
<file path=[Content_Types].xml><?xml version="1.0" encoding="utf-8"?>
<Types xmlns="http://schemas.openxmlformats.org/package/2006/content-types">
  <Default Extension="emf" ContentType="image/x-emf"/>
  <Default Extension="fntdata" ContentType="application/x-fontdata"/>
  <Default Extension="jpeg" ContentType="image/jpeg"/>
  <Default Extension="jp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 id="2147483656" r:id="rId2"/>
  </p:sldMasterIdLst>
  <p:notesMasterIdLst>
    <p:notesMasterId r:id="rId55"/>
  </p:notesMasterIdLst>
  <p:sldIdLst>
    <p:sldId id="1068" r:id="rId3"/>
    <p:sldId id="264" r:id="rId4"/>
    <p:sldId id="297" r:id="rId5"/>
    <p:sldId id="1002" r:id="rId6"/>
    <p:sldId id="300" r:id="rId7"/>
    <p:sldId id="305" r:id="rId8"/>
    <p:sldId id="307" r:id="rId9"/>
    <p:sldId id="1003" r:id="rId10"/>
    <p:sldId id="303" r:id="rId11"/>
    <p:sldId id="304" r:id="rId12"/>
    <p:sldId id="1005" r:id="rId13"/>
    <p:sldId id="309" r:id="rId14"/>
    <p:sldId id="322" r:id="rId15"/>
    <p:sldId id="326" r:id="rId16"/>
    <p:sldId id="328" r:id="rId17"/>
    <p:sldId id="329" r:id="rId18"/>
    <p:sldId id="943" r:id="rId19"/>
    <p:sldId id="944" r:id="rId20"/>
    <p:sldId id="267" r:id="rId21"/>
    <p:sldId id="945" r:id="rId22"/>
    <p:sldId id="332" r:id="rId23"/>
    <p:sldId id="333" r:id="rId24"/>
    <p:sldId id="334" r:id="rId25"/>
    <p:sldId id="335" r:id="rId26"/>
    <p:sldId id="336" r:id="rId27"/>
    <p:sldId id="337" r:id="rId28"/>
    <p:sldId id="338" r:id="rId29"/>
    <p:sldId id="339" r:id="rId30"/>
    <p:sldId id="1006" r:id="rId31"/>
    <p:sldId id="342" r:id="rId32"/>
    <p:sldId id="1024" r:id="rId33"/>
    <p:sldId id="1025" r:id="rId34"/>
    <p:sldId id="1069" r:id="rId35"/>
    <p:sldId id="1026" r:id="rId36"/>
    <p:sldId id="1023" r:id="rId37"/>
    <p:sldId id="1027" r:id="rId38"/>
    <p:sldId id="1028" r:id="rId39"/>
    <p:sldId id="1065" r:id="rId40"/>
    <p:sldId id="1066" r:id="rId41"/>
    <p:sldId id="993" r:id="rId42"/>
    <p:sldId id="1067" r:id="rId43"/>
    <p:sldId id="1021" r:id="rId44"/>
    <p:sldId id="1060" r:id="rId45"/>
    <p:sldId id="1061" r:id="rId46"/>
    <p:sldId id="956" r:id="rId47"/>
    <p:sldId id="946" r:id="rId48"/>
    <p:sldId id="967" r:id="rId49"/>
    <p:sldId id="1053" r:id="rId50"/>
    <p:sldId id="948" r:id="rId51"/>
    <p:sldId id="748" r:id="rId52"/>
    <p:sldId id="1052" r:id="rId53"/>
    <p:sldId id="1004" r:id="rId54"/>
  </p:sldIdLst>
  <p:sldSz cx="12192000" cy="6858000"/>
  <p:notesSz cx="6858000" cy="9144000"/>
  <p:embeddedFontLst>
    <p:embeddedFont>
      <p:font typeface="Cambria Math" panose="02040503050406030204" pitchFamily="18" charset="0"/>
      <p:regular r:id="rId56"/>
    </p:embeddedFont>
    <p:embeddedFont>
      <p:font typeface="Chalkduster" panose="03050602040202020205" pitchFamily="66" charset="77"/>
      <p:regular r:id="rId57"/>
    </p:embeddedFont>
    <p:embeddedFont>
      <p:font typeface="Ink Free" panose="03080402000500000000" pitchFamily="66" charset="0"/>
      <p:regular r:id="rId58"/>
    </p:embeddedFont>
    <p:embeddedFont>
      <p:font typeface="Manrope" pitchFamily="2" charset="0"/>
      <p:regular r:id="rId59"/>
      <p:bold r:id="rId60"/>
      <p:italic r:id="rId61"/>
      <p:boldItalic r:id="rId62"/>
    </p:embeddedFont>
    <p:embeddedFont>
      <p:font typeface="Ubuntu" panose="020B0504030602030204" pitchFamily="34" charset="0"/>
      <p:regular r:id="rId63"/>
      <p:bold r:id="rId64"/>
      <p:italic r:id="rId65"/>
      <p:boldItalic r:id="rId6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72" roundtripDataSignature="AMtx7mh6llvNVYyE3OfL9p68C095MmM5MQ=="/>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0A7F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2E01DD06-827D-48BF-9785-05AF6749C943}">
  <a:tblStyle styleId="{2E01DD06-827D-48BF-9785-05AF6749C943}" styleName="Table_0">
    <a:wholeTbl>
      <a:tcTxStyle b="off" i="off">
        <a:font>
          <a:latin typeface="Calibri"/>
          <a:ea typeface="Calibri"/>
          <a:cs typeface="Calibri"/>
        </a:font>
        <a:schemeClr val="dk1"/>
      </a:tcTxStyle>
      <a:tcStyle>
        <a:tcBdr>
          <a:left>
            <a:ln w="9525" cap="flat" cmpd="sng">
              <a:solidFill>
                <a:srgbClr val="000000">
                  <a:alpha val="0"/>
                </a:srgbClr>
              </a:solidFill>
              <a:prstDash val="solid"/>
              <a:round/>
              <a:headEnd type="none" w="sm" len="sm"/>
              <a:tailEnd type="none" w="sm" len="sm"/>
            </a:ln>
          </a:left>
          <a:right>
            <a:ln w="9525" cap="flat" cmpd="sng">
              <a:solidFill>
                <a:srgbClr val="000000">
                  <a:alpha val="0"/>
                </a:srgbClr>
              </a:solidFill>
              <a:prstDash val="solid"/>
              <a:round/>
              <a:headEnd type="none" w="sm" len="sm"/>
              <a:tailEnd type="none" w="sm" len="sm"/>
            </a:ln>
          </a:right>
          <a:top>
            <a:ln w="12700" cap="flat" cmpd="sng">
              <a:solidFill>
                <a:schemeClr val="accent3"/>
              </a:solidFill>
              <a:prstDash val="solid"/>
              <a:round/>
              <a:headEnd type="none" w="sm" len="sm"/>
              <a:tailEnd type="none" w="sm" len="sm"/>
            </a:ln>
          </a:top>
          <a:bottom>
            <a:ln w="12700" cap="flat" cmpd="sng">
              <a:solidFill>
                <a:schemeClr val="accent3"/>
              </a:solidFill>
              <a:prstDash val="solid"/>
              <a:round/>
              <a:headEnd type="none" w="sm" len="sm"/>
              <a:tailEnd type="none" w="sm" len="sm"/>
            </a:ln>
          </a:bottom>
          <a:insideH>
            <a:ln w="9525" cap="flat" cmpd="sng">
              <a:solidFill>
                <a:srgbClr val="000000">
                  <a:alpha val="0"/>
                </a:srgbClr>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fill>
          <a:solidFill>
            <a:srgbClr val="FFFFFF">
              <a:alpha val="0"/>
            </a:srgbClr>
          </a:solidFill>
        </a:fill>
      </a:tcStyle>
    </a:wholeTbl>
    <a:band1H>
      <a:tcTxStyle/>
      <a:tcStyle>
        <a:tcBdr/>
        <a:fill>
          <a:solidFill>
            <a:schemeClr val="accent3">
              <a:alpha val="20000"/>
            </a:schemeClr>
          </a:solidFill>
        </a:fill>
      </a:tcStyle>
    </a:band1H>
    <a:band2H>
      <a:tcTxStyle/>
      <a:tcStyle>
        <a:tcBdr/>
      </a:tcStyle>
    </a:band2H>
    <a:band1V>
      <a:tcTxStyle/>
      <a:tcStyle>
        <a:tcBdr/>
        <a:fill>
          <a:solidFill>
            <a:schemeClr val="accent3">
              <a:alpha val="20000"/>
            </a:schemeClr>
          </a:solidFill>
        </a:fill>
      </a:tcStyle>
    </a:band1V>
    <a:band2V>
      <a:tcTxStyle/>
      <a:tcStyle>
        <a:tcBdr/>
      </a:tcStyle>
    </a:band2V>
    <a:lastCol>
      <a:tcTxStyle b="on" i="off"/>
      <a:tcStyle>
        <a:tcBdr/>
      </a:tcStyle>
    </a:lastCol>
    <a:firstCol>
      <a:tcTxStyle b="on" i="off"/>
      <a:tcStyle>
        <a:tcBdr/>
      </a:tcStyle>
    </a:firstCol>
    <a:lastRow>
      <a:tcTxStyle b="on" i="off"/>
      <a:tcStyle>
        <a:tcBdr>
          <a:top>
            <a:ln w="12700" cap="flat" cmpd="sng">
              <a:solidFill>
                <a:schemeClr val="accent3"/>
              </a:solidFill>
              <a:prstDash val="solid"/>
              <a:round/>
              <a:headEnd type="none" w="sm" len="sm"/>
              <a:tailEnd type="none" w="sm" len="sm"/>
            </a:ln>
          </a:top>
        </a:tcBdr>
        <a:fill>
          <a:solidFill>
            <a:srgbClr val="FFFFFF">
              <a:alpha val="0"/>
            </a:srgbClr>
          </a:solidFill>
        </a:fill>
      </a:tcStyle>
    </a:lastRow>
    <a:seCell>
      <a:tcTxStyle/>
      <a:tcStyle>
        <a:tcBdr/>
      </a:tcStyle>
    </a:seCell>
    <a:swCell>
      <a:tcTxStyle/>
      <a:tcStyle>
        <a:tcBdr/>
      </a:tcStyle>
    </a:swCell>
    <a:firstRow>
      <a:tcTxStyle b="on" i="off"/>
      <a:tcStyle>
        <a:tcBdr>
          <a:bottom>
            <a:ln w="12700" cap="flat" cmpd="sng">
              <a:solidFill>
                <a:schemeClr val="accent3"/>
              </a:solidFill>
              <a:prstDash val="solid"/>
              <a:round/>
              <a:headEnd type="none" w="sm" len="sm"/>
              <a:tailEnd type="none" w="sm" len="sm"/>
            </a:ln>
          </a:bottom>
        </a:tcBdr>
        <a:fill>
          <a:solidFill>
            <a:srgbClr val="FFFFFF">
              <a:alpha val="0"/>
            </a:srgbClr>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518"/>
    <p:restoredTop sz="96534"/>
  </p:normalViewPr>
  <p:slideViewPr>
    <p:cSldViewPr snapToGrid="0">
      <p:cViewPr varScale="1">
        <p:scale>
          <a:sx n="125" d="100"/>
          <a:sy n="125" d="100"/>
        </p:scale>
        <p:origin x="168" y="4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font" Target="fonts/font8.fntdata"/><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font" Target="fonts/font3.fntdata"/><Relationship Id="rId66" Type="http://schemas.openxmlformats.org/officeDocument/2006/relationships/font" Target="fonts/font11.fntdata"/><Relationship Id="rId74" Type="http://schemas.openxmlformats.org/officeDocument/2006/relationships/viewProps" Target="viewProps.xml"/><Relationship Id="rId5" Type="http://schemas.openxmlformats.org/officeDocument/2006/relationships/slide" Target="slides/slide3.xml"/><Relationship Id="rId61" Type="http://schemas.openxmlformats.org/officeDocument/2006/relationships/font" Target="fonts/font6.fntdata"/><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font" Target="fonts/font1.fntdata"/><Relationship Id="rId64" Type="http://schemas.openxmlformats.org/officeDocument/2006/relationships/font" Target="fonts/font9.fntdata"/><Relationship Id="rId8" Type="http://schemas.openxmlformats.org/officeDocument/2006/relationships/slide" Target="slides/slide6.xml"/><Relationship Id="rId51" Type="http://schemas.openxmlformats.org/officeDocument/2006/relationships/slide" Target="slides/slide49.xml"/><Relationship Id="rId72" Type="http://customschemas.google.com/relationships/presentationmetadata" Target="metadata"/><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font" Target="fonts/font4.fntdata"/><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font" Target="fonts/font7.fntdata"/><Relationship Id="rId75"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font" Target="fonts/font2.fntdata"/><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font" Target="fonts/font5.fntdata"/><Relationship Id="rId65" Type="http://schemas.openxmlformats.org/officeDocument/2006/relationships/font" Target="fonts/font10.fntdata"/><Relationship Id="rId73"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notesMaster" Target="notesMasters/notesMaster1.xml"/><Relationship Id="rId76"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
        <p:cNvGrpSpPr/>
        <p:nvPr/>
      </p:nvGrpSpPr>
      <p:grpSpPr>
        <a:xfrm>
          <a:off x="0" y="0"/>
          <a:ext cx="0" cy="0"/>
          <a:chOff x="0" y="0"/>
          <a:chExt cx="0" cy="0"/>
        </a:xfrm>
      </p:grpSpPr>
      <p:sp>
        <p:nvSpPr>
          <p:cNvPr id="44" name="Google Shape;44;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5" name="Google Shape;45;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46" name="Google Shape;46;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g2eb91c78d77_0_2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 name="Google Shape;85;g2eb91c78d77_0_2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t>Current image generative models are great. They produce highly realistic and diverse images </a:t>
            </a:r>
            <a:endParaRPr dirty="0"/>
          </a:p>
        </p:txBody>
      </p:sp>
    </p:spTree>
    <p:extLst>
      <p:ext uri="{BB962C8B-B14F-4D97-AF65-F5344CB8AC3E}">
        <p14:creationId xmlns:p14="http://schemas.microsoft.com/office/powerpoint/2010/main" val="37374338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L" dirty="0"/>
              <a:t>But only 2 years ago these were the state of the art results. We couldn’t generate complicated compositions, and were limited with diversity.</a:t>
            </a:r>
          </a:p>
          <a:p>
            <a:r>
              <a:rPr lang="en-IL" dirty="0"/>
              <a:t>So how did we get so quickly from here</a:t>
            </a:r>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3</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1171427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g2eb91c78d77_0_2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 name="Google Shape;85;g2eb91c78d77_0_2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t>To here?</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t>One answer of course is the increase in scale and data. But another important factor is related to the architecture used by all of these models.</a:t>
            </a:r>
            <a:endParaRPr dirty="0"/>
          </a:p>
        </p:txBody>
      </p:sp>
    </p:spTree>
    <p:extLst>
      <p:ext uri="{BB962C8B-B14F-4D97-AF65-F5344CB8AC3E}">
        <p14:creationId xmlns:p14="http://schemas.microsoft.com/office/powerpoint/2010/main" val="27766961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L" dirty="0"/>
              <a:t>All of these models use attention layers, which as I will show you in this talk are very powerful.</a:t>
            </a:r>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5</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959694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L" dirty="0"/>
              <a:t>Let’s begin with the self-attention layers. The input for this layer is a feature map of the image being generated. Then, it is projected into three componenets: queries, keys, and values. Each of these components has it own role in the image generation. Then, the queries and the keys are multiplied to form the attention layers. So each of the queries is multiplied with each of the keys, and this gives an attention map per query</a:t>
            </a:r>
            <a:r>
              <a:rPr lang="en-US" dirty="0"/>
              <a:t>. This multiplication is essentially an inner product that measures similarity. So the attention map of a certain query shows other regions in the image that has similar semantic meaning to it. Then, the attention maps are multiplied with the values. So each location in the output feature map is a weighted sum of the values, where the weights are determined by the attention maps.</a:t>
            </a:r>
            <a:endParaRPr lang="en-IL"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6</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7405213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indent="-228600" algn="l" rtl="0">
              <a:lnSpc>
                <a:spcPct val="100000"/>
              </a:lnSpc>
              <a:spcBef>
                <a:spcPts val="0"/>
              </a:spcBef>
              <a:spcAft>
                <a:spcPts val="0"/>
              </a:spcAft>
              <a:buClr>
                <a:srgbClr val="000000"/>
              </a:buClr>
              <a:buSzPts val="1400"/>
              <a:buFont typeface="Arial"/>
              <a:buNone/>
            </a:pPr>
            <a:r>
              <a:rPr lang="en-US" dirty="0"/>
              <a:t>Let’s look now on this generated image of a moon and its reflection in the lake. How does the model know to generate this accurate reflection?</a:t>
            </a:r>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7</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0332188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indent="-228600" algn="l" rtl="0">
              <a:lnSpc>
                <a:spcPct val="100000"/>
              </a:lnSpc>
              <a:spcBef>
                <a:spcPts val="0"/>
              </a:spcBef>
              <a:spcAft>
                <a:spcPts val="0"/>
              </a:spcAft>
              <a:buClr>
                <a:srgbClr val="000000"/>
              </a:buClr>
              <a:buSzPts val="1400"/>
              <a:buFont typeface="Arial"/>
              <a:buNone/>
            </a:pPr>
            <a:r>
              <a:rPr lang="en-US" dirty="0"/>
              <a:t>I think that this is a very nice example to the power of the self attention layer. Since this layer build on the semantic similarity between regions, it understands that the moon and its reflection are related and the features between them are shared.</a:t>
            </a:r>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8</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788711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L" dirty="0"/>
              <a:t>And now let’s see what is cross-attention. The input here are the image feature map and the text embedding. Here the image features are projected to be the queries, and the text embedding is projected to form the keys and values. And as in self-attention, each of the quereies is multiplied with each of the keys, and for each pixel we get an attention vector that says from which textual token it should take information. And again, these attention vectors are multiplied with the values, and we get the output feature map.</a:t>
            </a:r>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9</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4105442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L" dirty="0"/>
              <a:t>And we can also look on the cross attention a bit different. For each textual key, we can look on the image queries that it affects. This visualization is very common and very helpful to understand how does the model build the image from the text.</a:t>
            </a:r>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10</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9249217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F95D73-DBD0-D3B9-44EE-B09203BF2EB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F9A99F-80D6-2B01-AFDC-0C7DDB21686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57C735-8948-DE1E-8D06-D112E59719EB}"/>
              </a:ext>
            </a:extLst>
          </p:cNvPr>
          <p:cNvSpPr>
            <a:spLocks noGrp="1"/>
          </p:cNvSpPr>
          <p:nvPr>
            <p:ph type="body" idx="1"/>
          </p:nvPr>
        </p:nvSpPr>
        <p:spPr/>
        <p:txBody>
          <a:bodyPr/>
          <a:lstStyle/>
          <a:p>
            <a:r>
              <a:rPr lang="en-IL" dirty="0"/>
              <a:t>And we can also look on the cross attention a bit different. For each textual key, we can look on the image queries that it affects. This visualization is very common and very helpful to understand how does the model build the image from the text.</a:t>
            </a:r>
          </a:p>
        </p:txBody>
      </p:sp>
      <p:sp>
        <p:nvSpPr>
          <p:cNvPr id="4" name="Slide Number Placeholder 3">
            <a:extLst>
              <a:ext uri="{FF2B5EF4-FFF2-40B4-BE49-F238E27FC236}">
                <a16:creationId xmlns:a16="http://schemas.microsoft.com/office/drawing/2014/main" id="{82538D44-7981-67E0-8F60-D852D8B5845E}"/>
              </a:ext>
            </a:extLst>
          </p:cNvPr>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11</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2078921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indent="-228600" algn="l" rtl="0">
              <a:lnSpc>
                <a:spcPct val="100000"/>
              </a:lnSpc>
              <a:spcBef>
                <a:spcPts val="0"/>
              </a:spcBef>
              <a:spcAft>
                <a:spcPts val="0"/>
              </a:spcAft>
              <a:buClr>
                <a:srgbClr val="000000"/>
              </a:buClr>
              <a:buSzPts val="1400"/>
              <a:buFont typeface="Arial"/>
              <a:buNone/>
            </a:pPr>
            <a:r>
              <a:rPr lang="en-US" dirty="0"/>
              <a:t>And now let’s see the strong semantic information encoded in the attention features, and the application that it allows.</a:t>
            </a:r>
            <a:endParaRPr lang="en-IL"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12</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1347618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L" dirty="0"/>
              <a:t>Let’s start with semantic correspondences and appearance transfer. This topic has been explored in the context of attention in several works.</a:t>
            </a:r>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13</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9304553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indent="-228600" algn="l" rtl="0">
              <a:lnSpc>
                <a:spcPct val="100000"/>
              </a:lnSpc>
              <a:spcBef>
                <a:spcPts val="0"/>
              </a:spcBef>
              <a:spcAft>
                <a:spcPts val="0"/>
              </a:spcAft>
              <a:buClr>
                <a:srgbClr val="000000"/>
              </a:buClr>
              <a:buSzPts val="1400"/>
              <a:buFont typeface="Arial"/>
              <a:buNone/>
            </a:pPr>
            <a:r>
              <a:rPr lang="en-IL" dirty="0"/>
              <a:t>Let’s take this image of a giraffe and look at its self attention map. Let’s take these three points on it, and look on the attention maps of the queries corresponding to this point. If we take this red point on the head, so we get attention to the region of the head. The reason for that is that keys corresponding to the head have the most similar semantic meaning to this red point. And now let’s look on this yellow point. Here we get attention to all of the legs of the giraffe. This demonstrates that these features are indeed semantic, and the attention is not based only on the location. And if we take this green point then we get attention to this region on the body of the giraffe.</a:t>
            </a:r>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14</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7214215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lvl="0" indent="-22860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IL" dirty="0"/>
              <a:t>And now to further understand the capabilities of these features, let’s do the following experiment. Let’s compute the attention map, but this time let’s take the queries of the giraffe and the keys of the zebra. So in this experiment we are not doing self-attention, but cross-image attention.</a:t>
            </a:r>
          </a:p>
          <a:p>
            <a:endParaRPr lang="en-IL"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15</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9744047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lvl="0" indent="-22860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IL" dirty="0"/>
              <a:t>Let’s look again on this red point. This time, we get attention to the head of the zebra! The reason for that is again the semantic information encoded in these features. For this red query, the most similar keys of the zebra are the keys of its head. And this is despite the fact that the queries and keys came from completely different images. And if we take this yellow point then we get attention to the zebra legs. Quite amazing, especially because we are used to see that high attention maps are given to a close location to the query. But here this is not the case because the queries and keys are coming from different images. So what can we do with these cool cross image attention maps?</a:t>
            </a:r>
          </a:p>
          <a:p>
            <a:endParaRPr lang="en-IL"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16</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6972699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We can take these images of the giraffe and the zebra, denote the giraffe as the structure and the zebra as the appearance, and transfer the appearance of the zebra to the giraffe.</a:t>
            </a:r>
            <a:endParaRPr lang="en-IL" dirty="0"/>
          </a:p>
        </p:txBody>
      </p:sp>
      <p:sp>
        <p:nvSpPr>
          <p:cNvPr id="4" name="Slide Number Placeholder 3"/>
          <p:cNvSpPr>
            <a:spLocks noGrp="1"/>
          </p:cNvSpPr>
          <p:nvPr>
            <p:ph type="sldNum" sz="quarter" idx="5"/>
          </p:nvPr>
        </p:nvSpPr>
        <p:spPr/>
        <p:txBody>
          <a:bodyPr/>
          <a:lstStyle/>
          <a:p>
            <a:fld id="{CCEC0B81-B0C2-4C2E-9D91-0F3D1BD9DA7A}" type="slidenum">
              <a:rPr lang="en-IL" smtClean="0"/>
              <a:t>17</a:t>
            </a:fld>
            <a:endParaRPr lang="en-IL"/>
          </a:p>
        </p:txBody>
      </p:sp>
    </p:spTree>
    <p:extLst>
      <p:ext uri="{BB962C8B-B14F-4D97-AF65-F5344CB8AC3E}">
        <p14:creationId xmlns:p14="http://schemas.microsoft.com/office/powerpoint/2010/main" val="30540511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IL" dirty="0"/>
              <a:t>This task requires deep semantic understanding, because we need to find the semantic correspondences between the images. We want to transfer the appearance of the head to the head, and the appearance of the legs to the legs.</a:t>
            </a:r>
          </a:p>
        </p:txBody>
      </p:sp>
      <p:sp>
        <p:nvSpPr>
          <p:cNvPr id="4" name="Slide Number Placeholder 3"/>
          <p:cNvSpPr>
            <a:spLocks noGrp="1"/>
          </p:cNvSpPr>
          <p:nvPr>
            <p:ph type="sldNum" sz="quarter" idx="5"/>
          </p:nvPr>
        </p:nvSpPr>
        <p:spPr/>
        <p:txBody>
          <a:bodyPr/>
          <a:lstStyle/>
          <a:p>
            <a:fld id="{CCEC0B81-B0C2-4C2E-9D91-0F3D1BD9DA7A}" type="slidenum">
              <a:rPr lang="en-IL" smtClean="0"/>
              <a:t>18</a:t>
            </a:fld>
            <a:endParaRPr lang="en-IL"/>
          </a:p>
        </p:txBody>
      </p:sp>
    </p:spTree>
    <p:extLst>
      <p:ext uri="{BB962C8B-B14F-4D97-AF65-F5344CB8AC3E}">
        <p14:creationId xmlns:p14="http://schemas.microsoft.com/office/powerpoint/2010/main" val="39864420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So how exactly can we do it? We invert both images, and start the denoising process. Then, in the denoising branch of the structure image we replace the self-attention layers with these cross image attention layers, where the queries are taken from the generate image branch, and the keys and values are taken from the denoising branch of the appearance image. And note that this process is done in the feature space, and not in the image space.</a:t>
            </a:r>
            <a:endParaRPr lang="en-IL"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CEC0B81-B0C2-4C2E-9D91-0F3D1BD9DA7A}" type="slidenum">
              <a:rPr kumimoji="0" lang="en-I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I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881918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Let’s look more closely how this cross-image attention layer operates. What is the output feature corresponding to this red point? To get it, we multiply the cross-image attention map, with the values of the zebra, and then sum them. So it is the weights sum of the values of the zebra, where the weights are coming from the attention map. So specifically here for this red point, we get some average between the values corresponding to the head of the zebra. And that is the reason that the appearance is transferred. So now let’s see some results.</a:t>
            </a:r>
            <a:endParaRPr lang="en-IL"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CEC0B81-B0C2-4C2E-9D91-0F3D1BD9DA7A}" type="slidenum">
              <a:rPr kumimoji="0" lang="en-I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I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0547683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L" dirty="0"/>
              <a:t>And now let’s see how these attention layers can be employed for consistent generation. Several works explore this direction, and the consistency can be of different aspects, I will focus on consistency in style.</a:t>
            </a:r>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27</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25433634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L" dirty="0"/>
              <a:t>So the goal here is to generate multiple images, for example a photo of a toy train, a toy airplane, and so on with the style BW logo, high contrast. And we want that these images will have a common theme, a common style.</a:t>
            </a:r>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28</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6380407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3FFF0A-EAEF-5843-21B8-F2585FBC15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C4F7FB-1D81-D4B8-0A1F-561E33F325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F057E3-D1F9-9EB6-D3E8-A23D54CEF64D}"/>
              </a:ext>
            </a:extLst>
          </p:cNvPr>
          <p:cNvSpPr>
            <a:spLocks noGrp="1"/>
          </p:cNvSpPr>
          <p:nvPr>
            <p:ph type="body" idx="1"/>
          </p:nvPr>
        </p:nvSpPr>
        <p:spPr/>
        <p:txBody>
          <a:bodyPr/>
          <a:lstStyle/>
          <a:p>
            <a:r>
              <a:rPr lang="en-IL" dirty="0"/>
              <a:t>So the goal here is to generate multiple images, for example a photo of a toy train, a toy airplane, and so on with the style BW logo, high contrast. And we want that these images will have a common theme, a common style.</a:t>
            </a:r>
          </a:p>
        </p:txBody>
      </p:sp>
      <p:sp>
        <p:nvSpPr>
          <p:cNvPr id="4" name="Slide Number Placeholder 3">
            <a:extLst>
              <a:ext uri="{FF2B5EF4-FFF2-40B4-BE49-F238E27FC236}">
                <a16:creationId xmlns:a16="http://schemas.microsoft.com/office/drawing/2014/main" id="{28F106B8-9DCC-677F-DAD4-C4DFD20B6CEE}"/>
              </a:ext>
            </a:extLst>
          </p:cNvPr>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29</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4141090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L" dirty="0"/>
              <a:t>The high level idea is to generate the images together, and share features between them during the generation. As we have seen in CIA, sharing features allows to transfer information about appearance. So here the mechanism is a bit different, and it is called shared attention.</a:t>
            </a:r>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30</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3007716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L"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36</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53030634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C8FC64-5B97-37FA-E88C-E0D249E137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848447-E867-631D-8DAA-CA8F9C6C49F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ED18D55-8643-064F-866C-6108A3BD6468}"/>
              </a:ext>
            </a:extLst>
          </p:cNvPr>
          <p:cNvSpPr>
            <a:spLocks noGrp="1"/>
          </p:cNvSpPr>
          <p:nvPr>
            <p:ph type="body" idx="1"/>
          </p:nvPr>
        </p:nvSpPr>
        <p:spPr/>
        <p:txBody>
          <a:bodyPr/>
          <a:lstStyle/>
          <a:p>
            <a:r>
              <a:rPr lang="en-US" dirty="0"/>
              <a:t>To perform personalization, it can be very helpful to have semantic correspondences between the image we are generating, and the input image. For example, when we generate the eye of the woman, we want to use the pixels of the eye in the input image. </a:t>
            </a:r>
          </a:p>
          <a:p>
            <a:endParaRPr lang="en-US" dirty="0"/>
          </a:p>
          <a:p>
            <a:r>
              <a:rPr lang="en-US" dirty="0"/>
              <a:t>Previous works have shown that attention layers are effective in learning semantic correspondences, and we are going to use it.</a:t>
            </a:r>
          </a:p>
          <a:p>
            <a:endParaRPr lang="en-IL" dirty="0"/>
          </a:p>
          <a:p>
            <a:r>
              <a:rPr lang="en-IL" dirty="0"/>
              <a:t>In the work that I will now present, we train an encoder, that takes an input image and produces some features. We have a feature that represents the eye, a feature that represents the mouth, and many more features, some of them we don’t know to interpret. To personalize the generated image, we inject these features into the word “person” in a way that utilizes the correspondences between the image we are generating and these features. So the information on the eye is mainly taken from the feature of the eye and so on. </a:t>
            </a:r>
          </a:p>
          <a:p>
            <a:endParaRPr lang="en-IL" dirty="0"/>
          </a:p>
          <a:p>
            <a:r>
              <a:rPr lang="en-IL" dirty="0"/>
              <a:t>The new thing about about this work is how to inject the features in a way the utilizes the correspondences while injecting it only to the word that represents the personalized subject.</a:t>
            </a:r>
          </a:p>
        </p:txBody>
      </p:sp>
      <p:sp>
        <p:nvSpPr>
          <p:cNvPr id="4" name="Slide Number Placeholder 3">
            <a:extLst>
              <a:ext uri="{FF2B5EF4-FFF2-40B4-BE49-F238E27FC236}">
                <a16:creationId xmlns:a16="http://schemas.microsoft.com/office/drawing/2014/main" id="{BB68DAF5-370F-7DED-B528-F91843B3BCE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A36003-4E1A-D047-8BEB-0C26B34E2AE7}" type="slidenum">
              <a:rPr kumimoji="0" lang="en-IL"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IL"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7351714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4571E4-8B16-A0B0-61C1-AAC751CDEB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FEC174-B1E6-6C50-B2F3-391AB25B78C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317F684-EC06-9759-6084-3E6E47003A5D}"/>
              </a:ext>
            </a:extLst>
          </p:cNvPr>
          <p:cNvSpPr>
            <a:spLocks noGrp="1"/>
          </p:cNvSpPr>
          <p:nvPr>
            <p:ph type="body" idx="1"/>
          </p:nvPr>
        </p:nvSpPr>
        <p:spPr/>
        <p:txBody>
          <a:bodyPr/>
          <a:lstStyle/>
          <a:p>
            <a:r>
              <a:rPr lang="en-US" dirty="0"/>
              <a:t>We call this new injection mechanism “nested attention”, and let’s see now how it works.</a:t>
            </a:r>
            <a:endParaRPr lang="he-IL" dirty="0"/>
          </a:p>
          <a:p>
            <a:endParaRPr lang="en-US" dirty="0"/>
          </a:p>
          <a:p>
            <a:r>
              <a:rPr lang="en-US" dirty="0"/>
              <a:t>To inject the personalized information only to the word that represents the subject, nested attention integrates into the cross attention layers. </a:t>
            </a:r>
          </a:p>
          <a:p>
            <a:endParaRPr lang="en-US" dirty="0"/>
          </a:p>
          <a:p>
            <a:r>
              <a:rPr lang="en-US" dirty="0"/>
              <a:t>So just to remind you how does cross attention work, each pixel in the output feature map of cross attention, for example the pixel of the eye, is calculated as a weighted sum of the values of the words, where the weight is determined by the similarity between the query of that pixel, with the key of that word. </a:t>
            </a:r>
          </a:p>
          <a:p>
            <a:endParaRPr lang="en-US" dirty="0"/>
          </a:p>
          <a:p>
            <a:r>
              <a:rPr lang="en-US" dirty="0"/>
              <a:t>So in cross attention, that same value of the word person is used to generate all the pixels of the person.</a:t>
            </a:r>
            <a:endParaRPr lang="he-IL" dirty="0"/>
          </a:p>
        </p:txBody>
      </p:sp>
      <p:sp>
        <p:nvSpPr>
          <p:cNvPr id="4" name="Slide Number Placeholder 3">
            <a:extLst>
              <a:ext uri="{FF2B5EF4-FFF2-40B4-BE49-F238E27FC236}">
                <a16:creationId xmlns:a16="http://schemas.microsoft.com/office/drawing/2014/main" id="{5C2FB65D-023D-1007-9C50-1EA2921FD12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A36003-4E1A-D047-8BEB-0C26B34E2AE7}" type="slidenum">
              <a:rPr kumimoji="0" lang="en-IL"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IL"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5022162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idea in our mechanism, nested attention, is to change the value of the personalized word, and to have a value that depends on the query. </a:t>
            </a:r>
          </a:p>
          <a:p>
            <a:r>
              <a:rPr lang="en-US" dirty="0"/>
              <a:t>So for example for the query of the eye, we will have a value that represents the eye. And for generating the mouth, we are going to replace the value of the word person with a value that represents the mouth.</a:t>
            </a:r>
          </a:p>
          <a:p>
            <a:r>
              <a:rPr lang="en-US" dirty="0"/>
              <a:t>This is different from the usual attention, in which the same value is used across the different queries. Having query-dependent value allows to inject semantic aware and fine grained personalized information, while affecting only on the region of the person in the image.</a:t>
            </a:r>
            <a:endParaRPr lang="he-IL"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A36003-4E1A-D047-8BEB-0C26B34E2AE7}" type="slidenum">
              <a:rPr kumimoji="0" lang="en-IL"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IL"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5080559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7C557D-E217-8AAC-C286-6A2FF77028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E406E7-4873-7FB4-2CF4-6ACF51B2DA5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CC52959-6669-CEF9-B21B-C116E64D5789}"/>
              </a:ext>
            </a:extLst>
          </p:cNvPr>
          <p:cNvSpPr>
            <a:spLocks noGrp="1"/>
          </p:cNvSpPr>
          <p:nvPr>
            <p:ph type="body" idx="1"/>
          </p:nvPr>
        </p:nvSpPr>
        <p:spPr/>
        <p:txBody>
          <a:bodyPr/>
          <a:lstStyle/>
          <a:p>
            <a:r>
              <a:rPr lang="en-US" dirty="0"/>
              <a:t>To get a value that represents the eye we use a nested attention layer, in which we compute the attention between the query we are generating, and the features of the encoder. And this exactly what makes sure that we inject the features in a way that considers the correspondences between the encoder features and the generated image.</a:t>
            </a:r>
          </a:p>
          <a:p>
            <a:r>
              <a:rPr lang="en-US" dirty="0"/>
              <a:t>And this is where the name of our mechanism comes from.</a:t>
            </a:r>
          </a:p>
          <a:p>
            <a:endParaRPr lang="en-US" dirty="0"/>
          </a:p>
          <a:p>
            <a:r>
              <a:rPr lang="en-US" dirty="0"/>
              <a:t>Let’s analyze what is going on here with some visualizations.</a:t>
            </a:r>
            <a:endParaRPr lang="en-IL" dirty="0"/>
          </a:p>
        </p:txBody>
      </p:sp>
      <p:sp>
        <p:nvSpPr>
          <p:cNvPr id="4" name="Slide Number Placeholder 3">
            <a:extLst>
              <a:ext uri="{FF2B5EF4-FFF2-40B4-BE49-F238E27FC236}">
                <a16:creationId xmlns:a16="http://schemas.microsoft.com/office/drawing/2014/main" id="{EAC189ED-AD4D-2033-1461-B6B2F5232F5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A36003-4E1A-D047-8BEB-0C26B34E2AE7}" type="slidenum">
              <a:rPr kumimoji="0" lang="en-IL"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IL"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2173644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L" dirty="0"/>
              <a:t>Here you can see the different values that we are generating for different queries.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A36003-4E1A-D047-8BEB-0C26B34E2AE7}" type="slidenum">
              <a:rPr kumimoji="0" lang="en-IL"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IL"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0773248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L" dirty="0"/>
              <a:t>Remember that each of them is generated by the nested attention layer, so we can look at the attention map that was used to generate them. So these attention maps are between a query, or a pixel, and the encoder features.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A36003-4E1A-D047-8BEB-0C26B34E2AE7}" type="slidenum">
              <a:rPr kumimoji="0" lang="en-IL"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IL"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8035589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L" dirty="0"/>
              <a:t>And when we look at the encoder feature with the highest attention, we see that indeed the value of the eye mostly attends to the encoder feature of the eye, and the value of the nose mostly attends to the encoder feature of the nose.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A36003-4E1A-D047-8BEB-0C26B34E2AE7}" type="slidenum">
              <a:rPr kumimoji="0" lang="en-IL"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IL"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9289815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IL" dirty="0"/>
              <a:t>Now, what happens if we try to generate an image that contains both a zebra and a giraffe?</a:t>
            </a:r>
          </a:p>
          <a:p>
            <a:pPr marL="158750" indent="0">
              <a:buNone/>
            </a:pPr>
            <a:r>
              <a:rPr lang="en-IL" dirty="0"/>
              <a:t>We got another approach for this appearance transfer task! But of course, it is not exactly what we expected to get when generating an image with this prompt. Here you can see two animals with the shape of the giraffe, one with the appearabce of a zebra and one with the appearance of a giraffe. And actually we see a mix in the appearance in each of the images. And here we see an animal with the zebra’s appearbace on the lower part of the body, and a giraffe’s texture in the neck. And of course that the reason for this behavior is related to what we have seen do far about the attention mechanism.</a:t>
            </a:r>
          </a:p>
        </p:txBody>
      </p:sp>
    </p:spTree>
    <p:extLst>
      <p:ext uri="{BB962C8B-B14F-4D97-AF65-F5344CB8AC3E}">
        <p14:creationId xmlns:p14="http://schemas.microsoft.com/office/powerpoint/2010/main" val="2837473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IL" dirty="0"/>
              <a:t>Now, what happens if we try to generate an image that contains both a zebra and a giraffe?</a:t>
            </a:r>
          </a:p>
          <a:p>
            <a:pPr marL="158750" indent="0">
              <a:buNone/>
            </a:pPr>
            <a:r>
              <a:rPr lang="en-IL" dirty="0"/>
              <a:t>We got another approach for this appearance transfer task! But of course, it is not exactly what we expected to get when generating an image with this prompt. Here you can see two animals with the shape of the giraffe, one with the appearabce of a zebra and one with the appearance of a giraffe. And actually we see a mix in the appearance in each of the images. And here we see an animal with the zebra’s appearbace on the lower part of the body, and a giraffe’s texture in the neck. And of course that the reason for this behavior is related to what we have seen do far about the attention mechanism.</a:t>
            </a:r>
          </a:p>
        </p:txBody>
      </p:sp>
    </p:spTree>
    <p:extLst>
      <p:ext uri="{BB962C8B-B14F-4D97-AF65-F5344CB8AC3E}">
        <p14:creationId xmlns:p14="http://schemas.microsoft.com/office/powerpoint/2010/main" val="236744565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IL" dirty="0"/>
              <a:t>But if we think about the properties we have seen in cross-image attention, it shouldn’t be that surprising. We saw that the self attention features contain a lot of semantic information, and each pixel attends to semantic similar pixels. So if we try to generate a crab and a frog, the leg of the crab will attend to the leg of the frog, and therefore will take values from it. And similarily with the eye. So there is a leakage between subjects, when we try to generate more than a single one in the same image.</a:t>
            </a:r>
          </a:p>
        </p:txBody>
      </p:sp>
    </p:spTree>
    <p:extLst>
      <p:ext uri="{BB962C8B-B14F-4D97-AF65-F5344CB8AC3E}">
        <p14:creationId xmlns:p14="http://schemas.microsoft.com/office/powerpoint/2010/main" val="143124096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IL" dirty="0"/>
              <a:t>And let’s look on another example.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FA4AC63-41A6-4A4E-A821-282EFD418CCA}" type="slidenum">
              <a:rPr kumimoji="0" lang="en-I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I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884167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eg_style" type="tx">
  <p:cSld name="TITLE_AND_BODY">
    <p:spTree>
      <p:nvGrpSpPr>
        <p:cNvPr id="1" name="Shape 21"/>
        <p:cNvGrpSpPr/>
        <p:nvPr/>
      </p:nvGrpSpPr>
      <p:grpSpPr>
        <a:xfrm>
          <a:off x="0" y="0"/>
          <a:ext cx="0" cy="0"/>
          <a:chOff x="0" y="0"/>
          <a:chExt cx="0" cy="0"/>
        </a:xfrm>
      </p:grpSpPr>
      <p:sp>
        <p:nvSpPr>
          <p:cNvPr id="22" name="Google Shape;22;p33"/>
          <p:cNvSpPr txBox="1">
            <a:spLocks noGrp="1"/>
          </p:cNvSpPr>
          <p:nvPr>
            <p:ph type="title"/>
          </p:nvPr>
        </p:nvSpPr>
        <p:spPr>
          <a:xfrm>
            <a:off x="295381" y="218624"/>
            <a:ext cx="11601235" cy="892627"/>
          </a:xfrm>
          <a:prstGeom prst="rect">
            <a:avLst/>
          </a:prstGeom>
          <a:noFill/>
          <a:ln>
            <a:noFill/>
          </a:ln>
        </p:spPr>
        <p:txBody>
          <a:bodyPr spcFirstLastPara="1" wrap="square" lIns="137150" tIns="137150" rIns="137150" bIns="137150" anchor="ctr" anchorCtr="0">
            <a:normAutofit/>
          </a:bodyPr>
          <a:lstStyle>
            <a:lvl1pPr marR="32246" lvl="0" algn="l">
              <a:lnSpc>
                <a:spcPct val="100000"/>
              </a:lnSpc>
              <a:spcBef>
                <a:spcPts val="0"/>
              </a:spcBef>
              <a:spcAft>
                <a:spcPts val="0"/>
              </a:spcAft>
              <a:buClr>
                <a:srgbClr val="51A7F9"/>
              </a:buClr>
              <a:buSzPts val="4500"/>
              <a:buFont typeface="Arial"/>
              <a:buNone/>
              <a:defRPr sz="4500" b="1" i="0">
                <a:solidFill>
                  <a:srgbClr val="51A7F9"/>
                </a:solidFill>
                <a:latin typeface="Arial"/>
                <a:ea typeface="Arial"/>
                <a:cs typeface="Arial"/>
                <a:sym typeface="Aria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dirty="0"/>
          </a:p>
        </p:txBody>
      </p:sp>
      <p:sp>
        <p:nvSpPr>
          <p:cNvPr id="23" name="Google Shape;23;p33"/>
          <p:cNvSpPr txBox="1">
            <a:spLocks noGrp="1"/>
          </p:cNvSpPr>
          <p:nvPr>
            <p:ph type="body" idx="1"/>
          </p:nvPr>
        </p:nvSpPr>
        <p:spPr>
          <a:xfrm>
            <a:off x="295383" y="1202512"/>
            <a:ext cx="11601235" cy="5159727"/>
          </a:xfrm>
          <a:prstGeom prst="rect">
            <a:avLst/>
          </a:prstGeom>
          <a:noFill/>
          <a:ln>
            <a:noFill/>
          </a:ln>
        </p:spPr>
        <p:txBody>
          <a:bodyPr spcFirstLastPara="1" wrap="square" lIns="137150" tIns="137150" rIns="137150" bIns="137150" anchor="t" anchorCtr="0">
            <a:normAutofit/>
          </a:bodyPr>
          <a:lstStyle>
            <a:lvl1pPr marL="457200" marR="32246" lvl="0" indent="-374650" algn="l">
              <a:lnSpc>
                <a:spcPct val="110000"/>
              </a:lnSpc>
              <a:spcBef>
                <a:spcPts val="1100"/>
              </a:spcBef>
              <a:spcAft>
                <a:spcPts val="0"/>
              </a:spcAft>
              <a:buClr>
                <a:srgbClr val="000000"/>
              </a:buClr>
              <a:buSzPts val="2300"/>
              <a:buChar char="•"/>
              <a:defRPr sz="2300" b="0" i="0">
                <a:solidFill>
                  <a:srgbClr val="000000"/>
                </a:solidFill>
                <a:latin typeface="Arial"/>
                <a:ea typeface="Arial"/>
                <a:cs typeface="Arial"/>
                <a:sym typeface="Arial"/>
              </a:defRPr>
            </a:lvl1pPr>
            <a:lvl2pPr marL="914400" marR="32246" lvl="1" indent="-368300" algn="l">
              <a:lnSpc>
                <a:spcPct val="110000"/>
              </a:lnSpc>
              <a:spcBef>
                <a:spcPts val="450"/>
              </a:spcBef>
              <a:spcAft>
                <a:spcPts val="0"/>
              </a:spcAft>
              <a:buClr>
                <a:srgbClr val="000000"/>
              </a:buClr>
              <a:buSzPts val="2200"/>
              <a:buChar char="–"/>
              <a:defRPr sz="2200" b="0" i="0">
                <a:solidFill>
                  <a:srgbClr val="000000"/>
                </a:solidFill>
                <a:latin typeface="Arial"/>
                <a:ea typeface="Arial"/>
                <a:cs typeface="Arial"/>
                <a:sym typeface="Arial"/>
              </a:defRPr>
            </a:lvl2pPr>
            <a:lvl3pPr marL="1371600" marR="32246" lvl="2" indent="-349250" algn="l">
              <a:lnSpc>
                <a:spcPct val="110000"/>
              </a:lnSpc>
              <a:spcBef>
                <a:spcPts val="450"/>
              </a:spcBef>
              <a:spcAft>
                <a:spcPts val="0"/>
              </a:spcAft>
              <a:buClr>
                <a:srgbClr val="000000"/>
              </a:buClr>
              <a:buSzPts val="1900"/>
              <a:buChar char="•"/>
              <a:defRPr sz="1900" b="0" i="0">
                <a:solidFill>
                  <a:srgbClr val="000000"/>
                </a:solidFill>
                <a:latin typeface="Arial"/>
                <a:ea typeface="Arial"/>
                <a:cs typeface="Arial"/>
                <a:sym typeface="Arial"/>
              </a:defRPr>
            </a:lvl3pPr>
            <a:lvl4pPr marL="1828800" marR="32246" lvl="3" indent="-323850" algn="l">
              <a:lnSpc>
                <a:spcPct val="110000"/>
              </a:lnSpc>
              <a:spcBef>
                <a:spcPts val="450"/>
              </a:spcBef>
              <a:spcAft>
                <a:spcPts val="0"/>
              </a:spcAft>
              <a:buClr>
                <a:srgbClr val="000000"/>
              </a:buClr>
              <a:buSzPts val="1500"/>
              <a:buChar char="–"/>
              <a:defRPr sz="1500" b="0" i="0">
                <a:solidFill>
                  <a:srgbClr val="000000"/>
                </a:solidFill>
                <a:latin typeface="Arial"/>
                <a:ea typeface="Arial"/>
                <a:cs typeface="Arial"/>
                <a:sym typeface="Arial"/>
              </a:defRPr>
            </a:lvl4pPr>
            <a:lvl5pPr marL="2286000" marR="32246" lvl="4" indent="-323850" algn="l">
              <a:lnSpc>
                <a:spcPct val="110000"/>
              </a:lnSpc>
              <a:spcBef>
                <a:spcPts val="450"/>
              </a:spcBef>
              <a:spcAft>
                <a:spcPts val="0"/>
              </a:spcAft>
              <a:buClr>
                <a:srgbClr val="000000"/>
              </a:buClr>
              <a:buSzPts val="1500"/>
              <a:buChar char="»"/>
              <a:defRPr sz="1500" b="0" i="0">
                <a:solidFill>
                  <a:srgbClr val="000000"/>
                </a:solidFill>
                <a:latin typeface="Arial"/>
                <a:ea typeface="Arial"/>
                <a:cs typeface="Arial"/>
                <a:sym typeface="Aria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dirty="0"/>
          </a:p>
        </p:txBody>
      </p:sp>
      <p:sp>
        <p:nvSpPr>
          <p:cNvPr id="24" name="Google Shape;24;p33"/>
          <p:cNvSpPr txBox="1">
            <a:spLocks noGrp="1"/>
          </p:cNvSpPr>
          <p:nvPr>
            <p:ph type="dt" idx="10"/>
          </p:nvPr>
        </p:nvSpPr>
        <p:spPr>
          <a:xfrm>
            <a:off x="295382" y="64085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sz="1400" b="0" i="0">
                <a:latin typeface="Arial"/>
                <a:ea typeface="Arial"/>
                <a:cs typeface="Arial"/>
                <a:sym typeface="Aria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r>
              <a:rPr lang="en-GB" dirty="0"/>
              <a:t>SIGGRAPH 2025 Course</a:t>
            </a:r>
            <a:endParaRPr dirty="0"/>
          </a:p>
        </p:txBody>
      </p:sp>
      <p:sp>
        <p:nvSpPr>
          <p:cNvPr id="25" name="Google Shape;25;p33"/>
          <p:cNvSpPr txBox="1">
            <a:spLocks noGrp="1"/>
          </p:cNvSpPr>
          <p:nvPr>
            <p:ph type="ftr" idx="11"/>
          </p:nvPr>
        </p:nvSpPr>
        <p:spPr>
          <a:xfrm>
            <a:off x="4038600" y="6410138"/>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sz="1400" b="0" i="0">
                <a:latin typeface="Arial"/>
                <a:ea typeface="Arial"/>
                <a:cs typeface="Arial"/>
                <a:sym typeface="Aria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r>
              <a:rPr lang="en-GB" dirty="0"/>
              <a:t>Attention</a:t>
            </a:r>
            <a:endParaRPr dirty="0"/>
          </a:p>
        </p:txBody>
      </p:sp>
      <p:sp>
        <p:nvSpPr>
          <p:cNvPr id="26" name="Google Shape;26;p33"/>
          <p:cNvSpPr txBox="1">
            <a:spLocks noGrp="1"/>
          </p:cNvSpPr>
          <p:nvPr>
            <p:ph type="sldNum" idx="12"/>
          </p:nvPr>
        </p:nvSpPr>
        <p:spPr>
          <a:xfrm>
            <a:off x="8153400" y="6408550"/>
            <a:ext cx="3743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400" b="0" i="0" u="none" strike="noStrike" cap="none">
                <a:solidFill>
                  <a:srgbClr val="888888"/>
                </a:solidFill>
                <a:latin typeface="Arial"/>
                <a:ea typeface="Arial"/>
                <a:cs typeface="Arial"/>
                <a:sym typeface="Arial"/>
              </a:defRPr>
            </a:lvl1pPr>
            <a:lvl2pPr marL="0" lvl="1" indent="0" algn="r">
              <a:spcBef>
                <a:spcPts val="0"/>
              </a:spcBef>
              <a:buNone/>
              <a:defRPr sz="1400" b="0" i="0" u="none" strike="noStrike" cap="none">
                <a:solidFill>
                  <a:srgbClr val="888888"/>
                </a:solidFill>
                <a:latin typeface="Arial"/>
                <a:ea typeface="Arial"/>
                <a:cs typeface="Arial"/>
                <a:sym typeface="Arial"/>
              </a:defRPr>
            </a:lvl2pPr>
            <a:lvl3pPr marL="0" lvl="2" indent="0" algn="r">
              <a:spcBef>
                <a:spcPts val="0"/>
              </a:spcBef>
              <a:buNone/>
              <a:defRPr sz="1400" b="0" i="0" u="none" strike="noStrike" cap="none">
                <a:solidFill>
                  <a:srgbClr val="888888"/>
                </a:solidFill>
                <a:latin typeface="Arial"/>
                <a:ea typeface="Arial"/>
                <a:cs typeface="Arial"/>
                <a:sym typeface="Arial"/>
              </a:defRPr>
            </a:lvl3pPr>
            <a:lvl4pPr marL="0" lvl="3" indent="0" algn="r">
              <a:spcBef>
                <a:spcPts val="0"/>
              </a:spcBef>
              <a:buNone/>
              <a:defRPr sz="1400" b="0" i="0" u="none" strike="noStrike" cap="none">
                <a:solidFill>
                  <a:srgbClr val="888888"/>
                </a:solidFill>
                <a:latin typeface="Arial"/>
                <a:ea typeface="Arial"/>
                <a:cs typeface="Arial"/>
                <a:sym typeface="Arial"/>
              </a:defRPr>
            </a:lvl4pPr>
            <a:lvl5pPr marL="0" lvl="4" indent="0" algn="r">
              <a:spcBef>
                <a:spcPts val="0"/>
              </a:spcBef>
              <a:buNone/>
              <a:defRPr sz="1400" b="0" i="0" u="none" strike="noStrike" cap="none">
                <a:solidFill>
                  <a:srgbClr val="888888"/>
                </a:solidFill>
                <a:latin typeface="Arial"/>
                <a:ea typeface="Arial"/>
                <a:cs typeface="Arial"/>
                <a:sym typeface="Arial"/>
              </a:defRPr>
            </a:lvl5pPr>
            <a:lvl6pPr marL="0" lvl="5" indent="0" algn="r">
              <a:spcBef>
                <a:spcPts val="0"/>
              </a:spcBef>
              <a:buNone/>
              <a:defRPr sz="1400" b="0" i="0" u="none" strike="noStrike" cap="none">
                <a:solidFill>
                  <a:srgbClr val="888888"/>
                </a:solidFill>
                <a:latin typeface="Arial"/>
                <a:ea typeface="Arial"/>
                <a:cs typeface="Arial"/>
                <a:sym typeface="Arial"/>
              </a:defRPr>
            </a:lvl6pPr>
            <a:lvl7pPr marL="0" lvl="6" indent="0" algn="r">
              <a:spcBef>
                <a:spcPts val="0"/>
              </a:spcBef>
              <a:buNone/>
              <a:defRPr sz="1400" b="0" i="0" u="none" strike="noStrike" cap="none">
                <a:solidFill>
                  <a:srgbClr val="888888"/>
                </a:solidFill>
                <a:latin typeface="Arial"/>
                <a:ea typeface="Arial"/>
                <a:cs typeface="Arial"/>
                <a:sym typeface="Arial"/>
              </a:defRPr>
            </a:lvl7pPr>
            <a:lvl8pPr marL="0" lvl="7" indent="0" algn="r">
              <a:spcBef>
                <a:spcPts val="0"/>
              </a:spcBef>
              <a:buNone/>
              <a:defRPr sz="1400" b="0" i="0" u="none" strike="noStrike" cap="none">
                <a:solidFill>
                  <a:srgbClr val="888888"/>
                </a:solidFill>
                <a:latin typeface="Arial"/>
                <a:ea typeface="Arial"/>
                <a:cs typeface="Arial"/>
                <a:sym typeface="Arial"/>
              </a:defRPr>
            </a:lvl8pPr>
            <a:lvl9pPr marL="0" lvl="8" indent="0" algn="r">
              <a:spcBef>
                <a:spcPts val="0"/>
              </a:spcBef>
              <a:buNone/>
              <a:defRPr sz="1400" b="0" i="0" u="none" strike="noStrike" cap="none">
                <a:solidFill>
                  <a:srgbClr val="888888"/>
                </a:solidFill>
                <a:latin typeface="Arial"/>
                <a:ea typeface="Arial"/>
                <a:cs typeface="Arial"/>
                <a:sym typeface="Arial"/>
              </a:defRPr>
            </a:lvl9pPr>
          </a:lstStyle>
          <a:p>
            <a:pPr marL="0" lvl="0" indent="0" algn="r" rtl="0">
              <a:spcBef>
                <a:spcPts val="0"/>
              </a:spcBef>
              <a:spcAft>
                <a:spcPts val="0"/>
              </a:spcAft>
              <a:buNone/>
            </a:pPr>
            <a:r>
              <a:rPr lang="en-US" dirty="0"/>
              <a:t>Diffusion Models for Visual Content Creation</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3"/>
        <p:cNvGrpSpPr/>
        <p:nvPr/>
      </p:nvGrpSpPr>
      <p:grpSpPr>
        <a:xfrm>
          <a:off x="0" y="0"/>
          <a:ext cx="0" cy="0"/>
          <a:chOff x="0" y="0"/>
          <a:chExt cx="0" cy="0"/>
        </a:xfrm>
      </p:grpSpPr>
      <p:sp>
        <p:nvSpPr>
          <p:cNvPr id="34" name="Google Shape;34;p35"/>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35"/>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6" name="Google Shape;36;p3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r>
              <a:rPr lang="en-GB" dirty="0"/>
              <a:t>SIGGRAPH 2025 Course</a:t>
            </a:r>
            <a:endParaRPr dirty="0"/>
          </a:p>
        </p:txBody>
      </p:sp>
      <p:sp>
        <p:nvSpPr>
          <p:cNvPr id="37" name="Google Shape;37;p3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r>
              <a:rPr lang="en-GB"/>
              <a:t>Introduction</a:t>
            </a:r>
            <a:endParaRPr/>
          </a:p>
        </p:txBody>
      </p:sp>
      <p:sp>
        <p:nvSpPr>
          <p:cNvPr id="38" name="Google Shape;38;p3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C873DF2-241C-E971-9033-DCF6EE343861}"/>
              </a:ext>
            </a:extLst>
          </p:cNvPr>
          <p:cNvSpPr>
            <a:spLocks noGrp="1"/>
          </p:cNvSpPr>
          <p:nvPr>
            <p:ph type="dt" sz="half" idx="10"/>
          </p:nvPr>
        </p:nvSpPr>
        <p:spPr/>
        <p:txBody>
          <a:bodyPr/>
          <a:lstStyle/>
          <a:p>
            <a:fld id="{0A5C28A5-457E-4E0F-8618-ABCF84CBF9FD}" type="datetimeFigureOut">
              <a:rPr lang="en-IL" smtClean="0"/>
              <a:t>12/08/2025</a:t>
            </a:fld>
            <a:endParaRPr lang="en-IL"/>
          </a:p>
        </p:txBody>
      </p:sp>
      <p:sp>
        <p:nvSpPr>
          <p:cNvPr id="3" name="Footer Placeholder 2">
            <a:extLst>
              <a:ext uri="{FF2B5EF4-FFF2-40B4-BE49-F238E27FC236}">
                <a16:creationId xmlns:a16="http://schemas.microsoft.com/office/drawing/2014/main" id="{41E4DCBA-B4D4-7335-B762-931ED9AD70B9}"/>
              </a:ext>
            </a:extLst>
          </p:cNvPr>
          <p:cNvSpPr>
            <a:spLocks noGrp="1"/>
          </p:cNvSpPr>
          <p:nvPr>
            <p:ph type="ftr" sz="quarter" idx="11"/>
          </p:nvPr>
        </p:nvSpPr>
        <p:spPr/>
        <p:txBody>
          <a:bodyPr/>
          <a:lstStyle/>
          <a:p>
            <a:endParaRPr lang="en-IL"/>
          </a:p>
        </p:txBody>
      </p:sp>
      <p:sp>
        <p:nvSpPr>
          <p:cNvPr id="4" name="Slide Number Placeholder 3">
            <a:extLst>
              <a:ext uri="{FF2B5EF4-FFF2-40B4-BE49-F238E27FC236}">
                <a16:creationId xmlns:a16="http://schemas.microsoft.com/office/drawing/2014/main" id="{26687C14-B173-E573-30A3-E90B961DE5F2}"/>
              </a:ext>
            </a:extLst>
          </p:cNvPr>
          <p:cNvSpPr>
            <a:spLocks noGrp="1"/>
          </p:cNvSpPr>
          <p:nvPr>
            <p:ph type="sldNum" sz="quarter" idx="12"/>
          </p:nvPr>
        </p:nvSpPr>
        <p:spPr/>
        <p:txBody>
          <a:bodyPr/>
          <a:lstStyle/>
          <a:p>
            <a:fld id="{2C449AC3-1F59-43BE-AF3B-41A49EACA467}" type="slidenum">
              <a:rPr lang="en-IL" smtClean="0"/>
              <a:t>‹#›</a:t>
            </a:fld>
            <a:endParaRPr lang="en-IL"/>
          </a:p>
        </p:txBody>
      </p:sp>
    </p:spTree>
    <p:extLst>
      <p:ext uri="{BB962C8B-B14F-4D97-AF65-F5344CB8AC3E}">
        <p14:creationId xmlns:p14="http://schemas.microsoft.com/office/powerpoint/2010/main" val="9862481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 Design 5">
  <p:cSld name="Title + Design 5">
    <p:spTree>
      <p:nvGrpSpPr>
        <p:cNvPr id="1" name="Shape 118"/>
        <p:cNvGrpSpPr/>
        <p:nvPr/>
      </p:nvGrpSpPr>
      <p:grpSpPr>
        <a:xfrm>
          <a:off x="0" y="0"/>
          <a:ext cx="0" cy="0"/>
          <a:chOff x="0" y="0"/>
          <a:chExt cx="0" cy="0"/>
        </a:xfrm>
      </p:grpSpPr>
      <p:sp>
        <p:nvSpPr>
          <p:cNvPr id="119" name="Google Shape;119;p22"/>
          <p:cNvSpPr txBox="1">
            <a:spLocks noGrp="1"/>
          </p:cNvSpPr>
          <p:nvPr>
            <p:ph type="ctrTitle"/>
          </p:nvPr>
        </p:nvSpPr>
        <p:spPr>
          <a:xfrm>
            <a:off x="2619801" y="470467"/>
            <a:ext cx="6952400" cy="1261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400"/>
              <a:buNone/>
              <a:defRPr sz="3730">
                <a:latin typeface="Exo 2" pitchFamily="2" charset="0"/>
              </a:defRPr>
            </a:lvl1pPr>
            <a:lvl2pPr lvl="1" algn="r" rtl="0">
              <a:spcBef>
                <a:spcPts val="0"/>
              </a:spcBef>
              <a:spcAft>
                <a:spcPts val="0"/>
              </a:spcAft>
              <a:buSzPts val="2400"/>
              <a:buNone/>
              <a:defRPr sz="3200"/>
            </a:lvl2pPr>
            <a:lvl3pPr lvl="2" algn="r" rtl="0">
              <a:spcBef>
                <a:spcPts val="0"/>
              </a:spcBef>
              <a:spcAft>
                <a:spcPts val="0"/>
              </a:spcAft>
              <a:buSzPts val="2400"/>
              <a:buNone/>
              <a:defRPr sz="3200"/>
            </a:lvl3pPr>
            <a:lvl4pPr lvl="3" algn="r" rtl="0">
              <a:spcBef>
                <a:spcPts val="0"/>
              </a:spcBef>
              <a:spcAft>
                <a:spcPts val="0"/>
              </a:spcAft>
              <a:buSzPts val="2400"/>
              <a:buNone/>
              <a:defRPr sz="3200"/>
            </a:lvl4pPr>
            <a:lvl5pPr lvl="4" algn="r" rtl="0">
              <a:spcBef>
                <a:spcPts val="0"/>
              </a:spcBef>
              <a:spcAft>
                <a:spcPts val="0"/>
              </a:spcAft>
              <a:buSzPts val="2400"/>
              <a:buNone/>
              <a:defRPr sz="3200"/>
            </a:lvl5pPr>
            <a:lvl6pPr lvl="5" algn="r" rtl="0">
              <a:spcBef>
                <a:spcPts val="0"/>
              </a:spcBef>
              <a:spcAft>
                <a:spcPts val="0"/>
              </a:spcAft>
              <a:buSzPts val="2400"/>
              <a:buNone/>
              <a:defRPr sz="3200"/>
            </a:lvl6pPr>
            <a:lvl7pPr lvl="6" algn="r" rtl="0">
              <a:spcBef>
                <a:spcPts val="0"/>
              </a:spcBef>
              <a:spcAft>
                <a:spcPts val="0"/>
              </a:spcAft>
              <a:buSzPts val="2400"/>
              <a:buNone/>
              <a:defRPr sz="3200"/>
            </a:lvl7pPr>
            <a:lvl8pPr lvl="7" algn="r" rtl="0">
              <a:spcBef>
                <a:spcPts val="0"/>
              </a:spcBef>
              <a:spcAft>
                <a:spcPts val="0"/>
              </a:spcAft>
              <a:buSzPts val="2400"/>
              <a:buNone/>
              <a:defRPr sz="3200"/>
            </a:lvl8pPr>
            <a:lvl9pPr lvl="8" algn="r" rtl="0">
              <a:spcBef>
                <a:spcPts val="0"/>
              </a:spcBef>
              <a:spcAft>
                <a:spcPts val="0"/>
              </a:spcAft>
              <a:buSzPts val="2400"/>
              <a:buNone/>
              <a:defRPr sz="3200"/>
            </a:lvl9pPr>
          </a:lstStyle>
          <a:p>
            <a:endParaRPr dirty="0"/>
          </a:p>
        </p:txBody>
      </p:sp>
    </p:spTree>
    <p:extLst>
      <p:ext uri="{BB962C8B-B14F-4D97-AF65-F5344CB8AC3E}">
        <p14:creationId xmlns:p14="http://schemas.microsoft.com/office/powerpoint/2010/main" val="10318176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7C035-7BD0-3720-BF4B-1E599AF689B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10AFA3A9-2EAD-3C36-5E08-3C00E559B3D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0994954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293DC-AA61-75DF-4440-C1426C2F020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L"/>
          </a:p>
        </p:txBody>
      </p:sp>
      <p:sp>
        <p:nvSpPr>
          <p:cNvPr id="3" name="Subtitle 2">
            <a:extLst>
              <a:ext uri="{FF2B5EF4-FFF2-40B4-BE49-F238E27FC236}">
                <a16:creationId xmlns:a16="http://schemas.microsoft.com/office/drawing/2014/main" id="{3BA94995-310F-B7C0-9FCD-804D08B730C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L"/>
          </a:p>
        </p:txBody>
      </p:sp>
      <p:sp>
        <p:nvSpPr>
          <p:cNvPr id="4" name="Date Placeholder 3">
            <a:extLst>
              <a:ext uri="{FF2B5EF4-FFF2-40B4-BE49-F238E27FC236}">
                <a16:creationId xmlns:a16="http://schemas.microsoft.com/office/drawing/2014/main" id="{FF11FBFB-A474-BD8A-657B-684631CF7567}"/>
              </a:ext>
            </a:extLst>
          </p:cNvPr>
          <p:cNvSpPr>
            <a:spLocks noGrp="1"/>
          </p:cNvSpPr>
          <p:nvPr>
            <p:ph type="dt" sz="half" idx="10"/>
          </p:nvPr>
        </p:nvSpPr>
        <p:spPr/>
        <p:txBody>
          <a:bodyPr/>
          <a:lstStyle/>
          <a:p>
            <a:endParaRPr lang="en-IL"/>
          </a:p>
        </p:txBody>
      </p:sp>
      <p:sp>
        <p:nvSpPr>
          <p:cNvPr id="5" name="Footer Placeholder 4">
            <a:extLst>
              <a:ext uri="{FF2B5EF4-FFF2-40B4-BE49-F238E27FC236}">
                <a16:creationId xmlns:a16="http://schemas.microsoft.com/office/drawing/2014/main" id="{3C2B0FB0-052B-58E9-532E-43F344C697AB}"/>
              </a:ext>
            </a:extLst>
          </p:cNvPr>
          <p:cNvSpPr>
            <a:spLocks noGrp="1"/>
          </p:cNvSpPr>
          <p:nvPr>
            <p:ph type="ftr" sz="quarter" idx="11"/>
          </p:nvPr>
        </p:nvSpPr>
        <p:spPr/>
        <p:txBody>
          <a:bodyPr/>
          <a:lstStyle/>
          <a:p>
            <a:endParaRPr lang="en-IL"/>
          </a:p>
        </p:txBody>
      </p:sp>
      <p:sp>
        <p:nvSpPr>
          <p:cNvPr id="6" name="Slide Number Placeholder 5">
            <a:extLst>
              <a:ext uri="{FF2B5EF4-FFF2-40B4-BE49-F238E27FC236}">
                <a16:creationId xmlns:a16="http://schemas.microsoft.com/office/drawing/2014/main" id="{70457C04-4F7C-0CEA-FA65-93645D75FE08}"/>
              </a:ext>
            </a:extLst>
          </p:cNvPr>
          <p:cNvSpPr>
            <a:spLocks noGrp="1"/>
          </p:cNvSpPr>
          <p:nvPr>
            <p:ph type="sldNum" sz="quarter" idx="12"/>
          </p:nvPr>
        </p:nvSpPr>
        <p:spPr/>
        <p:txBody>
          <a:bodyPr/>
          <a:lstStyle/>
          <a:p>
            <a:fld id="{71F4DFBB-4364-C440-B1C6-9E0ECD672C94}" type="slidenum">
              <a:rPr lang="en-IL" smtClean="0"/>
              <a:t>‹#›</a:t>
            </a:fld>
            <a:endParaRPr lang="en-IL"/>
          </a:p>
        </p:txBody>
      </p:sp>
    </p:spTree>
    <p:extLst>
      <p:ext uri="{BB962C8B-B14F-4D97-AF65-F5344CB8AC3E}">
        <p14:creationId xmlns:p14="http://schemas.microsoft.com/office/powerpoint/2010/main" val="26203721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1B863-AAE1-7C62-7DC0-02EE2D78740A}"/>
              </a:ext>
            </a:extLst>
          </p:cNvPr>
          <p:cNvSpPr>
            <a:spLocks noGrp="1"/>
          </p:cNvSpPr>
          <p:nvPr>
            <p:ph type="title"/>
          </p:nvPr>
        </p:nvSpPr>
        <p:spPr/>
        <p:txBody>
          <a:bodyPr/>
          <a:lstStyle/>
          <a:p>
            <a:r>
              <a:rPr lang="en-US"/>
              <a:t>Click to edit Master title style</a:t>
            </a:r>
            <a:endParaRPr lang="en-IL"/>
          </a:p>
        </p:txBody>
      </p:sp>
      <p:sp>
        <p:nvSpPr>
          <p:cNvPr id="3" name="Content Placeholder 2">
            <a:extLst>
              <a:ext uri="{FF2B5EF4-FFF2-40B4-BE49-F238E27FC236}">
                <a16:creationId xmlns:a16="http://schemas.microsoft.com/office/drawing/2014/main" id="{753B9555-5B11-7B04-6674-99DD144F261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L"/>
          </a:p>
        </p:txBody>
      </p:sp>
      <p:sp>
        <p:nvSpPr>
          <p:cNvPr id="4" name="Date Placeholder 3">
            <a:extLst>
              <a:ext uri="{FF2B5EF4-FFF2-40B4-BE49-F238E27FC236}">
                <a16:creationId xmlns:a16="http://schemas.microsoft.com/office/drawing/2014/main" id="{DBC4E354-E353-3E34-A702-2B49DE37521F}"/>
              </a:ext>
            </a:extLst>
          </p:cNvPr>
          <p:cNvSpPr>
            <a:spLocks noGrp="1"/>
          </p:cNvSpPr>
          <p:nvPr>
            <p:ph type="dt" sz="half" idx="10"/>
          </p:nvPr>
        </p:nvSpPr>
        <p:spPr/>
        <p:txBody>
          <a:bodyPr/>
          <a:lstStyle/>
          <a:p>
            <a:endParaRPr lang="en-IL"/>
          </a:p>
        </p:txBody>
      </p:sp>
      <p:sp>
        <p:nvSpPr>
          <p:cNvPr id="5" name="Footer Placeholder 4">
            <a:extLst>
              <a:ext uri="{FF2B5EF4-FFF2-40B4-BE49-F238E27FC236}">
                <a16:creationId xmlns:a16="http://schemas.microsoft.com/office/drawing/2014/main" id="{AB5E8A75-7E6F-19BE-4350-558053F2F59D}"/>
              </a:ext>
            </a:extLst>
          </p:cNvPr>
          <p:cNvSpPr>
            <a:spLocks noGrp="1"/>
          </p:cNvSpPr>
          <p:nvPr>
            <p:ph type="ftr" sz="quarter" idx="11"/>
          </p:nvPr>
        </p:nvSpPr>
        <p:spPr/>
        <p:txBody>
          <a:bodyPr/>
          <a:lstStyle/>
          <a:p>
            <a:endParaRPr lang="en-IL"/>
          </a:p>
        </p:txBody>
      </p:sp>
      <p:sp>
        <p:nvSpPr>
          <p:cNvPr id="6" name="Slide Number Placeholder 5">
            <a:extLst>
              <a:ext uri="{FF2B5EF4-FFF2-40B4-BE49-F238E27FC236}">
                <a16:creationId xmlns:a16="http://schemas.microsoft.com/office/drawing/2014/main" id="{F626473D-429B-F641-7549-E0723DD25192}"/>
              </a:ext>
            </a:extLst>
          </p:cNvPr>
          <p:cNvSpPr>
            <a:spLocks noGrp="1"/>
          </p:cNvSpPr>
          <p:nvPr>
            <p:ph type="sldNum" sz="quarter" idx="12"/>
          </p:nvPr>
        </p:nvSpPr>
        <p:spPr/>
        <p:txBody>
          <a:bodyPr/>
          <a:lstStyle/>
          <a:p>
            <a:fld id="{71F4DFBB-4364-C440-B1C6-9E0ECD672C94}" type="slidenum">
              <a:rPr lang="en-IL" smtClean="0"/>
              <a:t>‹#›</a:t>
            </a:fld>
            <a:endParaRPr lang="en-IL"/>
          </a:p>
        </p:txBody>
      </p:sp>
    </p:spTree>
    <p:extLst>
      <p:ext uri="{BB962C8B-B14F-4D97-AF65-F5344CB8AC3E}">
        <p14:creationId xmlns:p14="http://schemas.microsoft.com/office/powerpoint/2010/main" val="13521376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713DF-5F3F-31EB-F6AC-A6BD863406E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L"/>
          </a:p>
        </p:txBody>
      </p:sp>
      <p:sp>
        <p:nvSpPr>
          <p:cNvPr id="3" name="Text Placeholder 2">
            <a:extLst>
              <a:ext uri="{FF2B5EF4-FFF2-40B4-BE49-F238E27FC236}">
                <a16:creationId xmlns:a16="http://schemas.microsoft.com/office/drawing/2014/main" id="{00895F53-A9D4-0327-7C65-C059F761300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E388391-F2B4-453D-83A5-E673202924DC}"/>
              </a:ext>
            </a:extLst>
          </p:cNvPr>
          <p:cNvSpPr>
            <a:spLocks noGrp="1"/>
          </p:cNvSpPr>
          <p:nvPr>
            <p:ph type="dt" sz="half" idx="10"/>
          </p:nvPr>
        </p:nvSpPr>
        <p:spPr/>
        <p:txBody>
          <a:bodyPr/>
          <a:lstStyle/>
          <a:p>
            <a:endParaRPr lang="en-IL"/>
          </a:p>
        </p:txBody>
      </p:sp>
      <p:sp>
        <p:nvSpPr>
          <p:cNvPr id="5" name="Footer Placeholder 4">
            <a:extLst>
              <a:ext uri="{FF2B5EF4-FFF2-40B4-BE49-F238E27FC236}">
                <a16:creationId xmlns:a16="http://schemas.microsoft.com/office/drawing/2014/main" id="{DAF96E6D-6BA7-5C27-BEBC-4604F30C2031}"/>
              </a:ext>
            </a:extLst>
          </p:cNvPr>
          <p:cNvSpPr>
            <a:spLocks noGrp="1"/>
          </p:cNvSpPr>
          <p:nvPr>
            <p:ph type="ftr" sz="quarter" idx="11"/>
          </p:nvPr>
        </p:nvSpPr>
        <p:spPr/>
        <p:txBody>
          <a:bodyPr/>
          <a:lstStyle/>
          <a:p>
            <a:endParaRPr lang="en-IL"/>
          </a:p>
        </p:txBody>
      </p:sp>
      <p:sp>
        <p:nvSpPr>
          <p:cNvPr id="6" name="Slide Number Placeholder 5">
            <a:extLst>
              <a:ext uri="{FF2B5EF4-FFF2-40B4-BE49-F238E27FC236}">
                <a16:creationId xmlns:a16="http://schemas.microsoft.com/office/drawing/2014/main" id="{D6BF48FA-4E9A-25BC-DC06-76EB43E24B2A}"/>
              </a:ext>
            </a:extLst>
          </p:cNvPr>
          <p:cNvSpPr>
            <a:spLocks noGrp="1"/>
          </p:cNvSpPr>
          <p:nvPr>
            <p:ph type="sldNum" sz="quarter" idx="12"/>
          </p:nvPr>
        </p:nvSpPr>
        <p:spPr/>
        <p:txBody>
          <a:bodyPr/>
          <a:lstStyle/>
          <a:p>
            <a:fld id="{71F4DFBB-4364-C440-B1C6-9E0ECD672C94}" type="slidenum">
              <a:rPr lang="en-IL" smtClean="0"/>
              <a:t>‹#›</a:t>
            </a:fld>
            <a:endParaRPr lang="en-IL"/>
          </a:p>
        </p:txBody>
      </p:sp>
    </p:spTree>
    <p:extLst>
      <p:ext uri="{BB962C8B-B14F-4D97-AF65-F5344CB8AC3E}">
        <p14:creationId xmlns:p14="http://schemas.microsoft.com/office/powerpoint/2010/main" val="22143298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3E64E-C63F-6848-FFBE-33206837BE68}"/>
              </a:ext>
            </a:extLst>
          </p:cNvPr>
          <p:cNvSpPr>
            <a:spLocks noGrp="1"/>
          </p:cNvSpPr>
          <p:nvPr>
            <p:ph type="title"/>
          </p:nvPr>
        </p:nvSpPr>
        <p:spPr/>
        <p:txBody>
          <a:bodyPr/>
          <a:lstStyle/>
          <a:p>
            <a:r>
              <a:rPr lang="en-US"/>
              <a:t>Click to edit Master title style</a:t>
            </a:r>
            <a:endParaRPr lang="en-IL"/>
          </a:p>
        </p:txBody>
      </p:sp>
      <p:sp>
        <p:nvSpPr>
          <p:cNvPr id="3" name="Content Placeholder 2">
            <a:extLst>
              <a:ext uri="{FF2B5EF4-FFF2-40B4-BE49-F238E27FC236}">
                <a16:creationId xmlns:a16="http://schemas.microsoft.com/office/drawing/2014/main" id="{6A548E62-3931-C7BE-4F49-58F636D0558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L"/>
          </a:p>
        </p:txBody>
      </p:sp>
      <p:sp>
        <p:nvSpPr>
          <p:cNvPr id="4" name="Content Placeholder 3">
            <a:extLst>
              <a:ext uri="{FF2B5EF4-FFF2-40B4-BE49-F238E27FC236}">
                <a16:creationId xmlns:a16="http://schemas.microsoft.com/office/drawing/2014/main" id="{13EE36F8-8DDA-983B-F14C-F6E561E489B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L"/>
          </a:p>
        </p:txBody>
      </p:sp>
      <p:sp>
        <p:nvSpPr>
          <p:cNvPr id="5" name="Date Placeholder 4">
            <a:extLst>
              <a:ext uri="{FF2B5EF4-FFF2-40B4-BE49-F238E27FC236}">
                <a16:creationId xmlns:a16="http://schemas.microsoft.com/office/drawing/2014/main" id="{1D230B2F-0458-3E7E-3976-5E1E395C6403}"/>
              </a:ext>
            </a:extLst>
          </p:cNvPr>
          <p:cNvSpPr>
            <a:spLocks noGrp="1"/>
          </p:cNvSpPr>
          <p:nvPr>
            <p:ph type="dt" sz="half" idx="10"/>
          </p:nvPr>
        </p:nvSpPr>
        <p:spPr/>
        <p:txBody>
          <a:bodyPr/>
          <a:lstStyle/>
          <a:p>
            <a:endParaRPr lang="en-IL"/>
          </a:p>
        </p:txBody>
      </p:sp>
      <p:sp>
        <p:nvSpPr>
          <p:cNvPr id="6" name="Footer Placeholder 5">
            <a:extLst>
              <a:ext uri="{FF2B5EF4-FFF2-40B4-BE49-F238E27FC236}">
                <a16:creationId xmlns:a16="http://schemas.microsoft.com/office/drawing/2014/main" id="{8E35453D-87CC-4049-E5C2-1AC643E32543}"/>
              </a:ext>
            </a:extLst>
          </p:cNvPr>
          <p:cNvSpPr>
            <a:spLocks noGrp="1"/>
          </p:cNvSpPr>
          <p:nvPr>
            <p:ph type="ftr" sz="quarter" idx="11"/>
          </p:nvPr>
        </p:nvSpPr>
        <p:spPr/>
        <p:txBody>
          <a:bodyPr/>
          <a:lstStyle/>
          <a:p>
            <a:endParaRPr lang="en-IL"/>
          </a:p>
        </p:txBody>
      </p:sp>
      <p:sp>
        <p:nvSpPr>
          <p:cNvPr id="7" name="Slide Number Placeholder 6">
            <a:extLst>
              <a:ext uri="{FF2B5EF4-FFF2-40B4-BE49-F238E27FC236}">
                <a16:creationId xmlns:a16="http://schemas.microsoft.com/office/drawing/2014/main" id="{2CAC0AC6-79E6-194E-AEB2-F3D54FD9FF53}"/>
              </a:ext>
            </a:extLst>
          </p:cNvPr>
          <p:cNvSpPr>
            <a:spLocks noGrp="1"/>
          </p:cNvSpPr>
          <p:nvPr>
            <p:ph type="sldNum" sz="quarter" idx="12"/>
          </p:nvPr>
        </p:nvSpPr>
        <p:spPr/>
        <p:txBody>
          <a:bodyPr/>
          <a:lstStyle/>
          <a:p>
            <a:fld id="{71F4DFBB-4364-C440-B1C6-9E0ECD672C94}" type="slidenum">
              <a:rPr lang="en-IL" smtClean="0"/>
              <a:t>‹#›</a:t>
            </a:fld>
            <a:endParaRPr lang="en-IL"/>
          </a:p>
        </p:txBody>
      </p:sp>
    </p:spTree>
    <p:extLst>
      <p:ext uri="{BB962C8B-B14F-4D97-AF65-F5344CB8AC3E}">
        <p14:creationId xmlns:p14="http://schemas.microsoft.com/office/powerpoint/2010/main" val="35201138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B53E5-1C33-7B83-065D-13C0F988A5CC}"/>
              </a:ext>
            </a:extLst>
          </p:cNvPr>
          <p:cNvSpPr>
            <a:spLocks noGrp="1"/>
          </p:cNvSpPr>
          <p:nvPr>
            <p:ph type="title"/>
          </p:nvPr>
        </p:nvSpPr>
        <p:spPr>
          <a:xfrm>
            <a:off x="839788" y="365125"/>
            <a:ext cx="10515600" cy="1325563"/>
          </a:xfrm>
        </p:spPr>
        <p:txBody>
          <a:bodyPr/>
          <a:lstStyle/>
          <a:p>
            <a:r>
              <a:rPr lang="en-US"/>
              <a:t>Click to edit Master title style</a:t>
            </a:r>
            <a:endParaRPr lang="en-IL"/>
          </a:p>
        </p:txBody>
      </p:sp>
      <p:sp>
        <p:nvSpPr>
          <p:cNvPr id="3" name="Text Placeholder 2">
            <a:extLst>
              <a:ext uri="{FF2B5EF4-FFF2-40B4-BE49-F238E27FC236}">
                <a16:creationId xmlns:a16="http://schemas.microsoft.com/office/drawing/2014/main" id="{E8FFDB56-364B-60CC-50BF-144100CB4E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A86E4AD-481E-D8D1-65B7-EB1DF988B20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L"/>
          </a:p>
        </p:txBody>
      </p:sp>
      <p:sp>
        <p:nvSpPr>
          <p:cNvPr id="5" name="Text Placeholder 4">
            <a:extLst>
              <a:ext uri="{FF2B5EF4-FFF2-40B4-BE49-F238E27FC236}">
                <a16:creationId xmlns:a16="http://schemas.microsoft.com/office/drawing/2014/main" id="{7F13B933-3C32-A78D-E7C6-974C6702CA7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CF773DB-A26B-74C7-2FC7-A57F649CCFD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L"/>
          </a:p>
        </p:txBody>
      </p:sp>
      <p:sp>
        <p:nvSpPr>
          <p:cNvPr id="7" name="Date Placeholder 6">
            <a:extLst>
              <a:ext uri="{FF2B5EF4-FFF2-40B4-BE49-F238E27FC236}">
                <a16:creationId xmlns:a16="http://schemas.microsoft.com/office/drawing/2014/main" id="{5CBFBC7A-0E6C-660C-AED7-3A571443BE0B}"/>
              </a:ext>
            </a:extLst>
          </p:cNvPr>
          <p:cNvSpPr>
            <a:spLocks noGrp="1"/>
          </p:cNvSpPr>
          <p:nvPr>
            <p:ph type="dt" sz="half" idx="10"/>
          </p:nvPr>
        </p:nvSpPr>
        <p:spPr/>
        <p:txBody>
          <a:bodyPr/>
          <a:lstStyle/>
          <a:p>
            <a:endParaRPr lang="en-IL"/>
          </a:p>
        </p:txBody>
      </p:sp>
      <p:sp>
        <p:nvSpPr>
          <p:cNvPr id="8" name="Footer Placeholder 7">
            <a:extLst>
              <a:ext uri="{FF2B5EF4-FFF2-40B4-BE49-F238E27FC236}">
                <a16:creationId xmlns:a16="http://schemas.microsoft.com/office/drawing/2014/main" id="{D29DEFA9-9814-64F3-64F7-20F10511B70A}"/>
              </a:ext>
            </a:extLst>
          </p:cNvPr>
          <p:cNvSpPr>
            <a:spLocks noGrp="1"/>
          </p:cNvSpPr>
          <p:nvPr>
            <p:ph type="ftr" sz="quarter" idx="11"/>
          </p:nvPr>
        </p:nvSpPr>
        <p:spPr/>
        <p:txBody>
          <a:bodyPr/>
          <a:lstStyle/>
          <a:p>
            <a:endParaRPr lang="en-IL"/>
          </a:p>
        </p:txBody>
      </p:sp>
      <p:sp>
        <p:nvSpPr>
          <p:cNvPr id="9" name="Slide Number Placeholder 8">
            <a:extLst>
              <a:ext uri="{FF2B5EF4-FFF2-40B4-BE49-F238E27FC236}">
                <a16:creationId xmlns:a16="http://schemas.microsoft.com/office/drawing/2014/main" id="{1E9D792E-0287-0922-F5DA-54F378C366DD}"/>
              </a:ext>
            </a:extLst>
          </p:cNvPr>
          <p:cNvSpPr>
            <a:spLocks noGrp="1"/>
          </p:cNvSpPr>
          <p:nvPr>
            <p:ph type="sldNum" sz="quarter" idx="12"/>
          </p:nvPr>
        </p:nvSpPr>
        <p:spPr/>
        <p:txBody>
          <a:bodyPr/>
          <a:lstStyle/>
          <a:p>
            <a:fld id="{71F4DFBB-4364-C440-B1C6-9E0ECD672C94}" type="slidenum">
              <a:rPr lang="en-IL" smtClean="0"/>
              <a:t>‹#›</a:t>
            </a:fld>
            <a:endParaRPr lang="en-IL"/>
          </a:p>
        </p:txBody>
      </p:sp>
    </p:spTree>
    <p:extLst>
      <p:ext uri="{BB962C8B-B14F-4D97-AF65-F5344CB8AC3E}">
        <p14:creationId xmlns:p14="http://schemas.microsoft.com/office/powerpoint/2010/main" val="33558777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147E8-C3A7-A3FE-DBA1-33BAA0ADCB37}"/>
              </a:ext>
            </a:extLst>
          </p:cNvPr>
          <p:cNvSpPr>
            <a:spLocks noGrp="1"/>
          </p:cNvSpPr>
          <p:nvPr>
            <p:ph type="title"/>
          </p:nvPr>
        </p:nvSpPr>
        <p:spPr/>
        <p:txBody>
          <a:bodyPr/>
          <a:lstStyle/>
          <a:p>
            <a:r>
              <a:rPr lang="en-US"/>
              <a:t>Click to edit Master title style</a:t>
            </a:r>
            <a:endParaRPr lang="en-IL"/>
          </a:p>
        </p:txBody>
      </p:sp>
      <p:sp>
        <p:nvSpPr>
          <p:cNvPr id="3" name="Date Placeholder 2">
            <a:extLst>
              <a:ext uri="{FF2B5EF4-FFF2-40B4-BE49-F238E27FC236}">
                <a16:creationId xmlns:a16="http://schemas.microsoft.com/office/drawing/2014/main" id="{F74877F1-115A-FB0C-39FA-0AFFC4ED2438}"/>
              </a:ext>
            </a:extLst>
          </p:cNvPr>
          <p:cNvSpPr>
            <a:spLocks noGrp="1"/>
          </p:cNvSpPr>
          <p:nvPr>
            <p:ph type="dt" sz="half" idx="10"/>
          </p:nvPr>
        </p:nvSpPr>
        <p:spPr/>
        <p:txBody>
          <a:bodyPr/>
          <a:lstStyle/>
          <a:p>
            <a:endParaRPr lang="en-IL"/>
          </a:p>
        </p:txBody>
      </p:sp>
      <p:sp>
        <p:nvSpPr>
          <p:cNvPr id="4" name="Footer Placeholder 3">
            <a:extLst>
              <a:ext uri="{FF2B5EF4-FFF2-40B4-BE49-F238E27FC236}">
                <a16:creationId xmlns:a16="http://schemas.microsoft.com/office/drawing/2014/main" id="{C7D6F6CB-0E08-BB01-0F98-7DDF7D8103C8}"/>
              </a:ext>
            </a:extLst>
          </p:cNvPr>
          <p:cNvSpPr>
            <a:spLocks noGrp="1"/>
          </p:cNvSpPr>
          <p:nvPr>
            <p:ph type="ftr" sz="quarter" idx="11"/>
          </p:nvPr>
        </p:nvSpPr>
        <p:spPr/>
        <p:txBody>
          <a:bodyPr/>
          <a:lstStyle/>
          <a:p>
            <a:endParaRPr lang="en-IL"/>
          </a:p>
        </p:txBody>
      </p:sp>
      <p:sp>
        <p:nvSpPr>
          <p:cNvPr id="5" name="Slide Number Placeholder 4">
            <a:extLst>
              <a:ext uri="{FF2B5EF4-FFF2-40B4-BE49-F238E27FC236}">
                <a16:creationId xmlns:a16="http://schemas.microsoft.com/office/drawing/2014/main" id="{7E5E2A1A-660D-3096-E3B4-E514D238CC1A}"/>
              </a:ext>
            </a:extLst>
          </p:cNvPr>
          <p:cNvSpPr>
            <a:spLocks noGrp="1"/>
          </p:cNvSpPr>
          <p:nvPr>
            <p:ph type="sldNum" sz="quarter" idx="12"/>
          </p:nvPr>
        </p:nvSpPr>
        <p:spPr/>
        <p:txBody>
          <a:bodyPr/>
          <a:lstStyle/>
          <a:p>
            <a:fld id="{71F4DFBB-4364-C440-B1C6-9E0ECD672C94}" type="slidenum">
              <a:rPr lang="en-IL" smtClean="0"/>
              <a:t>‹#›</a:t>
            </a:fld>
            <a:endParaRPr lang="en-IL"/>
          </a:p>
        </p:txBody>
      </p:sp>
    </p:spTree>
    <p:extLst>
      <p:ext uri="{BB962C8B-B14F-4D97-AF65-F5344CB8AC3E}">
        <p14:creationId xmlns:p14="http://schemas.microsoft.com/office/powerpoint/2010/main" val="7676466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E5532E8-506C-2E45-571F-777EA4C906A6}"/>
              </a:ext>
            </a:extLst>
          </p:cNvPr>
          <p:cNvSpPr>
            <a:spLocks noGrp="1"/>
          </p:cNvSpPr>
          <p:nvPr>
            <p:ph type="dt" sz="half" idx="10"/>
          </p:nvPr>
        </p:nvSpPr>
        <p:spPr/>
        <p:txBody>
          <a:bodyPr/>
          <a:lstStyle/>
          <a:p>
            <a:endParaRPr lang="en-IL"/>
          </a:p>
        </p:txBody>
      </p:sp>
      <p:sp>
        <p:nvSpPr>
          <p:cNvPr id="3" name="Footer Placeholder 2">
            <a:extLst>
              <a:ext uri="{FF2B5EF4-FFF2-40B4-BE49-F238E27FC236}">
                <a16:creationId xmlns:a16="http://schemas.microsoft.com/office/drawing/2014/main" id="{5482B2F4-51D6-AEDA-E28C-63C719E0D70D}"/>
              </a:ext>
            </a:extLst>
          </p:cNvPr>
          <p:cNvSpPr>
            <a:spLocks noGrp="1"/>
          </p:cNvSpPr>
          <p:nvPr>
            <p:ph type="ftr" sz="quarter" idx="11"/>
          </p:nvPr>
        </p:nvSpPr>
        <p:spPr/>
        <p:txBody>
          <a:bodyPr/>
          <a:lstStyle/>
          <a:p>
            <a:endParaRPr lang="en-IL"/>
          </a:p>
        </p:txBody>
      </p:sp>
      <p:sp>
        <p:nvSpPr>
          <p:cNvPr id="4" name="Slide Number Placeholder 3">
            <a:extLst>
              <a:ext uri="{FF2B5EF4-FFF2-40B4-BE49-F238E27FC236}">
                <a16:creationId xmlns:a16="http://schemas.microsoft.com/office/drawing/2014/main" id="{39AA6170-595E-B597-7AD2-05FA0721F9F8}"/>
              </a:ext>
            </a:extLst>
          </p:cNvPr>
          <p:cNvSpPr>
            <a:spLocks noGrp="1"/>
          </p:cNvSpPr>
          <p:nvPr>
            <p:ph type="sldNum" sz="quarter" idx="12"/>
          </p:nvPr>
        </p:nvSpPr>
        <p:spPr/>
        <p:txBody>
          <a:bodyPr/>
          <a:lstStyle/>
          <a:p>
            <a:fld id="{71F4DFBB-4364-C440-B1C6-9E0ECD672C94}" type="slidenum">
              <a:rPr lang="en-IL" smtClean="0"/>
              <a:t>‹#›</a:t>
            </a:fld>
            <a:endParaRPr lang="en-IL"/>
          </a:p>
        </p:txBody>
      </p:sp>
    </p:spTree>
    <p:extLst>
      <p:ext uri="{BB962C8B-B14F-4D97-AF65-F5344CB8AC3E}">
        <p14:creationId xmlns:p14="http://schemas.microsoft.com/office/powerpoint/2010/main" val="32263404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1D9C8-24C5-7F77-F967-633A4A871B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L"/>
          </a:p>
        </p:txBody>
      </p:sp>
      <p:sp>
        <p:nvSpPr>
          <p:cNvPr id="3" name="Content Placeholder 2">
            <a:extLst>
              <a:ext uri="{FF2B5EF4-FFF2-40B4-BE49-F238E27FC236}">
                <a16:creationId xmlns:a16="http://schemas.microsoft.com/office/drawing/2014/main" id="{BE5071B1-D613-8178-948C-73D3AEC1016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L"/>
          </a:p>
        </p:txBody>
      </p:sp>
      <p:sp>
        <p:nvSpPr>
          <p:cNvPr id="4" name="Text Placeholder 3">
            <a:extLst>
              <a:ext uri="{FF2B5EF4-FFF2-40B4-BE49-F238E27FC236}">
                <a16:creationId xmlns:a16="http://schemas.microsoft.com/office/drawing/2014/main" id="{A4B8D69F-67C1-4DD3-7C8A-0E2B488B74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2A67F1-1AC2-57A2-AF64-379727CA1CF3}"/>
              </a:ext>
            </a:extLst>
          </p:cNvPr>
          <p:cNvSpPr>
            <a:spLocks noGrp="1"/>
          </p:cNvSpPr>
          <p:nvPr>
            <p:ph type="dt" sz="half" idx="10"/>
          </p:nvPr>
        </p:nvSpPr>
        <p:spPr/>
        <p:txBody>
          <a:bodyPr/>
          <a:lstStyle/>
          <a:p>
            <a:endParaRPr lang="en-IL"/>
          </a:p>
        </p:txBody>
      </p:sp>
      <p:sp>
        <p:nvSpPr>
          <p:cNvPr id="6" name="Footer Placeholder 5">
            <a:extLst>
              <a:ext uri="{FF2B5EF4-FFF2-40B4-BE49-F238E27FC236}">
                <a16:creationId xmlns:a16="http://schemas.microsoft.com/office/drawing/2014/main" id="{4CB2ECEC-0A4A-2232-684E-1F10D5B43F21}"/>
              </a:ext>
            </a:extLst>
          </p:cNvPr>
          <p:cNvSpPr>
            <a:spLocks noGrp="1"/>
          </p:cNvSpPr>
          <p:nvPr>
            <p:ph type="ftr" sz="quarter" idx="11"/>
          </p:nvPr>
        </p:nvSpPr>
        <p:spPr/>
        <p:txBody>
          <a:bodyPr/>
          <a:lstStyle/>
          <a:p>
            <a:endParaRPr lang="en-IL"/>
          </a:p>
        </p:txBody>
      </p:sp>
      <p:sp>
        <p:nvSpPr>
          <p:cNvPr id="7" name="Slide Number Placeholder 6">
            <a:extLst>
              <a:ext uri="{FF2B5EF4-FFF2-40B4-BE49-F238E27FC236}">
                <a16:creationId xmlns:a16="http://schemas.microsoft.com/office/drawing/2014/main" id="{F354B404-843A-AD2E-3736-344392342304}"/>
              </a:ext>
            </a:extLst>
          </p:cNvPr>
          <p:cNvSpPr>
            <a:spLocks noGrp="1"/>
          </p:cNvSpPr>
          <p:nvPr>
            <p:ph type="sldNum" sz="quarter" idx="12"/>
          </p:nvPr>
        </p:nvSpPr>
        <p:spPr/>
        <p:txBody>
          <a:bodyPr/>
          <a:lstStyle/>
          <a:p>
            <a:fld id="{71F4DFBB-4364-C440-B1C6-9E0ECD672C94}" type="slidenum">
              <a:rPr lang="en-IL" smtClean="0"/>
              <a:t>‹#›</a:t>
            </a:fld>
            <a:endParaRPr lang="en-IL"/>
          </a:p>
        </p:txBody>
      </p:sp>
    </p:spTree>
    <p:extLst>
      <p:ext uri="{BB962C8B-B14F-4D97-AF65-F5344CB8AC3E}">
        <p14:creationId xmlns:p14="http://schemas.microsoft.com/office/powerpoint/2010/main" val="372484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28DDF-E6F7-4CBD-7006-0F3769E31E7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L"/>
          </a:p>
        </p:txBody>
      </p:sp>
      <p:sp>
        <p:nvSpPr>
          <p:cNvPr id="3" name="Picture Placeholder 2">
            <a:extLst>
              <a:ext uri="{FF2B5EF4-FFF2-40B4-BE49-F238E27FC236}">
                <a16:creationId xmlns:a16="http://schemas.microsoft.com/office/drawing/2014/main" id="{FBEF2F52-B93C-3E3C-6062-85B42EB056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L"/>
          </a:p>
        </p:txBody>
      </p:sp>
      <p:sp>
        <p:nvSpPr>
          <p:cNvPr id="4" name="Text Placeholder 3">
            <a:extLst>
              <a:ext uri="{FF2B5EF4-FFF2-40B4-BE49-F238E27FC236}">
                <a16:creationId xmlns:a16="http://schemas.microsoft.com/office/drawing/2014/main" id="{49417BCC-9AA5-5C5E-BEB5-D62A4F3FDB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4F6AFE-9DBC-D0F9-04BE-227CBC910BE3}"/>
              </a:ext>
            </a:extLst>
          </p:cNvPr>
          <p:cNvSpPr>
            <a:spLocks noGrp="1"/>
          </p:cNvSpPr>
          <p:nvPr>
            <p:ph type="dt" sz="half" idx="10"/>
          </p:nvPr>
        </p:nvSpPr>
        <p:spPr/>
        <p:txBody>
          <a:bodyPr/>
          <a:lstStyle/>
          <a:p>
            <a:endParaRPr lang="en-IL"/>
          </a:p>
        </p:txBody>
      </p:sp>
      <p:sp>
        <p:nvSpPr>
          <p:cNvPr id="6" name="Footer Placeholder 5">
            <a:extLst>
              <a:ext uri="{FF2B5EF4-FFF2-40B4-BE49-F238E27FC236}">
                <a16:creationId xmlns:a16="http://schemas.microsoft.com/office/drawing/2014/main" id="{57F5262E-6B8D-EF67-7339-7AFDE760D8B5}"/>
              </a:ext>
            </a:extLst>
          </p:cNvPr>
          <p:cNvSpPr>
            <a:spLocks noGrp="1"/>
          </p:cNvSpPr>
          <p:nvPr>
            <p:ph type="ftr" sz="quarter" idx="11"/>
          </p:nvPr>
        </p:nvSpPr>
        <p:spPr/>
        <p:txBody>
          <a:bodyPr/>
          <a:lstStyle/>
          <a:p>
            <a:endParaRPr lang="en-IL"/>
          </a:p>
        </p:txBody>
      </p:sp>
      <p:sp>
        <p:nvSpPr>
          <p:cNvPr id="7" name="Slide Number Placeholder 6">
            <a:extLst>
              <a:ext uri="{FF2B5EF4-FFF2-40B4-BE49-F238E27FC236}">
                <a16:creationId xmlns:a16="http://schemas.microsoft.com/office/drawing/2014/main" id="{EBF3C475-A946-A683-F714-2017A5845102}"/>
              </a:ext>
            </a:extLst>
          </p:cNvPr>
          <p:cNvSpPr>
            <a:spLocks noGrp="1"/>
          </p:cNvSpPr>
          <p:nvPr>
            <p:ph type="sldNum" sz="quarter" idx="12"/>
          </p:nvPr>
        </p:nvSpPr>
        <p:spPr/>
        <p:txBody>
          <a:bodyPr/>
          <a:lstStyle/>
          <a:p>
            <a:fld id="{71F4DFBB-4364-C440-B1C6-9E0ECD672C94}" type="slidenum">
              <a:rPr lang="en-IL" smtClean="0"/>
              <a:t>‹#›</a:t>
            </a:fld>
            <a:endParaRPr lang="en-IL"/>
          </a:p>
        </p:txBody>
      </p:sp>
    </p:spTree>
    <p:extLst>
      <p:ext uri="{BB962C8B-B14F-4D97-AF65-F5344CB8AC3E}">
        <p14:creationId xmlns:p14="http://schemas.microsoft.com/office/powerpoint/2010/main" val="10724363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D5608-1762-A529-2F61-9283EF408C1B}"/>
              </a:ext>
            </a:extLst>
          </p:cNvPr>
          <p:cNvSpPr>
            <a:spLocks noGrp="1"/>
          </p:cNvSpPr>
          <p:nvPr>
            <p:ph type="title"/>
          </p:nvPr>
        </p:nvSpPr>
        <p:spPr/>
        <p:txBody>
          <a:bodyPr/>
          <a:lstStyle/>
          <a:p>
            <a:r>
              <a:rPr lang="en-US"/>
              <a:t>Click to edit Master title style</a:t>
            </a:r>
            <a:endParaRPr lang="en-IL"/>
          </a:p>
        </p:txBody>
      </p:sp>
      <p:sp>
        <p:nvSpPr>
          <p:cNvPr id="3" name="Vertical Text Placeholder 2">
            <a:extLst>
              <a:ext uri="{FF2B5EF4-FFF2-40B4-BE49-F238E27FC236}">
                <a16:creationId xmlns:a16="http://schemas.microsoft.com/office/drawing/2014/main" id="{B80A04A1-488B-8986-FAEE-F9B658801BE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L"/>
          </a:p>
        </p:txBody>
      </p:sp>
      <p:sp>
        <p:nvSpPr>
          <p:cNvPr id="4" name="Date Placeholder 3">
            <a:extLst>
              <a:ext uri="{FF2B5EF4-FFF2-40B4-BE49-F238E27FC236}">
                <a16:creationId xmlns:a16="http://schemas.microsoft.com/office/drawing/2014/main" id="{7B2FE69D-D931-2ADE-9588-565605ACBD06}"/>
              </a:ext>
            </a:extLst>
          </p:cNvPr>
          <p:cNvSpPr>
            <a:spLocks noGrp="1"/>
          </p:cNvSpPr>
          <p:nvPr>
            <p:ph type="dt" sz="half" idx="10"/>
          </p:nvPr>
        </p:nvSpPr>
        <p:spPr/>
        <p:txBody>
          <a:bodyPr/>
          <a:lstStyle/>
          <a:p>
            <a:endParaRPr lang="en-IL"/>
          </a:p>
        </p:txBody>
      </p:sp>
      <p:sp>
        <p:nvSpPr>
          <p:cNvPr id="5" name="Footer Placeholder 4">
            <a:extLst>
              <a:ext uri="{FF2B5EF4-FFF2-40B4-BE49-F238E27FC236}">
                <a16:creationId xmlns:a16="http://schemas.microsoft.com/office/drawing/2014/main" id="{3ECA6F11-5F8C-3E8E-FC26-AD2B36647751}"/>
              </a:ext>
            </a:extLst>
          </p:cNvPr>
          <p:cNvSpPr>
            <a:spLocks noGrp="1"/>
          </p:cNvSpPr>
          <p:nvPr>
            <p:ph type="ftr" sz="quarter" idx="11"/>
          </p:nvPr>
        </p:nvSpPr>
        <p:spPr/>
        <p:txBody>
          <a:bodyPr/>
          <a:lstStyle/>
          <a:p>
            <a:endParaRPr lang="en-IL"/>
          </a:p>
        </p:txBody>
      </p:sp>
      <p:sp>
        <p:nvSpPr>
          <p:cNvPr id="6" name="Slide Number Placeholder 5">
            <a:extLst>
              <a:ext uri="{FF2B5EF4-FFF2-40B4-BE49-F238E27FC236}">
                <a16:creationId xmlns:a16="http://schemas.microsoft.com/office/drawing/2014/main" id="{8C963153-B196-99CA-3D39-AA0D7496030D}"/>
              </a:ext>
            </a:extLst>
          </p:cNvPr>
          <p:cNvSpPr>
            <a:spLocks noGrp="1"/>
          </p:cNvSpPr>
          <p:nvPr>
            <p:ph type="sldNum" sz="quarter" idx="12"/>
          </p:nvPr>
        </p:nvSpPr>
        <p:spPr/>
        <p:txBody>
          <a:bodyPr/>
          <a:lstStyle/>
          <a:p>
            <a:fld id="{71F4DFBB-4364-C440-B1C6-9E0ECD672C94}" type="slidenum">
              <a:rPr lang="en-IL" smtClean="0"/>
              <a:t>‹#›</a:t>
            </a:fld>
            <a:endParaRPr lang="en-IL"/>
          </a:p>
        </p:txBody>
      </p:sp>
    </p:spTree>
    <p:extLst>
      <p:ext uri="{BB962C8B-B14F-4D97-AF65-F5344CB8AC3E}">
        <p14:creationId xmlns:p14="http://schemas.microsoft.com/office/powerpoint/2010/main" val="18967715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B507F7E-CED4-3B7D-CC67-85BDBA2624A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L"/>
          </a:p>
        </p:txBody>
      </p:sp>
      <p:sp>
        <p:nvSpPr>
          <p:cNvPr id="3" name="Vertical Text Placeholder 2">
            <a:extLst>
              <a:ext uri="{FF2B5EF4-FFF2-40B4-BE49-F238E27FC236}">
                <a16:creationId xmlns:a16="http://schemas.microsoft.com/office/drawing/2014/main" id="{B759CA46-64C2-4C4D-5DD5-8E1E5E82A0B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L"/>
          </a:p>
        </p:txBody>
      </p:sp>
      <p:sp>
        <p:nvSpPr>
          <p:cNvPr id="4" name="Date Placeholder 3">
            <a:extLst>
              <a:ext uri="{FF2B5EF4-FFF2-40B4-BE49-F238E27FC236}">
                <a16:creationId xmlns:a16="http://schemas.microsoft.com/office/drawing/2014/main" id="{4ECBB0A5-AEE3-7AA0-E248-FBB074A5EF20}"/>
              </a:ext>
            </a:extLst>
          </p:cNvPr>
          <p:cNvSpPr>
            <a:spLocks noGrp="1"/>
          </p:cNvSpPr>
          <p:nvPr>
            <p:ph type="dt" sz="half" idx="10"/>
          </p:nvPr>
        </p:nvSpPr>
        <p:spPr/>
        <p:txBody>
          <a:bodyPr/>
          <a:lstStyle/>
          <a:p>
            <a:endParaRPr lang="en-IL"/>
          </a:p>
        </p:txBody>
      </p:sp>
      <p:sp>
        <p:nvSpPr>
          <p:cNvPr id="5" name="Footer Placeholder 4">
            <a:extLst>
              <a:ext uri="{FF2B5EF4-FFF2-40B4-BE49-F238E27FC236}">
                <a16:creationId xmlns:a16="http://schemas.microsoft.com/office/drawing/2014/main" id="{6945D233-108E-3DD5-F28C-44E429B3B65D}"/>
              </a:ext>
            </a:extLst>
          </p:cNvPr>
          <p:cNvSpPr>
            <a:spLocks noGrp="1"/>
          </p:cNvSpPr>
          <p:nvPr>
            <p:ph type="ftr" sz="quarter" idx="11"/>
          </p:nvPr>
        </p:nvSpPr>
        <p:spPr/>
        <p:txBody>
          <a:bodyPr/>
          <a:lstStyle/>
          <a:p>
            <a:endParaRPr lang="en-IL"/>
          </a:p>
        </p:txBody>
      </p:sp>
      <p:sp>
        <p:nvSpPr>
          <p:cNvPr id="6" name="Slide Number Placeholder 5">
            <a:extLst>
              <a:ext uri="{FF2B5EF4-FFF2-40B4-BE49-F238E27FC236}">
                <a16:creationId xmlns:a16="http://schemas.microsoft.com/office/drawing/2014/main" id="{45FB60F1-17A7-4461-04F8-FD14D38199DC}"/>
              </a:ext>
            </a:extLst>
          </p:cNvPr>
          <p:cNvSpPr>
            <a:spLocks noGrp="1"/>
          </p:cNvSpPr>
          <p:nvPr>
            <p:ph type="sldNum" sz="quarter" idx="12"/>
          </p:nvPr>
        </p:nvSpPr>
        <p:spPr/>
        <p:txBody>
          <a:bodyPr/>
          <a:lstStyle/>
          <a:p>
            <a:fld id="{71F4DFBB-4364-C440-B1C6-9E0ECD672C94}" type="slidenum">
              <a:rPr lang="en-IL" smtClean="0"/>
              <a:t>‹#›</a:t>
            </a:fld>
            <a:endParaRPr lang="en-IL"/>
          </a:p>
        </p:txBody>
      </p:sp>
    </p:spTree>
    <p:extLst>
      <p:ext uri="{BB962C8B-B14F-4D97-AF65-F5344CB8AC3E}">
        <p14:creationId xmlns:p14="http://schemas.microsoft.com/office/powerpoint/2010/main" val="10997873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slide" type="title">
  <p:cSld name="1_Title slide">
    <p:bg>
      <p:bgPr>
        <a:solidFill>
          <a:schemeClr val="bg1"/>
        </a:solidFill>
        <a:effectLst/>
      </p:bgPr>
    </p:bg>
    <p:spTree>
      <p:nvGrpSpPr>
        <p:cNvPr id="1" name="Shape 9"/>
        <p:cNvGrpSpPr/>
        <p:nvPr/>
      </p:nvGrpSpPr>
      <p:grpSpPr>
        <a:xfrm>
          <a:off x="0" y="0"/>
          <a:ext cx="0" cy="0"/>
          <a:chOff x="0" y="0"/>
          <a:chExt cx="0" cy="0"/>
        </a:xfrm>
      </p:grpSpPr>
      <p:sp>
        <p:nvSpPr>
          <p:cNvPr id="10" name="Google Shape;10;p2"/>
          <p:cNvSpPr txBox="1">
            <a:spLocks noGrp="1"/>
          </p:cNvSpPr>
          <p:nvPr>
            <p:ph type="title"/>
          </p:nvPr>
        </p:nvSpPr>
        <p:spPr>
          <a:xfrm>
            <a:off x="1580200" y="2666367"/>
            <a:ext cx="9031600" cy="763600"/>
          </a:xfrm>
          <a:prstGeom prst="rect">
            <a:avLst/>
          </a:prstGeom>
        </p:spPr>
        <p:txBody>
          <a:bodyPr spcFirstLastPara="1" wrap="square" lIns="91425" tIns="91425" rIns="91425" bIns="91425" anchor="t" anchorCtr="0">
            <a:normAutofit/>
          </a:bodyPr>
          <a:lstStyle>
            <a:lvl1pPr lvl="0" algn="ctr" rtl="0">
              <a:spcBef>
                <a:spcPts val="0"/>
              </a:spcBef>
              <a:spcAft>
                <a:spcPts val="0"/>
              </a:spcAft>
              <a:buSzPts val="3600"/>
              <a:buFont typeface="Manrope"/>
              <a:buNone/>
              <a:defRPr sz="4800" b="1">
                <a:latin typeface="Manrope"/>
                <a:ea typeface="Manrope"/>
                <a:cs typeface="Manrope"/>
                <a:sym typeface="Manrope"/>
              </a:defRPr>
            </a:lvl1pPr>
            <a:lvl2pPr lvl="1" algn="ctr" rtl="0">
              <a:spcBef>
                <a:spcPts val="0"/>
              </a:spcBef>
              <a:spcAft>
                <a:spcPts val="0"/>
              </a:spcAft>
              <a:buSzPts val="3600"/>
              <a:buFont typeface="Manrope"/>
              <a:buNone/>
              <a:defRPr sz="4800" b="1">
                <a:latin typeface="Manrope"/>
                <a:ea typeface="Manrope"/>
                <a:cs typeface="Manrope"/>
                <a:sym typeface="Manrope"/>
              </a:defRPr>
            </a:lvl2pPr>
            <a:lvl3pPr lvl="2" algn="ctr" rtl="0">
              <a:spcBef>
                <a:spcPts val="0"/>
              </a:spcBef>
              <a:spcAft>
                <a:spcPts val="0"/>
              </a:spcAft>
              <a:buSzPts val="3600"/>
              <a:buFont typeface="Manrope"/>
              <a:buNone/>
              <a:defRPr sz="4800" b="1">
                <a:latin typeface="Manrope"/>
                <a:ea typeface="Manrope"/>
                <a:cs typeface="Manrope"/>
                <a:sym typeface="Manrope"/>
              </a:defRPr>
            </a:lvl3pPr>
            <a:lvl4pPr lvl="3" algn="ctr" rtl="0">
              <a:spcBef>
                <a:spcPts val="0"/>
              </a:spcBef>
              <a:spcAft>
                <a:spcPts val="0"/>
              </a:spcAft>
              <a:buSzPts val="3600"/>
              <a:buFont typeface="Manrope"/>
              <a:buNone/>
              <a:defRPr sz="4800" b="1">
                <a:latin typeface="Manrope"/>
                <a:ea typeface="Manrope"/>
                <a:cs typeface="Manrope"/>
                <a:sym typeface="Manrope"/>
              </a:defRPr>
            </a:lvl4pPr>
            <a:lvl5pPr lvl="4" algn="ctr" rtl="0">
              <a:spcBef>
                <a:spcPts val="0"/>
              </a:spcBef>
              <a:spcAft>
                <a:spcPts val="0"/>
              </a:spcAft>
              <a:buSzPts val="3600"/>
              <a:buFont typeface="Manrope"/>
              <a:buNone/>
              <a:defRPr sz="4800" b="1">
                <a:latin typeface="Manrope"/>
                <a:ea typeface="Manrope"/>
                <a:cs typeface="Manrope"/>
                <a:sym typeface="Manrope"/>
              </a:defRPr>
            </a:lvl5pPr>
            <a:lvl6pPr lvl="5" algn="ctr" rtl="0">
              <a:spcBef>
                <a:spcPts val="0"/>
              </a:spcBef>
              <a:spcAft>
                <a:spcPts val="0"/>
              </a:spcAft>
              <a:buSzPts val="3600"/>
              <a:buFont typeface="Manrope"/>
              <a:buNone/>
              <a:defRPr sz="4800" b="1">
                <a:latin typeface="Manrope"/>
                <a:ea typeface="Manrope"/>
                <a:cs typeface="Manrope"/>
                <a:sym typeface="Manrope"/>
              </a:defRPr>
            </a:lvl6pPr>
            <a:lvl7pPr lvl="6" algn="ctr" rtl="0">
              <a:spcBef>
                <a:spcPts val="0"/>
              </a:spcBef>
              <a:spcAft>
                <a:spcPts val="0"/>
              </a:spcAft>
              <a:buSzPts val="3600"/>
              <a:buFont typeface="Manrope"/>
              <a:buNone/>
              <a:defRPr sz="4800" b="1">
                <a:latin typeface="Manrope"/>
                <a:ea typeface="Manrope"/>
                <a:cs typeface="Manrope"/>
                <a:sym typeface="Manrope"/>
              </a:defRPr>
            </a:lvl7pPr>
            <a:lvl8pPr lvl="7" algn="ctr" rtl="0">
              <a:spcBef>
                <a:spcPts val="0"/>
              </a:spcBef>
              <a:spcAft>
                <a:spcPts val="0"/>
              </a:spcAft>
              <a:buSzPts val="3600"/>
              <a:buFont typeface="Manrope"/>
              <a:buNone/>
              <a:defRPr sz="4800" b="1">
                <a:latin typeface="Manrope"/>
                <a:ea typeface="Manrope"/>
                <a:cs typeface="Manrope"/>
                <a:sym typeface="Manrope"/>
              </a:defRPr>
            </a:lvl8pPr>
            <a:lvl9pPr lvl="8" algn="ctr" rtl="0">
              <a:spcBef>
                <a:spcPts val="0"/>
              </a:spcBef>
              <a:spcAft>
                <a:spcPts val="0"/>
              </a:spcAft>
              <a:buSzPts val="3600"/>
              <a:buFont typeface="Manrope"/>
              <a:buNone/>
              <a:defRPr sz="4800" b="1">
                <a:latin typeface="Manrope"/>
                <a:ea typeface="Manrope"/>
                <a:cs typeface="Manrope"/>
                <a:sym typeface="Manrope"/>
              </a:defRPr>
            </a:lvl9pPr>
          </a:lstStyle>
          <a:p>
            <a:endParaRPr/>
          </a:p>
        </p:txBody>
      </p:sp>
      <p:sp>
        <p:nvSpPr>
          <p:cNvPr id="11" name="Google Shape;11;p2"/>
          <p:cNvSpPr txBox="1">
            <a:spLocks noGrp="1"/>
          </p:cNvSpPr>
          <p:nvPr>
            <p:ph type="title" idx="2"/>
          </p:nvPr>
        </p:nvSpPr>
        <p:spPr>
          <a:xfrm>
            <a:off x="1580200" y="3588033"/>
            <a:ext cx="9031600" cy="603600"/>
          </a:xfrm>
          <a:prstGeom prst="rect">
            <a:avLst/>
          </a:prstGeom>
        </p:spPr>
        <p:txBody>
          <a:bodyPr spcFirstLastPara="1" wrap="square" lIns="91425" tIns="91425" rIns="91425" bIns="91425" anchor="t" anchorCtr="0">
            <a:normAutofit/>
          </a:bodyPr>
          <a:lstStyle>
            <a:lvl1pPr lvl="0" algn="ctr" rtl="0">
              <a:spcBef>
                <a:spcPts val="0"/>
              </a:spcBef>
              <a:spcAft>
                <a:spcPts val="0"/>
              </a:spcAft>
              <a:buSzPts val="1800"/>
              <a:buFont typeface="Manrope"/>
              <a:buNone/>
              <a:defRPr sz="2400">
                <a:latin typeface="Manrope"/>
                <a:ea typeface="Manrope"/>
                <a:cs typeface="Manrope"/>
                <a:sym typeface="Manrope"/>
              </a:defRPr>
            </a:lvl1pPr>
            <a:lvl2pPr lvl="1" algn="ctr" rtl="0">
              <a:spcBef>
                <a:spcPts val="0"/>
              </a:spcBef>
              <a:spcAft>
                <a:spcPts val="0"/>
              </a:spcAft>
              <a:buSzPts val="3600"/>
              <a:buFont typeface="Manrope"/>
              <a:buNone/>
              <a:defRPr sz="4800" b="1">
                <a:latin typeface="Manrope"/>
                <a:ea typeface="Manrope"/>
                <a:cs typeface="Manrope"/>
                <a:sym typeface="Manrope"/>
              </a:defRPr>
            </a:lvl2pPr>
            <a:lvl3pPr lvl="2" algn="ctr" rtl="0">
              <a:spcBef>
                <a:spcPts val="0"/>
              </a:spcBef>
              <a:spcAft>
                <a:spcPts val="0"/>
              </a:spcAft>
              <a:buSzPts val="3600"/>
              <a:buFont typeface="Manrope"/>
              <a:buNone/>
              <a:defRPr sz="4800" b="1">
                <a:latin typeface="Manrope"/>
                <a:ea typeface="Manrope"/>
                <a:cs typeface="Manrope"/>
                <a:sym typeface="Manrope"/>
              </a:defRPr>
            </a:lvl3pPr>
            <a:lvl4pPr lvl="3" algn="ctr" rtl="0">
              <a:spcBef>
                <a:spcPts val="0"/>
              </a:spcBef>
              <a:spcAft>
                <a:spcPts val="0"/>
              </a:spcAft>
              <a:buSzPts val="3600"/>
              <a:buFont typeface="Manrope"/>
              <a:buNone/>
              <a:defRPr sz="4800" b="1">
                <a:latin typeface="Manrope"/>
                <a:ea typeface="Manrope"/>
                <a:cs typeface="Manrope"/>
                <a:sym typeface="Manrope"/>
              </a:defRPr>
            </a:lvl4pPr>
            <a:lvl5pPr lvl="4" algn="ctr" rtl="0">
              <a:spcBef>
                <a:spcPts val="0"/>
              </a:spcBef>
              <a:spcAft>
                <a:spcPts val="0"/>
              </a:spcAft>
              <a:buSzPts val="3600"/>
              <a:buFont typeface="Manrope"/>
              <a:buNone/>
              <a:defRPr sz="4800" b="1">
                <a:latin typeface="Manrope"/>
                <a:ea typeface="Manrope"/>
                <a:cs typeface="Manrope"/>
                <a:sym typeface="Manrope"/>
              </a:defRPr>
            </a:lvl5pPr>
            <a:lvl6pPr lvl="5" algn="ctr" rtl="0">
              <a:spcBef>
                <a:spcPts val="0"/>
              </a:spcBef>
              <a:spcAft>
                <a:spcPts val="0"/>
              </a:spcAft>
              <a:buSzPts val="3600"/>
              <a:buFont typeface="Manrope"/>
              <a:buNone/>
              <a:defRPr sz="4800" b="1">
                <a:latin typeface="Manrope"/>
                <a:ea typeface="Manrope"/>
                <a:cs typeface="Manrope"/>
                <a:sym typeface="Manrope"/>
              </a:defRPr>
            </a:lvl6pPr>
            <a:lvl7pPr lvl="6" algn="ctr" rtl="0">
              <a:spcBef>
                <a:spcPts val="0"/>
              </a:spcBef>
              <a:spcAft>
                <a:spcPts val="0"/>
              </a:spcAft>
              <a:buSzPts val="3600"/>
              <a:buFont typeface="Manrope"/>
              <a:buNone/>
              <a:defRPr sz="4800" b="1">
                <a:latin typeface="Manrope"/>
                <a:ea typeface="Manrope"/>
                <a:cs typeface="Manrope"/>
                <a:sym typeface="Manrope"/>
              </a:defRPr>
            </a:lvl7pPr>
            <a:lvl8pPr lvl="7" algn="ctr" rtl="0">
              <a:spcBef>
                <a:spcPts val="0"/>
              </a:spcBef>
              <a:spcAft>
                <a:spcPts val="0"/>
              </a:spcAft>
              <a:buSzPts val="3600"/>
              <a:buFont typeface="Manrope"/>
              <a:buNone/>
              <a:defRPr sz="4800" b="1">
                <a:latin typeface="Manrope"/>
                <a:ea typeface="Manrope"/>
                <a:cs typeface="Manrope"/>
                <a:sym typeface="Manrope"/>
              </a:defRPr>
            </a:lvl8pPr>
            <a:lvl9pPr lvl="8" algn="ctr" rtl="0">
              <a:spcBef>
                <a:spcPts val="0"/>
              </a:spcBef>
              <a:spcAft>
                <a:spcPts val="0"/>
              </a:spcAft>
              <a:buSzPts val="3600"/>
              <a:buFont typeface="Manrope"/>
              <a:buNone/>
              <a:defRPr sz="4800" b="1">
                <a:latin typeface="Manrope"/>
                <a:ea typeface="Manrope"/>
                <a:cs typeface="Manrope"/>
                <a:sym typeface="Manrope"/>
              </a:defRPr>
            </a:lvl9pPr>
          </a:lstStyle>
          <a:p>
            <a:endParaRPr/>
          </a:p>
        </p:txBody>
      </p:sp>
    </p:spTree>
    <p:extLst>
      <p:ext uri="{BB962C8B-B14F-4D97-AF65-F5344CB8AC3E}">
        <p14:creationId xmlns:p14="http://schemas.microsoft.com/office/powerpoint/2010/main" val="7688427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body" type="tx">
  <p:cSld name="Title and body">
    <p:bg>
      <p:bgPr>
        <a:solidFill>
          <a:schemeClr val="bg1"/>
        </a:solidFill>
        <a:effectLst/>
      </p:bgPr>
    </p:bg>
    <p:spTree>
      <p:nvGrpSpPr>
        <p:cNvPr id="1" name="Shape 58"/>
        <p:cNvGrpSpPr/>
        <p:nvPr/>
      </p:nvGrpSpPr>
      <p:grpSpPr>
        <a:xfrm>
          <a:off x="0" y="0"/>
          <a:ext cx="0" cy="0"/>
          <a:chOff x="0" y="0"/>
          <a:chExt cx="0" cy="0"/>
        </a:xfrm>
      </p:grpSpPr>
      <p:sp>
        <p:nvSpPr>
          <p:cNvPr id="59" name="Google Shape;59;p9"/>
          <p:cNvSpPr txBox="1">
            <a:spLocks noGrp="1"/>
          </p:cNvSpPr>
          <p:nvPr>
            <p:ph type="title"/>
          </p:nvPr>
        </p:nvSpPr>
        <p:spPr>
          <a:xfrm>
            <a:off x="415600" y="593367"/>
            <a:ext cx="10604400" cy="763600"/>
          </a:xfrm>
          <a:prstGeom prst="rect">
            <a:avLst/>
          </a:prstGeom>
        </p:spPr>
        <p:txBody>
          <a:bodyPr spcFirstLastPara="1" wrap="square" lIns="91425" tIns="91425" rIns="91425" bIns="91425" anchor="t" anchorCtr="0">
            <a:noAutofit/>
          </a:bodyPr>
          <a:lstStyle>
            <a:lvl1pPr lvl="0">
              <a:spcBef>
                <a:spcPts val="0"/>
              </a:spcBef>
              <a:spcAft>
                <a:spcPts val="0"/>
              </a:spcAft>
              <a:buSzPts val="2400"/>
              <a:buFont typeface="Manrope"/>
              <a:buNone/>
              <a:defRPr sz="4267">
                <a:latin typeface="Calibri" panose="020F0502020204030204" pitchFamily="34" charset="0"/>
                <a:ea typeface="Calibri" panose="020F0502020204030204" pitchFamily="34" charset="0"/>
                <a:cs typeface="Calibri" panose="020F0502020204030204" pitchFamily="34" charset="0"/>
                <a:sym typeface="Manrop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dirty="0"/>
          </a:p>
        </p:txBody>
      </p:sp>
      <p:sp>
        <p:nvSpPr>
          <p:cNvPr id="60" name="Google Shape;60;p9"/>
          <p:cNvSpPr txBox="1">
            <a:spLocks noGrp="1"/>
          </p:cNvSpPr>
          <p:nvPr>
            <p:ph type="body" idx="1"/>
          </p:nvPr>
        </p:nvSpPr>
        <p:spPr>
          <a:xfrm>
            <a:off x="415600" y="1536633"/>
            <a:ext cx="10604400" cy="4555200"/>
          </a:xfrm>
          <a:prstGeom prst="rect">
            <a:avLst/>
          </a:prstGeom>
        </p:spPr>
        <p:txBody>
          <a:bodyPr spcFirstLastPara="1" wrap="square" lIns="91425" tIns="91425" rIns="91425" bIns="91425" anchor="t" anchorCtr="0">
            <a:normAutofit/>
          </a:bodyPr>
          <a:lstStyle>
            <a:lvl1pPr marL="609585" lvl="0" indent="-457189">
              <a:spcBef>
                <a:spcPts val="0"/>
              </a:spcBef>
              <a:spcAft>
                <a:spcPts val="0"/>
              </a:spcAft>
              <a:buClr>
                <a:schemeClr val="dk1"/>
              </a:buClr>
              <a:buSzPts val="1800"/>
              <a:buFont typeface="Manrope"/>
              <a:buChar char="●"/>
              <a:defRPr>
                <a:solidFill>
                  <a:schemeClr val="dk1"/>
                </a:solidFill>
                <a:latin typeface="Manrope"/>
                <a:ea typeface="Manrope"/>
                <a:cs typeface="Manrope"/>
                <a:sym typeface="Manrope"/>
              </a:defRPr>
            </a:lvl1pPr>
            <a:lvl2pPr marL="1219170" lvl="1" indent="-423323">
              <a:spcBef>
                <a:spcPts val="0"/>
              </a:spcBef>
              <a:spcAft>
                <a:spcPts val="0"/>
              </a:spcAft>
              <a:buClr>
                <a:schemeClr val="dk1"/>
              </a:buClr>
              <a:buSzPts val="1400"/>
              <a:buFont typeface="Manrope"/>
              <a:buChar char="○"/>
              <a:defRPr>
                <a:solidFill>
                  <a:schemeClr val="dk1"/>
                </a:solidFill>
                <a:latin typeface="Manrope"/>
                <a:ea typeface="Manrope"/>
                <a:cs typeface="Manrope"/>
                <a:sym typeface="Manrope"/>
              </a:defRPr>
            </a:lvl2pPr>
            <a:lvl3pPr marL="1828754" lvl="2" indent="-423323">
              <a:spcBef>
                <a:spcPts val="0"/>
              </a:spcBef>
              <a:spcAft>
                <a:spcPts val="0"/>
              </a:spcAft>
              <a:buClr>
                <a:schemeClr val="dk1"/>
              </a:buClr>
              <a:buSzPts val="1400"/>
              <a:buFont typeface="Manrope"/>
              <a:buChar char="■"/>
              <a:defRPr>
                <a:solidFill>
                  <a:schemeClr val="dk1"/>
                </a:solidFill>
                <a:latin typeface="Manrope"/>
                <a:ea typeface="Manrope"/>
                <a:cs typeface="Manrope"/>
                <a:sym typeface="Manrope"/>
              </a:defRPr>
            </a:lvl3pPr>
            <a:lvl4pPr marL="2438339" lvl="3" indent="-423323">
              <a:spcBef>
                <a:spcPts val="0"/>
              </a:spcBef>
              <a:spcAft>
                <a:spcPts val="0"/>
              </a:spcAft>
              <a:buClr>
                <a:schemeClr val="dk1"/>
              </a:buClr>
              <a:buSzPts val="1400"/>
              <a:buFont typeface="Manrope"/>
              <a:buChar char="●"/>
              <a:defRPr>
                <a:solidFill>
                  <a:schemeClr val="dk1"/>
                </a:solidFill>
                <a:latin typeface="Manrope"/>
                <a:ea typeface="Manrope"/>
                <a:cs typeface="Manrope"/>
                <a:sym typeface="Manrope"/>
              </a:defRPr>
            </a:lvl4pPr>
            <a:lvl5pPr marL="3047924" lvl="4" indent="-423323">
              <a:spcBef>
                <a:spcPts val="0"/>
              </a:spcBef>
              <a:spcAft>
                <a:spcPts val="0"/>
              </a:spcAft>
              <a:buClr>
                <a:schemeClr val="dk1"/>
              </a:buClr>
              <a:buSzPts val="1400"/>
              <a:buFont typeface="Manrope"/>
              <a:buChar char="○"/>
              <a:defRPr>
                <a:solidFill>
                  <a:schemeClr val="dk1"/>
                </a:solidFill>
                <a:latin typeface="Manrope"/>
                <a:ea typeface="Manrope"/>
                <a:cs typeface="Manrope"/>
                <a:sym typeface="Manrope"/>
              </a:defRPr>
            </a:lvl5pPr>
            <a:lvl6pPr marL="3657509" lvl="5" indent="-423323">
              <a:spcBef>
                <a:spcPts val="0"/>
              </a:spcBef>
              <a:spcAft>
                <a:spcPts val="0"/>
              </a:spcAft>
              <a:buClr>
                <a:schemeClr val="dk1"/>
              </a:buClr>
              <a:buSzPts val="1400"/>
              <a:buFont typeface="Manrope"/>
              <a:buChar char="■"/>
              <a:defRPr>
                <a:solidFill>
                  <a:schemeClr val="dk1"/>
                </a:solidFill>
                <a:latin typeface="Manrope"/>
                <a:ea typeface="Manrope"/>
                <a:cs typeface="Manrope"/>
                <a:sym typeface="Manrope"/>
              </a:defRPr>
            </a:lvl6pPr>
            <a:lvl7pPr marL="4267093" lvl="6" indent="-423323">
              <a:spcBef>
                <a:spcPts val="0"/>
              </a:spcBef>
              <a:spcAft>
                <a:spcPts val="0"/>
              </a:spcAft>
              <a:buClr>
                <a:schemeClr val="dk1"/>
              </a:buClr>
              <a:buSzPts val="1400"/>
              <a:buFont typeface="Manrope"/>
              <a:buChar char="●"/>
              <a:defRPr>
                <a:solidFill>
                  <a:schemeClr val="dk1"/>
                </a:solidFill>
                <a:latin typeface="Manrope"/>
                <a:ea typeface="Manrope"/>
                <a:cs typeface="Manrope"/>
                <a:sym typeface="Manrope"/>
              </a:defRPr>
            </a:lvl7pPr>
            <a:lvl8pPr marL="4876678" lvl="7" indent="-423323">
              <a:spcBef>
                <a:spcPts val="0"/>
              </a:spcBef>
              <a:spcAft>
                <a:spcPts val="0"/>
              </a:spcAft>
              <a:buClr>
                <a:schemeClr val="dk1"/>
              </a:buClr>
              <a:buSzPts val="1400"/>
              <a:buFont typeface="Manrope"/>
              <a:buChar char="○"/>
              <a:defRPr>
                <a:solidFill>
                  <a:schemeClr val="dk1"/>
                </a:solidFill>
                <a:latin typeface="Manrope"/>
                <a:ea typeface="Manrope"/>
                <a:cs typeface="Manrope"/>
                <a:sym typeface="Manrope"/>
              </a:defRPr>
            </a:lvl8pPr>
            <a:lvl9pPr marL="5486263" lvl="8" indent="-423323">
              <a:spcBef>
                <a:spcPts val="0"/>
              </a:spcBef>
              <a:spcAft>
                <a:spcPts val="0"/>
              </a:spcAft>
              <a:buClr>
                <a:schemeClr val="dk1"/>
              </a:buClr>
              <a:buSzPts val="1400"/>
              <a:buFont typeface="Manrope"/>
              <a:buChar char="■"/>
              <a:defRPr>
                <a:solidFill>
                  <a:schemeClr val="dk1"/>
                </a:solidFill>
                <a:latin typeface="Manrope"/>
                <a:ea typeface="Manrope"/>
                <a:cs typeface="Manrope"/>
                <a:sym typeface="Manrope"/>
              </a:defRPr>
            </a:lvl9pPr>
          </a:lstStyle>
          <a:p>
            <a:endParaRPr dirty="0"/>
          </a:p>
        </p:txBody>
      </p:sp>
    </p:spTree>
    <p:extLst>
      <p:ext uri="{BB962C8B-B14F-4D97-AF65-F5344CB8AC3E}">
        <p14:creationId xmlns:p14="http://schemas.microsoft.com/office/powerpoint/2010/main" val="5161987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slideLayout" Target="../slideLayouts/slideLayout18.xml"/><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slideLayout" Target="../slideLayouts/slideLayout17.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9"/>
        <p:cNvGrpSpPr/>
        <p:nvPr/>
      </p:nvGrpSpPr>
      <p:grpSpPr>
        <a:xfrm>
          <a:off x="0" y="0"/>
          <a:ext cx="0" cy="0"/>
          <a:chOff x="0" y="0"/>
          <a:chExt cx="0" cy="0"/>
        </a:xfrm>
      </p:grpSpPr>
      <p:sp>
        <p:nvSpPr>
          <p:cNvPr id="10" name="Google Shape;10;p3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3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3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r>
              <a:rPr lang="en-GB" dirty="0"/>
              <a:t>SIGGRAPH 2025 Course</a:t>
            </a:r>
            <a:endParaRPr dirty="0"/>
          </a:p>
        </p:txBody>
      </p:sp>
      <p:sp>
        <p:nvSpPr>
          <p:cNvPr id="13" name="Google Shape;13;p3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r>
              <a:rPr lang="en-GB" dirty="0"/>
              <a:t>Attention</a:t>
            </a:r>
            <a:endParaRPr dirty="0"/>
          </a:p>
        </p:txBody>
      </p:sp>
      <p:sp>
        <p:nvSpPr>
          <p:cNvPr id="14" name="Google Shape;14;p3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50" r:id="rId1"/>
    <p:sldLayoutId id="2147483652" r:id="rId2"/>
    <p:sldLayoutId id="2147483653" r:id="rId3"/>
    <p:sldLayoutId id="2147483655" r:id="rId4"/>
    <p:sldLayoutId id="2147483670" r:id="rId5"/>
  </p:sldLayoutIdLst>
  <p:hf hdr="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F80EAA-6A7E-4564-906B-9029ACA0D7B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L"/>
          </a:p>
        </p:txBody>
      </p:sp>
      <p:sp>
        <p:nvSpPr>
          <p:cNvPr id="3" name="Text Placeholder 2">
            <a:extLst>
              <a:ext uri="{FF2B5EF4-FFF2-40B4-BE49-F238E27FC236}">
                <a16:creationId xmlns:a16="http://schemas.microsoft.com/office/drawing/2014/main" id="{ACFDF647-3E1A-9BAB-418A-2A42CF6B2B2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L"/>
          </a:p>
        </p:txBody>
      </p:sp>
      <p:sp>
        <p:nvSpPr>
          <p:cNvPr id="4" name="Date Placeholder 3">
            <a:extLst>
              <a:ext uri="{FF2B5EF4-FFF2-40B4-BE49-F238E27FC236}">
                <a16:creationId xmlns:a16="http://schemas.microsoft.com/office/drawing/2014/main" id="{657EC3AE-5177-D496-DA0B-C01E83B722E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endParaRPr lang="en-IL"/>
          </a:p>
        </p:txBody>
      </p:sp>
      <p:sp>
        <p:nvSpPr>
          <p:cNvPr id="5" name="Footer Placeholder 4">
            <a:extLst>
              <a:ext uri="{FF2B5EF4-FFF2-40B4-BE49-F238E27FC236}">
                <a16:creationId xmlns:a16="http://schemas.microsoft.com/office/drawing/2014/main" id="{36B640C8-CD2D-DA6D-7F44-A398EE13178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L"/>
          </a:p>
        </p:txBody>
      </p:sp>
      <p:sp>
        <p:nvSpPr>
          <p:cNvPr id="6" name="Slide Number Placeholder 5">
            <a:extLst>
              <a:ext uri="{FF2B5EF4-FFF2-40B4-BE49-F238E27FC236}">
                <a16:creationId xmlns:a16="http://schemas.microsoft.com/office/drawing/2014/main" id="{6F018D93-FA9B-15EC-6640-7F1008A4EF9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1F4DFBB-4364-C440-B1C6-9E0ECD672C94}" type="slidenum">
              <a:rPr lang="en-IL" smtClean="0"/>
              <a:t>‹#›</a:t>
            </a:fld>
            <a:endParaRPr lang="en-IL"/>
          </a:p>
        </p:txBody>
      </p:sp>
    </p:spTree>
    <p:extLst>
      <p:ext uri="{BB962C8B-B14F-4D97-AF65-F5344CB8AC3E}">
        <p14:creationId xmlns:p14="http://schemas.microsoft.com/office/powerpoint/2010/main" val="1739407365"/>
      </p:ext>
    </p:extLst>
  </p:cSld>
  <p:clrMap bg1="lt1" tx1="dk1" bg2="lt2" tx2="dk2" accent1="accent1" accent2="accent2" accent3="accent3" accent4="accent4" accent5="accent5" accent6="accent6" hlink="hlink" folHlink="folHlink"/>
  <p:sldLayoutIdLst>
    <p:sldLayoutId id="2147483657" r:id="rId1"/>
    <p:sldLayoutId id="2147483658" r:id="rId2"/>
    <p:sldLayoutId id="2147483659" r:id="rId3"/>
    <p:sldLayoutId id="2147483660" r:id="rId4"/>
    <p:sldLayoutId id="2147483661" r:id="rId5"/>
    <p:sldLayoutId id="2147483662" r:id="rId6"/>
    <p:sldLayoutId id="2147483663" r:id="rId7"/>
    <p:sldLayoutId id="2147483664" r:id="rId8"/>
    <p:sldLayoutId id="2147483665" r:id="rId9"/>
    <p:sldLayoutId id="2147483666" r:id="rId10"/>
    <p:sldLayoutId id="2147483667" r:id="rId11"/>
    <p:sldLayoutId id="2147483668" r:id="rId12"/>
    <p:sldLayoutId id="2147483669" r:id="rId13"/>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I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5.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8.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11.png"/><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8.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8" Type="http://schemas.openxmlformats.org/officeDocument/2006/relationships/image" Target="../media/image35.png"/><Relationship Id="rId13" Type="http://schemas.openxmlformats.org/officeDocument/2006/relationships/image" Target="../media/image17.png"/><Relationship Id="rId3" Type="http://schemas.openxmlformats.org/officeDocument/2006/relationships/image" Target="../media/image30.png"/><Relationship Id="rId7" Type="http://schemas.openxmlformats.org/officeDocument/2006/relationships/image" Target="../media/image34.png"/><Relationship Id="rId12" Type="http://schemas.openxmlformats.org/officeDocument/2006/relationships/image" Target="../media/image39.png"/><Relationship Id="rId17" Type="http://schemas.openxmlformats.org/officeDocument/2006/relationships/image" Target="../media/image19.png"/><Relationship Id="rId2" Type="http://schemas.openxmlformats.org/officeDocument/2006/relationships/notesSlide" Target="../notesSlides/notesSlide6.xml"/><Relationship Id="rId16" Type="http://schemas.openxmlformats.org/officeDocument/2006/relationships/image" Target="../media/image43.png"/><Relationship Id="rId1" Type="http://schemas.openxmlformats.org/officeDocument/2006/relationships/slideLayout" Target="../slideLayouts/slideLayout1.xml"/><Relationship Id="rId6" Type="http://schemas.openxmlformats.org/officeDocument/2006/relationships/image" Target="../media/image16.png"/><Relationship Id="rId11" Type="http://schemas.openxmlformats.org/officeDocument/2006/relationships/image" Target="../media/image38.png"/><Relationship Id="rId5" Type="http://schemas.openxmlformats.org/officeDocument/2006/relationships/image" Target="../media/image15.png"/><Relationship Id="rId15" Type="http://schemas.openxmlformats.org/officeDocument/2006/relationships/image" Target="../media/image42.png"/><Relationship Id="rId10" Type="http://schemas.openxmlformats.org/officeDocument/2006/relationships/image" Target="../media/image37.png"/><Relationship Id="rId4" Type="http://schemas.openxmlformats.org/officeDocument/2006/relationships/image" Target="../media/image14.png"/><Relationship Id="rId9" Type="http://schemas.openxmlformats.org/officeDocument/2006/relationships/image" Target="../media/image36.png"/><Relationship Id="rId14" Type="http://schemas.openxmlformats.org/officeDocument/2006/relationships/image" Target="../media/image18.png"/></Relationships>
</file>

<file path=ppt/slides/_rels/slide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8" Type="http://schemas.openxmlformats.org/officeDocument/2006/relationships/image" Target="../media/image211.png"/><Relationship Id="rId13" Type="http://schemas.openxmlformats.org/officeDocument/2006/relationships/image" Target="../media/image26.png"/><Relationship Id="rId3" Type="http://schemas.openxmlformats.org/officeDocument/2006/relationships/image" Target="../media/image21.png"/><Relationship Id="rId7" Type="http://schemas.openxmlformats.org/officeDocument/2006/relationships/image" Target="../media/image201.png"/><Relationship Id="rId12"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191.png"/><Relationship Id="rId11" Type="http://schemas.openxmlformats.org/officeDocument/2006/relationships/image" Target="../media/image24.png"/><Relationship Id="rId5" Type="http://schemas.openxmlformats.org/officeDocument/2006/relationships/image" Target="../media/image181.png"/><Relationship Id="rId15" Type="http://schemas.openxmlformats.org/officeDocument/2006/relationships/image" Target="../media/image22.png"/><Relationship Id="rId10" Type="http://schemas.openxmlformats.org/officeDocument/2006/relationships/image" Target="../media/image230.png"/><Relationship Id="rId4" Type="http://schemas.openxmlformats.org/officeDocument/2006/relationships/image" Target="../media/image171.png"/><Relationship Id="rId9" Type="http://schemas.openxmlformats.org/officeDocument/2006/relationships/image" Target="../media/image220.png"/><Relationship Id="rId14" Type="http://schemas.openxmlformats.org/officeDocument/2006/relationships/image" Target="../media/image27.png"/></Relationships>
</file>

<file path=ppt/slides/_rels/slide10.xml.rels><?xml version="1.0" encoding="UTF-8" standalone="yes"?>
<Relationships xmlns="http://schemas.openxmlformats.org/package/2006/relationships"><Relationship Id="rId8" Type="http://schemas.openxmlformats.org/officeDocument/2006/relationships/image" Target="../media/image200.png"/><Relationship Id="rId3" Type="http://schemas.openxmlformats.org/officeDocument/2006/relationships/image" Target="../media/image153.png"/><Relationship Id="rId7" Type="http://schemas.openxmlformats.org/officeDocument/2006/relationships/image" Target="../media/image190.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180.png"/><Relationship Id="rId5" Type="http://schemas.openxmlformats.org/officeDocument/2006/relationships/image" Target="../media/image170.png"/><Relationship Id="rId10" Type="http://schemas.openxmlformats.org/officeDocument/2006/relationships/image" Target="../media/image23.png"/><Relationship Id="rId4" Type="http://schemas.openxmlformats.org/officeDocument/2006/relationships/image" Target="../media/image160.png"/><Relationship Id="rId9" Type="http://schemas.openxmlformats.org/officeDocument/2006/relationships/image" Target="../media/image210.png"/></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9.png"/><Relationship Id="rId7" Type="http://schemas.openxmlformats.org/officeDocument/2006/relationships/image" Target="../media/image85.pn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15.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15.xml"/><Relationship Id="rId1" Type="http://schemas.openxmlformats.org/officeDocument/2006/relationships/slideLayout" Target="../slideLayouts/slideLayout1.xml"/><Relationship Id="rId5" Type="http://schemas.openxmlformats.org/officeDocument/2006/relationships/image" Target="../media/image40.png"/><Relationship Id="rId4" Type="http://schemas.openxmlformats.org/officeDocument/2006/relationships/image" Target="../media/image29.png"/></Relationships>
</file>

<file path=ppt/slides/_rels/slide16.xml.rels><?xml version="1.0" encoding="UTF-8" standalone="yes"?>
<Relationships xmlns="http://schemas.openxmlformats.org/package/2006/relationships"><Relationship Id="rId3" Type="http://schemas.openxmlformats.org/officeDocument/2006/relationships/image" Target="../media/image90.png"/><Relationship Id="rId7" Type="http://schemas.openxmlformats.org/officeDocument/2006/relationships/image" Target="../media/image29.png"/><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1.png"/></Relationships>
</file>

<file path=ppt/slides/_rels/slide17.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8" Type="http://schemas.openxmlformats.org/officeDocument/2006/relationships/image" Target="../media/image51.jpeg"/><Relationship Id="rId3" Type="http://schemas.openxmlformats.org/officeDocument/2006/relationships/image" Target="../media/image46.jpeg"/><Relationship Id="rId7" Type="http://schemas.openxmlformats.org/officeDocument/2006/relationships/image" Target="../media/image50.jpeg"/><Relationship Id="rId2" Type="http://schemas.openxmlformats.org/officeDocument/2006/relationships/notesSlide" Target="../notesSlides/notesSlide18.xml"/><Relationship Id="rId1" Type="http://schemas.openxmlformats.org/officeDocument/2006/relationships/slideLayout" Target="../slideLayouts/slideLayout1.xml"/><Relationship Id="rId6" Type="http://schemas.openxmlformats.org/officeDocument/2006/relationships/image" Target="../media/image49.jpeg"/><Relationship Id="rId5" Type="http://schemas.openxmlformats.org/officeDocument/2006/relationships/image" Target="../media/image48.jpeg"/><Relationship Id="rId4" Type="http://schemas.openxmlformats.org/officeDocument/2006/relationships/image" Target="../media/image47.jpeg"/><Relationship Id="rId9" Type="http://schemas.openxmlformats.org/officeDocument/2006/relationships/image" Target="../media/image52.jpeg"/></Relationships>
</file>

<file path=ppt/slides/_rels/slide19.xml.rels><?xml version="1.0" encoding="UTF-8" standalone="yes"?>
<Relationships xmlns="http://schemas.openxmlformats.org/package/2006/relationships"><Relationship Id="rId8" Type="http://schemas.openxmlformats.org/officeDocument/2006/relationships/image" Target="../media/image66.png"/><Relationship Id="rId13" Type="http://schemas.openxmlformats.org/officeDocument/2006/relationships/image" Target="../media/image71.png"/><Relationship Id="rId3" Type="http://schemas.openxmlformats.org/officeDocument/2006/relationships/image" Target="../media/image61.png"/><Relationship Id="rId7" Type="http://schemas.openxmlformats.org/officeDocument/2006/relationships/image" Target="../media/image65.png"/><Relationship Id="rId12" Type="http://schemas.openxmlformats.org/officeDocument/2006/relationships/image" Target="../media/image70.png"/><Relationship Id="rId2" Type="http://schemas.openxmlformats.org/officeDocument/2006/relationships/notesSlide" Target="../notesSlides/notesSlide19.xml"/><Relationship Id="rId1" Type="http://schemas.openxmlformats.org/officeDocument/2006/relationships/slideLayout" Target="../slideLayouts/slideLayout1.xml"/><Relationship Id="rId6" Type="http://schemas.openxmlformats.org/officeDocument/2006/relationships/image" Target="../media/image64.png"/><Relationship Id="rId11" Type="http://schemas.openxmlformats.org/officeDocument/2006/relationships/image" Target="../media/image69.png"/><Relationship Id="rId5" Type="http://schemas.openxmlformats.org/officeDocument/2006/relationships/image" Target="../media/image63.png"/><Relationship Id="rId15" Type="http://schemas.openxmlformats.org/officeDocument/2006/relationships/image" Target="../media/image54.jpg"/><Relationship Id="rId10" Type="http://schemas.openxmlformats.org/officeDocument/2006/relationships/image" Target="../media/image68.png"/><Relationship Id="rId4" Type="http://schemas.openxmlformats.org/officeDocument/2006/relationships/image" Target="../media/image62.png"/><Relationship Id="rId9" Type="http://schemas.openxmlformats.org/officeDocument/2006/relationships/image" Target="../media/image67.png"/><Relationship Id="rId14" Type="http://schemas.openxmlformats.org/officeDocument/2006/relationships/image" Target="../media/image53.jpg"/></Relationships>
</file>

<file path=ppt/slides/_rels/slide20.xml.rels><?xml version="1.0" encoding="UTF-8" standalone="yes"?>
<Relationships xmlns="http://schemas.openxmlformats.org/package/2006/relationships"><Relationship Id="rId3" Type="http://schemas.openxmlformats.org/officeDocument/2006/relationships/image" Target="../media/image44.png"/><Relationship Id="rId7" Type="http://schemas.openxmlformats.org/officeDocument/2006/relationships/image" Target="../media/image74.png"/><Relationship Id="rId2" Type="http://schemas.openxmlformats.org/officeDocument/2006/relationships/notesSlide" Target="../notesSlides/notesSlide20.xml"/><Relationship Id="rId1" Type="http://schemas.openxmlformats.org/officeDocument/2006/relationships/slideLayout" Target="../slideLayouts/slideLayout1.xml"/><Relationship Id="rId6" Type="http://schemas.openxmlformats.org/officeDocument/2006/relationships/image" Target="../media/image54.jpg"/><Relationship Id="rId5" Type="http://schemas.openxmlformats.org/officeDocument/2006/relationships/image" Target="../media/image53.jpg"/><Relationship Id="rId4" Type="http://schemas.openxmlformats.org/officeDocument/2006/relationships/image" Target="../media/image29.png"/></Relationships>
</file>

<file path=ppt/slides/_rels/slide21.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61.emf"/><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png"/><Relationship Id="rId1" Type="http://schemas.openxmlformats.org/officeDocument/2006/relationships/slideLayout" Target="../slideLayouts/slideLayout1.xml"/><Relationship Id="rId5" Type="http://schemas.openxmlformats.org/officeDocument/2006/relationships/image" Target="../media/image78.png"/><Relationship Id="rId4" Type="http://schemas.openxmlformats.org/officeDocument/2006/relationships/image" Target="../media/image77.png"/></Relationships>
</file>

<file path=ppt/slides/_rels/slide33.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image" Target="../media/image79.png"/><Relationship Id="rId1" Type="http://schemas.openxmlformats.org/officeDocument/2006/relationships/slideLayout" Target="../slideLayouts/slideLayout1.xml"/><Relationship Id="rId5" Type="http://schemas.openxmlformats.org/officeDocument/2006/relationships/image" Target="../media/image82.png"/><Relationship Id="rId4" Type="http://schemas.openxmlformats.org/officeDocument/2006/relationships/image" Target="../media/image81.png"/></Relationships>
</file>

<file path=ppt/slides/_rels/slide34.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image" Target="../media/image84.jpeg"/><Relationship Id="rId1" Type="http://schemas.openxmlformats.org/officeDocument/2006/relationships/slideLayout" Target="../slideLayouts/slideLayout1.xml"/><Relationship Id="rId5" Type="http://schemas.openxmlformats.org/officeDocument/2006/relationships/image" Target="../media/image87.jpeg"/><Relationship Id="rId4" Type="http://schemas.openxmlformats.org/officeDocument/2006/relationships/image" Target="../media/image86.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88.png"/><Relationship Id="rId4" Type="http://schemas.openxmlformats.org/officeDocument/2006/relationships/notesSlide" Target="../notesSlides/notesSlide25.xml"/></Relationships>
</file>

<file path=ppt/slides/_rels/slide37.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image" Target="../media/image84.jpeg"/><Relationship Id="rId1" Type="http://schemas.openxmlformats.org/officeDocument/2006/relationships/slideLayout" Target="../slideLayouts/slideLayout1.xml"/><Relationship Id="rId5" Type="http://schemas.openxmlformats.org/officeDocument/2006/relationships/image" Target="../media/image87.jpeg"/><Relationship Id="rId4" Type="http://schemas.openxmlformats.org/officeDocument/2006/relationships/image" Target="../media/image86.png"/></Relationships>
</file>

<file path=ppt/slides/_rels/slide38.xml.rels><?xml version="1.0" encoding="UTF-8" standalone="yes"?>
<Relationships xmlns="http://schemas.openxmlformats.org/package/2006/relationships"><Relationship Id="rId8" Type="http://schemas.openxmlformats.org/officeDocument/2006/relationships/image" Target="NULL"/><Relationship Id="rId13" Type="http://schemas.openxmlformats.org/officeDocument/2006/relationships/image" Target="NULL"/><Relationship Id="rId18" Type="http://schemas.openxmlformats.org/officeDocument/2006/relationships/image" Target="NULL"/><Relationship Id="rId3" Type="http://schemas.openxmlformats.org/officeDocument/2006/relationships/image" Target="../media/image89.png"/><Relationship Id="rId7" Type="http://schemas.openxmlformats.org/officeDocument/2006/relationships/image" Target="NULL"/><Relationship Id="rId12" Type="http://schemas.openxmlformats.org/officeDocument/2006/relationships/image" Target="NULL"/><Relationship Id="rId17" Type="http://schemas.openxmlformats.org/officeDocument/2006/relationships/image" Target="NULL"/><Relationship Id="rId2" Type="http://schemas.openxmlformats.org/officeDocument/2006/relationships/notesSlide" Target="../notesSlides/notesSlide26.xml"/><Relationship Id="rId16" Type="http://schemas.openxmlformats.org/officeDocument/2006/relationships/image" Target="NULL"/><Relationship Id="rId20" Type="http://schemas.openxmlformats.org/officeDocument/2006/relationships/image" Target="../media/image92.png"/><Relationship Id="rId1" Type="http://schemas.openxmlformats.org/officeDocument/2006/relationships/slideLayout" Target="../slideLayouts/slideLayout18.xml"/><Relationship Id="rId6" Type="http://schemas.openxmlformats.org/officeDocument/2006/relationships/image" Target="NULL"/><Relationship Id="rId11" Type="http://schemas.openxmlformats.org/officeDocument/2006/relationships/image" Target="NULL"/><Relationship Id="rId5" Type="http://schemas.openxmlformats.org/officeDocument/2006/relationships/image" Target="NULL"/><Relationship Id="rId15" Type="http://schemas.openxmlformats.org/officeDocument/2006/relationships/image" Target="NULL"/><Relationship Id="rId10" Type="http://schemas.openxmlformats.org/officeDocument/2006/relationships/image" Target="NULL"/><Relationship Id="rId19" Type="http://schemas.openxmlformats.org/officeDocument/2006/relationships/image" Target="../media/image91.png"/><Relationship Id="rId4" Type="http://schemas.openxmlformats.org/officeDocument/2006/relationships/image" Target="NULL"/><Relationship Id="rId9" Type="http://schemas.openxmlformats.org/officeDocument/2006/relationships/image" Target="NULL"/><Relationship Id="rId14" Type="http://schemas.openxmlformats.org/officeDocument/2006/relationships/image" Target="NULL"/></Relationships>
</file>

<file path=ppt/slides/_rels/slide39.xml.rels><?xml version="1.0" encoding="UTF-8" standalone="yes"?>
<Relationships xmlns="http://schemas.openxmlformats.org/package/2006/relationships"><Relationship Id="rId8" Type="http://schemas.openxmlformats.org/officeDocument/2006/relationships/image" Target="../media/image98.png"/><Relationship Id="rId13" Type="http://schemas.openxmlformats.org/officeDocument/2006/relationships/image" Target="../media/image103.jpeg"/><Relationship Id="rId3" Type="http://schemas.openxmlformats.org/officeDocument/2006/relationships/image" Target="../media/image93.jpeg"/><Relationship Id="rId7" Type="http://schemas.openxmlformats.org/officeDocument/2006/relationships/image" Target="../media/image97.png"/><Relationship Id="rId12" Type="http://schemas.openxmlformats.org/officeDocument/2006/relationships/image" Target="../media/image102.png"/><Relationship Id="rId2" Type="http://schemas.openxmlformats.org/officeDocument/2006/relationships/notesSlide" Target="../notesSlides/notesSlide27.xml"/><Relationship Id="rId1" Type="http://schemas.openxmlformats.org/officeDocument/2006/relationships/slideLayout" Target="../slideLayouts/slideLayout18.xml"/><Relationship Id="rId6" Type="http://schemas.openxmlformats.org/officeDocument/2006/relationships/image" Target="../media/image96.png"/><Relationship Id="rId11" Type="http://schemas.openxmlformats.org/officeDocument/2006/relationships/image" Target="../media/image101.png"/><Relationship Id="rId5" Type="http://schemas.openxmlformats.org/officeDocument/2006/relationships/image" Target="../media/image95.png"/><Relationship Id="rId15" Type="http://schemas.microsoft.com/office/2007/relationships/hdphoto" Target="../media/hdphoto1.wdp"/><Relationship Id="rId10" Type="http://schemas.openxmlformats.org/officeDocument/2006/relationships/image" Target="../media/image100.png"/><Relationship Id="rId4" Type="http://schemas.openxmlformats.org/officeDocument/2006/relationships/image" Target="../media/image94.png"/><Relationship Id="rId9" Type="http://schemas.openxmlformats.org/officeDocument/2006/relationships/image" Target="../media/image99.png"/><Relationship Id="rId14" Type="http://schemas.openxmlformats.org/officeDocument/2006/relationships/image" Target="../media/image104.png"/></Relationships>
</file>

<file path=ppt/slides/_rels/slide40.xml.rels><?xml version="1.0" encoding="UTF-8" standalone="yes"?>
<Relationships xmlns="http://schemas.openxmlformats.org/package/2006/relationships"><Relationship Id="rId8" Type="http://schemas.openxmlformats.org/officeDocument/2006/relationships/image" Target="../media/image98.png"/><Relationship Id="rId13" Type="http://schemas.openxmlformats.org/officeDocument/2006/relationships/image" Target="../media/image103.jpeg"/><Relationship Id="rId3" Type="http://schemas.openxmlformats.org/officeDocument/2006/relationships/image" Target="../media/image93.jpeg"/><Relationship Id="rId7" Type="http://schemas.openxmlformats.org/officeDocument/2006/relationships/image" Target="../media/image97.png"/><Relationship Id="rId12" Type="http://schemas.openxmlformats.org/officeDocument/2006/relationships/image" Target="../media/image102.png"/><Relationship Id="rId2" Type="http://schemas.openxmlformats.org/officeDocument/2006/relationships/notesSlide" Target="../notesSlides/notesSlide28.xml"/><Relationship Id="rId16" Type="http://schemas.openxmlformats.org/officeDocument/2006/relationships/image" Target="NULL"/><Relationship Id="rId1" Type="http://schemas.openxmlformats.org/officeDocument/2006/relationships/slideLayout" Target="../slideLayouts/slideLayout18.xml"/><Relationship Id="rId6" Type="http://schemas.openxmlformats.org/officeDocument/2006/relationships/image" Target="../media/image96.png"/><Relationship Id="rId11" Type="http://schemas.openxmlformats.org/officeDocument/2006/relationships/image" Target="../media/image101.png"/><Relationship Id="rId5" Type="http://schemas.openxmlformats.org/officeDocument/2006/relationships/image" Target="../media/image95.png"/><Relationship Id="rId15" Type="http://schemas.microsoft.com/office/2007/relationships/hdphoto" Target="../media/hdphoto1.wdp"/><Relationship Id="rId10" Type="http://schemas.openxmlformats.org/officeDocument/2006/relationships/image" Target="../media/image100.png"/><Relationship Id="rId4" Type="http://schemas.openxmlformats.org/officeDocument/2006/relationships/image" Target="../media/image94.png"/><Relationship Id="rId9" Type="http://schemas.openxmlformats.org/officeDocument/2006/relationships/image" Target="../media/image99.png"/><Relationship Id="rId14" Type="http://schemas.openxmlformats.org/officeDocument/2006/relationships/image" Target="../media/image104.png"/></Relationships>
</file>

<file path=ppt/slides/_rels/slide41.xml.rels><?xml version="1.0" encoding="UTF-8" standalone="yes"?>
<Relationships xmlns="http://schemas.openxmlformats.org/package/2006/relationships"><Relationship Id="rId8" Type="http://schemas.openxmlformats.org/officeDocument/2006/relationships/image" Target="../media/image98.png"/><Relationship Id="rId13" Type="http://schemas.openxmlformats.org/officeDocument/2006/relationships/image" Target="../media/image107.png"/><Relationship Id="rId18" Type="http://schemas.openxmlformats.org/officeDocument/2006/relationships/image" Target="../media/image104.png"/><Relationship Id="rId3" Type="http://schemas.openxmlformats.org/officeDocument/2006/relationships/image" Target="../media/image93.jpeg"/><Relationship Id="rId7" Type="http://schemas.openxmlformats.org/officeDocument/2006/relationships/image" Target="../media/image97.png"/><Relationship Id="rId12" Type="http://schemas.openxmlformats.org/officeDocument/2006/relationships/image" Target="../media/image106.png"/><Relationship Id="rId17" Type="http://schemas.openxmlformats.org/officeDocument/2006/relationships/image" Target="../media/image103.jpeg"/><Relationship Id="rId2" Type="http://schemas.openxmlformats.org/officeDocument/2006/relationships/notesSlide" Target="../notesSlides/notesSlide29.xml"/><Relationship Id="rId16" Type="http://schemas.openxmlformats.org/officeDocument/2006/relationships/image" Target="../media/image102.png"/><Relationship Id="rId20" Type="http://schemas.openxmlformats.org/officeDocument/2006/relationships/image" Target="../media/image109.jpg"/><Relationship Id="rId1" Type="http://schemas.openxmlformats.org/officeDocument/2006/relationships/slideLayout" Target="../slideLayouts/slideLayout18.xml"/><Relationship Id="rId6" Type="http://schemas.openxmlformats.org/officeDocument/2006/relationships/image" Target="../media/image96.png"/><Relationship Id="rId11" Type="http://schemas.openxmlformats.org/officeDocument/2006/relationships/image" Target="../media/image105.png"/><Relationship Id="rId5" Type="http://schemas.openxmlformats.org/officeDocument/2006/relationships/image" Target="../media/image95.png"/><Relationship Id="rId15" Type="http://schemas.openxmlformats.org/officeDocument/2006/relationships/image" Target="../media/image101.png"/><Relationship Id="rId10" Type="http://schemas.openxmlformats.org/officeDocument/2006/relationships/image" Target="../media/image100.png"/><Relationship Id="rId19" Type="http://schemas.microsoft.com/office/2007/relationships/hdphoto" Target="../media/hdphoto1.wdp"/><Relationship Id="rId4" Type="http://schemas.openxmlformats.org/officeDocument/2006/relationships/image" Target="../media/image94.png"/><Relationship Id="rId9" Type="http://schemas.openxmlformats.org/officeDocument/2006/relationships/image" Target="../media/image99.png"/><Relationship Id="rId14" Type="http://schemas.openxmlformats.org/officeDocument/2006/relationships/image" Target="../media/image108.png"/></Relationships>
</file>

<file path=ppt/slides/_rels/slide42.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notesSlide" Target="../notesSlides/notesSlide30.xml"/><Relationship Id="rId1" Type="http://schemas.openxmlformats.org/officeDocument/2006/relationships/slideLayout" Target="../slideLayouts/slideLayout18.xml"/><Relationship Id="rId4" Type="http://schemas.openxmlformats.org/officeDocument/2006/relationships/image" Target="../media/image111.png"/></Relationships>
</file>

<file path=ppt/slides/_rels/slide43.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31.xml"/><Relationship Id="rId1" Type="http://schemas.openxmlformats.org/officeDocument/2006/relationships/slideLayout" Target="../slideLayouts/slideLayout18.xml"/><Relationship Id="rId4" Type="http://schemas.openxmlformats.org/officeDocument/2006/relationships/image" Target="../media/image113.png"/></Relationships>
</file>

<file path=ppt/slides/_rels/slide44.xml.rels><?xml version="1.0" encoding="UTF-8" standalone="yes"?>
<Relationships xmlns="http://schemas.openxmlformats.org/package/2006/relationships"><Relationship Id="rId8" Type="http://schemas.openxmlformats.org/officeDocument/2006/relationships/image" Target="../media/image119.png"/><Relationship Id="rId3" Type="http://schemas.openxmlformats.org/officeDocument/2006/relationships/image" Target="../media/image114.png"/><Relationship Id="rId7" Type="http://schemas.openxmlformats.org/officeDocument/2006/relationships/image" Target="../media/image118.png"/><Relationship Id="rId2" Type="http://schemas.openxmlformats.org/officeDocument/2006/relationships/notesSlide" Target="../notesSlides/notesSlide32.xml"/><Relationship Id="rId1" Type="http://schemas.openxmlformats.org/officeDocument/2006/relationships/slideLayout" Target="../slideLayouts/slideLayout18.xml"/><Relationship Id="rId6" Type="http://schemas.openxmlformats.org/officeDocument/2006/relationships/image" Target="../media/image117.png"/><Relationship Id="rId5" Type="http://schemas.openxmlformats.org/officeDocument/2006/relationships/image" Target="../media/image116.png"/><Relationship Id="rId4" Type="http://schemas.openxmlformats.org/officeDocument/2006/relationships/image" Target="../media/image115.png"/></Relationships>
</file>

<file path=ppt/slides/_rels/slide45.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notesSlide" Target="../notesSlides/notesSlide34.xml"/><Relationship Id="rId1" Type="http://schemas.openxmlformats.org/officeDocument/2006/relationships/slideLayout" Target="../slideLayouts/slideLayout1.xml"/><Relationship Id="rId5" Type="http://schemas.openxmlformats.org/officeDocument/2006/relationships/image" Target="../media/image122.png"/><Relationship Id="rId4" Type="http://schemas.openxmlformats.org/officeDocument/2006/relationships/image" Target="../media/image121.png"/></Relationships>
</file>

<file path=ppt/slides/_rels/slide47.xml.rels><?xml version="1.0" encoding="UTF-8" standalone="yes"?>
<Relationships xmlns="http://schemas.openxmlformats.org/package/2006/relationships"><Relationship Id="rId2" Type="http://schemas.openxmlformats.org/officeDocument/2006/relationships/image" Target="../media/image123.png"/><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image" Target="../media/image124.png"/><Relationship Id="rId1" Type="http://schemas.openxmlformats.org/officeDocument/2006/relationships/slideLayout" Target="../slideLayouts/slideLayout1.xml"/><Relationship Id="rId4" Type="http://schemas.openxmlformats.org/officeDocument/2006/relationships/image" Target="../media/image126.png"/></Relationships>
</file>

<file path=ppt/slides/_rels/slide49.xml.rels><?xml version="1.0" encoding="UTF-8" standalone="yes"?>
<Relationships xmlns="http://schemas.openxmlformats.org/package/2006/relationships"><Relationship Id="rId3" Type="http://schemas.openxmlformats.org/officeDocument/2006/relationships/image" Target="../media/image127.emf"/><Relationship Id="rId2" Type="http://schemas.openxmlformats.org/officeDocument/2006/relationships/notesSlide" Target="../notesSlides/notesSlide35.xml"/><Relationship Id="rId1" Type="http://schemas.openxmlformats.org/officeDocument/2006/relationships/slideLayout" Target="../slideLayouts/slideLayout1.xml"/><Relationship Id="rId5" Type="http://schemas.openxmlformats.org/officeDocument/2006/relationships/image" Target="../media/image129.emf"/><Relationship Id="rId4" Type="http://schemas.openxmlformats.org/officeDocument/2006/relationships/image" Target="../media/image128.emf"/></Relationships>
</file>

<file path=ppt/slides/_rels/slide50.xml.rels><?xml version="1.0" encoding="UTF-8" standalone="yes"?>
<Relationships xmlns="http://schemas.openxmlformats.org/package/2006/relationships"><Relationship Id="rId8" Type="http://schemas.openxmlformats.org/officeDocument/2006/relationships/image" Target="../media/image135.emf"/><Relationship Id="rId3" Type="http://schemas.openxmlformats.org/officeDocument/2006/relationships/image" Target="../media/image130.png"/><Relationship Id="rId7" Type="http://schemas.openxmlformats.org/officeDocument/2006/relationships/image" Target="../media/image134.emf"/><Relationship Id="rId2" Type="http://schemas.openxmlformats.org/officeDocument/2006/relationships/notesSlide" Target="../notesSlides/notesSlide36.xml"/><Relationship Id="rId1" Type="http://schemas.openxmlformats.org/officeDocument/2006/relationships/slideLayout" Target="../slideLayouts/slideLayout1.xml"/><Relationship Id="rId6" Type="http://schemas.openxmlformats.org/officeDocument/2006/relationships/image" Target="../media/image133.emf"/><Relationship Id="rId5" Type="http://schemas.openxmlformats.org/officeDocument/2006/relationships/image" Target="../media/image132.emf"/><Relationship Id="rId10" Type="http://schemas.openxmlformats.org/officeDocument/2006/relationships/image" Target="../media/image137.emf"/><Relationship Id="rId4" Type="http://schemas.openxmlformats.org/officeDocument/2006/relationships/image" Target="../media/image131.emf"/><Relationship Id="rId9" Type="http://schemas.openxmlformats.org/officeDocument/2006/relationships/image" Target="../media/image136.png"/></Relationships>
</file>

<file path=ppt/slides/_rels/slide51.xml.rels><?xml version="1.0" encoding="UTF-8" standalone="yes"?>
<Relationships xmlns="http://schemas.openxmlformats.org/package/2006/relationships"><Relationship Id="rId8" Type="http://schemas.openxmlformats.org/officeDocument/2006/relationships/image" Target="../media/image144.png"/><Relationship Id="rId13" Type="http://schemas.openxmlformats.org/officeDocument/2006/relationships/image" Target="../media/image149.png"/><Relationship Id="rId3" Type="http://schemas.openxmlformats.org/officeDocument/2006/relationships/image" Target="../media/image139.png"/><Relationship Id="rId7" Type="http://schemas.openxmlformats.org/officeDocument/2006/relationships/image" Target="../media/image143.png"/><Relationship Id="rId12" Type="http://schemas.openxmlformats.org/officeDocument/2006/relationships/image" Target="../media/image148.png"/><Relationship Id="rId17" Type="http://schemas.openxmlformats.org/officeDocument/2006/relationships/image" Target="../media/image154.png"/><Relationship Id="rId2" Type="http://schemas.openxmlformats.org/officeDocument/2006/relationships/image" Target="../media/image138.png"/><Relationship Id="rId16" Type="http://schemas.openxmlformats.org/officeDocument/2006/relationships/image" Target="../media/image152.png"/><Relationship Id="rId1" Type="http://schemas.openxmlformats.org/officeDocument/2006/relationships/slideLayout" Target="../slideLayouts/slideLayout1.xml"/><Relationship Id="rId6" Type="http://schemas.openxmlformats.org/officeDocument/2006/relationships/image" Target="../media/image142.png"/><Relationship Id="rId11" Type="http://schemas.openxmlformats.org/officeDocument/2006/relationships/image" Target="../media/image147.png"/><Relationship Id="rId5" Type="http://schemas.openxmlformats.org/officeDocument/2006/relationships/image" Target="../media/image141.png"/><Relationship Id="rId15" Type="http://schemas.openxmlformats.org/officeDocument/2006/relationships/image" Target="../media/image151.png"/><Relationship Id="rId10" Type="http://schemas.openxmlformats.org/officeDocument/2006/relationships/image" Target="../media/image146.png"/><Relationship Id="rId4" Type="http://schemas.openxmlformats.org/officeDocument/2006/relationships/image" Target="../media/image140.png"/><Relationship Id="rId9" Type="http://schemas.openxmlformats.org/officeDocument/2006/relationships/image" Target="../media/image145.png"/><Relationship Id="rId14" Type="http://schemas.openxmlformats.org/officeDocument/2006/relationships/image" Target="../media/image150.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47"/>
        <p:cNvGrpSpPr/>
        <p:nvPr/>
      </p:nvGrpSpPr>
      <p:grpSpPr>
        <a:xfrm>
          <a:off x="0" y="0"/>
          <a:ext cx="0" cy="0"/>
          <a:chOff x="0" y="0"/>
          <a:chExt cx="0" cy="0"/>
        </a:xfrm>
      </p:grpSpPr>
      <p:pic>
        <p:nvPicPr>
          <p:cNvPr id="49" name="Google Shape;49;p1" descr="Adobe Logo and symbol, meaning, history, PNG, brand"/>
          <p:cNvPicPr preferRelativeResize="0"/>
          <p:nvPr/>
        </p:nvPicPr>
        <p:blipFill rotWithShape="1">
          <a:blip r:embed="rId3">
            <a:alphaModFix/>
          </a:blip>
          <a:srcRect l="6528" t="28024" r="6666" b="28517"/>
          <a:stretch/>
        </p:blipFill>
        <p:spPr>
          <a:xfrm>
            <a:off x="4812672" y="5156195"/>
            <a:ext cx="1544479" cy="434925"/>
          </a:xfrm>
          <a:prstGeom prst="rect">
            <a:avLst/>
          </a:prstGeom>
          <a:noFill/>
          <a:ln>
            <a:noFill/>
          </a:ln>
        </p:spPr>
      </p:pic>
      <p:pic>
        <p:nvPicPr>
          <p:cNvPr id="50" name="Google Shape;50;p1"/>
          <p:cNvPicPr preferRelativeResize="0"/>
          <p:nvPr/>
        </p:nvPicPr>
        <p:blipFill rotWithShape="1">
          <a:blip r:embed="rId4">
            <a:alphaModFix/>
          </a:blip>
          <a:srcRect/>
          <a:stretch/>
        </p:blipFill>
        <p:spPr>
          <a:xfrm>
            <a:off x="2983098" y="5161606"/>
            <a:ext cx="1445672" cy="424101"/>
          </a:xfrm>
          <a:prstGeom prst="rect">
            <a:avLst/>
          </a:prstGeom>
          <a:noFill/>
          <a:ln>
            <a:noFill/>
          </a:ln>
        </p:spPr>
      </p:pic>
      <p:sp>
        <p:nvSpPr>
          <p:cNvPr id="51" name="Google Shape;51;p1"/>
          <p:cNvSpPr txBox="1"/>
          <p:nvPr/>
        </p:nvSpPr>
        <p:spPr>
          <a:xfrm>
            <a:off x="1523999" y="2951465"/>
            <a:ext cx="9144000" cy="1655762"/>
          </a:xfrm>
          <a:prstGeom prst="rect">
            <a:avLst/>
          </a:prstGeom>
          <a:noFill/>
          <a:ln>
            <a:noFill/>
          </a:ln>
        </p:spPr>
        <p:txBody>
          <a:bodyPr spcFirstLastPara="1" wrap="square" lIns="91425" tIns="45700" rIns="91425" bIns="45700" anchor="t" anchorCtr="0">
            <a:normAutofit/>
          </a:bodyPr>
          <a:lstStyle/>
          <a:p>
            <a:pPr marL="0" marR="0" lvl="0" indent="0" algn="ctr" rtl="0">
              <a:lnSpc>
                <a:spcPct val="150000"/>
              </a:lnSpc>
              <a:spcBef>
                <a:spcPts val="0"/>
              </a:spcBef>
              <a:spcAft>
                <a:spcPts val="0"/>
              </a:spcAft>
              <a:buClr>
                <a:schemeClr val="dk1"/>
              </a:buClr>
              <a:buSzPts val="2400"/>
              <a:buFont typeface="Arial"/>
              <a:buNone/>
            </a:pPr>
            <a:r>
              <a:rPr lang="en-US" sz="2400" b="0" i="0" u="none" strike="noStrike" cap="none" dirty="0">
                <a:solidFill>
                  <a:schemeClr val="dk1"/>
                </a:solidFill>
                <a:latin typeface="Calibri"/>
                <a:ea typeface="Calibri"/>
                <a:cs typeface="Calibri"/>
                <a:sym typeface="Calibri"/>
              </a:rPr>
              <a:t>Niloy Mitra, </a:t>
            </a:r>
            <a:r>
              <a:rPr lang="en-US" sz="2400" b="0" i="0" u="none" strike="noStrike" cap="none" dirty="0" err="1">
                <a:solidFill>
                  <a:schemeClr val="dk1"/>
                </a:solidFill>
                <a:latin typeface="Calibri"/>
                <a:ea typeface="Calibri"/>
                <a:cs typeface="Calibri"/>
                <a:sym typeface="Calibri"/>
              </a:rPr>
              <a:t>Duygu</a:t>
            </a:r>
            <a:r>
              <a:rPr lang="en-US" sz="2400" b="0" i="0" u="none" strike="noStrike" cap="none" dirty="0">
                <a:solidFill>
                  <a:schemeClr val="dk1"/>
                </a:solidFill>
                <a:latin typeface="Calibri"/>
                <a:ea typeface="Calibri"/>
                <a:cs typeface="Calibri"/>
                <a:sym typeface="Calibri"/>
              </a:rPr>
              <a:t> Ceylan, Paul Guerrero, </a:t>
            </a:r>
            <a:br>
              <a:rPr lang="en-US" sz="2400" b="0" i="0" u="none" strike="noStrike" cap="none" dirty="0">
                <a:solidFill>
                  <a:schemeClr val="dk1"/>
                </a:solidFill>
                <a:latin typeface="Calibri"/>
                <a:ea typeface="Calibri"/>
                <a:cs typeface="Calibri"/>
                <a:sym typeface="Calibri"/>
              </a:rPr>
            </a:br>
            <a:r>
              <a:rPr lang="en-US" sz="2400" b="0" i="0" u="none" strike="noStrike" cap="none" dirty="0">
                <a:solidFill>
                  <a:schemeClr val="dk1"/>
                </a:solidFill>
                <a:latin typeface="Calibri"/>
                <a:ea typeface="Calibri"/>
                <a:cs typeface="Calibri"/>
                <a:sym typeface="Calibri"/>
              </a:rPr>
              <a:t>Daniel Cohen-Or, Or </a:t>
            </a:r>
            <a:r>
              <a:rPr lang="en-US" sz="2400" b="0" i="0" u="none" strike="noStrike" cap="none" dirty="0" err="1">
                <a:solidFill>
                  <a:schemeClr val="dk1"/>
                </a:solidFill>
                <a:latin typeface="Calibri"/>
                <a:ea typeface="Calibri"/>
                <a:cs typeface="Calibri"/>
                <a:sym typeface="Calibri"/>
              </a:rPr>
              <a:t>Patashnik</a:t>
            </a:r>
            <a:r>
              <a:rPr lang="en-US" sz="2400" b="0" i="0" u="none" strike="noStrike" cap="none" dirty="0">
                <a:solidFill>
                  <a:schemeClr val="dk1"/>
                </a:solidFill>
                <a:latin typeface="Calibri"/>
                <a:ea typeface="Calibri"/>
                <a:cs typeface="Calibri"/>
                <a:sym typeface="Calibri"/>
              </a:rPr>
              <a:t>, Chun-Hao Huang, </a:t>
            </a:r>
            <a:r>
              <a:rPr lang="en-US" sz="2400" b="0" i="0" u="none" strike="noStrike" cap="none" dirty="0" err="1">
                <a:solidFill>
                  <a:schemeClr val="dk1"/>
                </a:solidFill>
                <a:latin typeface="Calibri"/>
                <a:ea typeface="Calibri"/>
                <a:cs typeface="Calibri"/>
                <a:sym typeface="Calibri"/>
              </a:rPr>
              <a:t>Minhyuk</a:t>
            </a:r>
            <a:r>
              <a:rPr lang="en-US" sz="2400" b="0" i="0" u="none" strike="noStrike" cap="none" dirty="0">
                <a:solidFill>
                  <a:schemeClr val="dk1"/>
                </a:solidFill>
                <a:latin typeface="Calibri"/>
                <a:ea typeface="Calibri"/>
                <a:cs typeface="Calibri"/>
                <a:sym typeface="Calibri"/>
              </a:rPr>
              <a:t> Sung </a:t>
            </a:r>
            <a:endParaRPr sz="2400" b="0" i="0" u="none" strike="noStrike" cap="none" dirty="0">
              <a:solidFill>
                <a:schemeClr val="dk1"/>
              </a:solidFill>
              <a:latin typeface="Calibri"/>
              <a:ea typeface="Calibri"/>
              <a:cs typeface="Calibri"/>
              <a:sym typeface="Calibri"/>
            </a:endParaRPr>
          </a:p>
        </p:txBody>
      </p:sp>
      <p:pic>
        <p:nvPicPr>
          <p:cNvPr id="52" name="Google Shape;52;p1" descr="Tel Aviv University - Wikipedia"/>
          <p:cNvPicPr preferRelativeResize="0"/>
          <p:nvPr/>
        </p:nvPicPr>
        <p:blipFill rotWithShape="1">
          <a:blip r:embed="rId5">
            <a:alphaModFix/>
          </a:blip>
          <a:srcRect/>
          <a:stretch/>
        </p:blipFill>
        <p:spPr>
          <a:xfrm>
            <a:off x="6631203" y="5150226"/>
            <a:ext cx="1194659" cy="509721"/>
          </a:xfrm>
          <a:prstGeom prst="rect">
            <a:avLst/>
          </a:prstGeom>
          <a:noFill/>
          <a:ln>
            <a:noFill/>
          </a:ln>
        </p:spPr>
      </p:pic>
      <p:sp>
        <p:nvSpPr>
          <p:cNvPr id="7" name="TextBox 6">
            <a:extLst>
              <a:ext uri="{FF2B5EF4-FFF2-40B4-BE49-F238E27FC236}">
                <a16:creationId xmlns:a16="http://schemas.microsoft.com/office/drawing/2014/main" id="{DB040DAE-A2BA-9326-9278-3EFFB15D4414}"/>
              </a:ext>
            </a:extLst>
          </p:cNvPr>
          <p:cNvSpPr txBox="1"/>
          <p:nvPr/>
        </p:nvSpPr>
        <p:spPr>
          <a:xfrm>
            <a:off x="627994" y="4389346"/>
            <a:ext cx="11239157" cy="769441"/>
          </a:xfrm>
          <a:prstGeom prst="rect">
            <a:avLst/>
          </a:prstGeom>
          <a:noFill/>
        </p:spPr>
        <p:txBody>
          <a:bodyPr wrap="square" rtlCol="0">
            <a:spAutoFit/>
          </a:bodyPr>
          <a:lstStyle/>
          <a:p>
            <a:pPr algn="ctr"/>
            <a:r>
              <a:rPr lang="en-US" sz="4400" b="1" dirty="0">
                <a:latin typeface="Ubuntu" panose="020B0504030602030204" pitchFamily="34" charset="0"/>
              </a:rPr>
              <a:t>Part 3: Attention and Personalization</a:t>
            </a:r>
          </a:p>
        </p:txBody>
      </p:sp>
      <p:sp>
        <p:nvSpPr>
          <p:cNvPr id="4" name="Date Placeholder 3">
            <a:extLst>
              <a:ext uri="{FF2B5EF4-FFF2-40B4-BE49-F238E27FC236}">
                <a16:creationId xmlns:a16="http://schemas.microsoft.com/office/drawing/2014/main" id="{57F1042F-5417-2984-62DF-230F01C84246}"/>
              </a:ext>
            </a:extLst>
          </p:cNvPr>
          <p:cNvSpPr>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r>
              <a:rPr lang="en-GB" dirty="0"/>
              <a:t>SIGGRAPH 2025 Course</a:t>
            </a:r>
          </a:p>
        </p:txBody>
      </p:sp>
      <p:sp>
        <p:nvSpPr>
          <p:cNvPr id="8" name="Slide Number Placeholder 7">
            <a:extLst>
              <a:ext uri="{FF2B5EF4-FFF2-40B4-BE49-F238E27FC236}">
                <a16:creationId xmlns:a16="http://schemas.microsoft.com/office/drawing/2014/main" id="{AE255025-A4B3-B781-16A5-429C58FCE29A}"/>
              </a:ext>
            </a:extLst>
          </p:cNvPr>
          <p:cNvSpPr>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0" marR="0" lvl="0" indent="0" algn="r" rtl="0">
              <a:lnSpc>
                <a:spcPct val="100000"/>
              </a:lnSpc>
              <a:spcBef>
                <a:spcPts val="0"/>
              </a:spcBef>
              <a:spcAft>
                <a:spcPts val="0"/>
              </a:spcAft>
              <a:buClr>
                <a:srgbClr val="000000"/>
              </a:buClr>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smtClean="0"/>
              <a:pPr marL="0" lvl="0" indent="0" algn="r" rtl="0">
                <a:spcBef>
                  <a:spcPts val="0"/>
                </a:spcBef>
                <a:spcAft>
                  <a:spcPts val="0"/>
                </a:spcAft>
                <a:buNone/>
              </a:pPr>
              <a:t>1</a:t>
            </a:fld>
            <a:endParaRPr lang="en-US"/>
          </a:p>
        </p:txBody>
      </p:sp>
      <p:pic>
        <p:nvPicPr>
          <p:cNvPr id="1026" name="Picture 2">
            <a:extLst>
              <a:ext uri="{FF2B5EF4-FFF2-40B4-BE49-F238E27FC236}">
                <a16:creationId xmlns:a16="http://schemas.microsoft.com/office/drawing/2014/main" id="{2E39B6DD-D781-1857-9AB3-B5497735A6D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939443" y="5158787"/>
            <a:ext cx="1623469" cy="53783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5EE7E1D-3CA4-644F-F86F-368702AC73C5}"/>
              </a:ext>
            </a:extLst>
          </p:cNvPr>
          <p:cNvSpPr txBox="1"/>
          <p:nvPr/>
        </p:nvSpPr>
        <p:spPr>
          <a:xfrm>
            <a:off x="2144435" y="5768405"/>
            <a:ext cx="7903125" cy="400110"/>
          </a:xfrm>
          <a:prstGeom prst="rect">
            <a:avLst/>
          </a:prstGeom>
          <a:noFill/>
        </p:spPr>
        <p:txBody>
          <a:bodyPr wrap="none" rtlCol="0">
            <a:spAutoFit/>
          </a:bodyPr>
          <a:lstStyle/>
          <a:p>
            <a:pPr algn="ctr"/>
            <a:r>
              <a:rPr lang="en-US" sz="2000" dirty="0">
                <a:solidFill>
                  <a:schemeClr val="accent2"/>
                </a:solidFill>
              </a:rPr>
              <a:t>https://</a:t>
            </a:r>
            <a:r>
              <a:rPr lang="en-US" sz="2000" dirty="0" err="1">
                <a:solidFill>
                  <a:schemeClr val="accent2"/>
                </a:solidFill>
              </a:rPr>
              <a:t>geometry.cs.ucl.ac.uk</a:t>
            </a:r>
            <a:r>
              <a:rPr lang="en-US" sz="2000">
                <a:solidFill>
                  <a:schemeClr val="accent2"/>
                </a:solidFill>
              </a:rPr>
              <a:t>/courses/diffusion_ImageVideo_sigg25/</a:t>
            </a:r>
            <a:endParaRPr lang="en-US" sz="2000" dirty="0">
              <a:solidFill>
                <a:schemeClr val="accent2"/>
              </a:solidFill>
            </a:endParaRPr>
          </a:p>
        </p:txBody>
      </p:sp>
      <p:sp>
        <p:nvSpPr>
          <p:cNvPr id="10" name="Title 1">
            <a:extLst>
              <a:ext uri="{FF2B5EF4-FFF2-40B4-BE49-F238E27FC236}">
                <a16:creationId xmlns:a16="http://schemas.microsoft.com/office/drawing/2014/main" id="{67E039FB-3753-4034-F870-54A791985D8B}"/>
              </a:ext>
            </a:extLst>
          </p:cNvPr>
          <p:cNvSpPr txBox="1">
            <a:spLocks/>
          </p:cNvSpPr>
          <p:nvPr/>
        </p:nvSpPr>
        <p:spPr>
          <a:xfrm>
            <a:off x="476420" y="226638"/>
            <a:ext cx="11239158" cy="2387600"/>
          </a:xfrm>
          <a:prstGeom prst="rect">
            <a:avLst/>
          </a:prstGeom>
          <a:noFill/>
          <a:ln>
            <a:noFill/>
          </a:ln>
        </p:spPr>
        <p:txBody>
          <a:bodyPr spcFirstLastPara="1" wrap="square" lIns="91425" tIns="45700" rIns="91425" bIns="45700" anchor="b" anchorCtr="0">
            <a:normAutofit/>
          </a:bodyPr>
          <a:lstStyle>
            <a:defPPr marR="0" lvl="0" algn="l" rtl="0">
              <a:lnSpc>
                <a:spcPct val="100000"/>
              </a:lnSpc>
              <a:spcBef>
                <a:spcPts val="0"/>
              </a:spcBef>
              <a:spcAft>
                <a:spcPts val="0"/>
              </a:spcAft>
            </a:defPPr>
            <a:lvl1pPr marR="0" lvl="0" algn="ctr" rtl="0">
              <a:lnSpc>
                <a:spcPct val="90000"/>
              </a:lnSpc>
              <a:spcBef>
                <a:spcPts val="0"/>
              </a:spcBef>
              <a:spcAft>
                <a:spcPts val="0"/>
              </a:spcAft>
              <a:buClr>
                <a:schemeClr val="dk1"/>
              </a:buClr>
              <a:buSzPts val="6000"/>
              <a:buFont typeface="Calibri"/>
              <a:buNone/>
              <a:defRPr sz="60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r>
              <a:rPr lang="en-US" b="1" dirty="0">
                <a:effectLst>
                  <a:outerShdw blurRad="50800" dist="38100" dir="2700000" algn="tl" rotWithShape="0">
                    <a:prstClr val="black">
                      <a:alpha val="40000"/>
                    </a:prstClr>
                  </a:outerShdw>
                </a:effectLst>
              </a:rPr>
              <a:t>Diffusion Models for</a:t>
            </a:r>
            <a:br>
              <a:rPr lang="en-US" b="1" dirty="0">
                <a:effectLst>
                  <a:outerShdw blurRad="50800" dist="38100" dir="2700000" algn="tl" rotWithShape="0">
                    <a:prstClr val="black">
                      <a:alpha val="40000"/>
                    </a:prstClr>
                  </a:outerShdw>
                </a:effectLst>
              </a:rPr>
            </a:br>
            <a:r>
              <a:rPr lang="en-US" b="1" dirty="0">
                <a:effectLst>
                  <a:outerShdw blurRad="50800" dist="38100" dir="2700000" algn="tl" rotWithShape="0">
                    <a:prstClr val="black">
                      <a:alpha val="40000"/>
                    </a:prstClr>
                  </a:outerShdw>
                </a:effectLst>
              </a:rPr>
              <a:t>Visual Content Creation</a:t>
            </a:r>
          </a:p>
        </p:txBody>
      </p:sp>
      <p:pic>
        <p:nvPicPr>
          <p:cNvPr id="3" name="Picture 2">
            <a:extLst>
              <a:ext uri="{FF2B5EF4-FFF2-40B4-BE49-F238E27FC236}">
                <a16:creationId xmlns:a16="http://schemas.microsoft.com/office/drawing/2014/main" id="{D35B6D00-E177-70A9-9425-6A110B2642CE}"/>
              </a:ext>
            </a:extLst>
          </p:cNvPr>
          <p:cNvPicPr>
            <a:picLocks noChangeAspect="1"/>
          </p:cNvPicPr>
          <p:nvPr/>
        </p:nvPicPr>
        <p:blipFill>
          <a:blip r:embed="rId7"/>
          <a:stretch>
            <a:fillRect/>
          </a:stretch>
        </p:blipFill>
        <p:spPr>
          <a:xfrm>
            <a:off x="10167937" y="620804"/>
            <a:ext cx="1873250" cy="1847850"/>
          </a:xfrm>
          <a:prstGeom prst="rect">
            <a:avLst/>
          </a:prstGeom>
        </p:spPr>
      </p:pic>
      <p:sp>
        <p:nvSpPr>
          <p:cNvPr id="5" name="Footer Placeholder 4">
            <a:extLst>
              <a:ext uri="{FF2B5EF4-FFF2-40B4-BE49-F238E27FC236}">
                <a16:creationId xmlns:a16="http://schemas.microsoft.com/office/drawing/2014/main" id="{0646CB39-57E4-5FFE-6841-A4D1FB224AC2}"/>
              </a:ext>
            </a:extLst>
          </p:cNvPr>
          <p:cNvSpPr txBox="1">
            <a:spLocks/>
          </p:cNvSpPr>
          <p:nvPr/>
        </p:nvSpPr>
        <p:spPr>
          <a:xfrm>
            <a:off x="4038600" y="6410138"/>
            <a:ext cx="4114800" cy="365125"/>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buSzPts val="1400"/>
            </a:pPr>
            <a:r>
              <a:rPr lang="en-GB" sz="1200" dirty="0">
                <a:solidFill>
                  <a:srgbClr val="888888"/>
                </a:solidFill>
                <a:latin typeface="Calibri"/>
                <a:cs typeface="Calibri"/>
                <a:sym typeface="Calibri"/>
              </a:rPr>
              <a:t>Attention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Google Shape;87;p16"/>
          <p:cNvSpPr txBox="1">
            <a:spLocks noGrp="1"/>
          </p:cNvSpPr>
          <p:nvPr>
            <p:ph type="title"/>
          </p:nvPr>
        </p:nvSpPr>
        <p:spPr>
          <a:prstGeom prst="rect">
            <a:avLst/>
          </a:prstGeom>
        </p:spPr>
        <p:txBody>
          <a:bodyPr spcFirstLastPara="1" wrap="square" lIns="121900" tIns="121900" rIns="121900" bIns="121900" anchor="t" anchorCtr="0">
            <a:normAutofit fontScale="90000"/>
          </a:bodyPr>
          <a:lstStyle/>
          <a:p>
            <a:r>
              <a:rPr lang="en-US" dirty="0">
                <a:latin typeface="Calibri" panose="020F0502020204030204" pitchFamily="34" charset="0"/>
                <a:cs typeface="Calibri" panose="020F0502020204030204" pitchFamily="34" charset="0"/>
              </a:rPr>
              <a:t>Image Generative Models are Great</a:t>
            </a:r>
            <a:endParaRPr dirty="0">
              <a:latin typeface="Calibri" panose="020F0502020204030204" pitchFamily="34" charset="0"/>
              <a:cs typeface="Calibri" panose="020F0502020204030204" pitchFamily="34" charset="0"/>
            </a:endParaRPr>
          </a:p>
        </p:txBody>
      </p:sp>
      <p:sp>
        <p:nvSpPr>
          <p:cNvPr id="17" name="Text Placeholder 16">
            <a:extLst>
              <a:ext uri="{FF2B5EF4-FFF2-40B4-BE49-F238E27FC236}">
                <a16:creationId xmlns:a16="http://schemas.microsoft.com/office/drawing/2014/main" id="{28C0053A-723E-EA36-3D72-61CC432F40A1}"/>
              </a:ext>
            </a:extLst>
          </p:cNvPr>
          <p:cNvSpPr>
            <a:spLocks noGrp="1"/>
          </p:cNvSpPr>
          <p:nvPr>
            <p:ph type="body" idx="1"/>
          </p:nvPr>
        </p:nvSpPr>
        <p:spPr/>
        <p:txBody>
          <a:bodyPr/>
          <a:lstStyle/>
          <a:p>
            <a:endParaRPr lang="en-IL"/>
          </a:p>
        </p:txBody>
      </p:sp>
      <p:sp>
        <p:nvSpPr>
          <p:cNvPr id="4" name="Date Placeholder 3">
            <a:extLst>
              <a:ext uri="{FF2B5EF4-FFF2-40B4-BE49-F238E27FC236}">
                <a16:creationId xmlns:a16="http://schemas.microsoft.com/office/drawing/2014/main" id="{1F7417AD-93ED-B22D-12B5-54C01F4F658F}"/>
              </a:ext>
            </a:extLst>
          </p:cNvPr>
          <p:cNvSpPr>
            <a:spLocks noGrp="1"/>
          </p:cNvSpPr>
          <p:nvPr>
            <p:ph type="dt" idx="10"/>
          </p:nvPr>
        </p:nvSpPr>
        <p:spPr/>
        <p:txBody>
          <a:bodyPr/>
          <a:lstStyle/>
          <a:p>
            <a:r>
              <a:rPr lang="en-GB" dirty="0"/>
              <a:t>SIGGRAPH 2025 Course</a:t>
            </a:r>
          </a:p>
        </p:txBody>
      </p:sp>
      <p:sp>
        <p:nvSpPr>
          <p:cNvPr id="12" name="Footer Placeholder 4">
            <a:extLst>
              <a:ext uri="{FF2B5EF4-FFF2-40B4-BE49-F238E27FC236}">
                <a16:creationId xmlns:a16="http://schemas.microsoft.com/office/drawing/2014/main" id="{664F40F1-E453-1D7C-E692-FAC98D8F89C0}"/>
              </a:ext>
            </a:extLst>
          </p:cNvPr>
          <p:cNvSpPr>
            <a:spLocks noGrp="1"/>
          </p:cNvSpPr>
          <p:nvPr>
            <p:ph type="ftr" idx="11"/>
          </p:nvPr>
        </p:nvSpPr>
        <p:spPr/>
        <p:txBody>
          <a:bodyPr/>
          <a:lstStyle/>
          <a:p>
            <a:r>
              <a:rPr lang="en-GB"/>
              <a:t>Attention</a:t>
            </a:r>
            <a:endParaRPr lang="en-GB" dirty="0"/>
          </a:p>
        </p:txBody>
      </p:sp>
      <p:sp>
        <p:nvSpPr>
          <p:cNvPr id="13" name="Slide Number Placeholder 5">
            <a:extLst>
              <a:ext uri="{FF2B5EF4-FFF2-40B4-BE49-F238E27FC236}">
                <a16:creationId xmlns:a16="http://schemas.microsoft.com/office/drawing/2014/main" id="{651B5CA4-CE6F-C04F-6675-7F195DA1C069}"/>
              </a:ext>
            </a:extLst>
          </p:cNvPr>
          <p:cNvSpPr>
            <a:spLocks noGrp="1"/>
          </p:cNvSpPr>
          <p:nvPr>
            <p:ph type="sldNum" idx="12"/>
          </p:nvPr>
        </p:nvSpPr>
        <p:spPr/>
        <p:txBody>
          <a:bodyPr/>
          <a:lstStyle/>
          <a:p>
            <a:pPr marL="0" lvl="0" indent="0" algn="r" rtl="0">
              <a:spcBef>
                <a:spcPts val="0"/>
              </a:spcBef>
              <a:spcAft>
                <a:spcPts val="0"/>
              </a:spcAft>
              <a:buNone/>
            </a:pPr>
            <a:r>
              <a:rPr lang="en-US"/>
              <a:t>Diffusion Models in Visual Computing</a:t>
            </a:r>
          </a:p>
        </p:txBody>
      </p:sp>
      <p:pic>
        <p:nvPicPr>
          <p:cNvPr id="2" name="Picture 4">
            <a:extLst>
              <a:ext uri="{FF2B5EF4-FFF2-40B4-BE49-F238E27FC236}">
                <a16:creationId xmlns:a16="http://schemas.microsoft.com/office/drawing/2014/main" id="{8B0F09F1-A890-F7E9-EEC6-1F748B912C6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7491" y="2455998"/>
            <a:ext cx="3214719" cy="238823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A4D8DDDC-D906-EC4B-31A9-BBE50FEC9E66}"/>
              </a:ext>
            </a:extLst>
          </p:cNvPr>
          <p:cNvPicPr>
            <a:picLocks noChangeAspect="1"/>
          </p:cNvPicPr>
          <p:nvPr/>
        </p:nvPicPr>
        <p:blipFill>
          <a:blip r:embed="rId6"/>
          <a:stretch>
            <a:fillRect/>
          </a:stretch>
        </p:blipFill>
        <p:spPr>
          <a:xfrm>
            <a:off x="3472992" y="2668963"/>
            <a:ext cx="4222028" cy="1821133"/>
          </a:xfrm>
          <a:prstGeom prst="rect">
            <a:avLst/>
          </a:prstGeom>
        </p:spPr>
      </p:pic>
      <p:pic>
        <p:nvPicPr>
          <p:cNvPr id="14" name="44_watermark">
            <a:hlinkClick r:id="" action="ppaction://media"/>
            <a:extLst>
              <a:ext uri="{FF2B5EF4-FFF2-40B4-BE49-F238E27FC236}">
                <a16:creationId xmlns:a16="http://schemas.microsoft.com/office/drawing/2014/main" id="{35BE7939-8AAB-8CDD-7E41-6A566C81EE7D}"/>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7835802" y="2346498"/>
            <a:ext cx="4245750" cy="2388235"/>
          </a:xfrm>
          <a:prstGeom prst="rect">
            <a:avLst/>
          </a:prstGeom>
        </p:spPr>
      </p:pic>
    </p:spTree>
    <p:extLst>
      <p:ext uri="{BB962C8B-B14F-4D97-AF65-F5344CB8AC3E}">
        <p14:creationId xmlns:p14="http://schemas.microsoft.com/office/powerpoint/2010/main" val="39926025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5067"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F2CA8-A7C9-A94D-A232-8665378E2F64}"/>
              </a:ext>
            </a:extLst>
          </p:cNvPr>
          <p:cNvSpPr>
            <a:spLocks noGrp="1"/>
          </p:cNvSpPr>
          <p:nvPr>
            <p:ph type="title"/>
          </p:nvPr>
        </p:nvSpPr>
        <p:spPr/>
        <p:txBody>
          <a:bodyPr>
            <a:normAutofit fontScale="90000"/>
          </a:bodyPr>
          <a:lstStyle/>
          <a:p>
            <a:r>
              <a:rPr lang="en-IL" dirty="0"/>
              <a:t>How Did We Get From Here </a:t>
            </a:r>
          </a:p>
        </p:txBody>
      </p:sp>
      <p:sp>
        <p:nvSpPr>
          <p:cNvPr id="4" name="Date Placeholder 3">
            <a:extLst>
              <a:ext uri="{FF2B5EF4-FFF2-40B4-BE49-F238E27FC236}">
                <a16:creationId xmlns:a16="http://schemas.microsoft.com/office/drawing/2014/main" id="{7FC9DDF7-406C-4EB4-8C94-E6FBF4515A59}"/>
              </a:ext>
            </a:extLst>
          </p:cNvPr>
          <p:cNvSpPr>
            <a:spLocks noGrp="1"/>
          </p:cNvSpPr>
          <p:nvPr>
            <p:ph type="dt" idx="10"/>
          </p:nvPr>
        </p:nvSpPr>
        <p:spPr/>
        <p:txBody>
          <a:bodyPr/>
          <a:lstStyle/>
          <a:p>
            <a:r>
              <a:rPr lang="en-GB" dirty="0"/>
              <a:t>SIGGRAPH 2025 Course</a:t>
            </a:r>
          </a:p>
        </p:txBody>
      </p:sp>
      <p:sp>
        <p:nvSpPr>
          <p:cNvPr id="5" name="Footer Placeholder 4">
            <a:extLst>
              <a:ext uri="{FF2B5EF4-FFF2-40B4-BE49-F238E27FC236}">
                <a16:creationId xmlns:a16="http://schemas.microsoft.com/office/drawing/2014/main" id="{81B1BA79-DB7A-5BBF-F68C-EEC17C118149}"/>
              </a:ext>
            </a:extLst>
          </p:cNvPr>
          <p:cNvSpPr>
            <a:spLocks noGrp="1"/>
          </p:cNvSpPr>
          <p:nvPr>
            <p:ph type="ftr" idx="11"/>
          </p:nvPr>
        </p:nvSpPr>
        <p:spPr/>
        <p:txBody>
          <a:bodyPr/>
          <a:lstStyle/>
          <a:p>
            <a:r>
              <a:rPr lang="en-GB"/>
              <a:t>Attention</a:t>
            </a:r>
            <a:endParaRPr lang="en-GB" dirty="0"/>
          </a:p>
        </p:txBody>
      </p:sp>
      <p:sp>
        <p:nvSpPr>
          <p:cNvPr id="6" name="Slide Number Placeholder 5">
            <a:extLst>
              <a:ext uri="{FF2B5EF4-FFF2-40B4-BE49-F238E27FC236}">
                <a16:creationId xmlns:a16="http://schemas.microsoft.com/office/drawing/2014/main" id="{8B8F41DB-8598-DED0-E637-8B166F9465A1}"/>
              </a:ext>
            </a:extLst>
          </p:cNvPr>
          <p:cNvSpPr>
            <a:spLocks noGrp="1"/>
          </p:cNvSpPr>
          <p:nvPr>
            <p:ph type="sldNum" idx="12"/>
          </p:nvPr>
        </p:nvSpPr>
        <p:spPr/>
        <p:txBody>
          <a:bodyPr/>
          <a:lstStyle/>
          <a:p>
            <a:pPr marL="0" lvl="0" indent="0" algn="r" rtl="0">
              <a:spcBef>
                <a:spcPts val="0"/>
              </a:spcBef>
              <a:spcAft>
                <a:spcPts val="0"/>
              </a:spcAft>
              <a:buNone/>
            </a:pPr>
            <a:r>
              <a:rPr lang="en-US"/>
              <a:t>Diffusion Models in Visual Computing</a:t>
            </a:r>
          </a:p>
        </p:txBody>
      </p:sp>
      <p:grpSp>
        <p:nvGrpSpPr>
          <p:cNvPr id="7" name="Group 6">
            <a:extLst>
              <a:ext uri="{FF2B5EF4-FFF2-40B4-BE49-F238E27FC236}">
                <a16:creationId xmlns:a16="http://schemas.microsoft.com/office/drawing/2014/main" id="{A52EED4E-498D-CAF8-467E-0EEA220E2118}"/>
              </a:ext>
            </a:extLst>
          </p:cNvPr>
          <p:cNvGrpSpPr/>
          <p:nvPr/>
        </p:nvGrpSpPr>
        <p:grpSpPr>
          <a:xfrm>
            <a:off x="351610" y="1831497"/>
            <a:ext cx="11488780" cy="3810000"/>
            <a:chOff x="242648" y="1710117"/>
            <a:chExt cx="11488780" cy="3810000"/>
          </a:xfrm>
        </p:grpSpPr>
        <p:pic>
          <p:nvPicPr>
            <p:cNvPr id="8" name="Picture 7">
              <a:extLst>
                <a:ext uri="{FF2B5EF4-FFF2-40B4-BE49-F238E27FC236}">
                  <a16:creationId xmlns:a16="http://schemas.microsoft.com/office/drawing/2014/main" id="{43AB2189-4C42-B098-271A-C9C6F3A881EC}"/>
                </a:ext>
              </a:extLst>
            </p:cNvPr>
            <p:cNvPicPr>
              <a:picLocks noChangeAspect="1"/>
            </p:cNvPicPr>
            <p:nvPr/>
          </p:nvPicPr>
          <p:blipFill>
            <a:blip r:embed="rId3"/>
            <a:stretch>
              <a:fillRect/>
            </a:stretch>
          </p:blipFill>
          <p:spPr>
            <a:xfrm>
              <a:off x="7921428" y="1710117"/>
              <a:ext cx="3810000" cy="3810000"/>
            </a:xfrm>
            <a:prstGeom prst="rect">
              <a:avLst/>
            </a:prstGeom>
          </p:spPr>
        </p:pic>
        <p:pic>
          <p:nvPicPr>
            <p:cNvPr id="9" name="Picture 8">
              <a:extLst>
                <a:ext uri="{FF2B5EF4-FFF2-40B4-BE49-F238E27FC236}">
                  <a16:creationId xmlns:a16="http://schemas.microsoft.com/office/drawing/2014/main" id="{31FCE673-793B-6876-0A17-2F940C4E46AD}"/>
                </a:ext>
              </a:extLst>
            </p:cNvPr>
            <p:cNvPicPr>
              <a:picLocks noChangeAspect="1"/>
            </p:cNvPicPr>
            <p:nvPr/>
          </p:nvPicPr>
          <p:blipFill>
            <a:blip r:embed="rId4"/>
            <a:stretch>
              <a:fillRect/>
            </a:stretch>
          </p:blipFill>
          <p:spPr>
            <a:xfrm>
              <a:off x="4018032" y="1716920"/>
              <a:ext cx="3810000" cy="3796393"/>
            </a:xfrm>
            <a:prstGeom prst="rect">
              <a:avLst/>
            </a:prstGeom>
          </p:spPr>
        </p:pic>
        <p:pic>
          <p:nvPicPr>
            <p:cNvPr id="10" name="Picture 9">
              <a:extLst>
                <a:ext uri="{FF2B5EF4-FFF2-40B4-BE49-F238E27FC236}">
                  <a16:creationId xmlns:a16="http://schemas.microsoft.com/office/drawing/2014/main" id="{F10102DE-2359-1441-14DC-E921CF1AAEBB}"/>
                </a:ext>
              </a:extLst>
            </p:cNvPr>
            <p:cNvPicPr>
              <a:picLocks noChangeAspect="1"/>
            </p:cNvPicPr>
            <p:nvPr/>
          </p:nvPicPr>
          <p:blipFill>
            <a:blip r:embed="rId5"/>
            <a:stretch>
              <a:fillRect/>
            </a:stretch>
          </p:blipFill>
          <p:spPr>
            <a:xfrm>
              <a:off x="242648" y="1767941"/>
              <a:ext cx="3681989" cy="3717806"/>
            </a:xfrm>
            <a:prstGeom prst="rect">
              <a:avLst/>
            </a:prstGeom>
          </p:spPr>
        </p:pic>
      </p:grpSp>
    </p:spTree>
    <p:extLst>
      <p:ext uri="{BB962C8B-B14F-4D97-AF65-F5344CB8AC3E}">
        <p14:creationId xmlns:p14="http://schemas.microsoft.com/office/powerpoint/2010/main" val="35927280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Google Shape;87;p16"/>
          <p:cNvSpPr txBox="1">
            <a:spLocks noGrp="1"/>
          </p:cNvSpPr>
          <p:nvPr>
            <p:ph type="title"/>
          </p:nvPr>
        </p:nvSpPr>
        <p:spPr>
          <a:prstGeom prst="rect">
            <a:avLst/>
          </a:prstGeom>
        </p:spPr>
        <p:txBody>
          <a:bodyPr spcFirstLastPara="1" wrap="square" lIns="121900" tIns="121900" rIns="121900" bIns="121900" anchor="t" anchorCtr="0">
            <a:normAutofit fontScale="90000"/>
          </a:bodyPr>
          <a:lstStyle/>
          <a:p>
            <a:r>
              <a:rPr lang="en-US" dirty="0">
                <a:latin typeface="Calibri" panose="020F0502020204030204" pitchFamily="34" charset="0"/>
                <a:cs typeface="Calibri" panose="020F0502020204030204" pitchFamily="34" charset="0"/>
              </a:rPr>
              <a:t>To Here</a:t>
            </a:r>
            <a:endParaRPr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1F7417AD-93ED-B22D-12B5-54C01F4F658F}"/>
              </a:ext>
            </a:extLst>
          </p:cNvPr>
          <p:cNvSpPr>
            <a:spLocks noGrp="1"/>
          </p:cNvSpPr>
          <p:nvPr>
            <p:ph type="dt" idx="10"/>
          </p:nvPr>
        </p:nvSpPr>
        <p:spPr>
          <a:xfrm>
            <a:off x="295382" y="6408550"/>
            <a:ext cx="2743200" cy="365125"/>
          </a:xfrm>
        </p:spPr>
        <p:txBody>
          <a:bodyPr/>
          <a:lstStyle/>
          <a:p>
            <a:r>
              <a:rPr lang="en-GB" dirty="0"/>
              <a:t>SIGGRAPH 2025 Course</a:t>
            </a:r>
          </a:p>
        </p:txBody>
      </p:sp>
      <p:sp>
        <p:nvSpPr>
          <p:cNvPr id="12" name="Footer Placeholder 4">
            <a:extLst>
              <a:ext uri="{FF2B5EF4-FFF2-40B4-BE49-F238E27FC236}">
                <a16:creationId xmlns:a16="http://schemas.microsoft.com/office/drawing/2014/main" id="{664F40F1-E453-1D7C-E692-FAC98D8F89C0}"/>
              </a:ext>
            </a:extLst>
          </p:cNvPr>
          <p:cNvSpPr>
            <a:spLocks noGrp="1"/>
          </p:cNvSpPr>
          <p:nvPr>
            <p:ph type="ftr" idx="11"/>
          </p:nvPr>
        </p:nvSpPr>
        <p:spPr>
          <a:xfrm>
            <a:off x="4038600" y="6410138"/>
            <a:ext cx="4114800" cy="365125"/>
          </a:xfrm>
        </p:spPr>
        <p:txBody>
          <a:bodyPr/>
          <a:lstStyle/>
          <a:p>
            <a:r>
              <a:rPr lang="en-GB"/>
              <a:t>Attention</a:t>
            </a:r>
            <a:endParaRPr lang="en-GB" dirty="0"/>
          </a:p>
        </p:txBody>
      </p:sp>
      <p:sp>
        <p:nvSpPr>
          <p:cNvPr id="13" name="Slide Number Placeholder 5">
            <a:extLst>
              <a:ext uri="{FF2B5EF4-FFF2-40B4-BE49-F238E27FC236}">
                <a16:creationId xmlns:a16="http://schemas.microsoft.com/office/drawing/2014/main" id="{651B5CA4-CE6F-C04F-6675-7F195DA1C069}"/>
              </a:ext>
            </a:extLst>
          </p:cNvPr>
          <p:cNvSpPr>
            <a:spLocks noGrp="1"/>
          </p:cNvSpPr>
          <p:nvPr>
            <p:ph type="sldNum" idx="12"/>
          </p:nvPr>
        </p:nvSpPr>
        <p:spPr>
          <a:xfrm>
            <a:off x="8386622" y="6408550"/>
            <a:ext cx="3509995" cy="365125"/>
          </a:xfrm>
        </p:spPr>
        <p:txBody>
          <a:bodyPr/>
          <a:lstStyle/>
          <a:p>
            <a:pPr marL="0" lvl="0" indent="0" algn="r" rtl="0">
              <a:spcBef>
                <a:spcPts val="0"/>
              </a:spcBef>
              <a:spcAft>
                <a:spcPts val="0"/>
              </a:spcAft>
              <a:buNone/>
            </a:pPr>
            <a:r>
              <a:rPr lang="en-US"/>
              <a:t>Diffusion Models in Visual Computing</a:t>
            </a:r>
          </a:p>
        </p:txBody>
      </p:sp>
      <p:sp>
        <p:nvSpPr>
          <p:cNvPr id="2" name="TextBox 1">
            <a:extLst>
              <a:ext uri="{FF2B5EF4-FFF2-40B4-BE49-F238E27FC236}">
                <a16:creationId xmlns:a16="http://schemas.microsoft.com/office/drawing/2014/main" id="{E690CAEA-09F2-5961-E76B-B823F6F5F702}"/>
              </a:ext>
            </a:extLst>
          </p:cNvPr>
          <p:cNvSpPr txBox="1"/>
          <p:nvPr/>
        </p:nvSpPr>
        <p:spPr>
          <a:xfrm>
            <a:off x="8413525" y="5723217"/>
            <a:ext cx="2541080" cy="523220"/>
          </a:xfrm>
          <a:prstGeom prst="rect">
            <a:avLst/>
          </a:prstGeom>
          <a:noFill/>
        </p:spPr>
        <p:txBody>
          <a:bodyPr wrap="none" rtlCol="0">
            <a:spAutoFit/>
          </a:bodyPr>
          <a:lstStyle/>
          <a:p>
            <a:r>
              <a:rPr lang="en-IL" sz="2800" dirty="0"/>
              <a:t>Scale, data, …</a:t>
            </a:r>
          </a:p>
        </p:txBody>
      </p:sp>
      <p:pic>
        <p:nvPicPr>
          <p:cNvPr id="3" name="Picture 4">
            <a:extLst>
              <a:ext uri="{FF2B5EF4-FFF2-40B4-BE49-F238E27FC236}">
                <a16:creationId xmlns:a16="http://schemas.microsoft.com/office/drawing/2014/main" id="{248BD108-FBF8-6B54-1C15-AE78489476C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7491" y="2455998"/>
            <a:ext cx="3214719" cy="2388235"/>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a:extLst>
              <a:ext uri="{FF2B5EF4-FFF2-40B4-BE49-F238E27FC236}">
                <a16:creationId xmlns:a16="http://schemas.microsoft.com/office/drawing/2014/main" id="{D911C701-F7B7-1B9B-7913-A170888E19CB}"/>
              </a:ext>
            </a:extLst>
          </p:cNvPr>
          <p:cNvPicPr>
            <a:picLocks noChangeAspect="1"/>
          </p:cNvPicPr>
          <p:nvPr/>
        </p:nvPicPr>
        <p:blipFill>
          <a:blip r:embed="rId6"/>
          <a:stretch>
            <a:fillRect/>
          </a:stretch>
        </p:blipFill>
        <p:spPr>
          <a:xfrm>
            <a:off x="3472992" y="2668963"/>
            <a:ext cx="4222028" cy="1821133"/>
          </a:xfrm>
          <a:prstGeom prst="rect">
            <a:avLst/>
          </a:prstGeom>
        </p:spPr>
      </p:pic>
      <p:pic>
        <p:nvPicPr>
          <p:cNvPr id="15" name="44_watermark">
            <a:hlinkClick r:id="" action="ppaction://media"/>
            <a:extLst>
              <a:ext uri="{FF2B5EF4-FFF2-40B4-BE49-F238E27FC236}">
                <a16:creationId xmlns:a16="http://schemas.microsoft.com/office/drawing/2014/main" id="{5C719F8D-D63C-1B5F-A091-BC5C51D01AE8}"/>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7835802" y="2346498"/>
            <a:ext cx="4245750" cy="2388235"/>
          </a:xfrm>
          <a:prstGeom prst="rect">
            <a:avLst/>
          </a:prstGeom>
        </p:spPr>
      </p:pic>
    </p:spTree>
    <p:extLst>
      <p:ext uri="{BB962C8B-B14F-4D97-AF65-F5344CB8AC3E}">
        <p14:creationId xmlns:p14="http://schemas.microsoft.com/office/powerpoint/2010/main" val="15012206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5067" fill="hold"/>
                                        <p:tgtEl>
                                          <p:spTgt spid="15"/>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15"/>
                </p:tgtEl>
              </p:cMediaNode>
            </p:video>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3C792-2D1E-BE7D-DC91-17C159B4BB5F}"/>
              </a:ext>
            </a:extLst>
          </p:cNvPr>
          <p:cNvSpPr>
            <a:spLocks noGrp="1"/>
          </p:cNvSpPr>
          <p:nvPr>
            <p:ph type="title"/>
          </p:nvPr>
        </p:nvSpPr>
        <p:spPr/>
        <p:txBody>
          <a:bodyPr>
            <a:noAutofit/>
          </a:bodyPr>
          <a:lstStyle/>
          <a:p>
            <a:pPr marL="0" marR="0" lvl="0" indent="0" algn="ctr" defTabSz="914400" rtl="0" eaLnBrk="1" fontAlgn="auto" latinLnBrk="0" hangingPunct="1">
              <a:lnSpc>
                <a:spcPct val="100000"/>
              </a:lnSpc>
              <a:spcBef>
                <a:spcPts val="0"/>
              </a:spcBef>
              <a:spcAft>
                <a:spcPts val="0"/>
              </a:spcAft>
              <a:tabLst/>
              <a:defRPr/>
            </a:pPr>
            <a:r>
              <a:rPr kumimoji="0" lang="en-US" sz="3200" b="0" i="0" u="none" strike="noStrike" kern="0" cap="none" spc="0" normalizeH="0" baseline="0" noProof="0" dirty="0">
                <a:ln>
                  <a:noFill/>
                </a:ln>
                <a:solidFill>
                  <a:srgbClr val="50A7FA"/>
                </a:solidFill>
                <a:effectLst/>
                <a:uLnTx/>
                <a:uFillTx/>
                <a:latin typeface="Arial"/>
                <a:cs typeface="Arial"/>
                <a:sym typeface="Arial"/>
              </a:rPr>
              <a:t>“Attention is all you need”  </a:t>
            </a:r>
            <a:r>
              <a:rPr kumimoji="0" lang="en-US" sz="3200" b="0" i="0" u="none" strike="noStrike" kern="0" cap="none" spc="0" normalizeH="0" baseline="0" noProof="0" dirty="0">
                <a:ln>
                  <a:noFill/>
                </a:ln>
                <a:solidFill>
                  <a:srgbClr val="000000"/>
                </a:solidFill>
                <a:effectLst/>
                <a:uLnTx/>
                <a:uFillTx/>
                <a:latin typeface="Arial"/>
                <a:cs typeface="Arial"/>
                <a:sym typeface="Arial"/>
              </a:rPr>
              <a:t>[Vaswani et al. 2017]</a:t>
            </a:r>
            <a:endParaRPr lang="en-IL" sz="3200" b="0" dirty="0">
              <a:solidFill>
                <a:srgbClr val="50A7FA"/>
              </a:solidFill>
            </a:endParaRPr>
          </a:p>
        </p:txBody>
      </p:sp>
      <p:sp>
        <p:nvSpPr>
          <p:cNvPr id="4" name="Date Placeholder 3">
            <a:extLst>
              <a:ext uri="{FF2B5EF4-FFF2-40B4-BE49-F238E27FC236}">
                <a16:creationId xmlns:a16="http://schemas.microsoft.com/office/drawing/2014/main" id="{1571E9FA-F245-F5FE-2B6B-3E68A0BA9861}"/>
              </a:ext>
            </a:extLst>
          </p:cNvPr>
          <p:cNvSpPr>
            <a:spLocks noGrp="1"/>
          </p:cNvSpPr>
          <p:nvPr>
            <p:ph type="dt" idx="10"/>
          </p:nvPr>
        </p:nvSpPr>
        <p:spPr/>
        <p:txBody>
          <a:bodyPr/>
          <a:lstStyle/>
          <a:p>
            <a:r>
              <a:rPr lang="en-GB" dirty="0"/>
              <a:t>SIGGRAPH 2025 Course</a:t>
            </a:r>
          </a:p>
        </p:txBody>
      </p:sp>
      <p:sp>
        <p:nvSpPr>
          <p:cNvPr id="5" name="Footer Placeholder 4">
            <a:extLst>
              <a:ext uri="{FF2B5EF4-FFF2-40B4-BE49-F238E27FC236}">
                <a16:creationId xmlns:a16="http://schemas.microsoft.com/office/drawing/2014/main" id="{9B1F2404-A174-F480-A157-D1393AAF77B2}"/>
              </a:ext>
            </a:extLst>
          </p:cNvPr>
          <p:cNvSpPr>
            <a:spLocks noGrp="1"/>
          </p:cNvSpPr>
          <p:nvPr>
            <p:ph type="ftr" idx="11"/>
          </p:nvPr>
        </p:nvSpPr>
        <p:spPr/>
        <p:txBody>
          <a:bodyPr/>
          <a:lstStyle/>
          <a:p>
            <a:r>
              <a:rPr lang="en-GB"/>
              <a:t>Attention</a:t>
            </a:r>
            <a:endParaRPr lang="en-GB" dirty="0"/>
          </a:p>
        </p:txBody>
      </p:sp>
      <p:sp>
        <p:nvSpPr>
          <p:cNvPr id="6" name="Slide Number Placeholder 5">
            <a:extLst>
              <a:ext uri="{FF2B5EF4-FFF2-40B4-BE49-F238E27FC236}">
                <a16:creationId xmlns:a16="http://schemas.microsoft.com/office/drawing/2014/main" id="{4970E203-C5AB-F095-BC76-545F19E0F362}"/>
              </a:ext>
            </a:extLst>
          </p:cNvPr>
          <p:cNvSpPr>
            <a:spLocks noGrp="1"/>
          </p:cNvSpPr>
          <p:nvPr>
            <p:ph type="sldNum" idx="12"/>
          </p:nvPr>
        </p:nvSpPr>
        <p:spPr/>
        <p:txBody>
          <a:bodyPr/>
          <a:lstStyle/>
          <a:p>
            <a:pPr marL="0" lvl="0" indent="0" algn="r" rtl="0">
              <a:spcBef>
                <a:spcPts val="0"/>
              </a:spcBef>
              <a:spcAft>
                <a:spcPts val="0"/>
              </a:spcAft>
              <a:buNone/>
            </a:pPr>
            <a:r>
              <a:rPr lang="en-US"/>
              <a:t>Diffusion Models in Visual Computing</a:t>
            </a:r>
          </a:p>
        </p:txBody>
      </p:sp>
      <p:pic>
        <p:nvPicPr>
          <p:cNvPr id="9" name="Picture 8">
            <a:extLst>
              <a:ext uri="{FF2B5EF4-FFF2-40B4-BE49-F238E27FC236}">
                <a16:creationId xmlns:a16="http://schemas.microsoft.com/office/drawing/2014/main" id="{C38795D8-C2EB-09F1-6BBD-7EA60B14D0A3}"/>
              </a:ext>
            </a:extLst>
          </p:cNvPr>
          <p:cNvPicPr>
            <a:picLocks noChangeAspect="1"/>
          </p:cNvPicPr>
          <p:nvPr/>
        </p:nvPicPr>
        <p:blipFill rotWithShape="1">
          <a:blip r:embed="rId3"/>
          <a:srcRect b="5232"/>
          <a:stretch/>
        </p:blipFill>
        <p:spPr>
          <a:xfrm>
            <a:off x="8097132" y="2053092"/>
            <a:ext cx="3606430" cy="4109169"/>
          </a:xfrm>
          <a:prstGeom prst="rect">
            <a:avLst/>
          </a:prstGeom>
        </p:spPr>
      </p:pic>
      <p:pic>
        <p:nvPicPr>
          <p:cNvPr id="10" name="Picture 9">
            <a:extLst>
              <a:ext uri="{FF2B5EF4-FFF2-40B4-BE49-F238E27FC236}">
                <a16:creationId xmlns:a16="http://schemas.microsoft.com/office/drawing/2014/main" id="{A4A37EB5-0052-BB23-2164-BD3C24A0D72C}"/>
              </a:ext>
            </a:extLst>
          </p:cNvPr>
          <p:cNvPicPr>
            <a:picLocks noChangeAspect="1"/>
          </p:cNvPicPr>
          <p:nvPr/>
        </p:nvPicPr>
        <p:blipFill>
          <a:blip r:embed="rId4"/>
          <a:stretch>
            <a:fillRect/>
          </a:stretch>
        </p:blipFill>
        <p:spPr>
          <a:xfrm>
            <a:off x="1383738" y="2977481"/>
            <a:ext cx="6713394" cy="1064680"/>
          </a:xfrm>
          <a:prstGeom prst="rect">
            <a:avLst/>
          </a:prstGeom>
        </p:spPr>
      </p:pic>
      <p:sp>
        <p:nvSpPr>
          <p:cNvPr id="11" name="TextBox 10">
            <a:extLst>
              <a:ext uri="{FF2B5EF4-FFF2-40B4-BE49-F238E27FC236}">
                <a16:creationId xmlns:a16="http://schemas.microsoft.com/office/drawing/2014/main" id="{CD82EA59-D8C3-9B75-148D-285E10C758B8}"/>
              </a:ext>
            </a:extLst>
          </p:cNvPr>
          <p:cNvSpPr txBox="1"/>
          <p:nvPr/>
        </p:nvSpPr>
        <p:spPr>
          <a:xfrm>
            <a:off x="295381" y="6020131"/>
            <a:ext cx="11601235" cy="369332"/>
          </a:xfrm>
          <a:prstGeom prst="rect">
            <a:avLst/>
          </a:prstGeom>
          <a:noFill/>
        </p:spPr>
        <p:txBody>
          <a:bodyPr wrap="square" rtlCol="0">
            <a:spAutoFit/>
          </a:bodyPr>
          <a:lstStyle/>
          <a:p>
            <a:r>
              <a:rPr lang="en-US" sz="1800" dirty="0"/>
              <a:t>[Attention Is All You Need, Vaswani et al., </a:t>
            </a:r>
            <a:r>
              <a:rPr lang="en-US" sz="1800" dirty="0" err="1"/>
              <a:t>NeurIPS</a:t>
            </a:r>
            <a:r>
              <a:rPr lang="en-US" sz="1800" dirty="0"/>
              <a:t> 2017]</a:t>
            </a:r>
          </a:p>
        </p:txBody>
      </p:sp>
    </p:spTree>
    <p:extLst>
      <p:ext uri="{BB962C8B-B14F-4D97-AF65-F5344CB8AC3E}">
        <p14:creationId xmlns:p14="http://schemas.microsoft.com/office/powerpoint/2010/main" val="8703361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16BEB-2A7E-A933-A2A5-505D642701D4}"/>
              </a:ext>
            </a:extLst>
          </p:cNvPr>
          <p:cNvSpPr>
            <a:spLocks noGrp="1"/>
          </p:cNvSpPr>
          <p:nvPr>
            <p:ph type="title"/>
          </p:nvPr>
        </p:nvSpPr>
        <p:spPr/>
        <p:txBody>
          <a:bodyPr>
            <a:normAutofit fontScale="90000"/>
          </a:bodyPr>
          <a:lstStyle/>
          <a:p>
            <a:r>
              <a:rPr lang="en-IL" dirty="0"/>
              <a:t>Self-Attention Layers</a:t>
            </a:r>
          </a:p>
        </p:txBody>
      </p:sp>
      <p:sp>
        <p:nvSpPr>
          <p:cNvPr id="4" name="Date Placeholder 3">
            <a:extLst>
              <a:ext uri="{FF2B5EF4-FFF2-40B4-BE49-F238E27FC236}">
                <a16:creationId xmlns:a16="http://schemas.microsoft.com/office/drawing/2014/main" id="{49EAF980-E982-9CEC-188A-C62419233DAF}"/>
              </a:ext>
            </a:extLst>
          </p:cNvPr>
          <p:cNvSpPr>
            <a:spLocks noGrp="1"/>
          </p:cNvSpPr>
          <p:nvPr>
            <p:ph type="dt" idx="10"/>
          </p:nvPr>
        </p:nvSpPr>
        <p:spPr/>
        <p:txBody>
          <a:bodyPr/>
          <a:lstStyle/>
          <a:p>
            <a:r>
              <a:rPr lang="en-GB" dirty="0"/>
              <a:t>SIGGRAPH 2025 Course</a:t>
            </a:r>
          </a:p>
        </p:txBody>
      </p:sp>
      <p:sp>
        <p:nvSpPr>
          <p:cNvPr id="5" name="Footer Placeholder 4">
            <a:extLst>
              <a:ext uri="{FF2B5EF4-FFF2-40B4-BE49-F238E27FC236}">
                <a16:creationId xmlns:a16="http://schemas.microsoft.com/office/drawing/2014/main" id="{208FEA83-7A4A-ED5A-24A3-95058070854A}"/>
              </a:ext>
            </a:extLst>
          </p:cNvPr>
          <p:cNvSpPr>
            <a:spLocks noGrp="1"/>
          </p:cNvSpPr>
          <p:nvPr>
            <p:ph type="ftr" idx="11"/>
          </p:nvPr>
        </p:nvSpPr>
        <p:spPr/>
        <p:txBody>
          <a:bodyPr/>
          <a:lstStyle/>
          <a:p>
            <a:r>
              <a:rPr lang="en-GB" dirty="0"/>
              <a:t>Attention</a:t>
            </a:r>
          </a:p>
        </p:txBody>
      </p:sp>
      <p:sp>
        <p:nvSpPr>
          <p:cNvPr id="6" name="Slide Number Placeholder 5">
            <a:extLst>
              <a:ext uri="{FF2B5EF4-FFF2-40B4-BE49-F238E27FC236}">
                <a16:creationId xmlns:a16="http://schemas.microsoft.com/office/drawing/2014/main" id="{BA894596-7DEE-3F99-CB8F-A1C64A971B0B}"/>
              </a:ext>
            </a:extLst>
          </p:cNvPr>
          <p:cNvSpPr>
            <a:spLocks noGrp="1"/>
          </p:cNvSpPr>
          <p:nvPr>
            <p:ph type="sldNum" idx="12"/>
          </p:nvPr>
        </p:nvSpPr>
        <p:spPr/>
        <p:txBody>
          <a:bodyPr/>
          <a:lstStyle/>
          <a:p>
            <a:pPr marL="0" lvl="0" indent="0" algn="r" rtl="0">
              <a:spcBef>
                <a:spcPts val="0"/>
              </a:spcBef>
              <a:spcAft>
                <a:spcPts val="0"/>
              </a:spcAft>
              <a:buNone/>
            </a:pPr>
            <a:r>
              <a:rPr lang="en-US" dirty="0"/>
              <a:t>Diffusion Models in Visual Computing</a:t>
            </a:r>
          </a:p>
        </p:txBody>
      </p:sp>
      <p:cxnSp>
        <p:nvCxnSpPr>
          <p:cNvPr id="37" name="Straight Arrow Connector 36">
            <a:extLst>
              <a:ext uri="{FF2B5EF4-FFF2-40B4-BE49-F238E27FC236}">
                <a16:creationId xmlns:a16="http://schemas.microsoft.com/office/drawing/2014/main" id="{61FD4EB5-229F-15C4-37C8-2D816ECEC59E}"/>
              </a:ext>
            </a:extLst>
          </p:cNvPr>
          <p:cNvCxnSpPr>
            <a:cxnSpLocks/>
          </p:cNvCxnSpPr>
          <p:nvPr/>
        </p:nvCxnSpPr>
        <p:spPr>
          <a:xfrm>
            <a:off x="1715643" y="4013755"/>
            <a:ext cx="596470" cy="0"/>
          </a:xfrm>
          <a:prstGeom prst="straightConnector1">
            <a:avLst/>
          </a:prstGeom>
          <a:noFill/>
          <a:ln w="38100" cap="flat" cmpd="sng" algn="ctr">
            <a:solidFill>
              <a:sysClr val="windowText" lastClr="000000">
                <a:lumMod val="50000"/>
                <a:lumOff val="50000"/>
              </a:sysClr>
            </a:solidFill>
            <a:prstDash val="solid"/>
            <a:miter lim="800000"/>
            <a:tailEnd type="arrow" w="med" len="med"/>
          </a:ln>
          <a:effectLst/>
        </p:spPr>
      </p:cxnSp>
      <mc:AlternateContent xmlns:mc="http://schemas.openxmlformats.org/markup-compatibility/2006" xmlns:a14="http://schemas.microsoft.com/office/drawing/2010/main">
        <mc:Choice Requires="a14">
          <p:sp>
            <p:nvSpPr>
              <p:cNvPr id="38" name="TextBox 37">
                <a:extLst>
                  <a:ext uri="{FF2B5EF4-FFF2-40B4-BE49-F238E27FC236}">
                    <a16:creationId xmlns:a16="http://schemas.microsoft.com/office/drawing/2014/main" id="{D8C449E3-69D7-8A13-6FFA-649C18C71A7C}"/>
                  </a:ext>
                </a:extLst>
              </p:cNvPr>
              <p:cNvSpPr txBox="1"/>
              <p:nvPr/>
            </p:nvSpPr>
            <p:spPr>
              <a:xfrm>
                <a:off x="3577561" y="6092765"/>
                <a:ext cx="423641" cy="400110"/>
              </a:xfrm>
              <a:prstGeom prst="rect">
                <a:avLst/>
              </a:prstGeom>
              <a:noFill/>
            </p:spPr>
            <p:txBody>
              <a:bodyPr wrap="none" rtlCol="1">
                <a:spAutoFit/>
              </a:bodyPr>
              <a:lstStyle/>
              <a:p>
                <a:pPr>
                  <a:buClrTx/>
                  <a:buFontTx/>
                  <a:buNone/>
                  <a:defRPr/>
                </a:pPr>
                <a14:m>
                  <m:oMathPara xmlns:m="http://schemas.openxmlformats.org/officeDocument/2006/math">
                    <m:oMathParaPr>
                      <m:jc m:val="centerGroup"/>
                    </m:oMathParaPr>
                    <m:oMath xmlns:m="http://schemas.openxmlformats.org/officeDocument/2006/math">
                      <m:r>
                        <a:rPr lang="en-US" sz="2000" i="1" kern="1200" smtClean="0">
                          <a:solidFill>
                            <a:prstClr val="black"/>
                          </a:solidFill>
                          <a:latin typeface="Cambria Math" panose="02040503050406030204" pitchFamily="18" charset="0"/>
                          <a:ea typeface="+mn-ea"/>
                          <a:cs typeface="+mn-cs"/>
                        </a:rPr>
                        <m:t>𝑉</m:t>
                      </m:r>
                    </m:oMath>
                  </m:oMathPara>
                </a14:m>
                <a:endParaRPr lang="he-IL" sz="2000" kern="1200" dirty="0">
                  <a:solidFill>
                    <a:prstClr val="black"/>
                  </a:solidFill>
                  <a:latin typeface="Calibri" panose="020F0502020204030204"/>
                  <a:ea typeface="+mn-ea"/>
                  <a:cs typeface="Arial" panose="020B0604020202020204" pitchFamily="34" charset="0"/>
                </a:endParaRPr>
              </a:p>
            </p:txBody>
          </p:sp>
        </mc:Choice>
        <mc:Fallback xmlns="">
          <p:sp>
            <p:nvSpPr>
              <p:cNvPr id="38" name="TextBox 37">
                <a:extLst>
                  <a:ext uri="{FF2B5EF4-FFF2-40B4-BE49-F238E27FC236}">
                    <a16:creationId xmlns:a16="http://schemas.microsoft.com/office/drawing/2014/main" id="{D8C449E3-69D7-8A13-6FFA-649C18C71A7C}"/>
                  </a:ext>
                </a:extLst>
              </p:cNvPr>
              <p:cNvSpPr txBox="1">
                <a:spLocks noRot="1" noChangeAspect="1" noMove="1" noResize="1" noEditPoints="1" noAdjustHandles="1" noChangeArrowheads="1" noChangeShapeType="1" noTextEdit="1"/>
              </p:cNvSpPr>
              <p:nvPr/>
            </p:nvSpPr>
            <p:spPr>
              <a:xfrm>
                <a:off x="3577561" y="6092765"/>
                <a:ext cx="423641" cy="400110"/>
              </a:xfrm>
              <a:prstGeom prst="rect">
                <a:avLst/>
              </a:prstGeom>
              <a:blipFill>
                <a:blip r:embed="rId3"/>
                <a:stretch>
                  <a:fillRect t="-6061" r="-23529" b="-24242"/>
                </a:stretch>
              </a:blipFill>
            </p:spPr>
            <p:txBody>
              <a:bodyPr/>
              <a:lstStyle/>
              <a:p>
                <a:r>
                  <a:rPr lang="en-IL">
                    <a:noFill/>
                  </a:rPr>
                  <a:t> </a:t>
                </a:r>
              </a:p>
            </p:txBody>
          </p:sp>
        </mc:Fallback>
      </mc:AlternateContent>
      <p:pic>
        <p:nvPicPr>
          <p:cNvPr id="39" name="Picture 38">
            <a:extLst>
              <a:ext uri="{FF2B5EF4-FFF2-40B4-BE49-F238E27FC236}">
                <a16:creationId xmlns:a16="http://schemas.microsoft.com/office/drawing/2014/main" id="{1E331D82-6803-B235-1312-7E09AC3E4CA2}"/>
              </a:ext>
            </a:extLst>
          </p:cNvPr>
          <p:cNvPicPr>
            <a:picLocks noChangeAspect="1"/>
          </p:cNvPicPr>
          <p:nvPr/>
        </p:nvPicPr>
        <p:blipFill rotWithShape="1">
          <a:blip r:embed="rId4"/>
          <a:srcRect l="12500" r="12500"/>
          <a:stretch/>
        </p:blipFill>
        <p:spPr>
          <a:xfrm>
            <a:off x="3234050" y="5013362"/>
            <a:ext cx="1104700" cy="1104701"/>
          </a:xfrm>
          <a:prstGeom prst="rect">
            <a:avLst/>
          </a:prstGeom>
        </p:spPr>
      </p:pic>
      <p:pic>
        <p:nvPicPr>
          <p:cNvPr id="40" name="Picture 39">
            <a:extLst>
              <a:ext uri="{FF2B5EF4-FFF2-40B4-BE49-F238E27FC236}">
                <a16:creationId xmlns:a16="http://schemas.microsoft.com/office/drawing/2014/main" id="{05616775-C78D-C0B7-162E-7472F12F9A25}"/>
              </a:ext>
            </a:extLst>
          </p:cNvPr>
          <p:cNvPicPr>
            <a:picLocks noChangeAspect="1"/>
          </p:cNvPicPr>
          <p:nvPr/>
        </p:nvPicPr>
        <p:blipFill rotWithShape="1">
          <a:blip r:embed="rId5"/>
          <a:srcRect l="12500" r="12500"/>
          <a:stretch/>
        </p:blipFill>
        <p:spPr>
          <a:xfrm>
            <a:off x="3234050" y="1710017"/>
            <a:ext cx="1104700" cy="1104701"/>
          </a:xfrm>
          <a:prstGeom prst="rect">
            <a:avLst/>
          </a:prstGeom>
          <a:ln>
            <a:noFill/>
          </a:ln>
          <a:effectLst/>
        </p:spPr>
      </p:pic>
      <p:pic>
        <p:nvPicPr>
          <p:cNvPr id="41" name="Picture 40">
            <a:extLst>
              <a:ext uri="{FF2B5EF4-FFF2-40B4-BE49-F238E27FC236}">
                <a16:creationId xmlns:a16="http://schemas.microsoft.com/office/drawing/2014/main" id="{D050A0A5-E987-1E2A-9D88-6CD5259E1047}"/>
              </a:ext>
            </a:extLst>
          </p:cNvPr>
          <p:cNvPicPr>
            <a:picLocks noChangeAspect="1"/>
          </p:cNvPicPr>
          <p:nvPr/>
        </p:nvPicPr>
        <p:blipFill rotWithShape="1">
          <a:blip r:embed="rId6"/>
          <a:srcRect l="12500" r="12500"/>
          <a:stretch/>
        </p:blipFill>
        <p:spPr>
          <a:xfrm>
            <a:off x="3234050" y="3408233"/>
            <a:ext cx="1104700" cy="1104701"/>
          </a:xfrm>
          <a:prstGeom prst="rect">
            <a:avLst/>
          </a:prstGeom>
          <a:ln>
            <a:noFill/>
          </a:ln>
          <a:effectLst/>
        </p:spPr>
      </p:pic>
      <p:cxnSp>
        <p:nvCxnSpPr>
          <p:cNvPr id="42" name="Elbow Connector 27">
            <a:extLst>
              <a:ext uri="{FF2B5EF4-FFF2-40B4-BE49-F238E27FC236}">
                <a16:creationId xmlns:a16="http://schemas.microsoft.com/office/drawing/2014/main" id="{BB1F946A-A180-6A5D-4F7A-EF94273E76A5}"/>
              </a:ext>
            </a:extLst>
          </p:cNvPr>
          <p:cNvCxnSpPr>
            <a:cxnSpLocks/>
          </p:cNvCxnSpPr>
          <p:nvPr/>
        </p:nvCxnSpPr>
        <p:spPr>
          <a:xfrm rot="5400000" flipH="1" flipV="1">
            <a:off x="1253226" y="2935345"/>
            <a:ext cx="1698048" cy="458774"/>
          </a:xfrm>
          <a:prstGeom prst="bentConnector3">
            <a:avLst>
              <a:gd name="adj1" fmla="val 100011"/>
            </a:avLst>
          </a:prstGeom>
          <a:noFill/>
          <a:ln w="38100" cap="flat" cmpd="sng" algn="ctr">
            <a:solidFill>
              <a:sysClr val="windowText" lastClr="000000">
                <a:lumMod val="50000"/>
                <a:lumOff val="50000"/>
              </a:sysClr>
            </a:solidFill>
            <a:prstDash val="solid"/>
            <a:miter lim="800000"/>
            <a:tailEnd type="arrow" w="med" len="med"/>
          </a:ln>
          <a:effectLst/>
        </p:spPr>
      </p:cxnSp>
      <p:cxnSp>
        <p:nvCxnSpPr>
          <p:cNvPr id="43" name="Elbow Connector 30">
            <a:extLst>
              <a:ext uri="{FF2B5EF4-FFF2-40B4-BE49-F238E27FC236}">
                <a16:creationId xmlns:a16="http://schemas.microsoft.com/office/drawing/2014/main" id="{9E96E79C-32B6-5155-3A26-B17A7982A9A0}"/>
              </a:ext>
            </a:extLst>
          </p:cNvPr>
          <p:cNvCxnSpPr>
            <a:cxnSpLocks/>
          </p:cNvCxnSpPr>
          <p:nvPr/>
        </p:nvCxnSpPr>
        <p:spPr>
          <a:xfrm rot="16200000" flipH="1">
            <a:off x="1301004" y="4549270"/>
            <a:ext cx="1602490" cy="458776"/>
          </a:xfrm>
          <a:prstGeom prst="bentConnector3">
            <a:avLst>
              <a:gd name="adj1" fmla="val 99948"/>
            </a:avLst>
          </a:prstGeom>
          <a:noFill/>
          <a:ln w="38100" cap="flat" cmpd="sng" algn="ctr">
            <a:solidFill>
              <a:sysClr val="windowText" lastClr="000000">
                <a:lumMod val="50000"/>
                <a:lumOff val="50000"/>
              </a:sysClr>
            </a:solidFill>
            <a:prstDash val="solid"/>
            <a:miter lim="800000"/>
            <a:tailEnd type="arrow" w="med" len="med"/>
          </a:ln>
          <a:effectLst/>
        </p:spPr>
      </p:cxnSp>
      <p:cxnSp>
        <p:nvCxnSpPr>
          <p:cNvPr id="44" name="Straight Arrow Connector 43">
            <a:extLst>
              <a:ext uri="{FF2B5EF4-FFF2-40B4-BE49-F238E27FC236}">
                <a16:creationId xmlns:a16="http://schemas.microsoft.com/office/drawing/2014/main" id="{C561DBB7-2654-0F48-03DE-E62CBA86AEA0}"/>
              </a:ext>
            </a:extLst>
          </p:cNvPr>
          <p:cNvCxnSpPr>
            <a:cxnSpLocks/>
          </p:cNvCxnSpPr>
          <p:nvPr/>
        </p:nvCxnSpPr>
        <p:spPr>
          <a:xfrm>
            <a:off x="2735228" y="2315708"/>
            <a:ext cx="403297" cy="0"/>
          </a:xfrm>
          <a:prstGeom prst="straightConnector1">
            <a:avLst/>
          </a:prstGeom>
          <a:noFill/>
          <a:ln w="38100" cap="flat" cmpd="sng" algn="ctr">
            <a:solidFill>
              <a:sysClr val="windowText" lastClr="000000">
                <a:lumMod val="50000"/>
                <a:lumOff val="50000"/>
              </a:sysClr>
            </a:solidFill>
            <a:prstDash val="solid"/>
            <a:miter lim="800000"/>
            <a:tailEnd type="arrow" w="med" len="med"/>
          </a:ln>
          <a:effectLst/>
        </p:spPr>
      </p:cxnSp>
      <mc:AlternateContent xmlns:mc="http://schemas.openxmlformats.org/markup-compatibility/2006" xmlns:a14="http://schemas.microsoft.com/office/drawing/2010/main">
        <mc:Choice Requires="a14">
          <p:sp>
            <p:nvSpPr>
              <p:cNvPr id="45" name="TextBox 44">
                <a:extLst>
                  <a:ext uri="{FF2B5EF4-FFF2-40B4-BE49-F238E27FC236}">
                    <a16:creationId xmlns:a16="http://schemas.microsoft.com/office/drawing/2014/main" id="{04436D20-DB89-027D-9A1A-39DF823AF84D}"/>
                  </a:ext>
                </a:extLst>
              </p:cNvPr>
              <p:cNvSpPr txBox="1"/>
              <p:nvPr/>
            </p:nvSpPr>
            <p:spPr>
              <a:xfrm>
                <a:off x="3567083" y="4501921"/>
                <a:ext cx="442492" cy="400110"/>
              </a:xfrm>
              <a:prstGeom prst="rect">
                <a:avLst/>
              </a:prstGeom>
              <a:noFill/>
            </p:spPr>
            <p:txBody>
              <a:bodyPr wrap="none" rtlCol="1">
                <a:spAutoFit/>
              </a:bodyPr>
              <a:lstStyle/>
              <a:p>
                <a:pPr>
                  <a:buClrTx/>
                  <a:buFontTx/>
                  <a:buNone/>
                  <a:defRPr/>
                </a:pPr>
                <a14:m>
                  <m:oMathPara xmlns:m="http://schemas.openxmlformats.org/officeDocument/2006/math">
                    <m:oMathParaPr>
                      <m:jc m:val="centerGroup"/>
                    </m:oMathParaPr>
                    <m:oMath xmlns:m="http://schemas.openxmlformats.org/officeDocument/2006/math">
                      <m:r>
                        <a:rPr lang="en-US" sz="2000" i="1" kern="1200" smtClean="0">
                          <a:solidFill>
                            <a:prstClr val="black"/>
                          </a:solidFill>
                          <a:latin typeface="Cambria Math" panose="02040503050406030204" pitchFamily="18" charset="0"/>
                          <a:ea typeface="+mn-ea"/>
                          <a:cs typeface="+mn-cs"/>
                        </a:rPr>
                        <m:t>𝐾</m:t>
                      </m:r>
                    </m:oMath>
                  </m:oMathPara>
                </a14:m>
                <a:endParaRPr lang="he-IL" sz="2000" kern="1200" dirty="0">
                  <a:solidFill>
                    <a:prstClr val="black"/>
                  </a:solidFill>
                  <a:latin typeface="Calibri" panose="020F0502020204030204"/>
                  <a:ea typeface="+mn-ea"/>
                  <a:cs typeface="Arial" panose="020B0604020202020204" pitchFamily="34" charset="0"/>
                </a:endParaRPr>
              </a:p>
            </p:txBody>
          </p:sp>
        </mc:Choice>
        <mc:Fallback xmlns="">
          <p:sp>
            <p:nvSpPr>
              <p:cNvPr id="45" name="TextBox 44">
                <a:extLst>
                  <a:ext uri="{FF2B5EF4-FFF2-40B4-BE49-F238E27FC236}">
                    <a16:creationId xmlns:a16="http://schemas.microsoft.com/office/drawing/2014/main" id="{04436D20-DB89-027D-9A1A-39DF823AF84D}"/>
                  </a:ext>
                </a:extLst>
              </p:cNvPr>
              <p:cNvSpPr txBox="1">
                <a:spLocks noRot="1" noChangeAspect="1" noMove="1" noResize="1" noEditPoints="1" noAdjustHandles="1" noChangeArrowheads="1" noChangeShapeType="1" noTextEdit="1"/>
              </p:cNvSpPr>
              <p:nvPr/>
            </p:nvSpPr>
            <p:spPr>
              <a:xfrm>
                <a:off x="3567083" y="4501921"/>
                <a:ext cx="442492" cy="400110"/>
              </a:xfrm>
              <a:prstGeom prst="rect">
                <a:avLst/>
              </a:prstGeom>
              <a:blipFill>
                <a:blip r:embed="rId7"/>
                <a:stretch>
                  <a:fillRect t="-9375" r="-22222" b="-28125"/>
                </a:stretch>
              </a:blipFill>
            </p:spPr>
            <p:txBody>
              <a:bodyPr/>
              <a:lstStyle/>
              <a:p>
                <a:r>
                  <a:rPr lang="en-IL">
                    <a:noFill/>
                  </a:rPr>
                  <a:t> </a:t>
                </a:r>
              </a:p>
            </p:txBody>
          </p:sp>
        </mc:Fallback>
      </mc:AlternateContent>
      <mc:AlternateContent xmlns:mc="http://schemas.openxmlformats.org/markup-compatibility/2006" xmlns:a14="http://schemas.microsoft.com/office/drawing/2010/main">
        <mc:Choice Requires="a14">
          <p:sp>
            <p:nvSpPr>
              <p:cNvPr id="46" name="TextBox 45">
                <a:extLst>
                  <a:ext uri="{FF2B5EF4-FFF2-40B4-BE49-F238E27FC236}">
                    <a16:creationId xmlns:a16="http://schemas.microsoft.com/office/drawing/2014/main" id="{4B8BE52F-E8A6-1E09-B91D-71876758A682}"/>
                  </a:ext>
                </a:extLst>
              </p:cNvPr>
              <p:cNvSpPr txBox="1"/>
              <p:nvPr/>
            </p:nvSpPr>
            <p:spPr>
              <a:xfrm>
                <a:off x="3598350" y="2784354"/>
                <a:ext cx="435824" cy="400110"/>
              </a:xfrm>
              <a:prstGeom prst="rect">
                <a:avLst/>
              </a:prstGeom>
              <a:noFill/>
            </p:spPr>
            <p:txBody>
              <a:bodyPr wrap="none" rtlCol="1">
                <a:spAutoFit/>
              </a:bodyPr>
              <a:lstStyle/>
              <a:p>
                <a:pPr>
                  <a:buClrTx/>
                  <a:buFontTx/>
                  <a:buNone/>
                  <a:defRPr/>
                </a:pPr>
                <a14:m>
                  <m:oMathPara xmlns:m="http://schemas.openxmlformats.org/officeDocument/2006/math">
                    <m:oMathParaPr>
                      <m:jc m:val="centerGroup"/>
                    </m:oMathParaPr>
                    <m:oMath xmlns:m="http://schemas.openxmlformats.org/officeDocument/2006/math">
                      <m:r>
                        <a:rPr lang="en-US" sz="2000" i="1" kern="1200" smtClean="0">
                          <a:solidFill>
                            <a:prstClr val="black"/>
                          </a:solidFill>
                          <a:latin typeface="Cambria Math" panose="02040503050406030204" pitchFamily="18" charset="0"/>
                          <a:ea typeface="+mn-ea"/>
                          <a:cs typeface="+mn-cs"/>
                        </a:rPr>
                        <m:t>𝑄</m:t>
                      </m:r>
                    </m:oMath>
                  </m:oMathPara>
                </a14:m>
                <a:endParaRPr lang="he-IL" sz="2000" kern="1200" dirty="0">
                  <a:solidFill>
                    <a:prstClr val="black"/>
                  </a:solidFill>
                  <a:latin typeface="Calibri" panose="020F0502020204030204"/>
                  <a:ea typeface="+mn-ea"/>
                  <a:cs typeface="Arial" panose="020B0604020202020204" pitchFamily="34" charset="0"/>
                </a:endParaRPr>
              </a:p>
            </p:txBody>
          </p:sp>
        </mc:Choice>
        <mc:Fallback xmlns="">
          <p:sp>
            <p:nvSpPr>
              <p:cNvPr id="46" name="TextBox 45">
                <a:extLst>
                  <a:ext uri="{FF2B5EF4-FFF2-40B4-BE49-F238E27FC236}">
                    <a16:creationId xmlns:a16="http://schemas.microsoft.com/office/drawing/2014/main" id="{4B8BE52F-E8A6-1E09-B91D-71876758A682}"/>
                  </a:ext>
                </a:extLst>
              </p:cNvPr>
              <p:cNvSpPr txBox="1">
                <a:spLocks noRot="1" noChangeAspect="1" noMove="1" noResize="1" noEditPoints="1" noAdjustHandles="1" noChangeArrowheads="1" noChangeShapeType="1" noTextEdit="1"/>
              </p:cNvSpPr>
              <p:nvPr/>
            </p:nvSpPr>
            <p:spPr>
              <a:xfrm>
                <a:off x="3598350" y="2784354"/>
                <a:ext cx="435824" cy="400110"/>
              </a:xfrm>
              <a:prstGeom prst="rect">
                <a:avLst/>
              </a:prstGeom>
              <a:blipFill>
                <a:blip r:embed="rId8"/>
                <a:stretch>
                  <a:fillRect t="-9375" r="-22857" b="-28125"/>
                </a:stretch>
              </a:blipFill>
            </p:spPr>
            <p:txBody>
              <a:bodyPr/>
              <a:lstStyle/>
              <a:p>
                <a:r>
                  <a:rPr lang="en-IL">
                    <a:noFill/>
                  </a:rPr>
                  <a:t> </a:t>
                </a:r>
              </a:p>
            </p:txBody>
          </p:sp>
        </mc:Fallback>
      </mc:AlternateContent>
      <p:cxnSp>
        <p:nvCxnSpPr>
          <p:cNvPr id="47" name="Straight Arrow Connector 46">
            <a:extLst>
              <a:ext uri="{FF2B5EF4-FFF2-40B4-BE49-F238E27FC236}">
                <a16:creationId xmlns:a16="http://schemas.microsoft.com/office/drawing/2014/main" id="{8CDA4998-5608-FA8B-39F6-9DA68EBC7C82}"/>
              </a:ext>
            </a:extLst>
          </p:cNvPr>
          <p:cNvCxnSpPr>
            <a:cxnSpLocks/>
          </p:cNvCxnSpPr>
          <p:nvPr/>
        </p:nvCxnSpPr>
        <p:spPr>
          <a:xfrm>
            <a:off x="2741591" y="4020117"/>
            <a:ext cx="403297" cy="0"/>
          </a:xfrm>
          <a:prstGeom prst="straightConnector1">
            <a:avLst/>
          </a:prstGeom>
          <a:noFill/>
          <a:ln w="38100" cap="flat" cmpd="sng" algn="ctr">
            <a:solidFill>
              <a:sysClr val="windowText" lastClr="000000">
                <a:lumMod val="50000"/>
                <a:lumOff val="50000"/>
              </a:sysClr>
            </a:solidFill>
            <a:prstDash val="solid"/>
            <a:miter lim="800000"/>
            <a:tailEnd type="arrow" w="med" len="med"/>
          </a:ln>
          <a:effectLst/>
        </p:spPr>
      </p:cxnSp>
      <p:cxnSp>
        <p:nvCxnSpPr>
          <p:cNvPr id="48" name="Straight Arrow Connector 47">
            <a:extLst>
              <a:ext uri="{FF2B5EF4-FFF2-40B4-BE49-F238E27FC236}">
                <a16:creationId xmlns:a16="http://schemas.microsoft.com/office/drawing/2014/main" id="{0356481B-FF3C-D870-C885-99D23D4F2655}"/>
              </a:ext>
            </a:extLst>
          </p:cNvPr>
          <p:cNvCxnSpPr>
            <a:cxnSpLocks/>
          </p:cNvCxnSpPr>
          <p:nvPr/>
        </p:nvCxnSpPr>
        <p:spPr>
          <a:xfrm>
            <a:off x="2751975" y="5579903"/>
            <a:ext cx="403297" cy="0"/>
          </a:xfrm>
          <a:prstGeom prst="straightConnector1">
            <a:avLst/>
          </a:prstGeom>
          <a:noFill/>
          <a:ln w="38100" cap="flat" cmpd="sng" algn="ctr">
            <a:solidFill>
              <a:sysClr val="windowText" lastClr="000000">
                <a:lumMod val="50000"/>
                <a:lumOff val="50000"/>
              </a:sysClr>
            </a:solidFill>
            <a:prstDash val="solid"/>
            <a:miter lim="800000"/>
            <a:tailEnd type="arrow" w="med" len="med"/>
          </a:ln>
          <a:effectLst/>
        </p:spPr>
      </p:cxnSp>
      <mc:AlternateContent xmlns:mc="http://schemas.openxmlformats.org/markup-compatibility/2006" xmlns:a14="http://schemas.microsoft.com/office/drawing/2010/main">
        <mc:Choice Requires="a14">
          <p:sp>
            <p:nvSpPr>
              <p:cNvPr id="49" name="TextBox 48">
                <a:extLst>
                  <a:ext uri="{FF2B5EF4-FFF2-40B4-BE49-F238E27FC236}">
                    <a16:creationId xmlns:a16="http://schemas.microsoft.com/office/drawing/2014/main" id="{248D1E62-2352-FD5E-DBC9-0E96DCF15F53}"/>
                  </a:ext>
                </a:extLst>
              </p:cNvPr>
              <p:cNvSpPr txBox="1"/>
              <p:nvPr/>
            </p:nvSpPr>
            <p:spPr>
              <a:xfrm>
                <a:off x="2329978" y="2094286"/>
                <a:ext cx="501676" cy="421782"/>
              </a:xfrm>
              <a:prstGeom prst="rect">
                <a:avLst/>
              </a:prstGeom>
              <a:noFill/>
            </p:spPr>
            <p:txBody>
              <a:bodyPr wrap="none" rtlCol="1">
                <a:spAutoFit/>
              </a:bodyPr>
              <a:lstStyle/>
              <a:p>
                <a:pPr>
                  <a:buClrTx/>
                  <a:buFontTx/>
                  <a:buNone/>
                  <a:defRPr/>
                </a:pPr>
                <a14:m>
                  <m:oMathPara xmlns:m="http://schemas.openxmlformats.org/officeDocument/2006/math">
                    <m:oMathParaPr>
                      <m:jc m:val="centerGroup"/>
                    </m:oMathParaPr>
                    <m:oMath xmlns:m="http://schemas.openxmlformats.org/officeDocument/2006/math">
                      <m:sSub>
                        <m:sSubPr>
                          <m:ctrlPr>
                            <a:rPr lang="en-US" sz="2000" i="1" kern="1200" smtClean="0">
                              <a:solidFill>
                                <a:prstClr val="black"/>
                              </a:solidFill>
                              <a:latin typeface="Cambria Math" panose="02040503050406030204" pitchFamily="18" charset="0"/>
                              <a:ea typeface="+mn-ea"/>
                              <a:cs typeface="+mn-cs"/>
                            </a:rPr>
                          </m:ctrlPr>
                        </m:sSubPr>
                        <m:e>
                          <m:r>
                            <a:rPr lang="en-US" sz="2000" i="1" kern="1200" smtClean="0">
                              <a:solidFill>
                                <a:prstClr val="black"/>
                              </a:solidFill>
                              <a:latin typeface="Cambria Math" panose="02040503050406030204" pitchFamily="18" charset="0"/>
                              <a:ea typeface="+mn-ea"/>
                              <a:cs typeface="+mn-cs"/>
                            </a:rPr>
                            <m:t>𝑓</m:t>
                          </m:r>
                        </m:e>
                        <m:sub>
                          <m:r>
                            <a:rPr lang="en-US" sz="2000" i="1" kern="1200" smtClean="0">
                              <a:solidFill>
                                <a:prstClr val="black"/>
                              </a:solidFill>
                              <a:latin typeface="Cambria Math" panose="02040503050406030204" pitchFamily="18" charset="0"/>
                              <a:ea typeface="+mn-ea"/>
                              <a:cs typeface="+mn-cs"/>
                            </a:rPr>
                            <m:t>𝑄</m:t>
                          </m:r>
                        </m:sub>
                      </m:sSub>
                    </m:oMath>
                  </m:oMathPara>
                </a14:m>
                <a:endParaRPr lang="he-IL" sz="2000" kern="1200" dirty="0">
                  <a:solidFill>
                    <a:prstClr val="black"/>
                  </a:solidFill>
                  <a:latin typeface="Calibri" panose="020F0502020204030204"/>
                  <a:ea typeface="+mn-ea"/>
                  <a:cs typeface="Arial" panose="020B0604020202020204" pitchFamily="34" charset="0"/>
                </a:endParaRPr>
              </a:p>
            </p:txBody>
          </p:sp>
        </mc:Choice>
        <mc:Fallback xmlns="">
          <p:sp>
            <p:nvSpPr>
              <p:cNvPr id="49" name="TextBox 48">
                <a:extLst>
                  <a:ext uri="{FF2B5EF4-FFF2-40B4-BE49-F238E27FC236}">
                    <a16:creationId xmlns:a16="http://schemas.microsoft.com/office/drawing/2014/main" id="{248D1E62-2352-FD5E-DBC9-0E96DCF15F53}"/>
                  </a:ext>
                </a:extLst>
              </p:cNvPr>
              <p:cNvSpPr txBox="1">
                <a:spLocks noRot="1" noChangeAspect="1" noMove="1" noResize="1" noEditPoints="1" noAdjustHandles="1" noChangeArrowheads="1" noChangeShapeType="1" noTextEdit="1"/>
              </p:cNvSpPr>
              <p:nvPr/>
            </p:nvSpPr>
            <p:spPr>
              <a:xfrm>
                <a:off x="2329978" y="2094286"/>
                <a:ext cx="501676" cy="421782"/>
              </a:xfrm>
              <a:prstGeom prst="rect">
                <a:avLst/>
              </a:prstGeom>
              <a:blipFill>
                <a:blip r:embed="rId9"/>
                <a:stretch>
                  <a:fillRect t="-8824" r="-17073" b="-17647"/>
                </a:stretch>
              </a:blipFill>
            </p:spPr>
            <p:txBody>
              <a:bodyPr/>
              <a:lstStyle/>
              <a:p>
                <a:r>
                  <a:rPr lang="en-IL">
                    <a:noFill/>
                  </a:rPr>
                  <a:t> </a:t>
                </a:r>
              </a:p>
            </p:txBody>
          </p:sp>
        </mc:Fallback>
      </mc:AlternateContent>
      <mc:AlternateContent xmlns:mc="http://schemas.openxmlformats.org/markup-compatibility/2006" xmlns:a14="http://schemas.microsoft.com/office/drawing/2010/main">
        <mc:Choice Requires="a14">
          <p:sp>
            <p:nvSpPr>
              <p:cNvPr id="50" name="TextBox 49">
                <a:extLst>
                  <a:ext uri="{FF2B5EF4-FFF2-40B4-BE49-F238E27FC236}">
                    <a16:creationId xmlns:a16="http://schemas.microsoft.com/office/drawing/2014/main" id="{D45E81B5-3D7F-5F05-EB10-8D2FC9E87ADF}"/>
                  </a:ext>
                </a:extLst>
              </p:cNvPr>
              <p:cNvSpPr txBox="1"/>
              <p:nvPr/>
            </p:nvSpPr>
            <p:spPr>
              <a:xfrm>
                <a:off x="2308443" y="3811382"/>
                <a:ext cx="507127" cy="400110"/>
              </a:xfrm>
              <a:prstGeom prst="rect">
                <a:avLst/>
              </a:prstGeom>
              <a:noFill/>
            </p:spPr>
            <p:txBody>
              <a:bodyPr wrap="none" rtlCol="1">
                <a:spAutoFit/>
              </a:bodyPr>
              <a:lstStyle/>
              <a:p>
                <a:pPr>
                  <a:buClrTx/>
                  <a:buFontTx/>
                  <a:buNone/>
                  <a:defRPr/>
                </a:pPr>
                <a14:m>
                  <m:oMathPara xmlns:m="http://schemas.openxmlformats.org/officeDocument/2006/math">
                    <m:oMathParaPr>
                      <m:jc m:val="centerGroup"/>
                    </m:oMathParaPr>
                    <m:oMath xmlns:m="http://schemas.openxmlformats.org/officeDocument/2006/math">
                      <m:sSub>
                        <m:sSubPr>
                          <m:ctrlPr>
                            <a:rPr lang="en-US" sz="2000" i="1" kern="1200" smtClean="0">
                              <a:solidFill>
                                <a:prstClr val="black"/>
                              </a:solidFill>
                              <a:latin typeface="Cambria Math" panose="02040503050406030204" pitchFamily="18" charset="0"/>
                              <a:ea typeface="+mn-ea"/>
                              <a:cs typeface="+mn-cs"/>
                            </a:rPr>
                          </m:ctrlPr>
                        </m:sSubPr>
                        <m:e>
                          <m:r>
                            <a:rPr lang="en-US" sz="2000" i="1" kern="1200" smtClean="0">
                              <a:solidFill>
                                <a:prstClr val="black"/>
                              </a:solidFill>
                              <a:latin typeface="Cambria Math" panose="02040503050406030204" pitchFamily="18" charset="0"/>
                              <a:ea typeface="+mn-ea"/>
                              <a:cs typeface="+mn-cs"/>
                            </a:rPr>
                            <m:t>𝑓</m:t>
                          </m:r>
                        </m:e>
                        <m:sub>
                          <m:r>
                            <a:rPr lang="en-US" sz="2000" i="1" kern="1200" smtClean="0">
                              <a:solidFill>
                                <a:prstClr val="black"/>
                              </a:solidFill>
                              <a:latin typeface="Cambria Math" panose="02040503050406030204" pitchFamily="18" charset="0"/>
                              <a:ea typeface="+mn-ea"/>
                              <a:cs typeface="+mn-cs"/>
                            </a:rPr>
                            <m:t>𝐾</m:t>
                          </m:r>
                        </m:sub>
                      </m:sSub>
                    </m:oMath>
                  </m:oMathPara>
                </a14:m>
                <a:endParaRPr lang="he-IL" sz="2000" kern="1200" dirty="0">
                  <a:solidFill>
                    <a:prstClr val="black"/>
                  </a:solidFill>
                  <a:latin typeface="Calibri" panose="020F0502020204030204"/>
                  <a:ea typeface="+mn-ea"/>
                  <a:cs typeface="Arial" panose="020B0604020202020204" pitchFamily="34" charset="0"/>
                </a:endParaRPr>
              </a:p>
            </p:txBody>
          </p:sp>
        </mc:Choice>
        <mc:Fallback xmlns="">
          <p:sp>
            <p:nvSpPr>
              <p:cNvPr id="50" name="TextBox 49">
                <a:extLst>
                  <a:ext uri="{FF2B5EF4-FFF2-40B4-BE49-F238E27FC236}">
                    <a16:creationId xmlns:a16="http://schemas.microsoft.com/office/drawing/2014/main" id="{D45E81B5-3D7F-5F05-EB10-8D2FC9E87ADF}"/>
                  </a:ext>
                </a:extLst>
              </p:cNvPr>
              <p:cNvSpPr txBox="1">
                <a:spLocks noRot="1" noChangeAspect="1" noMove="1" noResize="1" noEditPoints="1" noAdjustHandles="1" noChangeArrowheads="1" noChangeShapeType="1" noTextEdit="1"/>
              </p:cNvSpPr>
              <p:nvPr/>
            </p:nvSpPr>
            <p:spPr>
              <a:xfrm>
                <a:off x="2308443" y="3811382"/>
                <a:ext cx="507127" cy="400110"/>
              </a:xfrm>
              <a:prstGeom prst="rect">
                <a:avLst/>
              </a:prstGeom>
              <a:blipFill>
                <a:blip r:embed="rId10"/>
                <a:stretch>
                  <a:fillRect t="-9375" r="-19512" b="-25000"/>
                </a:stretch>
              </a:blipFill>
            </p:spPr>
            <p:txBody>
              <a:bodyPr/>
              <a:lstStyle/>
              <a:p>
                <a:r>
                  <a:rPr lang="en-IL">
                    <a:noFill/>
                  </a:rPr>
                  <a:t> </a:t>
                </a:r>
              </a:p>
            </p:txBody>
          </p:sp>
        </mc:Fallback>
      </mc:AlternateContent>
      <mc:AlternateContent xmlns:mc="http://schemas.openxmlformats.org/markup-compatibility/2006" xmlns:a14="http://schemas.microsoft.com/office/drawing/2010/main">
        <mc:Choice Requires="a14">
          <p:sp>
            <p:nvSpPr>
              <p:cNvPr id="51" name="TextBox 50">
                <a:extLst>
                  <a:ext uri="{FF2B5EF4-FFF2-40B4-BE49-F238E27FC236}">
                    <a16:creationId xmlns:a16="http://schemas.microsoft.com/office/drawing/2014/main" id="{24780C28-8A69-BA8E-272C-CD112E1D1B6A}"/>
                  </a:ext>
                </a:extLst>
              </p:cNvPr>
              <p:cNvSpPr txBox="1"/>
              <p:nvPr/>
            </p:nvSpPr>
            <p:spPr>
              <a:xfrm>
                <a:off x="2308443" y="5365657"/>
                <a:ext cx="494301" cy="400110"/>
              </a:xfrm>
              <a:prstGeom prst="rect">
                <a:avLst/>
              </a:prstGeom>
              <a:noFill/>
            </p:spPr>
            <p:txBody>
              <a:bodyPr wrap="none" rtlCol="1">
                <a:spAutoFit/>
              </a:bodyPr>
              <a:lstStyle/>
              <a:p>
                <a:pPr>
                  <a:buClrTx/>
                  <a:buFontTx/>
                  <a:buNone/>
                  <a:defRPr/>
                </a:pPr>
                <a14:m>
                  <m:oMathPara xmlns:m="http://schemas.openxmlformats.org/officeDocument/2006/math">
                    <m:oMathParaPr>
                      <m:jc m:val="centerGroup"/>
                    </m:oMathParaPr>
                    <m:oMath xmlns:m="http://schemas.openxmlformats.org/officeDocument/2006/math">
                      <m:sSub>
                        <m:sSubPr>
                          <m:ctrlPr>
                            <a:rPr lang="en-US" sz="2000" i="1" kern="1200" smtClean="0">
                              <a:solidFill>
                                <a:prstClr val="black"/>
                              </a:solidFill>
                              <a:latin typeface="Cambria Math" panose="02040503050406030204" pitchFamily="18" charset="0"/>
                              <a:ea typeface="+mn-ea"/>
                              <a:cs typeface="+mn-cs"/>
                            </a:rPr>
                          </m:ctrlPr>
                        </m:sSubPr>
                        <m:e>
                          <m:r>
                            <a:rPr lang="en-US" sz="2000" i="1" kern="1200" smtClean="0">
                              <a:solidFill>
                                <a:prstClr val="black"/>
                              </a:solidFill>
                              <a:latin typeface="Cambria Math" panose="02040503050406030204" pitchFamily="18" charset="0"/>
                              <a:ea typeface="+mn-ea"/>
                              <a:cs typeface="+mn-cs"/>
                            </a:rPr>
                            <m:t>𝑓</m:t>
                          </m:r>
                        </m:e>
                        <m:sub>
                          <m:r>
                            <a:rPr lang="en-US" sz="2000" i="1" kern="1200" smtClean="0">
                              <a:solidFill>
                                <a:prstClr val="black"/>
                              </a:solidFill>
                              <a:latin typeface="Cambria Math" panose="02040503050406030204" pitchFamily="18" charset="0"/>
                              <a:ea typeface="+mn-ea"/>
                              <a:cs typeface="+mn-cs"/>
                            </a:rPr>
                            <m:t>𝑉</m:t>
                          </m:r>
                        </m:sub>
                      </m:sSub>
                    </m:oMath>
                  </m:oMathPara>
                </a14:m>
                <a:endParaRPr lang="he-IL" sz="2000" kern="1200" dirty="0">
                  <a:solidFill>
                    <a:prstClr val="black"/>
                  </a:solidFill>
                  <a:latin typeface="Calibri" panose="020F0502020204030204"/>
                  <a:ea typeface="+mn-ea"/>
                  <a:cs typeface="Arial" panose="020B0604020202020204" pitchFamily="34" charset="0"/>
                </a:endParaRPr>
              </a:p>
            </p:txBody>
          </p:sp>
        </mc:Choice>
        <mc:Fallback xmlns="">
          <p:sp>
            <p:nvSpPr>
              <p:cNvPr id="51" name="TextBox 50">
                <a:extLst>
                  <a:ext uri="{FF2B5EF4-FFF2-40B4-BE49-F238E27FC236}">
                    <a16:creationId xmlns:a16="http://schemas.microsoft.com/office/drawing/2014/main" id="{24780C28-8A69-BA8E-272C-CD112E1D1B6A}"/>
                  </a:ext>
                </a:extLst>
              </p:cNvPr>
              <p:cNvSpPr txBox="1">
                <a:spLocks noRot="1" noChangeAspect="1" noMove="1" noResize="1" noEditPoints="1" noAdjustHandles="1" noChangeArrowheads="1" noChangeShapeType="1" noTextEdit="1"/>
              </p:cNvSpPr>
              <p:nvPr/>
            </p:nvSpPr>
            <p:spPr>
              <a:xfrm>
                <a:off x="2308443" y="5365657"/>
                <a:ext cx="494301" cy="400110"/>
              </a:xfrm>
              <a:prstGeom prst="rect">
                <a:avLst/>
              </a:prstGeom>
              <a:blipFill>
                <a:blip r:embed="rId11"/>
                <a:stretch>
                  <a:fillRect t="-6061" r="-20000" b="-24242"/>
                </a:stretch>
              </a:blipFill>
            </p:spPr>
            <p:txBody>
              <a:bodyPr/>
              <a:lstStyle/>
              <a:p>
                <a:r>
                  <a:rPr lang="en-IL">
                    <a:noFill/>
                  </a:rPr>
                  <a:t> </a:t>
                </a:r>
              </a:p>
            </p:txBody>
          </p:sp>
        </mc:Fallback>
      </mc:AlternateContent>
      <mc:AlternateContent xmlns:mc="http://schemas.openxmlformats.org/markup-compatibility/2006" xmlns:a14="http://schemas.microsoft.com/office/drawing/2010/main">
        <mc:Choice Requires="a14">
          <p:sp>
            <p:nvSpPr>
              <p:cNvPr id="52" name="!!sfsdfd">
                <a:extLst>
                  <a:ext uri="{FF2B5EF4-FFF2-40B4-BE49-F238E27FC236}">
                    <a16:creationId xmlns:a16="http://schemas.microsoft.com/office/drawing/2014/main" id="{912D98F8-8A82-8AB6-C2F8-69B65FA1E82C}"/>
                  </a:ext>
                </a:extLst>
              </p:cNvPr>
              <p:cNvSpPr/>
              <p:nvPr/>
            </p:nvSpPr>
            <p:spPr>
              <a:xfrm>
                <a:off x="4751858" y="2776243"/>
                <a:ext cx="1219483" cy="710116"/>
              </a:xfrm>
              <a:prstGeom prst="rect">
                <a:avLst/>
              </a:prstGeom>
              <a:solidFill>
                <a:srgbClr val="5B9BD5">
                  <a:lumMod val="20000"/>
                  <a:lumOff val="80000"/>
                </a:srgbClr>
              </a:solidFill>
              <a:ln w="19050" cap="flat" cmpd="sng" algn="ctr">
                <a:solidFill>
                  <a:srgbClr val="5B9BD5">
                    <a:lumMod val="75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0" i="1" u="none" strike="noStrike" kern="1200" cap="none" spc="0" normalizeH="0" baseline="0" noProof="0" smtClean="0">
                          <a:ln>
                            <a:noFill/>
                          </a:ln>
                          <a:solidFill>
                            <a:prstClr val="black">
                              <a:lumMod val="75000"/>
                              <a:lumOff val="25000"/>
                            </a:prstClr>
                          </a:solidFill>
                          <a:effectLst/>
                          <a:uLnTx/>
                          <a:uFillTx/>
                          <a:latin typeface="Cambria Math" panose="02040503050406030204" pitchFamily="18" charset="0"/>
                          <a:ea typeface="+mn-ea"/>
                          <a:cs typeface="+mn-cs"/>
                        </a:rPr>
                        <m:t>𝑄</m:t>
                      </m:r>
                      <m:sSup>
                        <m:sSupPr>
                          <m:ctrlPr>
                            <a:rPr kumimoji="0" lang="en-US" sz="2000" b="0" i="1" u="none" strike="noStrike" kern="1200" cap="none" spc="0" normalizeH="0" baseline="0" noProof="0" smtClean="0">
                              <a:ln>
                                <a:noFill/>
                              </a:ln>
                              <a:solidFill>
                                <a:prstClr val="black">
                                  <a:lumMod val="75000"/>
                                  <a:lumOff val="25000"/>
                                </a:prstClr>
                              </a:solidFill>
                              <a:effectLst/>
                              <a:uLnTx/>
                              <a:uFillTx/>
                              <a:latin typeface="Cambria Math" panose="02040503050406030204" pitchFamily="18" charset="0"/>
                              <a:ea typeface="+mn-ea"/>
                              <a:cs typeface="+mn-cs"/>
                            </a:rPr>
                          </m:ctrlPr>
                        </m:sSupPr>
                        <m:e>
                          <m:r>
                            <a:rPr kumimoji="0" lang="en-US" sz="2000" b="0" i="1" u="none" strike="noStrike" kern="1200" cap="none" spc="0" normalizeH="0" baseline="0" noProof="0" smtClean="0">
                              <a:ln>
                                <a:noFill/>
                              </a:ln>
                              <a:solidFill>
                                <a:prstClr val="black">
                                  <a:lumMod val="75000"/>
                                  <a:lumOff val="25000"/>
                                </a:prstClr>
                              </a:solidFill>
                              <a:effectLst/>
                              <a:uLnTx/>
                              <a:uFillTx/>
                              <a:latin typeface="Cambria Math" panose="02040503050406030204" pitchFamily="18" charset="0"/>
                              <a:ea typeface="+mn-ea"/>
                              <a:cs typeface="+mn-cs"/>
                            </a:rPr>
                            <m:t>𝐾</m:t>
                          </m:r>
                        </m:e>
                        <m:sup>
                          <m:r>
                            <a:rPr kumimoji="0" lang="en-US" sz="2000" b="0" i="1" u="none" strike="noStrike" kern="1200" cap="none" spc="0" normalizeH="0" baseline="0" noProof="0" smtClean="0">
                              <a:ln>
                                <a:noFill/>
                              </a:ln>
                              <a:solidFill>
                                <a:prstClr val="black">
                                  <a:lumMod val="75000"/>
                                  <a:lumOff val="25000"/>
                                </a:prstClr>
                              </a:solidFill>
                              <a:effectLst/>
                              <a:uLnTx/>
                              <a:uFillTx/>
                              <a:latin typeface="Cambria Math" panose="02040503050406030204" pitchFamily="18" charset="0"/>
                              <a:ea typeface="+mn-ea"/>
                              <a:cs typeface="+mn-cs"/>
                            </a:rPr>
                            <m:t>𝑇</m:t>
                          </m:r>
                        </m:sup>
                      </m:sSup>
                    </m:oMath>
                  </m:oMathPara>
                </a14:m>
                <a:endParaRPr kumimoji="0" lang="en-IL" sz="20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endParaRPr>
              </a:p>
            </p:txBody>
          </p:sp>
        </mc:Choice>
        <mc:Fallback xmlns="">
          <p:sp>
            <p:nvSpPr>
              <p:cNvPr id="52" name="!!sfsdfd">
                <a:extLst>
                  <a:ext uri="{FF2B5EF4-FFF2-40B4-BE49-F238E27FC236}">
                    <a16:creationId xmlns:a16="http://schemas.microsoft.com/office/drawing/2014/main" id="{912D98F8-8A82-8AB6-C2F8-69B65FA1E82C}"/>
                  </a:ext>
                </a:extLst>
              </p:cNvPr>
              <p:cNvSpPr>
                <a:spLocks noRot="1" noChangeAspect="1" noMove="1" noResize="1" noEditPoints="1" noAdjustHandles="1" noChangeArrowheads="1" noChangeShapeType="1" noTextEdit="1"/>
              </p:cNvSpPr>
              <p:nvPr/>
            </p:nvSpPr>
            <p:spPr>
              <a:xfrm>
                <a:off x="4751858" y="2776243"/>
                <a:ext cx="1219483" cy="710116"/>
              </a:xfrm>
              <a:prstGeom prst="rect">
                <a:avLst/>
              </a:prstGeom>
              <a:blipFill>
                <a:blip r:embed="rId12"/>
                <a:stretch>
                  <a:fillRect/>
                </a:stretch>
              </a:blipFill>
              <a:ln w="19050" cap="flat" cmpd="sng" algn="ctr">
                <a:solidFill>
                  <a:srgbClr val="5B9BD5">
                    <a:lumMod val="75000"/>
                  </a:srgbClr>
                </a:solidFill>
                <a:prstDash val="solid"/>
                <a:miter lim="800000"/>
              </a:ln>
              <a:effectLst/>
            </p:spPr>
            <p:txBody>
              <a:bodyPr/>
              <a:lstStyle/>
              <a:p>
                <a:r>
                  <a:rPr lang="en-IL">
                    <a:noFill/>
                  </a:rPr>
                  <a:t> </a:t>
                </a:r>
              </a:p>
            </p:txBody>
          </p:sp>
        </mc:Fallback>
      </mc:AlternateContent>
      <p:cxnSp>
        <p:nvCxnSpPr>
          <p:cNvPr id="53" name="Elbow Connector 47">
            <a:extLst>
              <a:ext uri="{FF2B5EF4-FFF2-40B4-BE49-F238E27FC236}">
                <a16:creationId xmlns:a16="http://schemas.microsoft.com/office/drawing/2014/main" id="{2A1E0156-EB17-5950-EDC0-5D5B9F9D97A6}"/>
              </a:ext>
            </a:extLst>
          </p:cNvPr>
          <p:cNvCxnSpPr>
            <a:cxnSpLocks/>
          </p:cNvCxnSpPr>
          <p:nvPr/>
        </p:nvCxnSpPr>
        <p:spPr>
          <a:xfrm>
            <a:off x="4393773" y="2148814"/>
            <a:ext cx="967827" cy="571443"/>
          </a:xfrm>
          <a:prstGeom prst="bentConnector2">
            <a:avLst/>
          </a:prstGeom>
          <a:noFill/>
          <a:ln w="38100" cap="flat" cmpd="sng" algn="ctr">
            <a:solidFill>
              <a:sysClr val="windowText" lastClr="000000">
                <a:lumMod val="50000"/>
                <a:lumOff val="50000"/>
              </a:sysClr>
            </a:solidFill>
            <a:prstDash val="solid"/>
            <a:miter lim="800000"/>
            <a:tailEnd type="arrow" w="med" len="med"/>
          </a:ln>
          <a:effectLst/>
        </p:spPr>
      </p:cxnSp>
      <p:cxnSp>
        <p:nvCxnSpPr>
          <p:cNvPr id="54" name="Elbow Connector 54">
            <a:extLst>
              <a:ext uri="{FF2B5EF4-FFF2-40B4-BE49-F238E27FC236}">
                <a16:creationId xmlns:a16="http://schemas.microsoft.com/office/drawing/2014/main" id="{B5B996EE-372C-F520-1435-6C15DB5C23DC}"/>
              </a:ext>
            </a:extLst>
          </p:cNvPr>
          <p:cNvCxnSpPr>
            <a:cxnSpLocks/>
          </p:cNvCxnSpPr>
          <p:nvPr/>
        </p:nvCxnSpPr>
        <p:spPr>
          <a:xfrm flipV="1">
            <a:off x="4393773" y="3533014"/>
            <a:ext cx="967827" cy="491053"/>
          </a:xfrm>
          <a:prstGeom prst="bentConnector2">
            <a:avLst/>
          </a:prstGeom>
          <a:noFill/>
          <a:ln w="38100" cap="flat" cmpd="sng" algn="ctr">
            <a:solidFill>
              <a:sysClr val="windowText" lastClr="000000">
                <a:lumMod val="50000"/>
                <a:lumOff val="50000"/>
              </a:sysClr>
            </a:solidFill>
            <a:prstDash val="solid"/>
            <a:miter lim="800000"/>
            <a:tailEnd type="arrow" w="med" len="med"/>
          </a:ln>
          <a:effectLst/>
        </p:spPr>
      </p:cxnSp>
      <p:pic>
        <p:nvPicPr>
          <p:cNvPr id="55" name="Picture 54">
            <a:extLst>
              <a:ext uri="{FF2B5EF4-FFF2-40B4-BE49-F238E27FC236}">
                <a16:creationId xmlns:a16="http://schemas.microsoft.com/office/drawing/2014/main" id="{965EA715-279B-2BF5-38D4-C95F61C168F1}"/>
              </a:ext>
            </a:extLst>
          </p:cNvPr>
          <p:cNvPicPr>
            <a:picLocks noChangeAspect="1"/>
          </p:cNvPicPr>
          <p:nvPr/>
        </p:nvPicPr>
        <p:blipFill rotWithShape="1">
          <a:blip r:embed="rId13"/>
          <a:srcRect l="12500" r="12500"/>
          <a:stretch/>
        </p:blipFill>
        <p:spPr>
          <a:xfrm>
            <a:off x="6478586" y="2336920"/>
            <a:ext cx="1149437" cy="1149438"/>
          </a:xfrm>
          <a:prstGeom prst="rect">
            <a:avLst/>
          </a:prstGeom>
          <a:ln>
            <a:noFill/>
          </a:ln>
          <a:effectLst>
            <a:outerShdw blurRad="190500" algn="tl" rotWithShape="0">
              <a:srgbClr val="000000">
                <a:alpha val="70000"/>
              </a:srgbClr>
            </a:outerShdw>
          </a:effectLst>
        </p:spPr>
      </p:pic>
      <p:pic>
        <p:nvPicPr>
          <p:cNvPr id="56" name="Picture 55">
            <a:extLst>
              <a:ext uri="{FF2B5EF4-FFF2-40B4-BE49-F238E27FC236}">
                <a16:creationId xmlns:a16="http://schemas.microsoft.com/office/drawing/2014/main" id="{D483912F-C910-335C-1BF9-0C5874EC2FBE}"/>
              </a:ext>
            </a:extLst>
          </p:cNvPr>
          <p:cNvPicPr>
            <a:picLocks noChangeAspect="1"/>
          </p:cNvPicPr>
          <p:nvPr/>
        </p:nvPicPr>
        <p:blipFill rotWithShape="1">
          <a:blip r:embed="rId14"/>
          <a:srcRect l="12500" r="12500"/>
          <a:stretch/>
        </p:blipFill>
        <p:spPr>
          <a:xfrm>
            <a:off x="6848073" y="2750117"/>
            <a:ext cx="1149438" cy="1149439"/>
          </a:xfrm>
          <a:prstGeom prst="rect">
            <a:avLst/>
          </a:prstGeom>
          <a:ln>
            <a:noFill/>
          </a:ln>
          <a:effectLst>
            <a:outerShdw blurRad="190500" algn="tl" rotWithShape="0">
              <a:srgbClr val="000000">
                <a:alpha val="70000"/>
              </a:srgbClr>
            </a:outerShdw>
          </a:effectLst>
        </p:spPr>
      </p:pic>
      <mc:AlternateContent xmlns:mc="http://schemas.openxmlformats.org/markup-compatibility/2006" xmlns:a14="http://schemas.microsoft.com/office/drawing/2010/main">
        <mc:Choice Requires="a14">
          <p:sp>
            <p:nvSpPr>
              <p:cNvPr id="57" name="TextBox 56">
                <a:extLst>
                  <a:ext uri="{FF2B5EF4-FFF2-40B4-BE49-F238E27FC236}">
                    <a16:creationId xmlns:a16="http://schemas.microsoft.com/office/drawing/2014/main" id="{AA0B5C42-BA1C-4712-F745-2B447D0740E4}"/>
                  </a:ext>
                </a:extLst>
              </p:cNvPr>
              <p:cNvSpPr txBox="1"/>
              <p:nvPr/>
            </p:nvSpPr>
            <p:spPr>
              <a:xfrm>
                <a:off x="6152109" y="1594992"/>
                <a:ext cx="2170555" cy="707886"/>
              </a:xfrm>
              <a:prstGeom prst="rect">
                <a:avLst/>
              </a:prstGeom>
              <a:noFill/>
            </p:spPr>
            <p:txBody>
              <a:bodyPr wrap="square" rtlCol="0">
                <a:spAutoFit/>
              </a:bodyPr>
              <a:lstStyle/>
              <a:p>
                <a:pPr algn="ctr">
                  <a:buClrTx/>
                  <a:buFontTx/>
                  <a:buNone/>
                  <a:defRPr/>
                </a:pPr>
                <a:r>
                  <a:rPr lang="en-US" sz="2200" kern="1200" dirty="0">
                    <a:solidFill>
                      <a:prstClr val="black"/>
                    </a:solidFill>
                    <a:latin typeface="Calibri" panose="020F0502020204030204"/>
                    <a:ea typeface="+mn-ea"/>
                    <a:cs typeface="+mn-cs"/>
                  </a:rPr>
                  <a:t>Attention Maps</a:t>
                </a:r>
              </a:p>
              <a:p>
                <a:pPr algn="ctr">
                  <a:buClrTx/>
                  <a:buFontTx/>
                  <a:buNone/>
                  <a:defRPr/>
                </a:pPr>
                <a14:m>
                  <m:oMathPara xmlns:m="http://schemas.openxmlformats.org/officeDocument/2006/math">
                    <m:oMathParaPr>
                      <m:jc m:val="center"/>
                    </m:oMathParaPr>
                    <m:oMath xmlns:m="http://schemas.openxmlformats.org/officeDocument/2006/math">
                      <m:d>
                        <m:dPr>
                          <m:ctrlPr>
                            <a:rPr lang="en-US" sz="1800" i="1" kern="1200" smtClean="0">
                              <a:solidFill>
                                <a:prstClr val="black"/>
                              </a:solidFill>
                              <a:latin typeface="Cambria Math" panose="02040503050406030204" pitchFamily="18" charset="0"/>
                              <a:ea typeface="+mn-ea"/>
                              <a:cs typeface="+mn-cs"/>
                            </a:rPr>
                          </m:ctrlPr>
                        </m:dPr>
                        <m:e>
                          <m:r>
                            <a:rPr lang="en-US" sz="1800" i="1" kern="1200" smtClean="0">
                              <a:solidFill>
                                <a:prstClr val="black"/>
                              </a:solidFill>
                              <a:latin typeface="Cambria Math" panose="02040503050406030204" pitchFamily="18" charset="0"/>
                              <a:ea typeface="+mn-ea"/>
                              <a:cs typeface="+mn-cs"/>
                            </a:rPr>
                            <m:t>𝐻</m:t>
                          </m:r>
                          <m:r>
                            <a:rPr lang="en-US" sz="1800" i="1" kern="1200" smtClean="0">
                              <a:solidFill>
                                <a:prstClr val="black"/>
                              </a:solidFill>
                              <a:latin typeface="Cambria Math" panose="02040503050406030204" pitchFamily="18" charset="0"/>
                              <a:ea typeface="+mn-ea"/>
                              <a:cs typeface="+mn-cs"/>
                            </a:rPr>
                            <m:t>×</m:t>
                          </m:r>
                          <m:r>
                            <a:rPr lang="en-US" sz="1800" i="1" kern="1200" smtClean="0">
                              <a:solidFill>
                                <a:prstClr val="black"/>
                              </a:solidFill>
                              <a:latin typeface="Cambria Math" panose="02040503050406030204" pitchFamily="18" charset="0"/>
                              <a:ea typeface="+mn-ea"/>
                              <a:cs typeface="+mn-cs"/>
                            </a:rPr>
                            <m:t>𝑊</m:t>
                          </m:r>
                        </m:e>
                      </m:d>
                      <m:r>
                        <a:rPr lang="en-US" sz="1800" i="1" kern="1200" smtClean="0">
                          <a:solidFill>
                            <a:prstClr val="black"/>
                          </a:solidFill>
                          <a:latin typeface="Cambria Math" panose="02040503050406030204" pitchFamily="18" charset="0"/>
                          <a:ea typeface="+mn-ea"/>
                          <a:cs typeface="+mn-cs"/>
                        </a:rPr>
                        <m:t>×(</m:t>
                      </m:r>
                      <m:r>
                        <a:rPr lang="en-US" sz="1800" i="1" kern="1200" smtClean="0">
                          <a:solidFill>
                            <a:prstClr val="black"/>
                          </a:solidFill>
                          <a:latin typeface="Cambria Math" panose="02040503050406030204" pitchFamily="18" charset="0"/>
                          <a:ea typeface="+mn-ea"/>
                          <a:cs typeface="+mn-cs"/>
                        </a:rPr>
                        <m:t>𝐻</m:t>
                      </m:r>
                      <m:r>
                        <a:rPr lang="en-US" sz="1800" i="1" kern="1200" smtClean="0">
                          <a:solidFill>
                            <a:prstClr val="black"/>
                          </a:solidFill>
                          <a:latin typeface="Cambria Math" panose="02040503050406030204" pitchFamily="18" charset="0"/>
                          <a:ea typeface="+mn-ea"/>
                          <a:cs typeface="+mn-cs"/>
                        </a:rPr>
                        <m:t>×</m:t>
                      </m:r>
                      <m:r>
                        <a:rPr lang="en-US" sz="1800" i="1" kern="1200" smtClean="0">
                          <a:solidFill>
                            <a:prstClr val="black"/>
                          </a:solidFill>
                          <a:latin typeface="Cambria Math" panose="02040503050406030204" pitchFamily="18" charset="0"/>
                          <a:ea typeface="+mn-ea"/>
                          <a:cs typeface="+mn-cs"/>
                        </a:rPr>
                        <m:t>𝑊</m:t>
                      </m:r>
                      <m:r>
                        <a:rPr lang="en-US" sz="1800" i="1" kern="1200" smtClean="0">
                          <a:solidFill>
                            <a:prstClr val="black"/>
                          </a:solidFill>
                          <a:latin typeface="Cambria Math" panose="02040503050406030204" pitchFamily="18" charset="0"/>
                          <a:ea typeface="+mn-ea"/>
                          <a:cs typeface="+mn-cs"/>
                        </a:rPr>
                        <m:t>)</m:t>
                      </m:r>
                    </m:oMath>
                  </m:oMathPara>
                </a14:m>
                <a:endParaRPr lang="en-IL" sz="1800" kern="1200" dirty="0">
                  <a:solidFill>
                    <a:prstClr val="black"/>
                  </a:solidFill>
                  <a:latin typeface="Gentona ExtraLight" pitchFamily="2" charset="77"/>
                  <a:ea typeface="+mn-ea"/>
                  <a:cs typeface="+mn-cs"/>
                </a:endParaRPr>
              </a:p>
            </p:txBody>
          </p:sp>
        </mc:Choice>
        <mc:Fallback xmlns="">
          <p:sp>
            <p:nvSpPr>
              <p:cNvPr id="57" name="TextBox 56">
                <a:extLst>
                  <a:ext uri="{FF2B5EF4-FFF2-40B4-BE49-F238E27FC236}">
                    <a16:creationId xmlns:a16="http://schemas.microsoft.com/office/drawing/2014/main" id="{AA0B5C42-BA1C-4712-F745-2B447D0740E4}"/>
                  </a:ext>
                </a:extLst>
              </p:cNvPr>
              <p:cNvSpPr txBox="1">
                <a:spLocks noRot="1" noChangeAspect="1" noMove="1" noResize="1" noEditPoints="1" noAdjustHandles="1" noChangeArrowheads="1" noChangeShapeType="1" noTextEdit="1"/>
              </p:cNvSpPr>
              <p:nvPr/>
            </p:nvSpPr>
            <p:spPr>
              <a:xfrm>
                <a:off x="6152109" y="1594992"/>
                <a:ext cx="2170555" cy="707886"/>
              </a:xfrm>
              <a:prstGeom prst="rect">
                <a:avLst/>
              </a:prstGeom>
              <a:blipFill>
                <a:blip r:embed="rId15"/>
                <a:stretch>
                  <a:fillRect t="-5263" b="-5263"/>
                </a:stretch>
              </a:blipFill>
            </p:spPr>
            <p:txBody>
              <a:bodyPr/>
              <a:lstStyle/>
              <a:p>
                <a:r>
                  <a:rPr lang="en-IL">
                    <a:noFill/>
                  </a:rPr>
                  <a:t> </a:t>
                </a:r>
              </a:p>
            </p:txBody>
          </p:sp>
        </mc:Fallback>
      </mc:AlternateContent>
      <p:cxnSp>
        <p:nvCxnSpPr>
          <p:cNvPr id="58" name="Straight Arrow Connector 57">
            <a:extLst>
              <a:ext uri="{FF2B5EF4-FFF2-40B4-BE49-F238E27FC236}">
                <a16:creationId xmlns:a16="http://schemas.microsoft.com/office/drawing/2014/main" id="{863E301F-09C5-6E16-8DD1-7A23245B6871}"/>
              </a:ext>
            </a:extLst>
          </p:cNvPr>
          <p:cNvCxnSpPr>
            <a:cxnSpLocks/>
          </p:cNvCxnSpPr>
          <p:nvPr/>
        </p:nvCxnSpPr>
        <p:spPr>
          <a:xfrm>
            <a:off x="6029224" y="3154147"/>
            <a:ext cx="403297" cy="0"/>
          </a:xfrm>
          <a:prstGeom prst="straightConnector1">
            <a:avLst/>
          </a:prstGeom>
          <a:noFill/>
          <a:ln w="38100" cap="flat" cmpd="sng" algn="ctr">
            <a:solidFill>
              <a:sysClr val="windowText" lastClr="000000">
                <a:lumMod val="50000"/>
                <a:lumOff val="50000"/>
              </a:sysClr>
            </a:solidFill>
            <a:prstDash val="solid"/>
            <a:miter lim="800000"/>
            <a:tailEnd type="arrow" w="med" len="med"/>
          </a:ln>
          <a:effectLst/>
        </p:spPr>
      </p:cxnSp>
      <p:cxnSp>
        <p:nvCxnSpPr>
          <p:cNvPr id="59" name="Elbow Connector 62">
            <a:extLst>
              <a:ext uri="{FF2B5EF4-FFF2-40B4-BE49-F238E27FC236}">
                <a16:creationId xmlns:a16="http://schemas.microsoft.com/office/drawing/2014/main" id="{D270BAD0-3117-632A-D62E-DC3AA56DCB15}"/>
              </a:ext>
            </a:extLst>
          </p:cNvPr>
          <p:cNvCxnSpPr>
            <a:cxnSpLocks/>
          </p:cNvCxnSpPr>
          <p:nvPr/>
        </p:nvCxnSpPr>
        <p:spPr>
          <a:xfrm flipV="1">
            <a:off x="4393773" y="3516029"/>
            <a:ext cx="4771117" cy="2180259"/>
          </a:xfrm>
          <a:prstGeom prst="bentConnector2">
            <a:avLst/>
          </a:prstGeom>
          <a:noFill/>
          <a:ln w="38100" cap="flat" cmpd="sng" algn="ctr">
            <a:solidFill>
              <a:sysClr val="windowText" lastClr="000000">
                <a:lumMod val="50000"/>
                <a:lumOff val="50000"/>
              </a:sysClr>
            </a:solidFill>
            <a:prstDash val="solid"/>
            <a:miter lim="800000"/>
            <a:tailEnd type="arrow" w="med" len="med"/>
          </a:ln>
          <a:effectLst/>
        </p:spPr>
      </p:cxnSp>
      <mc:AlternateContent xmlns:mc="http://schemas.openxmlformats.org/markup-compatibility/2006" xmlns:a14="http://schemas.microsoft.com/office/drawing/2010/main">
        <mc:Choice Requires="a14">
          <p:sp>
            <p:nvSpPr>
              <p:cNvPr id="60" name="!!sfsdfd">
                <a:extLst>
                  <a:ext uri="{FF2B5EF4-FFF2-40B4-BE49-F238E27FC236}">
                    <a16:creationId xmlns:a16="http://schemas.microsoft.com/office/drawing/2014/main" id="{C049CD67-71F4-5CE9-904F-2F1498B91CA1}"/>
                  </a:ext>
                </a:extLst>
              </p:cNvPr>
              <p:cNvSpPr/>
              <p:nvPr/>
            </p:nvSpPr>
            <p:spPr>
              <a:xfrm>
                <a:off x="8555148" y="2749927"/>
                <a:ext cx="1219483" cy="710116"/>
              </a:xfrm>
              <a:prstGeom prst="rect">
                <a:avLst/>
              </a:prstGeom>
              <a:solidFill>
                <a:srgbClr val="5B9BD5">
                  <a:lumMod val="20000"/>
                  <a:lumOff val="80000"/>
                </a:srgbClr>
              </a:solidFill>
              <a:ln w="19050" cap="flat" cmpd="sng" algn="ctr">
                <a:solidFill>
                  <a:srgbClr val="5B9BD5">
                    <a:lumMod val="75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1900" b="0" i="1" u="none" strike="noStrike" kern="1200" cap="none" spc="0" normalizeH="0" baseline="0" noProof="0" smtClean="0">
                          <a:ln>
                            <a:noFill/>
                          </a:ln>
                          <a:solidFill>
                            <a:prstClr val="black">
                              <a:lumMod val="75000"/>
                              <a:lumOff val="25000"/>
                            </a:prstClr>
                          </a:solidFill>
                          <a:effectLst/>
                          <a:uLnTx/>
                          <a:uFillTx/>
                          <a:latin typeface="Cambria Math" panose="02040503050406030204" pitchFamily="18" charset="0"/>
                          <a:ea typeface="+mn-ea"/>
                          <a:cs typeface="+mn-cs"/>
                        </a:rPr>
                        <m:t> </m:t>
                      </m:r>
                      <m:d>
                        <m:dPr>
                          <m:ctrlPr>
                            <a:rPr kumimoji="0" lang="en-US" sz="1900" b="0" i="1" u="none" strike="noStrike" kern="1200" cap="none" spc="0" normalizeH="0" baseline="0" noProof="0" smtClean="0">
                              <a:ln>
                                <a:noFill/>
                              </a:ln>
                              <a:solidFill>
                                <a:prstClr val="black">
                                  <a:lumMod val="75000"/>
                                  <a:lumOff val="25000"/>
                                </a:prstClr>
                              </a:solidFill>
                              <a:effectLst/>
                              <a:uLnTx/>
                              <a:uFillTx/>
                              <a:latin typeface="Cambria Math" panose="02040503050406030204" pitchFamily="18" charset="0"/>
                              <a:ea typeface="+mn-ea"/>
                              <a:cs typeface="+mn-cs"/>
                            </a:rPr>
                          </m:ctrlPr>
                        </m:dPr>
                        <m:e>
                          <m:r>
                            <a:rPr kumimoji="0" lang="en-US" sz="1900" b="0" i="1" u="none" strike="noStrike" kern="1200" cap="none" spc="0" normalizeH="0" baseline="0" noProof="0" smtClean="0">
                              <a:ln>
                                <a:noFill/>
                              </a:ln>
                              <a:solidFill>
                                <a:prstClr val="black">
                                  <a:lumMod val="75000"/>
                                  <a:lumOff val="25000"/>
                                </a:prstClr>
                              </a:solidFill>
                              <a:effectLst/>
                              <a:uLnTx/>
                              <a:uFillTx/>
                              <a:latin typeface="Cambria Math" panose="02040503050406030204" pitchFamily="18" charset="0"/>
                              <a:ea typeface="+mn-ea"/>
                              <a:cs typeface="+mn-cs"/>
                            </a:rPr>
                            <m:t>𝑄</m:t>
                          </m:r>
                          <m:sSup>
                            <m:sSupPr>
                              <m:ctrlPr>
                                <a:rPr kumimoji="0" lang="en-US" sz="1900" b="0" i="1" u="none" strike="noStrike" kern="1200" cap="none" spc="0" normalizeH="0" baseline="0" noProof="0" smtClean="0">
                                  <a:ln>
                                    <a:noFill/>
                                  </a:ln>
                                  <a:solidFill>
                                    <a:prstClr val="black">
                                      <a:lumMod val="75000"/>
                                      <a:lumOff val="25000"/>
                                    </a:prstClr>
                                  </a:solidFill>
                                  <a:effectLst/>
                                  <a:uLnTx/>
                                  <a:uFillTx/>
                                  <a:latin typeface="Cambria Math" panose="02040503050406030204" pitchFamily="18" charset="0"/>
                                  <a:ea typeface="+mn-ea"/>
                                  <a:cs typeface="+mn-cs"/>
                                </a:rPr>
                              </m:ctrlPr>
                            </m:sSupPr>
                            <m:e>
                              <m:r>
                                <a:rPr kumimoji="0" lang="en-US" sz="1900" b="0" i="1" u="none" strike="noStrike" kern="1200" cap="none" spc="0" normalizeH="0" baseline="0" noProof="0" smtClean="0">
                                  <a:ln>
                                    <a:noFill/>
                                  </a:ln>
                                  <a:solidFill>
                                    <a:prstClr val="black">
                                      <a:lumMod val="75000"/>
                                      <a:lumOff val="25000"/>
                                    </a:prstClr>
                                  </a:solidFill>
                                  <a:effectLst/>
                                  <a:uLnTx/>
                                  <a:uFillTx/>
                                  <a:latin typeface="Cambria Math" panose="02040503050406030204" pitchFamily="18" charset="0"/>
                                  <a:ea typeface="+mn-ea"/>
                                  <a:cs typeface="+mn-cs"/>
                                </a:rPr>
                                <m:t>𝐾</m:t>
                              </m:r>
                            </m:e>
                            <m:sup>
                              <m:r>
                                <a:rPr kumimoji="0" lang="en-US" sz="1900" b="0" i="1" u="none" strike="noStrike" kern="1200" cap="none" spc="0" normalizeH="0" baseline="0" noProof="0" smtClean="0">
                                  <a:ln>
                                    <a:noFill/>
                                  </a:ln>
                                  <a:solidFill>
                                    <a:prstClr val="black">
                                      <a:lumMod val="75000"/>
                                      <a:lumOff val="25000"/>
                                    </a:prstClr>
                                  </a:solidFill>
                                  <a:effectLst/>
                                  <a:uLnTx/>
                                  <a:uFillTx/>
                                  <a:latin typeface="Cambria Math" panose="02040503050406030204" pitchFamily="18" charset="0"/>
                                  <a:ea typeface="+mn-ea"/>
                                  <a:cs typeface="+mn-cs"/>
                                </a:rPr>
                                <m:t>𝑇</m:t>
                              </m:r>
                            </m:sup>
                          </m:sSup>
                        </m:e>
                      </m:d>
                      <m:r>
                        <a:rPr kumimoji="0" lang="en-US" sz="1900" b="0" i="1" u="none" strike="noStrike" kern="1200" cap="none" spc="0" normalizeH="0" baseline="0" noProof="0" smtClean="0">
                          <a:ln>
                            <a:noFill/>
                          </a:ln>
                          <a:solidFill>
                            <a:prstClr val="black">
                              <a:lumMod val="75000"/>
                              <a:lumOff val="25000"/>
                            </a:prstClr>
                          </a:solidFill>
                          <a:effectLst/>
                          <a:uLnTx/>
                          <a:uFillTx/>
                          <a:latin typeface="Cambria Math" panose="02040503050406030204" pitchFamily="18" charset="0"/>
                          <a:ea typeface="+mn-ea"/>
                          <a:cs typeface="+mn-cs"/>
                        </a:rPr>
                        <m:t>𝑉</m:t>
                      </m:r>
                    </m:oMath>
                  </m:oMathPara>
                </a14:m>
                <a:endParaRPr kumimoji="0" lang="en-IL" sz="19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endParaRPr>
              </a:p>
            </p:txBody>
          </p:sp>
        </mc:Choice>
        <mc:Fallback xmlns="">
          <p:sp>
            <p:nvSpPr>
              <p:cNvPr id="60" name="!!sfsdfd">
                <a:extLst>
                  <a:ext uri="{FF2B5EF4-FFF2-40B4-BE49-F238E27FC236}">
                    <a16:creationId xmlns:a16="http://schemas.microsoft.com/office/drawing/2014/main" id="{C049CD67-71F4-5CE9-904F-2F1498B91CA1}"/>
                  </a:ext>
                </a:extLst>
              </p:cNvPr>
              <p:cNvSpPr>
                <a:spLocks noRot="1" noChangeAspect="1" noMove="1" noResize="1" noEditPoints="1" noAdjustHandles="1" noChangeArrowheads="1" noChangeShapeType="1" noTextEdit="1"/>
              </p:cNvSpPr>
              <p:nvPr/>
            </p:nvSpPr>
            <p:spPr>
              <a:xfrm>
                <a:off x="8555148" y="2749927"/>
                <a:ext cx="1219483" cy="710116"/>
              </a:xfrm>
              <a:prstGeom prst="rect">
                <a:avLst/>
              </a:prstGeom>
              <a:blipFill>
                <a:blip r:embed="rId16"/>
                <a:stretch>
                  <a:fillRect/>
                </a:stretch>
              </a:blipFill>
              <a:ln w="19050" cap="flat" cmpd="sng" algn="ctr">
                <a:solidFill>
                  <a:srgbClr val="5B9BD5">
                    <a:lumMod val="75000"/>
                  </a:srgbClr>
                </a:solidFill>
                <a:prstDash val="solid"/>
                <a:miter lim="800000"/>
              </a:ln>
              <a:effectLst/>
            </p:spPr>
            <p:txBody>
              <a:bodyPr/>
              <a:lstStyle/>
              <a:p>
                <a:r>
                  <a:rPr lang="en-IL">
                    <a:noFill/>
                  </a:rPr>
                  <a:t> </a:t>
                </a:r>
              </a:p>
            </p:txBody>
          </p:sp>
        </mc:Fallback>
      </mc:AlternateContent>
      <p:cxnSp>
        <p:nvCxnSpPr>
          <p:cNvPr id="61" name="Straight Arrow Connector 60">
            <a:extLst>
              <a:ext uri="{FF2B5EF4-FFF2-40B4-BE49-F238E27FC236}">
                <a16:creationId xmlns:a16="http://schemas.microsoft.com/office/drawing/2014/main" id="{337EBCF1-C235-065C-DB50-12DDF0E09B12}"/>
              </a:ext>
            </a:extLst>
          </p:cNvPr>
          <p:cNvCxnSpPr>
            <a:cxnSpLocks/>
          </p:cNvCxnSpPr>
          <p:nvPr/>
        </p:nvCxnSpPr>
        <p:spPr>
          <a:xfrm>
            <a:off x="8096974" y="3154147"/>
            <a:ext cx="403297" cy="0"/>
          </a:xfrm>
          <a:prstGeom prst="straightConnector1">
            <a:avLst/>
          </a:prstGeom>
          <a:noFill/>
          <a:ln w="38100" cap="flat" cmpd="sng" algn="ctr">
            <a:solidFill>
              <a:sysClr val="windowText" lastClr="000000">
                <a:lumMod val="50000"/>
                <a:lumOff val="50000"/>
              </a:sysClr>
            </a:solidFill>
            <a:prstDash val="solid"/>
            <a:miter lim="800000"/>
            <a:tailEnd type="arrow" w="med" len="med"/>
          </a:ln>
          <a:effectLst/>
        </p:spPr>
      </p:cxnSp>
      <p:pic>
        <p:nvPicPr>
          <p:cNvPr id="62" name="Picture 61">
            <a:extLst>
              <a:ext uri="{FF2B5EF4-FFF2-40B4-BE49-F238E27FC236}">
                <a16:creationId xmlns:a16="http://schemas.microsoft.com/office/drawing/2014/main" id="{6B347C63-C8EA-6AEC-AFBC-089688419DD6}"/>
              </a:ext>
            </a:extLst>
          </p:cNvPr>
          <p:cNvPicPr>
            <a:picLocks noChangeAspect="1"/>
          </p:cNvPicPr>
          <p:nvPr/>
        </p:nvPicPr>
        <p:blipFill rotWithShape="1">
          <a:blip r:embed="rId17"/>
          <a:srcRect l="12500" r="12500"/>
          <a:stretch/>
        </p:blipFill>
        <p:spPr>
          <a:xfrm>
            <a:off x="10264171" y="2545976"/>
            <a:ext cx="1175978" cy="1175978"/>
          </a:xfrm>
          <a:prstGeom prst="rect">
            <a:avLst/>
          </a:prstGeom>
        </p:spPr>
      </p:pic>
      <p:cxnSp>
        <p:nvCxnSpPr>
          <p:cNvPr id="63" name="Straight Arrow Connector 62">
            <a:extLst>
              <a:ext uri="{FF2B5EF4-FFF2-40B4-BE49-F238E27FC236}">
                <a16:creationId xmlns:a16="http://schemas.microsoft.com/office/drawing/2014/main" id="{5F9A3217-9137-0E82-03E4-E4B75DE34AA2}"/>
              </a:ext>
            </a:extLst>
          </p:cNvPr>
          <p:cNvCxnSpPr>
            <a:cxnSpLocks/>
          </p:cNvCxnSpPr>
          <p:nvPr/>
        </p:nvCxnSpPr>
        <p:spPr>
          <a:xfrm>
            <a:off x="9875807" y="3131301"/>
            <a:ext cx="326611" cy="0"/>
          </a:xfrm>
          <a:prstGeom prst="straightConnector1">
            <a:avLst/>
          </a:prstGeom>
          <a:noFill/>
          <a:ln w="38100" cap="flat" cmpd="sng" algn="ctr">
            <a:solidFill>
              <a:sysClr val="windowText" lastClr="000000">
                <a:lumMod val="50000"/>
                <a:lumOff val="50000"/>
              </a:sysClr>
            </a:solidFill>
            <a:prstDash val="solid"/>
            <a:miter lim="800000"/>
            <a:tailEnd type="arrow" w="med" len="med"/>
          </a:ln>
          <a:effectLst/>
        </p:spPr>
      </p:cxnSp>
      <p:grpSp>
        <p:nvGrpSpPr>
          <p:cNvPr id="64" name="Group 63">
            <a:extLst>
              <a:ext uri="{FF2B5EF4-FFF2-40B4-BE49-F238E27FC236}">
                <a16:creationId xmlns:a16="http://schemas.microsoft.com/office/drawing/2014/main" id="{65156EB7-F690-1ACA-FE94-DE8CD75EE441}"/>
              </a:ext>
            </a:extLst>
          </p:cNvPr>
          <p:cNvGrpSpPr/>
          <p:nvPr/>
        </p:nvGrpSpPr>
        <p:grpSpPr>
          <a:xfrm>
            <a:off x="230292" y="3460043"/>
            <a:ext cx="1707755" cy="1014541"/>
            <a:chOff x="25713" y="3686364"/>
            <a:chExt cx="1707755" cy="1014541"/>
          </a:xfrm>
        </p:grpSpPr>
        <p:sp>
          <p:nvSpPr>
            <p:cNvPr id="65" name="!!asdasd">
              <a:extLst>
                <a:ext uri="{FF2B5EF4-FFF2-40B4-BE49-F238E27FC236}">
                  <a16:creationId xmlns:a16="http://schemas.microsoft.com/office/drawing/2014/main" id="{70355E9B-B1F8-6D8A-B6E0-BEC4DEC36387}"/>
                </a:ext>
              </a:extLst>
            </p:cNvPr>
            <p:cNvSpPr/>
            <p:nvPr/>
          </p:nvSpPr>
          <p:spPr>
            <a:xfrm>
              <a:off x="316599" y="3686364"/>
              <a:ext cx="1126865" cy="1014541"/>
            </a:xfrm>
            <a:prstGeom prst="rect">
              <a:avLst/>
            </a:prstGeom>
            <a:solidFill>
              <a:srgbClr val="D2E7C3"/>
            </a:solidFill>
            <a:ln w="19050" cap="flat" cmpd="sng" algn="ctr">
              <a:solidFill>
                <a:srgbClr val="70AD47">
                  <a:lumMod val="75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TextBox 65">
              <a:extLst>
                <a:ext uri="{FF2B5EF4-FFF2-40B4-BE49-F238E27FC236}">
                  <a16:creationId xmlns:a16="http://schemas.microsoft.com/office/drawing/2014/main" id="{8A185A24-794F-42B6-A59E-D29D15FF4DA6}"/>
                </a:ext>
              </a:extLst>
            </p:cNvPr>
            <p:cNvSpPr txBox="1"/>
            <p:nvPr/>
          </p:nvSpPr>
          <p:spPr>
            <a:xfrm>
              <a:off x="25713" y="3769683"/>
              <a:ext cx="1707755" cy="830997"/>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Gentona ExtraLight" pitchFamily="2" charset="77"/>
                  <a:ea typeface="+mn-ea"/>
                  <a:cs typeface="Cavolini" panose="03000502040302020204" pitchFamily="66" charset="0"/>
                </a:rPr>
                <a:t>Generated</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Gentona ExtraLight" pitchFamily="2" charset="77"/>
                  <a:ea typeface="+mn-ea"/>
                  <a:cs typeface="Cavolini" panose="03000502040302020204" pitchFamily="66" charset="0"/>
                </a:rPr>
                <a:t> image</a:t>
              </a:r>
              <a:r>
                <a:rPr kumimoji="0" lang="en-IL" sz="1600" b="0" i="0" u="none" strike="noStrike" kern="1200" cap="none" spc="0" normalizeH="0" baseline="0" noProof="0" dirty="0">
                  <a:ln>
                    <a:noFill/>
                  </a:ln>
                  <a:solidFill>
                    <a:prstClr val="black"/>
                  </a:solidFill>
                  <a:effectLst/>
                  <a:uLnTx/>
                  <a:uFillTx/>
                  <a:latin typeface="Gentona ExtraLight" pitchFamily="2" charset="77"/>
                  <a:ea typeface="+mn-ea"/>
                  <a:cs typeface="Cavolini" panose="03000502040302020204" pitchFamily="66" charset="0"/>
                </a:rPr>
                <a:t> </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Gentona ExtraLight" pitchFamily="2" charset="77"/>
                  <a:ea typeface="+mn-ea"/>
                  <a:cs typeface="Cavolini" panose="03000502040302020204" pitchFamily="66" charset="0"/>
                </a:rPr>
                <a:t>f</a:t>
              </a:r>
              <a:r>
                <a:rPr kumimoji="0" lang="en-IL" sz="1600" b="0" i="0" u="none" strike="noStrike" kern="1200" cap="none" spc="0" normalizeH="0" baseline="0" noProof="0" dirty="0" err="1">
                  <a:ln>
                    <a:noFill/>
                  </a:ln>
                  <a:solidFill>
                    <a:prstClr val="black"/>
                  </a:solidFill>
                  <a:effectLst/>
                  <a:uLnTx/>
                  <a:uFillTx/>
                  <a:latin typeface="Gentona ExtraLight" pitchFamily="2" charset="77"/>
                  <a:ea typeface="+mn-ea"/>
                  <a:cs typeface="Cavolini" panose="03000502040302020204" pitchFamily="66" charset="0"/>
                </a:rPr>
                <a:t>eatures</a:t>
              </a:r>
              <a:endParaRPr kumimoji="0" lang="en-IL" sz="1600" b="0" i="0" u="none" strike="noStrike" kern="1200" cap="none" spc="0" normalizeH="0" baseline="0" noProof="0" dirty="0">
                <a:ln>
                  <a:noFill/>
                </a:ln>
                <a:solidFill>
                  <a:prstClr val="black"/>
                </a:solidFill>
                <a:effectLst/>
                <a:uLnTx/>
                <a:uFillTx/>
                <a:latin typeface="Gentona ExtraLight" pitchFamily="2" charset="77"/>
                <a:ea typeface="+mn-ea"/>
                <a:cs typeface="Cavolini" panose="03000502040302020204" pitchFamily="66" charset="0"/>
              </a:endParaRPr>
            </a:p>
          </p:txBody>
        </p:sp>
      </p:grpSp>
    </p:spTree>
    <p:extLst>
      <p:ext uri="{BB962C8B-B14F-4D97-AF65-F5344CB8AC3E}">
        <p14:creationId xmlns:p14="http://schemas.microsoft.com/office/powerpoint/2010/main" val="26535231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98EF2-77E8-FD00-FED3-417243D319FE}"/>
              </a:ext>
            </a:extLst>
          </p:cNvPr>
          <p:cNvSpPr>
            <a:spLocks noGrp="1"/>
          </p:cNvSpPr>
          <p:nvPr>
            <p:ph type="title"/>
          </p:nvPr>
        </p:nvSpPr>
        <p:spPr/>
        <p:txBody>
          <a:bodyPr>
            <a:normAutofit fontScale="90000"/>
          </a:bodyPr>
          <a:lstStyle/>
          <a:p>
            <a:r>
              <a:rPr lang="en-IL" dirty="0"/>
              <a:t>Self-Attention Layers</a:t>
            </a:r>
          </a:p>
        </p:txBody>
      </p:sp>
      <p:sp>
        <p:nvSpPr>
          <p:cNvPr id="4" name="Date Placeholder 3">
            <a:extLst>
              <a:ext uri="{FF2B5EF4-FFF2-40B4-BE49-F238E27FC236}">
                <a16:creationId xmlns:a16="http://schemas.microsoft.com/office/drawing/2014/main" id="{A4D6E1D4-52E8-8B85-B750-B588EE08B328}"/>
              </a:ext>
            </a:extLst>
          </p:cNvPr>
          <p:cNvSpPr>
            <a:spLocks noGrp="1"/>
          </p:cNvSpPr>
          <p:nvPr>
            <p:ph type="dt" idx="10"/>
          </p:nvPr>
        </p:nvSpPr>
        <p:spPr/>
        <p:txBody>
          <a:bodyPr/>
          <a:lstStyle/>
          <a:p>
            <a:r>
              <a:rPr lang="en-GB" dirty="0"/>
              <a:t>SIGGRAPH 2025 Course</a:t>
            </a:r>
          </a:p>
        </p:txBody>
      </p:sp>
      <p:sp>
        <p:nvSpPr>
          <p:cNvPr id="5" name="Footer Placeholder 4">
            <a:extLst>
              <a:ext uri="{FF2B5EF4-FFF2-40B4-BE49-F238E27FC236}">
                <a16:creationId xmlns:a16="http://schemas.microsoft.com/office/drawing/2014/main" id="{12445F98-2543-259D-6D2E-2854C3DEBAD5}"/>
              </a:ext>
            </a:extLst>
          </p:cNvPr>
          <p:cNvSpPr>
            <a:spLocks noGrp="1"/>
          </p:cNvSpPr>
          <p:nvPr>
            <p:ph type="ftr" idx="11"/>
          </p:nvPr>
        </p:nvSpPr>
        <p:spPr/>
        <p:txBody>
          <a:bodyPr/>
          <a:lstStyle/>
          <a:p>
            <a:r>
              <a:rPr lang="en-GB"/>
              <a:t>Attention</a:t>
            </a:r>
            <a:endParaRPr lang="en-GB" dirty="0"/>
          </a:p>
        </p:txBody>
      </p:sp>
      <p:sp>
        <p:nvSpPr>
          <p:cNvPr id="6" name="Slide Number Placeholder 5">
            <a:extLst>
              <a:ext uri="{FF2B5EF4-FFF2-40B4-BE49-F238E27FC236}">
                <a16:creationId xmlns:a16="http://schemas.microsoft.com/office/drawing/2014/main" id="{4E86D5C7-947E-EC27-B26A-2D10A19EF159}"/>
              </a:ext>
            </a:extLst>
          </p:cNvPr>
          <p:cNvSpPr>
            <a:spLocks noGrp="1"/>
          </p:cNvSpPr>
          <p:nvPr>
            <p:ph type="sldNum" idx="12"/>
          </p:nvPr>
        </p:nvSpPr>
        <p:spPr/>
        <p:txBody>
          <a:bodyPr/>
          <a:lstStyle/>
          <a:p>
            <a:pPr marL="0" lvl="0" indent="0" algn="r" rtl="0">
              <a:spcBef>
                <a:spcPts val="0"/>
              </a:spcBef>
              <a:spcAft>
                <a:spcPts val="0"/>
              </a:spcAft>
              <a:buNone/>
            </a:pPr>
            <a:r>
              <a:rPr lang="en-US"/>
              <a:t>Diffusion Models in Visual Computing</a:t>
            </a:r>
          </a:p>
        </p:txBody>
      </p:sp>
      <p:pic>
        <p:nvPicPr>
          <p:cNvPr id="7" name="Picture 6">
            <a:extLst>
              <a:ext uri="{FF2B5EF4-FFF2-40B4-BE49-F238E27FC236}">
                <a16:creationId xmlns:a16="http://schemas.microsoft.com/office/drawing/2014/main" id="{6B7CB49E-65CF-E85E-A45F-54D0A293B9D8}"/>
              </a:ext>
            </a:extLst>
          </p:cNvPr>
          <p:cNvPicPr>
            <a:picLocks noChangeAspect="1"/>
          </p:cNvPicPr>
          <p:nvPr/>
        </p:nvPicPr>
        <p:blipFill rotWithShape="1">
          <a:blip r:embed="rId3"/>
          <a:srcRect t="9058" r="65980"/>
          <a:stretch/>
        </p:blipFill>
        <p:spPr>
          <a:xfrm>
            <a:off x="552991" y="1906859"/>
            <a:ext cx="3807136" cy="3955179"/>
          </a:xfrm>
          <a:prstGeom prst="rect">
            <a:avLst/>
          </a:prstGeom>
        </p:spPr>
      </p:pic>
    </p:spTree>
    <p:extLst>
      <p:ext uri="{BB962C8B-B14F-4D97-AF65-F5344CB8AC3E}">
        <p14:creationId xmlns:p14="http://schemas.microsoft.com/office/powerpoint/2010/main" val="32167242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98EF2-77E8-FD00-FED3-417243D319FE}"/>
              </a:ext>
            </a:extLst>
          </p:cNvPr>
          <p:cNvSpPr>
            <a:spLocks noGrp="1"/>
          </p:cNvSpPr>
          <p:nvPr>
            <p:ph type="title"/>
          </p:nvPr>
        </p:nvSpPr>
        <p:spPr/>
        <p:txBody>
          <a:bodyPr>
            <a:normAutofit fontScale="90000"/>
          </a:bodyPr>
          <a:lstStyle/>
          <a:p>
            <a:r>
              <a:rPr lang="en-IL" dirty="0"/>
              <a:t>Self-Attention Layers</a:t>
            </a:r>
          </a:p>
        </p:txBody>
      </p:sp>
      <p:sp>
        <p:nvSpPr>
          <p:cNvPr id="4" name="Date Placeholder 3">
            <a:extLst>
              <a:ext uri="{FF2B5EF4-FFF2-40B4-BE49-F238E27FC236}">
                <a16:creationId xmlns:a16="http://schemas.microsoft.com/office/drawing/2014/main" id="{A4D6E1D4-52E8-8B85-B750-B588EE08B328}"/>
              </a:ext>
            </a:extLst>
          </p:cNvPr>
          <p:cNvSpPr>
            <a:spLocks noGrp="1"/>
          </p:cNvSpPr>
          <p:nvPr>
            <p:ph type="dt" idx="10"/>
          </p:nvPr>
        </p:nvSpPr>
        <p:spPr/>
        <p:txBody>
          <a:bodyPr/>
          <a:lstStyle/>
          <a:p>
            <a:r>
              <a:rPr lang="en-GB" dirty="0"/>
              <a:t>SIGGRAPH 2025 Course</a:t>
            </a:r>
          </a:p>
        </p:txBody>
      </p:sp>
      <p:sp>
        <p:nvSpPr>
          <p:cNvPr id="5" name="Footer Placeholder 4">
            <a:extLst>
              <a:ext uri="{FF2B5EF4-FFF2-40B4-BE49-F238E27FC236}">
                <a16:creationId xmlns:a16="http://schemas.microsoft.com/office/drawing/2014/main" id="{12445F98-2543-259D-6D2E-2854C3DEBAD5}"/>
              </a:ext>
            </a:extLst>
          </p:cNvPr>
          <p:cNvSpPr>
            <a:spLocks noGrp="1"/>
          </p:cNvSpPr>
          <p:nvPr>
            <p:ph type="ftr" idx="11"/>
          </p:nvPr>
        </p:nvSpPr>
        <p:spPr/>
        <p:txBody>
          <a:bodyPr/>
          <a:lstStyle/>
          <a:p>
            <a:r>
              <a:rPr lang="en-GB"/>
              <a:t>Attention</a:t>
            </a:r>
            <a:endParaRPr lang="en-GB" dirty="0"/>
          </a:p>
        </p:txBody>
      </p:sp>
      <p:sp>
        <p:nvSpPr>
          <p:cNvPr id="6" name="Slide Number Placeholder 5">
            <a:extLst>
              <a:ext uri="{FF2B5EF4-FFF2-40B4-BE49-F238E27FC236}">
                <a16:creationId xmlns:a16="http://schemas.microsoft.com/office/drawing/2014/main" id="{4E86D5C7-947E-EC27-B26A-2D10A19EF159}"/>
              </a:ext>
            </a:extLst>
          </p:cNvPr>
          <p:cNvSpPr>
            <a:spLocks noGrp="1"/>
          </p:cNvSpPr>
          <p:nvPr>
            <p:ph type="sldNum" idx="12"/>
          </p:nvPr>
        </p:nvSpPr>
        <p:spPr/>
        <p:txBody>
          <a:bodyPr/>
          <a:lstStyle/>
          <a:p>
            <a:pPr marL="0" lvl="0" indent="0" algn="r" rtl="0">
              <a:spcBef>
                <a:spcPts val="0"/>
              </a:spcBef>
              <a:spcAft>
                <a:spcPts val="0"/>
              </a:spcAft>
              <a:buNone/>
            </a:pPr>
            <a:r>
              <a:rPr lang="en-US"/>
              <a:t>Diffusion Models in Visual Computing</a:t>
            </a:r>
          </a:p>
        </p:txBody>
      </p:sp>
      <p:pic>
        <p:nvPicPr>
          <p:cNvPr id="7" name="Picture 6">
            <a:extLst>
              <a:ext uri="{FF2B5EF4-FFF2-40B4-BE49-F238E27FC236}">
                <a16:creationId xmlns:a16="http://schemas.microsoft.com/office/drawing/2014/main" id="{6B7CB49E-65CF-E85E-A45F-54D0A293B9D8}"/>
              </a:ext>
            </a:extLst>
          </p:cNvPr>
          <p:cNvPicPr>
            <a:picLocks noChangeAspect="1"/>
          </p:cNvPicPr>
          <p:nvPr/>
        </p:nvPicPr>
        <p:blipFill>
          <a:blip r:embed="rId3"/>
          <a:stretch>
            <a:fillRect/>
          </a:stretch>
        </p:blipFill>
        <p:spPr>
          <a:xfrm>
            <a:off x="552991" y="1512917"/>
            <a:ext cx="11190850" cy="4349121"/>
          </a:xfrm>
          <a:prstGeom prst="rect">
            <a:avLst/>
          </a:prstGeom>
        </p:spPr>
      </p:pic>
    </p:spTree>
    <p:extLst>
      <p:ext uri="{BB962C8B-B14F-4D97-AF65-F5344CB8AC3E}">
        <p14:creationId xmlns:p14="http://schemas.microsoft.com/office/powerpoint/2010/main" val="41138722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20E2C-231C-2BA4-6EE3-7708929A1A80}"/>
              </a:ext>
            </a:extLst>
          </p:cNvPr>
          <p:cNvSpPr>
            <a:spLocks noGrp="1"/>
          </p:cNvSpPr>
          <p:nvPr>
            <p:ph type="title"/>
          </p:nvPr>
        </p:nvSpPr>
        <p:spPr/>
        <p:txBody>
          <a:bodyPr>
            <a:normAutofit fontScale="90000"/>
          </a:bodyPr>
          <a:lstStyle/>
          <a:p>
            <a:r>
              <a:rPr lang="en-IL" dirty="0"/>
              <a:t>Cross-Attention Layers</a:t>
            </a:r>
          </a:p>
        </p:txBody>
      </p:sp>
      <p:sp>
        <p:nvSpPr>
          <p:cNvPr id="4" name="Date Placeholder 3">
            <a:extLst>
              <a:ext uri="{FF2B5EF4-FFF2-40B4-BE49-F238E27FC236}">
                <a16:creationId xmlns:a16="http://schemas.microsoft.com/office/drawing/2014/main" id="{99F9B129-3DEC-35C2-2CFB-BB4F0F6A1B09}"/>
              </a:ext>
            </a:extLst>
          </p:cNvPr>
          <p:cNvSpPr>
            <a:spLocks noGrp="1"/>
          </p:cNvSpPr>
          <p:nvPr>
            <p:ph type="dt" idx="10"/>
          </p:nvPr>
        </p:nvSpPr>
        <p:spPr/>
        <p:txBody>
          <a:bodyPr/>
          <a:lstStyle/>
          <a:p>
            <a:r>
              <a:rPr lang="en-GB" dirty="0"/>
              <a:t>SIGGRAPH 2025 Course</a:t>
            </a:r>
          </a:p>
        </p:txBody>
      </p:sp>
      <p:sp>
        <p:nvSpPr>
          <p:cNvPr id="5" name="Footer Placeholder 4">
            <a:extLst>
              <a:ext uri="{FF2B5EF4-FFF2-40B4-BE49-F238E27FC236}">
                <a16:creationId xmlns:a16="http://schemas.microsoft.com/office/drawing/2014/main" id="{AE3CB88A-4CB5-D91B-B037-1D503D0B373D}"/>
              </a:ext>
            </a:extLst>
          </p:cNvPr>
          <p:cNvSpPr>
            <a:spLocks noGrp="1"/>
          </p:cNvSpPr>
          <p:nvPr>
            <p:ph type="ftr" idx="11"/>
          </p:nvPr>
        </p:nvSpPr>
        <p:spPr/>
        <p:txBody>
          <a:bodyPr/>
          <a:lstStyle/>
          <a:p>
            <a:r>
              <a:rPr lang="en-GB"/>
              <a:t>Attention</a:t>
            </a:r>
            <a:endParaRPr lang="en-GB" dirty="0"/>
          </a:p>
        </p:txBody>
      </p:sp>
      <p:sp>
        <p:nvSpPr>
          <p:cNvPr id="6" name="Slide Number Placeholder 5">
            <a:extLst>
              <a:ext uri="{FF2B5EF4-FFF2-40B4-BE49-F238E27FC236}">
                <a16:creationId xmlns:a16="http://schemas.microsoft.com/office/drawing/2014/main" id="{CAB6D19F-C726-B564-297C-3534022B9062}"/>
              </a:ext>
            </a:extLst>
          </p:cNvPr>
          <p:cNvSpPr>
            <a:spLocks noGrp="1"/>
          </p:cNvSpPr>
          <p:nvPr>
            <p:ph type="sldNum" idx="12"/>
          </p:nvPr>
        </p:nvSpPr>
        <p:spPr/>
        <p:txBody>
          <a:bodyPr/>
          <a:lstStyle/>
          <a:p>
            <a:pPr marL="0" lvl="0" indent="0" algn="r" rtl="0">
              <a:spcBef>
                <a:spcPts val="0"/>
              </a:spcBef>
              <a:spcAft>
                <a:spcPts val="0"/>
              </a:spcAft>
              <a:buNone/>
            </a:pPr>
            <a:r>
              <a:rPr lang="en-US"/>
              <a:t>Diffusion Models in Visual Computing</a:t>
            </a:r>
          </a:p>
        </p:txBody>
      </p:sp>
      <p:pic>
        <p:nvPicPr>
          <p:cNvPr id="262" name="Picture 261">
            <a:extLst>
              <a:ext uri="{FF2B5EF4-FFF2-40B4-BE49-F238E27FC236}">
                <a16:creationId xmlns:a16="http://schemas.microsoft.com/office/drawing/2014/main" id="{11C6FE46-6DF6-36DA-2D2A-1A7DB6B3482D}"/>
              </a:ext>
            </a:extLst>
          </p:cNvPr>
          <p:cNvPicPr>
            <a:picLocks noChangeAspect="1"/>
          </p:cNvPicPr>
          <p:nvPr/>
        </p:nvPicPr>
        <p:blipFill rotWithShape="1">
          <a:blip r:embed="rId3"/>
          <a:srcRect l="12500" r="12500"/>
          <a:stretch/>
        </p:blipFill>
        <p:spPr>
          <a:xfrm>
            <a:off x="3527744" y="1731803"/>
            <a:ext cx="1014541" cy="1014541"/>
          </a:xfrm>
          <a:prstGeom prst="rect">
            <a:avLst/>
          </a:prstGeom>
        </p:spPr>
      </p:pic>
      <p:grpSp>
        <p:nvGrpSpPr>
          <p:cNvPr id="263" name="Group 262">
            <a:extLst>
              <a:ext uri="{FF2B5EF4-FFF2-40B4-BE49-F238E27FC236}">
                <a16:creationId xmlns:a16="http://schemas.microsoft.com/office/drawing/2014/main" id="{01F883BD-B73C-EB47-D1C6-56C93D0181DB}"/>
              </a:ext>
            </a:extLst>
          </p:cNvPr>
          <p:cNvGrpSpPr/>
          <p:nvPr/>
        </p:nvGrpSpPr>
        <p:grpSpPr>
          <a:xfrm>
            <a:off x="281745" y="1732067"/>
            <a:ext cx="1707755" cy="1014541"/>
            <a:chOff x="25713" y="3686364"/>
            <a:chExt cx="1707755" cy="1014541"/>
          </a:xfrm>
        </p:grpSpPr>
        <p:sp>
          <p:nvSpPr>
            <p:cNvPr id="264" name="!!asdasd">
              <a:extLst>
                <a:ext uri="{FF2B5EF4-FFF2-40B4-BE49-F238E27FC236}">
                  <a16:creationId xmlns:a16="http://schemas.microsoft.com/office/drawing/2014/main" id="{1A9DFEE0-D451-70E7-914D-EB98EF95A880}"/>
                </a:ext>
              </a:extLst>
            </p:cNvPr>
            <p:cNvSpPr/>
            <p:nvPr/>
          </p:nvSpPr>
          <p:spPr>
            <a:xfrm>
              <a:off x="316599" y="3686364"/>
              <a:ext cx="1126865" cy="1014541"/>
            </a:xfrm>
            <a:prstGeom prst="rect">
              <a:avLst/>
            </a:prstGeom>
            <a:solidFill>
              <a:srgbClr val="D2E7C3"/>
            </a:solidFill>
            <a:ln w="19050" cap="flat" cmpd="sng" algn="ctr">
              <a:solidFill>
                <a:srgbClr val="70AD47">
                  <a:lumMod val="75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5" name="TextBox 264">
              <a:extLst>
                <a:ext uri="{FF2B5EF4-FFF2-40B4-BE49-F238E27FC236}">
                  <a16:creationId xmlns:a16="http://schemas.microsoft.com/office/drawing/2014/main" id="{B8A01A9E-4192-C830-EEE7-F7937B52E1EF}"/>
                </a:ext>
              </a:extLst>
            </p:cNvPr>
            <p:cNvSpPr txBox="1"/>
            <p:nvPr/>
          </p:nvSpPr>
          <p:spPr>
            <a:xfrm>
              <a:off x="25713" y="3769683"/>
              <a:ext cx="1707755" cy="830997"/>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Gentona ExtraLight" pitchFamily="2" charset="77"/>
                  <a:ea typeface="+mn-ea"/>
                  <a:cs typeface="Cavolini" panose="03000502040302020204" pitchFamily="66" charset="0"/>
                </a:rPr>
                <a:t>Generated</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Gentona ExtraLight" pitchFamily="2" charset="77"/>
                  <a:ea typeface="+mn-ea"/>
                  <a:cs typeface="Cavolini" panose="03000502040302020204" pitchFamily="66" charset="0"/>
                </a:rPr>
                <a:t> image</a:t>
              </a:r>
              <a:r>
                <a:rPr kumimoji="0" lang="en-IL" sz="1600" b="0" i="0" u="none" strike="noStrike" kern="1200" cap="none" spc="0" normalizeH="0" baseline="0" noProof="0" dirty="0">
                  <a:ln>
                    <a:noFill/>
                  </a:ln>
                  <a:solidFill>
                    <a:prstClr val="black"/>
                  </a:solidFill>
                  <a:effectLst/>
                  <a:uLnTx/>
                  <a:uFillTx/>
                  <a:latin typeface="Gentona ExtraLight" pitchFamily="2" charset="77"/>
                  <a:ea typeface="+mn-ea"/>
                  <a:cs typeface="Cavolini" panose="03000502040302020204" pitchFamily="66" charset="0"/>
                </a:rPr>
                <a:t> </a:t>
              </a:r>
            </a:p>
            <a:p>
              <a:pPr marL="0" marR="0" lvl="0" indent="0" algn="ctr" defTabSz="914400" eaLnBrk="1" fontAlgn="auto" latinLnBrk="0" hangingPunct="1">
                <a:lnSpc>
                  <a:spcPct val="100000"/>
                </a:lnSpc>
                <a:spcBef>
                  <a:spcPts val="0"/>
                </a:spcBef>
                <a:spcAft>
                  <a:spcPts val="0"/>
                </a:spcAft>
                <a:buClrTx/>
                <a:buSzTx/>
                <a:buFontTx/>
                <a:buNone/>
                <a:tabLst/>
                <a:defRPr/>
              </a:pPr>
              <a:r>
                <a:rPr lang="en-US" sz="1600" kern="1200" dirty="0">
                  <a:solidFill>
                    <a:prstClr val="black"/>
                  </a:solidFill>
                  <a:latin typeface="Gentona ExtraLight" pitchFamily="2" charset="77"/>
                  <a:ea typeface="+mn-ea"/>
                  <a:cs typeface="Cavolini" panose="03000502040302020204" pitchFamily="66" charset="0"/>
                </a:rPr>
                <a:t>features</a:t>
              </a:r>
              <a:endParaRPr kumimoji="0" lang="en-IL" sz="1600" b="0" i="0" u="none" strike="noStrike" kern="1200" cap="none" spc="0" normalizeH="0" baseline="0" noProof="0" dirty="0">
                <a:ln>
                  <a:noFill/>
                </a:ln>
                <a:solidFill>
                  <a:prstClr val="black"/>
                </a:solidFill>
                <a:effectLst/>
                <a:uLnTx/>
                <a:uFillTx/>
                <a:latin typeface="Gentona ExtraLight" pitchFamily="2" charset="77"/>
                <a:ea typeface="+mn-ea"/>
                <a:cs typeface="Cavolini" panose="03000502040302020204" pitchFamily="66" charset="0"/>
              </a:endParaRPr>
            </a:p>
          </p:txBody>
        </p:sp>
      </p:grpSp>
      <p:cxnSp>
        <p:nvCxnSpPr>
          <p:cNvPr id="266" name="Straight Arrow Connector 265">
            <a:extLst>
              <a:ext uri="{FF2B5EF4-FFF2-40B4-BE49-F238E27FC236}">
                <a16:creationId xmlns:a16="http://schemas.microsoft.com/office/drawing/2014/main" id="{8752AB7B-0174-284F-4B07-64FAC9B672C1}"/>
              </a:ext>
            </a:extLst>
          </p:cNvPr>
          <p:cNvCxnSpPr>
            <a:cxnSpLocks/>
          </p:cNvCxnSpPr>
          <p:nvPr/>
        </p:nvCxnSpPr>
        <p:spPr>
          <a:xfrm>
            <a:off x="1825371" y="2239337"/>
            <a:ext cx="596470" cy="0"/>
          </a:xfrm>
          <a:prstGeom prst="straightConnector1">
            <a:avLst/>
          </a:prstGeom>
          <a:noFill/>
          <a:ln w="38100" cap="flat" cmpd="sng" algn="ctr">
            <a:solidFill>
              <a:sysClr val="windowText" lastClr="000000">
                <a:lumMod val="50000"/>
                <a:lumOff val="50000"/>
              </a:sysClr>
            </a:solidFill>
            <a:prstDash val="solid"/>
            <a:miter lim="800000"/>
            <a:tailEnd type="arrow" w="med" len="med"/>
          </a:ln>
          <a:effectLst/>
        </p:spPr>
      </p:cxnSp>
      <mc:AlternateContent xmlns:mc="http://schemas.openxmlformats.org/markup-compatibility/2006" xmlns:a14="http://schemas.microsoft.com/office/drawing/2010/main">
        <mc:Choice Requires="a14">
          <p:sp>
            <p:nvSpPr>
              <p:cNvPr id="267" name="TextBox 266">
                <a:extLst>
                  <a:ext uri="{FF2B5EF4-FFF2-40B4-BE49-F238E27FC236}">
                    <a16:creationId xmlns:a16="http://schemas.microsoft.com/office/drawing/2014/main" id="{F1B94FB7-D05C-6D1C-7BC2-25BA40C193F8}"/>
                  </a:ext>
                </a:extLst>
              </p:cNvPr>
              <p:cNvSpPr txBox="1"/>
              <p:nvPr/>
            </p:nvSpPr>
            <p:spPr>
              <a:xfrm>
                <a:off x="2421841" y="2019993"/>
                <a:ext cx="501676" cy="421782"/>
              </a:xfrm>
              <a:prstGeom prst="rect">
                <a:avLst/>
              </a:prstGeom>
              <a:noFill/>
            </p:spPr>
            <p:txBody>
              <a:bodyPr wrap="none" rtlCol="1">
                <a:spAutoFit/>
              </a:bodyPr>
              <a:lstStyle/>
              <a:p>
                <a:pPr>
                  <a:buClrTx/>
                  <a:buFontTx/>
                  <a:buNone/>
                  <a:defRPr/>
                </a:pPr>
                <a14:m>
                  <m:oMathPara xmlns:m="http://schemas.openxmlformats.org/officeDocument/2006/math">
                    <m:oMathParaPr>
                      <m:jc m:val="centerGroup"/>
                    </m:oMathParaPr>
                    <m:oMath xmlns:m="http://schemas.openxmlformats.org/officeDocument/2006/math">
                      <m:sSub>
                        <m:sSubPr>
                          <m:ctrlPr>
                            <a:rPr lang="en-US" sz="2000" i="1" kern="1200" smtClean="0">
                              <a:solidFill>
                                <a:prstClr val="black"/>
                              </a:solidFill>
                              <a:latin typeface="Cambria Math" panose="02040503050406030204" pitchFamily="18" charset="0"/>
                              <a:ea typeface="+mn-ea"/>
                              <a:cs typeface="+mn-cs"/>
                            </a:rPr>
                          </m:ctrlPr>
                        </m:sSubPr>
                        <m:e>
                          <m:r>
                            <a:rPr lang="en-US" sz="2000" i="1" kern="1200" smtClean="0">
                              <a:solidFill>
                                <a:prstClr val="black"/>
                              </a:solidFill>
                              <a:latin typeface="Cambria Math" panose="02040503050406030204" pitchFamily="18" charset="0"/>
                              <a:ea typeface="+mn-ea"/>
                              <a:cs typeface="+mn-cs"/>
                            </a:rPr>
                            <m:t>𝑓</m:t>
                          </m:r>
                        </m:e>
                        <m:sub>
                          <m:r>
                            <a:rPr lang="en-US" sz="2000" i="1" kern="1200" smtClean="0">
                              <a:solidFill>
                                <a:prstClr val="black"/>
                              </a:solidFill>
                              <a:latin typeface="Cambria Math" panose="02040503050406030204" pitchFamily="18" charset="0"/>
                              <a:ea typeface="+mn-ea"/>
                              <a:cs typeface="+mn-cs"/>
                            </a:rPr>
                            <m:t>𝑄</m:t>
                          </m:r>
                        </m:sub>
                      </m:sSub>
                    </m:oMath>
                  </m:oMathPara>
                </a14:m>
                <a:endParaRPr lang="he-IL" sz="2000" kern="1200" dirty="0">
                  <a:solidFill>
                    <a:prstClr val="black"/>
                  </a:solidFill>
                  <a:latin typeface="Calibri" panose="020F0502020204030204"/>
                  <a:ea typeface="+mn-ea"/>
                  <a:cs typeface="Arial" panose="020B0604020202020204" pitchFamily="34" charset="0"/>
                </a:endParaRPr>
              </a:p>
            </p:txBody>
          </p:sp>
        </mc:Choice>
        <mc:Fallback xmlns="">
          <p:sp>
            <p:nvSpPr>
              <p:cNvPr id="267" name="TextBox 266">
                <a:extLst>
                  <a:ext uri="{FF2B5EF4-FFF2-40B4-BE49-F238E27FC236}">
                    <a16:creationId xmlns:a16="http://schemas.microsoft.com/office/drawing/2014/main" id="{F1B94FB7-D05C-6D1C-7BC2-25BA40C193F8}"/>
                  </a:ext>
                </a:extLst>
              </p:cNvPr>
              <p:cNvSpPr txBox="1">
                <a:spLocks noRot="1" noChangeAspect="1" noMove="1" noResize="1" noEditPoints="1" noAdjustHandles="1" noChangeArrowheads="1" noChangeShapeType="1" noTextEdit="1"/>
              </p:cNvSpPr>
              <p:nvPr/>
            </p:nvSpPr>
            <p:spPr>
              <a:xfrm>
                <a:off x="2421841" y="2019993"/>
                <a:ext cx="501676" cy="421782"/>
              </a:xfrm>
              <a:prstGeom prst="rect">
                <a:avLst/>
              </a:prstGeom>
              <a:blipFill>
                <a:blip r:embed="rId4"/>
                <a:stretch>
                  <a:fillRect t="-5714" r="-17073" b="-17143"/>
                </a:stretch>
              </a:blipFill>
            </p:spPr>
            <p:txBody>
              <a:bodyPr/>
              <a:lstStyle/>
              <a:p>
                <a:r>
                  <a:rPr lang="en-IL">
                    <a:noFill/>
                  </a:rPr>
                  <a:t> </a:t>
                </a:r>
              </a:p>
            </p:txBody>
          </p:sp>
        </mc:Fallback>
      </mc:AlternateContent>
      <p:cxnSp>
        <p:nvCxnSpPr>
          <p:cNvPr id="268" name="Straight Arrow Connector 267">
            <a:extLst>
              <a:ext uri="{FF2B5EF4-FFF2-40B4-BE49-F238E27FC236}">
                <a16:creationId xmlns:a16="http://schemas.microsoft.com/office/drawing/2014/main" id="{C8CCCBFE-5C2F-E2C1-4044-B26B246EECF1}"/>
              </a:ext>
            </a:extLst>
          </p:cNvPr>
          <p:cNvCxnSpPr>
            <a:cxnSpLocks/>
          </p:cNvCxnSpPr>
          <p:nvPr/>
        </p:nvCxnSpPr>
        <p:spPr>
          <a:xfrm>
            <a:off x="2931342" y="2241613"/>
            <a:ext cx="403297" cy="0"/>
          </a:xfrm>
          <a:prstGeom prst="straightConnector1">
            <a:avLst/>
          </a:prstGeom>
          <a:noFill/>
          <a:ln w="38100" cap="flat" cmpd="sng" algn="ctr">
            <a:solidFill>
              <a:sysClr val="windowText" lastClr="000000">
                <a:lumMod val="50000"/>
                <a:lumOff val="50000"/>
              </a:sysClr>
            </a:solidFill>
            <a:prstDash val="solid"/>
            <a:miter lim="800000"/>
            <a:tailEnd type="arrow" w="med" len="med"/>
          </a:ln>
          <a:effectLst/>
        </p:spPr>
      </p:cxnSp>
      <mc:AlternateContent xmlns:mc="http://schemas.openxmlformats.org/markup-compatibility/2006" xmlns:a14="http://schemas.microsoft.com/office/drawing/2010/main">
        <mc:Choice Requires="a14">
          <p:sp>
            <p:nvSpPr>
              <p:cNvPr id="269" name="TextBox 268">
                <a:extLst>
                  <a:ext uri="{FF2B5EF4-FFF2-40B4-BE49-F238E27FC236}">
                    <a16:creationId xmlns:a16="http://schemas.microsoft.com/office/drawing/2014/main" id="{445225C2-B61E-4DA5-BAC8-AE99AAFCD8E8}"/>
                  </a:ext>
                </a:extLst>
              </p:cNvPr>
              <p:cNvSpPr txBox="1"/>
              <p:nvPr/>
            </p:nvSpPr>
            <p:spPr>
              <a:xfrm>
                <a:off x="3818173" y="2746608"/>
                <a:ext cx="435824" cy="400110"/>
              </a:xfrm>
              <a:prstGeom prst="rect">
                <a:avLst/>
              </a:prstGeom>
              <a:noFill/>
            </p:spPr>
            <p:txBody>
              <a:bodyPr wrap="none" rtlCol="1">
                <a:spAutoFit/>
              </a:bodyPr>
              <a:lstStyle/>
              <a:p>
                <a:pPr>
                  <a:buClrTx/>
                  <a:buFontTx/>
                  <a:buNone/>
                  <a:defRPr/>
                </a:pPr>
                <a14:m>
                  <m:oMathPara xmlns:m="http://schemas.openxmlformats.org/officeDocument/2006/math">
                    <m:oMathParaPr>
                      <m:jc m:val="centerGroup"/>
                    </m:oMathParaPr>
                    <m:oMath xmlns:m="http://schemas.openxmlformats.org/officeDocument/2006/math">
                      <m:r>
                        <a:rPr lang="en-US" sz="2000" i="1" kern="1200" smtClean="0">
                          <a:solidFill>
                            <a:prstClr val="black"/>
                          </a:solidFill>
                          <a:latin typeface="Cambria Math" panose="02040503050406030204" pitchFamily="18" charset="0"/>
                          <a:ea typeface="+mn-ea"/>
                          <a:cs typeface="+mn-cs"/>
                        </a:rPr>
                        <m:t>𝑄</m:t>
                      </m:r>
                    </m:oMath>
                  </m:oMathPara>
                </a14:m>
                <a:endParaRPr lang="he-IL" sz="2000" kern="1200" dirty="0">
                  <a:solidFill>
                    <a:prstClr val="black"/>
                  </a:solidFill>
                  <a:latin typeface="Calibri" panose="020F0502020204030204"/>
                  <a:ea typeface="+mn-ea"/>
                  <a:cs typeface="Arial" panose="020B0604020202020204" pitchFamily="34" charset="0"/>
                </a:endParaRPr>
              </a:p>
            </p:txBody>
          </p:sp>
        </mc:Choice>
        <mc:Fallback xmlns="">
          <p:sp>
            <p:nvSpPr>
              <p:cNvPr id="269" name="TextBox 268">
                <a:extLst>
                  <a:ext uri="{FF2B5EF4-FFF2-40B4-BE49-F238E27FC236}">
                    <a16:creationId xmlns:a16="http://schemas.microsoft.com/office/drawing/2014/main" id="{445225C2-B61E-4DA5-BAC8-AE99AAFCD8E8}"/>
                  </a:ext>
                </a:extLst>
              </p:cNvPr>
              <p:cNvSpPr txBox="1">
                <a:spLocks noRot="1" noChangeAspect="1" noMove="1" noResize="1" noEditPoints="1" noAdjustHandles="1" noChangeArrowheads="1" noChangeShapeType="1" noTextEdit="1"/>
              </p:cNvSpPr>
              <p:nvPr/>
            </p:nvSpPr>
            <p:spPr>
              <a:xfrm>
                <a:off x="3818173" y="2746608"/>
                <a:ext cx="435824" cy="400110"/>
              </a:xfrm>
              <a:prstGeom prst="rect">
                <a:avLst/>
              </a:prstGeom>
              <a:blipFill>
                <a:blip r:embed="rId5"/>
                <a:stretch>
                  <a:fillRect t="-9375" r="-19444" b="-28125"/>
                </a:stretch>
              </a:blipFill>
            </p:spPr>
            <p:txBody>
              <a:bodyPr/>
              <a:lstStyle/>
              <a:p>
                <a:r>
                  <a:rPr lang="en-IL">
                    <a:noFill/>
                  </a:rPr>
                  <a:t> </a:t>
                </a:r>
              </a:p>
            </p:txBody>
          </p:sp>
        </mc:Fallback>
      </mc:AlternateContent>
      <p:grpSp>
        <p:nvGrpSpPr>
          <p:cNvPr id="270" name="Group 269">
            <a:extLst>
              <a:ext uri="{FF2B5EF4-FFF2-40B4-BE49-F238E27FC236}">
                <a16:creationId xmlns:a16="http://schemas.microsoft.com/office/drawing/2014/main" id="{598B41B6-7DFF-FD80-0586-17A1B6843A54}"/>
              </a:ext>
            </a:extLst>
          </p:cNvPr>
          <p:cNvGrpSpPr/>
          <p:nvPr/>
        </p:nvGrpSpPr>
        <p:grpSpPr>
          <a:xfrm rot="5400000">
            <a:off x="459594" y="4312415"/>
            <a:ext cx="1352058" cy="342935"/>
            <a:chOff x="4032504" y="1598403"/>
            <a:chExt cx="1352058" cy="342935"/>
          </a:xfrm>
        </p:grpSpPr>
        <p:sp>
          <p:nvSpPr>
            <p:cNvPr id="271" name="Rectangle 270">
              <a:extLst>
                <a:ext uri="{FF2B5EF4-FFF2-40B4-BE49-F238E27FC236}">
                  <a16:creationId xmlns:a16="http://schemas.microsoft.com/office/drawing/2014/main" id="{0D517B61-1FD4-3668-E971-84229BEC7738}"/>
                </a:ext>
              </a:extLst>
            </p:cNvPr>
            <p:cNvSpPr/>
            <p:nvPr/>
          </p:nvSpPr>
          <p:spPr>
            <a:xfrm>
              <a:off x="4032504" y="1598403"/>
              <a:ext cx="1352058" cy="342935"/>
            </a:xfrm>
            <a:prstGeom prst="rect">
              <a:avLst/>
            </a:prstGeom>
            <a:solidFill>
              <a:srgbClr val="D2E7C3"/>
            </a:solidFill>
            <a:ln w="19050" cap="flat" cmpd="sng" algn="ctr">
              <a:solidFill>
                <a:srgbClr val="70AD47">
                  <a:lumMod val="75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2" name="Rectangle 271">
              <a:extLst>
                <a:ext uri="{FF2B5EF4-FFF2-40B4-BE49-F238E27FC236}">
                  <a16:creationId xmlns:a16="http://schemas.microsoft.com/office/drawing/2014/main" id="{E62D7C56-6857-1F3E-BEC0-B00A81124C54}"/>
                </a:ext>
              </a:extLst>
            </p:cNvPr>
            <p:cNvSpPr/>
            <p:nvPr/>
          </p:nvSpPr>
          <p:spPr>
            <a:xfrm>
              <a:off x="4032504" y="1598403"/>
              <a:ext cx="342935" cy="342935"/>
            </a:xfrm>
            <a:prstGeom prst="rect">
              <a:avLst/>
            </a:prstGeom>
            <a:solidFill>
              <a:srgbClr val="D2E7C3"/>
            </a:solidFill>
            <a:ln w="19050" cap="flat" cmpd="sng" algn="ctr">
              <a:solidFill>
                <a:srgbClr val="70AD47">
                  <a:lumMod val="75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3" name="Rectangle 272">
              <a:extLst>
                <a:ext uri="{FF2B5EF4-FFF2-40B4-BE49-F238E27FC236}">
                  <a16:creationId xmlns:a16="http://schemas.microsoft.com/office/drawing/2014/main" id="{FD5244E1-B743-0CAA-A7A2-301A07CB8BB8}"/>
                </a:ext>
              </a:extLst>
            </p:cNvPr>
            <p:cNvSpPr/>
            <p:nvPr/>
          </p:nvSpPr>
          <p:spPr>
            <a:xfrm>
              <a:off x="4375439" y="1598403"/>
              <a:ext cx="342935" cy="342935"/>
            </a:xfrm>
            <a:prstGeom prst="rect">
              <a:avLst/>
            </a:prstGeom>
            <a:solidFill>
              <a:srgbClr val="D2E7C3"/>
            </a:solidFill>
            <a:ln w="19050" cap="flat" cmpd="sng" algn="ctr">
              <a:solidFill>
                <a:srgbClr val="70AD47">
                  <a:lumMod val="75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4" name="Rectangle 273">
              <a:extLst>
                <a:ext uri="{FF2B5EF4-FFF2-40B4-BE49-F238E27FC236}">
                  <a16:creationId xmlns:a16="http://schemas.microsoft.com/office/drawing/2014/main" id="{24BFB5C7-3963-CAAC-130A-A4E7422C64DF}"/>
                </a:ext>
              </a:extLst>
            </p:cNvPr>
            <p:cNvSpPr/>
            <p:nvPr/>
          </p:nvSpPr>
          <p:spPr>
            <a:xfrm>
              <a:off x="5041627" y="1598403"/>
              <a:ext cx="342935" cy="342935"/>
            </a:xfrm>
            <a:prstGeom prst="rect">
              <a:avLst/>
            </a:prstGeom>
            <a:solidFill>
              <a:srgbClr val="D2E7C3"/>
            </a:solidFill>
            <a:ln w="19050" cap="flat" cmpd="sng" algn="ctr">
              <a:solidFill>
                <a:srgbClr val="70AD47">
                  <a:lumMod val="75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75" name="TextBox 274">
            <a:extLst>
              <a:ext uri="{FF2B5EF4-FFF2-40B4-BE49-F238E27FC236}">
                <a16:creationId xmlns:a16="http://schemas.microsoft.com/office/drawing/2014/main" id="{4463E790-26B2-EB5A-717F-4419532E8CC7}"/>
              </a:ext>
            </a:extLst>
          </p:cNvPr>
          <p:cNvSpPr txBox="1"/>
          <p:nvPr/>
        </p:nvSpPr>
        <p:spPr>
          <a:xfrm>
            <a:off x="281745" y="5210459"/>
            <a:ext cx="1707755" cy="584775"/>
          </a:xfrm>
          <a:prstGeom prst="rect">
            <a:avLst/>
          </a:prstGeom>
          <a:noFill/>
        </p:spPr>
        <p:txBody>
          <a:bodyPr wrap="square" rtlCol="0">
            <a:spAutoFit/>
          </a:bodyPr>
          <a:lstStyle/>
          <a:p>
            <a:pPr algn="ctr">
              <a:buClrTx/>
              <a:buFontTx/>
              <a:buNone/>
              <a:defRPr/>
            </a:pPr>
            <a:r>
              <a:rPr lang="en-US" sz="1600" kern="1200" dirty="0">
                <a:solidFill>
                  <a:prstClr val="black"/>
                </a:solidFill>
                <a:latin typeface="Gentona ExtraLight" pitchFamily="2" charset="77"/>
                <a:ea typeface="+mn-ea"/>
                <a:cs typeface="Cavolini" panose="03000502040302020204" pitchFamily="66" charset="0"/>
              </a:rPr>
              <a:t>Text </a:t>
            </a:r>
          </a:p>
          <a:p>
            <a:pPr algn="ctr">
              <a:buClrTx/>
              <a:buFontTx/>
              <a:buNone/>
              <a:defRPr/>
            </a:pPr>
            <a:r>
              <a:rPr lang="en-US" sz="1600" kern="1200" dirty="0">
                <a:solidFill>
                  <a:prstClr val="black"/>
                </a:solidFill>
                <a:latin typeface="Gentona ExtraLight" pitchFamily="2" charset="77"/>
                <a:ea typeface="+mn-ea"/>
                <a:cs typeface="Cavolini" panose="03000502040302020204" pitchFamily="66" charset="0"/>
              </a:rPr>
              <a:t>embedding</a:t>
            </a:r>
            <a:endParaRPr lang="en-IL" sz="1600" kern="1200" dirty="0">
              <a:solidFill>
                <a:prstClr val="black"/>
              </a:solidFill>
              <a:latin typeface="Gentona ExtraLight" pitchFamily="2" charset="77"/>
              <a:ea typeface="+mn-ea"/>
              <a:cs typeface="Cavolini" panose="03000502040302020204" pitchFamily="66" charset="0"/>
            </a:endParaRPr>
          </a:p>
        </p:txBody>
      </p:sp>
      <mc:AlternateContent xmlns:mc="http://schemas.openxmlformats.org/markup-compatibility/2006" xmlns:a14="http://schemas.microsoft.com/office/drawing/2010/main">
        <mc:Choice Requires="a14">
          <p:sp>
            <p:nvSpPr>
              <p:cNvPr id="276" name="TextBox 275">
                <a:extLst>
                  <a:ext uri="{FF2B5EF4-FFF2-40B4-BE49-F238E27FC236}">
                    <a16:creationId xmlns:a16="http://schemas.microsoft.com/office/drawing/2014/main" id="{2E0380E2-A798-99CB-1E9C-CBB8D92A73D0}"/>
                  </a:ext>
                </a:extLst>
              </p:cNvPr>
              <p:cNvSpPr txBox="1"/>
              <p:nvPr/>
            </p:nvSpPr>
            <p:spPr>
              <a:xfrm>
                <a:off x="2365237" y="3681572"/>
                <a:ext cx="507127" cy="400110"/>
              </a:xfrm>
              <a:prstGeom prst="rect">
                <a:avLst/>
              </a:prstGeom>
              <a:noFill/>
            </p:spPr>
            <p:txBody>
              <a:bodyPr wrap="none" rtlCol="1">
                <a:spAutoFit/>
              </a:bodyPr>
              <a:lstStyle/>
              <a:p>
                <a:pPr>
                  <a:buClrTx/>
                  <a:buFontTx/>
                  <a:buNone/>
                  <a:defRPr/>
                </a:pPr>
                <a14:m>
                  <m:oMathPara xmlns:m="http://schemas.openxmlformats.org/officeDocument/2006/math">
                    <m:oMathParaPr>
                      <m:jc m:val="centerGroup"/>
                    </m:oMathParaPr>
                    <m:oMath xmlns:m="http://schemas.openxmlformats.org/officeDocument/2006/math">
                      <m:sSub>
                        <m:sSubPr>
                          <m:ctrlPr>
                            <a:rPr lang="en-US" sz="2000" i="1" kern="1200" smtClean="0">
                              <a:solidFill>
                                <a:prstClr val="black"/>
                              </a:solidFill>
                              <a:latin typeface="Cambria Math" panose="02040503050406030204" pitchFamily="18" charset="0"/>
                              <a:ea typeface="+mn-ea"/>
                              <a:cs typeface="+mn-cs"/>
                            </a:rPr>
                          </m:ctrlPr>
                        </m:sSubPr>
                        <m:e>
                          <m:r>
                            <a:rPr lang="en-US" sz="2000" i="1" kern="1200" smtClean="0">
                              <a:solidFill>
                                <a:prstClr val="black"/>
                              </a:solidFill>
                              <a:latin typeface="Cambria Math" panose="02040503050406030204" pitchFamily="18" charset="0"/>
                              <a:ea typeface="+mn-ea"/>
                              <a:cs typeface="+mn-cs"/>
                            </a:rPr>
                            <m:t>𝑓</m:t>
                          </m:r>
                        </m:e>
                        <m:sub>
                          <m:r>
                            <a:rPr lang="en-US" sz="2000" i="1" kern="1200" smtClean="0">
                              <a:solidFill>
                                <a:prstClr val="black"/>
                              </a:solidFill>
                              <a:latin typeface="Cambria Math" panose="02040503050406030204" pitchFamily="18" charset="0"/>
                              <a:ea typeface="+mn-ea"/>
                              <a:cs typeface="+mn-cs"/>
                            </a:rPr>
                            <m:t>𝐾</m:t>
                          </m:r>
                        </m:sub>
                      </m:sSub>
                    </m:oMath>
                  </m:oMathPara>
                </a14:m>
                <a:endParaRPr lang="he-IL" sz="2000" kern="1200" dirty="0">
                  <a:solidFill>
                    <a:prstClr val="black"/>
                  </a:solidFill>
                  <a:latin typeface="Calibri" panose="020F0502020204030204"/>
                  <a:ea typeface="+mn-ea"/>
                  <a:cs typeface="Arial" panose="020B0604020202020204" pitchFamily="34" charset="0"/>
                </a:endParaRPr>
              </a:p>
            </p:txBody>
          </p:sp>
        </mc:Choice>
        <mc:Fallback xmlns="">
          <p:sp>
            <p:nvSpPr>
              <p:cNvPr id="276" name="TextBox 275">
                <a:extLst>
                  <a:ext uri="{FF2B5EF4-FFF2-40B4-BE49-F238E27FC236}">
                    <a16:creationId xmlns:a16="http://schemas.microsoft.com/office/drawing/2014/main" id="{2E0380E2-A798-99CB-1E9C-CBB8D92A73D0}"/>
                  </a:ext>
                </a:extLst>
              </p:cNvPr>
              <p:cNvSpPr txBox="1">
                <a:spLocks noRot="1" noChangeAspect="1" noMove="1" noResize="1" noEditPoints="1" noAdjustHandles="1" noChangeArrowheads="1" noChangeShapeType="1" noTextEdit="1"/>
              </p:cNvSpPr>
              <p:nvPr/>
            </p:nvSpPr>
            <p:spPr>
              <a:xfrm>
                <a:off x="2365237" y="3681572"/>
                <a:ext cx="507127" cy="400110"/>
              </a:xfrm>
              <a:prstGeom prst="rect">
                <a:avLst/>
              </a:prstGeom>
              <a:blipFill>
                <a:blip r:embed="rId6"/>
                <a:stretch>
                  <a:fillRect t="-6061" r="-17073" b="-24242"/>
                </a:stretch>
              </a:blipFill>
            </p:spPr>
            <p:txBody>
              <a:bodyPr/>
              <a:lstStyle/>
              <a:p>
                <a:r>
                  <a:rPr lang="en-IL">
                    <a:noFill/>
                  </a:rPr>
                  <a:t> </a:t>
                </a:r>
              </a:p>
            </p:txBody>
          </p:sp>
        </mc:Fallback>
      </mc:AlternateContent>
      <mc:AlternateContent xmlns:mc="http://schemas.openxmlformats.org/markup-compatibility/2006" xmlns:a14="http://schemas.microsoft.com/office/drawing/2010/main">
        <mc:Choice Requires="a14">
          <p:sp>
            <p:nvSpPr>
              <p:cNvPr id="277" name="TextBox 276">
                <a:extLst>
                  <a:ext uri="{FF2B5EF4-FFF2-40B4-BE49-F238E27FC236}">
                    <a16:creationId xmlns:a16="http://schemas.microsoft.com/office/drawing/2014/main" id="{3ABB5B10-A288-2FB6-2301-1AA9B78DCA35}"/>
                  </a:ext>
                </a:extLst>
              </p:cNvPr>
              <p:cNvSpPr txBox="1"/>
              <p:nvPr/>
            </p:nvSpPr>
            <p:spPr>
              <a:xfrm>
                <a:off x="2371649" y="5300132"/>
                <a:ext cx="494301" cy="400110"/>
              </a:xfrm>
              <a:prstGeom prst="rect">
                <a:avLst/>
              </a:prstGeom>
              <a:noFill/>
            </p:spPr>
            <p:txBody>
              <a:bodyPr wrap="none" rtlCol="1">
                <a:spAutoFit/>
              </a:bodyPr>
              <a:lstStyle/>
              <a:p>
                <a:pPr>
                  <a:buClrTx/>
                  <a:buFontTx/>
                  <a:buNone/>
                  <a:defRPr/>
                </a:pPr>
                <a14:m>
                  <m:oMathPara xmlns:m="http://schemas.openxmlformats.org/officeDocument/2006/math">
                    <m:oMathParaPr>
                      <m:jc m:val="centerGroup"/>
                    </m:oMathParaPr>
                    <m:oMath xmlns:m="http://schemas.openxmlformats.org/officeDocument/2006/math">
                      <m:sSub>
                        <m:sSubPr>
                          <m:ctrlPr>
                            <a:rPr lang="en-US" sz="2000" i="1" kern="1200" smtClean="0">
                              <a:solidFill>
                                <a:prstClr val="black"/>
                              </a:solidFill>
                              <a:latin typeface="Cambria Math" panose="02040503050406030204" pitchFamily="18" charset="0"/>
                              <a:ea typeface="+mn-ea"/>
                              <a:cs typeface="+mn-cs"/>
                            </a:rPr>
                          </m:ctrlPr>
                        </m:sSubPr>
                        <m:e>
                          <m:r>
                            <a:rPr lang="en-US" sz="2000" i="1" kern="1200" smtClean="0">
                              <a:solidFill>
                                <a:prstClr val="black"/>
                              </a:solidFill>
                              <a:latin typeface="Cambria Math" panose="02040503050406030204" pitchFamily="18" charset="0"/>
                              <a:ea typeface="+mn-ea"/>
                              <a:cs typeface="+mn-cs"/>
                            </a:rPr>
                            <m:t>𝑓</m:t>
                          </m:r>
                        </m:e>
                        <m:sub>
                          <m:r>
                            <a:rPr lang="en-US" sz="2000" i="1" kern="1200" smtClean="0">
                              <a:solidFill>
                                <a:prstClr val="black"/>
                              </a:solidFill>
                              <a:latin typeface="Cambria Math" panose="02040503050406030204" pitchFamily="18" charset="0"/>
                              <a:ea typeface="+mn-ea"/>
                              <a:cs typeface="+mn-cs"/>
                            </a:rPr>
                            <m:t>𝑉</m:t>
                          </m:r>
                        </m:sub>
                      </m:sSub>
                    </m:oMath>
                  </m:oMathPara>
                </a14:m>
                <a:endParaRPr lang="he-IL" sz="2000" kern="1200" dirty="0">
                  <a:solidFill>
                    <a:prstClr val="black"/>
                  </a:solidFill>
                  <a:latin typeface="Calibri" panose="020F0502020204030204"/>
                  <a:ea typeface="+mn-ea"/>
                  <a:cs typeface="Arial" panose="020B0604020202020204" pitchFamily="34" charset="0"/>
                </a:endParaRPr>
              </a:p>
            </p:txBody>
          </p:sp>
        </mc:Choice>
        <mc:Fallback xmlns="">
          <p:sp>
            <p:nvSpPr>
              <p:cNvPr id="277" name="TextBox 276">
                <a:extLst>
                  <a:ext uri="{FF2B5EF4-FFF2-40B4-BE49-F238E27FC236}">
                    <a16:creationId xmlns:a16="http://schemas.microsoft.com/office/drawing/2014/main" id="{3ABB5B10-A288-2FB6-2301-1AA9B78DCA35}"/>
                  </a:ext>
                </a:extLst>
              </p:cNvPr>
              <p:cNvSpPr txBox="1">
                <a:spLocks noRot="1" noChangeAspect="1" noMove="1" noResize="1" noEditPoints="1" noAdjustHandles="1" noChangeArrowheads="1" noChangeShapeType="1" noTextEdit="1"/>
              </p:cNvSpPr>
              <p:nvPr/>
            </p:nvSpPr>
            <p:spPr>
              <a:xfrm>
                <a:off x="2371649" y="5300132"/>
                <a:ext cx="494301" cy="400110"/>
              </a:xfrm>
              <a:prstGeom prst="rect">
                <a:avLst/>
              </a:prstGeom>
              <a:blipFill>
                <a:blip r:embed="rId7"/>
                <a:stretch>
                  <a:fillRect t="-9375" r="-20000" b="-25000"/>
                </a:stretch>
              </a:blipFill>
            </p:spPr>
            <p:txBody>
              <a:bodyPr/>
              <a:lstStyle/>
              <a:p>
                <a:r>
                  <a:rPr lang="en-IL">
                    <a:noFill/>
                  </a:rPr>
                  <a:t> </a:t>
                </a:r>
              </a:p>
            </p:txBody>
          </p:sp>
        </mc:Fallback>
      </mc:AlternateContent>
      <p:grpSp>
        <p:nvGrpSpPr>
          <p:cNvPr id="278" name="Group 277">
            <a:extLst>
              <a:ext uri="{FF2B5EF4-FFF2-40B4-BE49-F238E27FC236}">
                <a16:creationId xmlns:a16="http://schemas.microsoft.com/office/drawing/2014/main" id="{967E6D14-7B33-608C-35EB-3426C795DC8A}"/>
              </a:ext>
            </a:extLst>
          </p:cNvPr>
          <p:cNvGrpSpPr/>
          <p:nvPr/>
        </p:nvGrpSpPr>
        <p:grpSpPr>
          <a:xfrm>
            <a:off x="1681503" y="3889285"/>
            <a:ext cx="615994" cy="1614690"/>
            <a:chOff x="1731830" y="3060632"/>
            <a:chExt cx="615994" cy="3264195"/>
          </a:xfrm>
        </p:grpSpPr>
        <p:cxnSp>
          <p:nvCxnSpPr>
            <p:cNvPr id="279" name="Straight Arrow Connector 278">
              <a:extLst>
                <a:ext uri="{FF2B5EF4-FFF2-40B4-BE49-F238E27FC236}">
                  <a16:creationId xmlns:a16="http://schemas.microsoft.com/office/drawing/2014/main" id="{A7561B9A-CFD7-D12F-F766-279C60D20D10}"/>
                </a:ext>
              </a:extLst>
            </p:cNvPr>
            <p:cNvCxnSpPr>
              <a:cxnSpLocks/>
            </p:cNvCxnSpPr>
            <p:nvPr/>
          </p:nvCxnSpPr>
          <p:spPr>
            <a:xfrm>
              <a:off x="1731830" y="4758679"/>
              <a:ext cx="143868" cy="0"/>
            </a:xfrm>
            <a:prstGeom prst="straightConnector1">
              <a:avLst/>
            </a:prstGeom>
            <a:noFill/>
            <a:ln w="38100" cap="flat" cmpd="sng" algn="ctr">
              <a:solidFill>
                <a:sysClr val="windowText" lastClr="000000">
                  <a:lumMod val="50000"/>
                  <a:lumOff val="50000"/>
                </a:sysClr>
              </a:solidFill>
              <a:prstDash val="solid"/>
              <a:miter lim="800000"/>
              <a:headEnd type="none" w="med" len="med"/>
              <a:tailEnd type="none" w="med" len="med"/>
            </a:ln>
            <a:effectLst/>
          </p:spPr>
        </p:cxnSp>
        <p:cxnSp>
          <p:nvCxnSpPr>
            <p:cNvPr id="280" name="Elbow Connector 27">
              <a:extLst>
                <a:ext uri="{FF2B5EF4-FFF2-40B4-BE49-F238E27FC236}">
                  <a16:creationId xmlns:a16="http://schemas.microsoft.com/office/drawing/2014/main" id="{94558CBB-4682-3DC7-1849-5DF40AD7D9B9}"/>
                </a:ext>
              </a:extLst>
            </p:cNvPr>
            <p:cNvCxnSpPr>
              <a:cxnSpLocks/>
            </p:cNvCxnSpPr>
            <p:nvPr/>
          </p:nvCxnSpPr>
          <p:spPr>
            <a:xfrm rot="5400000" flipH="1" flipV="1">
              <a:off x="1269413" y="3680269"/>
              <a:ext cx="1698048" cy="458774"/>
            </a:xfrm>
            <a:prstGeom prst="bentConnector3">
              <a:avLst>
                <a:gd name="adj1" fmla="val 100011"/>
              </a:avLst>
            </a:prstGeom>
            <a:noFill/>
            <a:ln w="38100" cap="flat" cmpd="sng" algn="ctr">
              <a:solidFill>
                <a:sysClr val="windowText" lastClr="000000">
                  <a:lumMod val="50000"/>
                  <a:lumOff val="50000"/>
                </a:sysClr>
              </a:solidFill>
              <a:prstDash val="solid"/>
              <a:miter lim="800000"/>
              <a:tailEnd type="arrow" w="med" len="med"/>
            </a:ln>
            <a:effectLst/>
          </p:spPr>
        </p:cxnSp>
        <p:cxnSp>
          <p:nvCxnSpPr>
            <p:cNvPr id="281" name="Elbow Connector 30">
              <a:extLst>
                <a:ext uri="{FF2B5EF4-FFF2-40B4-BE49-F238E27FC236}">
                  <a16:creationId xmlns:a16="http://schemas.microsoft.com/office/drawing/2014/main" id="{A6F82706-19C6-CD67-C92C-1890D1994072}"/>
                </a:ext>
              </a:extLst>
            </p:cNvPr>
            <p:cNvCxnSpPr>
              <a:cxnSpLocks/>
            </p:cNvCxnSpPr>
            <p:nvPr/>
          </p:nvCxnSpPr>
          <p:spPr>
            <a:xfrm rot="16200000" flipH="1">
              <a:off x="1317191" y="5294194"/>
              <a:ext cx="1602490" cy="458776"/>
            </a:xfrm>
            <a:prstGeom prst="bentConnector3">
              <a:avLst>
                <a:gd name="adj1" fmla="val 99948"/>
              </a:avLst>
            </a:prstGeom>
            <a:noFill/>
            <a:ln w="38100" cap="flat" cmpd="sng" algn="ctr">
              <a:solidFill>
                <a:sysClr val="windowText" lastClr="000000">
                  <a:lumMod val="50000"/>
                  <a:lumOff val="50000"/>
                </a:sysClr>
              </a:solidFill>
              <a:prstDash val="solid"/>
              <a:miter lim="800000"/>
              <a:tailEnd type="arrow" w="med" len="med"/>
            </a:ln>
            <a:effectLst/>
          </p:spPr>
        </p:cxnSp>
      </p:grpSp>
      <p:cxnSp>
        <p:nvCxnSpPr>
          <p:cNvPr id="282" name="Straight Arrow Connector 281">
            <a:extLst>
              <a:ext uri="{FF2B5EF4-FFF2-40B4-BE49-F238E27FC236}">
                <a16:creationId xmlns:a16="http://schemas.microsoft.com/office/drawing/2014/main" id="{667BBE9C-646A-CB54-5937-47C57D29858F}"/>
              </a:ext>
            </a:extLst>
          </p:cNvPr>
          <p:cNvCxnSpPr>
            <a:cxnSpLocks/>
          </p:cNvCxnSpPr>
          <p:nvPr/>
        </p:nvCxnSpPr>
        <p:spPr>
          <a:xfrm>
            <a:off x="2916279" y="3888283"/>
            <a:ext cx="403297" cy="0"/>
          </a:xfrm>
          <a:prstGeom prst="straightConnector1">
            <a:avLst/>
          </a:prstGeom>
          <a:noFill/>
          <a:ln w="38100" cap="flat" cmpd="sng" algn="ctr">
            <a:solidFill>
              <a:sysClr val="windowText" lastClr="000000">
                <a:lumMod val="50000"/>
                <a:lumOff val="50000"/>
              </a:sysClr>
            </a:solidFill>
            <a:prstDash val="solid"/>
            <a:miter lim="800000"/>
            <a:tailEnd type="arrow" w="med" len="med"/>
          </a:ln>
          <a:effectLst/>
        </p:spPr>
      </p:cxnSp>
      <p:cxnSp>
        <p:nvCxnSpPr>
          <p:cNvPr id="283" name="Straight Arrow Connector 282">
            <a:extLst>
              <a:ext uri="{FF2B5EF4-FFF2-40B4-BE49-F238E27FC236}">
                <a16:creationId xmlns:a16="http://schemas.microsoft.com/office/drawing/2014/main" id="{48DBFD70-1E7D-B6E4-0624-DB30ED7ACDBA}"/>
              </a:ext>
            </a:extLst>
          </p:cNvPr>
          <p:cNvCxnSpPr>
            <a:cxnSpLocks/>
          </p:cNvCxnSpPr>
          <p:nvPr/>
        </p:nvCxnSpPr>
        <p:spPr>
          <a:xfrm>
            <a:off x="2916279" y="5503975"/>
            <a:ext cx="403297" cy="0"/>
          </a:xfrm>
          <a:prstGeom prst="straightConnector1">
            <a:avLst/>
          </a:prstGeom>
          <a:noFill/>
          <a:ln w="38100" cap="flat" cmpd="sng" algn="ctr">
            <a:solidFill>
              <a:sysClr val="windowText" lastClr="000000">
                <a:lumMod val="50000"/>
                <a:lumOff val="50000"/>
              </a:sysClr>
            </a:solidFill>
            <a:prstDash val="solid"/>
            <a:miter lim="800000"/>
            <a:tailEnd type="arrow" w="med" len="med"/>
          </a:ln>
          <a:effectLst/>
        </p:spPr>
      </p:cxnSp>
      <p:grpSp>
        <p:nvGrpSpPr>
          <p:cNvPr id="284" name="Group 283">
            <a:extLst>
              <a:ext uri="{FF2B5EF4-FFF2-40B4-BE49-F238E27FC236}">
                <a16:creationId xmlns:a16="http://schemas.microsoft.com/office/drawing/2014/main" id="{B7D844D8-25F1-0C62-EB58-1F4C4C791B8C}"/>
              </a:ext>
            </a:extLst>
          </p:cNvPr>
          <p:cNvGrpSpPr/>
          <p:nvPr/>
        </p:nvGrpSpPr>
        <p:grpSpPr>
          <a:xfrm>
            <a:off x="3906003" y="3375421"/>
            <a:ext cx="260164" cy="1025724"/>
            <a:chOff x="4015731" y="3586447"/>
            <a:chExt cx="260164" cy="1025724"/>
          </a:xfrm>
        </p:grpSpPr>
        <p:grpSp>
          <p:nvGrpSpPr>
            <p:cNvPr id="285" name="Group 284">
              <a:extLst>
                <a:ext uri="{FF2B5EF4-FFF2-40B4-BE49-F238E27FC236}">
                  <a16:creationId xmlns:a16="http://schemas.microsoft.com/office/drawing/2014/main" id="{8963C65E-D806-B25F-DB9E-59FD1D1D1A04}"/>
                </a:ext>
              </a:extLst>
            </p:cNvPr>
            <p:cNvGrpSpPr/>
            <p:nvPr/>
          </p:nvGrpSpPr>
          <p:grpSpPr>
            <a:xfrm rot="5400000">
              <a:off x="3632951" y="3969227"/>
              <a:ext cx="1025724" cy="260164"/>
              <a:chOff x="4032504" y="1598403"/>
              <a:chExt cx="1352058" cy="342935"/>
            </a:xfrm>
          </p:grpSpPr>
          <p:sp>
            <p:nvSpPr>
              <p:cNvPr id="287" name="Rectangle 286">
                <a:extLst>
                  <a:ext uri="{FF2B5EF4-FFF2-40B4-BE49-F238E27FC236}">
                    <a16:creationId xmlns:a16="http://schemas.microsoft.com/office/drawing/2014/main" id="{B70BE8EF-FC34-9882-7FE5-B6AF5BF15D16}"/>
                  </a:ext>
                </a:extLst>
              </p:cNvPr>
              <p:cNvSpPr/>
              <p:nvPr/>
            </p:nvSpPr>
            <p:spPr>
              <a:xfrm>
                <a:off x="4032504" y="1598403"/>
                <a:ext cx="342935" cy="342935"/>
              </a:xfrm>
              <a:prstGeom prst="rect">
                <a:avLst/>
              </a:prstGeom>
              <a:solidFill>
                <a:srgbClr val="3366FF"/>
              </a:solidFill>
              <a:ln w="12700" cap="flat" cmpd="sng" algn="ctr">
                <a:solidFill>
                  <a:srgbClr val="4472C4">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8" name="Rectangle 287">
                <a:extLst>
                  <a:ext uri="{FF2B5EF4-FFF2-40B4-BE49-F238E27FC236}">
                    <a16:creationId xmlns:a16="http://schemas.microsoft.com/office/drawing/2014/main" id="{3887BF8C-8E2C-0843-5F4C-F6CA7CB29234}"/>
                  </a:ext>
                </a:extLst>
              </p:cNvPr>
              <p:cNvSpPr/>
              <p:nvPr/>
            </p:nvSpPr>
            <p:spPr>
              <a:xfrm>
                <a:off x="4375439" y="1598403"/>
                <a:ext cx="342935" cy="342935"/>
              </a:xfrm>
              <a:prstGeom prst="rect">
                <a:avLst/>
              </a:prstGeom>
              <a:solidFill>
                <a:srgbClr val="FFCCCC"/>
              </a:solidFill>
              <a:ln w="12700" cap="flat" cmpd="sng" algn="ctr">
                <a:solidFill>
                  <a:sysClr val="windowText" lastClr="000000"/>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9" name="Rectangle 288">
                <a:extLst>
                  <a:ext uri="{FF2B5EF4-FFF2-40B4-BE49-F238E27FC236}">
                    <a16:creationId xmlns:a16="http://schemas.microsoft.com/office/drawing/2014/main" id="{4BBD0848-8DE4-5C02-7B70-20AB054DE731}"/>
                  </a:ext>
                </a:extLst>
              </p:cNvPr>
              <p:cNvSpPr/>
              <p:nvPr/>
            </p:nvSpPr>
            <p:spPr>
              <a:xfrm>
                <a:off x="5041627" y="1598403"/>
                <a:ext cx="342935" cy="342935"/>
              </a:xfrm>
              <a:prstGeom prst="rect">
                <a:avLst/>
              </a:prstGeom>
              <a:solidFill>
                <a:srgbClr val="00CC00"/>
              </a:solidFill>
              <a:ln w="12700" cap="flat" cmpd="sng" algn="ctr">
                <a:solidFill>
                  <a:srgbClr val="4472C4">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0" name="Rectangle 289">
                <a:extLst>
                  <a:ext uri="{FF2B5EF4-FFF2-40B4-BE49-F238E27FC236}">
                    <a16:creationId xmlns:a16="http://schemas.microsoft.com/office/drawing/2014/main" id="{7AAEFFDB-5FBE-56D4-04AE-29F54FA10376}"/>
                  </a:ext>
                </a:extLst>
              </p:cNvPr>
              <p:cNvSpPr/>
              <p:nvPr/>
            </p:nvSpPr>
            <p:spPr>
              <a:xfrm>
                <a:off x="4032504" y="1598403"/>
                <a:ext cx="1352058" cy="342935"/>
              </a:xfrm>
              <a:prstGeom prst="rect">
                <a:avLst/>
              </a:prstGeom>
              <a:noFill/>
              <a:ln w="12700" cap="flat" cmpd="sng" algn="ctr">
                <a:solidFill>
                  <a:srgbClr val="4472C4">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86" name="Rectangle 285">
              <a:extLst>
                <a:ext uri="{FF2B5EF4-FFF2-40B4-BE49-F238E27FC236}">
                  <a16:creationId xmlns:a16="http://schemas.microsoft.com/office/drawing/2014/main" id="{D4EEA932-9456-7368-7D5D-9049DF693250}"/>
                </a:ext>
              </a:extLst>
            </p:cNvPr>
            <p:cNvSpPr/>
            <p:nvPr/>
          </p:nvSpPr>
          <p:spPr>
            <a:xfrm rot="5400000">
              <a:off x="4015731" y="4106775"/>
              <a:ext cx="260164" cy="260164"/>
            </a:xfrm>
            <a:prstGeom prst="rect">
              <a:avLst/>
            </a:prstGeom>
            <a:solidFill>
              <a:srgbClr val="FFC000">
                <a:lumMod val="20000"/>
                <a:lumOff val="80000"/>
              </a:srgbClr>
            </a:solidFill>
            <a:ln w="12700" cap="flat" cmpd="sng" algn="ctr">
              <a:solidFill>
                <a:sysClr val="windowText" lastClr="000000"/>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mc:AlternateContent xmlns:mc="http://schemas.openxmlformats.org/markup-compatibility/2006" xmlns:a14="http://schemas.microsoft.com/office/drawing/2010/main">
        <mc:Choice Requires="a14">
          <p:sp>
            <p:nvSpPr>
              <p:cNvPr id="291" name="TextBox 290">
                <a:extLst>
                  <a:ext uri="{FF2B5EF4-FFF2-40B4-BE49-F238E27FC236}">
                    <a16:creationId xmlns:a16="http://schemas.microsoft.com/office/drawing/2014/main" id="{49414AA1-669E-4AD8-EC6D-43A9A8E5E198}"/>
                  </a:ext>
                </a:extLst>
              </p:cNvPr>
              <p:cNvSpPr txBox="1"/>
              <p:nvPr/>
            </p:nvSpPr>
            <p:spPr>
              <a:xfrm>
                <a:off x="3818173" y="4377450"/>
                <a:ext cx="442492" cy="400110"/>
              </a:xfrm>
              <a:prstGeom prst="rect">
                <a:avLst/>
              </a:prstGeom>
              <a:noFill/>
            </p:spPr>
            <p:txBody>
              <a:bodyPr wrap="none" rtlCol="1">
                <a:spAutoFit/>
              </a:bodyPr>
              <a:lstStyle/>
              <a:p>
                <a:pPr>
                  <a:buClrTx/>
                  <a:buFontTx/>
                  <a:buNone/>
                  <a:defRPr/>
                </a:pPr>
                <a14:m>
                  <m:oMathPara xmlns:m="http://schemas.openxmlformats.org/officeDocument/2006/math">
                    <m:oMathParaPr>
                      <m:jc m:val="centerGroup"/>
                    </m:oMathParaPr>
                    <m:oMath xmlns:m="http://schemas.openxmlformats.org/officeDocument/2006/math">
                      <m:r>
                        <a:rPr lang="en-US" sz="2000" i="1" kern="1200" smtClean="0">
                          <a:solidFill>
                            <a:prstClr val="black"/>
                          </a:solidFill>
                          <a:latin typeface="Cambria Math" panose="02040503050406030204" pitchFamily="18" charset="0"/>
                          <a:ea typeface="+mn-ea"/>
                          <a:cs typeface="+mn-cs"/>
                        </a:rPr>
                        <m:t>𝐾</m:t>
                      </m:r>
                    </m:oMath>
                  </m:oMathPara>
                </a14:m>
                <a:endParaRPr lang="he-IL" sz="2000" kern="1200" dirty="0">
                  <a:solidFill>
                    <a:prstClr val="black"/>
                  </a:solidFill>
                  <a:latin typeface="Calibri" panose="020F0502020204030204"/>
                  <a:ea typeface="+mn-ea"/>
                  <a:cs typeface="Arial" panose="020B0604020202020204" pitchFamily="34" charset="0"/>
                </a:endParaRPr>
              </a:p>
            </p:txBody>
          </p:sp>
        </mc:Choice>
        <mc:Fallback xmlns="">
          <p:sp>
            <p:nvSpPr>
              <p:cNvPr id="291" name="TextBox 290">
                <a:extLst>
                  <a:ext uri="{FF2B5EF4-FFF2-40B4-BE49-F238E27FC236}">
                    <a16:creationId xmlns:a16="http://schemas.microsoft.com/office/drawing/2014/main" id="{49414AA1-669E-4AD8-EC6D-43A9A8E5E198}"/>
                  </a:ext>
                </a:extLst>
              </p:cNvPr>
              <p:cNvSpPr txBox="1">
                <a:spLocks noRot="1" noChangeAspect="1" noMove="1" noResize="1" noEditPoints="1" noAdjustHandles="1" noChangeArrowheads="1" noChangeShapeType="1" noTextEdit="1"/>
              </p:cNvSpPr>
              <p:nvPr/>
            </p:nvSpPr>
            <p:spPr>
              <a:xfrm>
                <a:off x="3818173" y="4377450"/>
                <a:ext cx="442492" cy="400110"/>
              </a:xfrm>
              <a:prstGeom prst="rect">
                <a:avLst/>
              </a:prstGeom>
              <a:blipFill>
                <a:blip r:embed="rId8"/>
                <a:stretch>
                  <a:fillRect t="-6061" r="-22222" b="-24242"/>
                </a:stretch>
              </a:blipFill>
            </p:spPr>
            <p:txBody>
              <a:bodyPr/>
              <a:lstStyle/>
              <a:p>
                <a:r>
                  <a:rPr lang="en-IL">
                    <a:noFill/>
                  </a:rPr>
                  <a:t> </a:t>
                </a:r>
              </a:p>
            </p:txBody>
          </p:sp>
        </mc:Fallback>
      </mc:AlternateContent>
      <p:grpSp>
        <p:nvGrpSpPr>
          <p:cNvPr id="292" name="Group 291">
            <a:extLst>
              <a:ext uri="{FF2B5EF4-FFF2-40B4-BE49-F238E27FC236}">
                <a16:creationId xmlns:a16="http://schemas.microsoft.com/office/drawing/2014/main" id="{B9B7D430-FF7A-DE99-BFA2-75662D6575CC}"/>
              </a:ext>
            </a:extLst>
          </p:cNvPr>
          <p:cNvGrpSpPr/>
          <p:nvPr/>
        </p:nvGrpSpPr>
        <p:grpSpPr>
          <a:xfrm>
            <a:off x="3906003" y="4943283"/>
            <a:ext cx="260164" cy="1025724"/>
            <a:chOff x="4015731" y="3586447"/>
            <a:chExt cx="260164" cy="1025724"/>
          </a:xfrm>
        </p:grpSpPr>
        <p:grpSp>
          <p:nvGrpSpPr>
            <p:cNvPr id="293" name="Group 292">
              <a:extLst>
                <a:ext uri="{FF2B5EF4-FFF2-40B4-BE49-F238E27FC236}">
                  <a16:creationId xmlns:a16="http://schemas.microsoft.com/office/drawing/2014/main" id="{2072B903-0976-C1DA-15C1-6FD5CE1FDA9C}"/>
                </a:ext>
              </a:extLst>
            </p:cNvPr>
            <p:cNvGrpSpPr/>
            <p:nvPr/>
          </p:nvGrpSpPr>
          <p:grpSpPr>
            <a:xfrm rot="5400000">
              <a:off x="3632951" y="3969227"/>
              <a:ext cx="1025724" cy="260164"/>
              <a:chOff x="4032504" y="1598403"/>
              <a:chExt cx="1352058" cy="342935"/>
            </a:xfrm>
          </p:grpSpPr>
          <p:sp>
            <p:nvSpPr>
              <p:cNvPr id="295" name="Rectangle 294">
                <a:extLst>
                  <a:ext uri="{FF2B5EF4-FFF2-40B4-BE49-F238E27FC236}">
                    <a16:creationId xmlns:a16="http://schemas.microsoft.com/office/drawing/2014/main" id="{2CE25077-9ED2-75DF-388F-7F7033AD3A9E}"/>
                  </a:ext>
                </a:extLst>
              </p:cNvPr>
              <p:cNvSpPr/>
              <p:nvPr/>
            </p:nvSpPr>
            <p:spPr>
              <a:xfrm>
                <a:off x="4032504" y="1598403"/>
                <a:ext cx="342935" cy="342935"/>
              </a:xfrm>
              <a:prstGeom prst="rect">
                <a:avLst/>
              </a:prstGeom>
              <a:solidFill>
                <a:srgbClr val="CC99FF"/>
              </a:solidFill>
              <a:ln w="12700" cap="flat" cmpd="sng" algn="ctr">
                <a:solidFill>
                  <a:srgbClr val="4472C4">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6" name="Rectangle 295">
                <a:extLst>
                  <a:ext uri="{FF2B5EF4-FFF2-40B4-BE49-F238E27FC236}">
                    <a16:creationId xmlns:a16="http://schemas.microsoft.com/office/drawing/2014/main" id="{9334694C-D6F7-610C-6B43-AEB6D10BB690}"/>
                  </a:ext>
                </a:extLst>
              </p:cNvPr>
              <p:cNvSpPr/>
              <p:nvPr/>
            </p:nvSpPr>
            <p:spPr>
              <a:xfrm>
                <a:off x="4375439" y="1598403"/>
                <a:ext cx="342935" cy="342935"/>
              </a:xfrm>
              <a:prstGeom prst="rect">
                <a:avLst/>
              </a:prstGeom>
              <a:solidFill>
                <a:srgbClr val="5B9BD5">
                  <a:lumMod val="40000"/>
                  <a:lumOff val="60000"/>
                </a:srgbClr>
              </a:solidFill>
              <a:ln w="12700" cap="flat" cmpd="sng" algn="ctr">
                <a:solidFill>
                  <a:sysClr val="windowText" lastClr="000000"/>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7" name="Rectangle 296">
                <a:extLst>
                  <a:ext uri="{FF2B5EF4-FFF2-40B4-BE49-F238E27FC236}">
                    <a16:creationId xmlns:a16="http://schemas.microsoft.com/office/drawing/2014/main" id="{D3340583-E479-055F-6CF6-33719B91F65D}"/>
                  </a:ext>
                </a:extLst>
              </p:cNvPr>
              <p:cNvSpPr/>
              <p:nvPr/>
            </p:nvSpPr>
            <p:spPr>
              <a:xfrm>
                <a:off x="5041627" y="1598403"/>
                <a:ext cx="342935" cy="342935"/>
              </a:xfrm>
              <a:prstGeom prst="rect">
                <a:avLst/>
              </a:prstGeom>
              <a:solidFill>
                <a:srgbClr val="FF9999"/>
              </a:solidFill>
              <a:ln w="12700" cap="flat" cmpd="sng" algn="ctr">
                <a:solidFill>
                  <a:srgbClr val="4472C4">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8" name="Rectangle 297">
                <a:extLst>
                  <a:ext uri="{FF2B5EF4-FFF2-40B4-BE49-F238E27FC236}">
                    <a16:creationId xmlns:a16="http://schemas.microsoft.com/office/drawing/2014/main" id="{4C1EB657-E97C-D0C5-57DD-740514EA093D}"/>
                  </a:ext>
                </a:extLst>
              </p:cNvPr>
              <p:cNvSpPr/>
              <p:nvPr/>
            </p:nvSpPr>
            <p:spPr>
              <a:xfrm>
                <a:off x="4032504" y="1598403"/>
                <a:ext cx="1352058" cy="342935"/>
              </a:xfrm>
              <a:prstGeom prst="rect">
                <a:avLst/>
              </a:prstGeom>
              <a:noFill/>
              <a:ln w="12700" cap="flat" cmpd="sng" algn="ctr">
                <a:solidFill>
                  <a:srgbClr val="4472C4">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94" name="Rectangle 293">
              <a:extLst>
                <a:ext uri="{FF2B5EF4-FFF2-40B4-BE49-F238E27FC236}">
                  <a16:creationId xmlns:a16="http://schemas.microsoft.com/office/drawing/2014/main" id="{445613BF-2866-0945-0FB0-D3C5C5C6B6CE}"/>
                </a:ext>
              </a:extLst>
            </p:cNvPr>
            <p:cNvSpPr/>
            <p:nvPr/>
          </p:nvSpPr>
          <p:spPr>
            <a:xfrm rot="5400000">
              <a:off x="4015731" y="4106775"/>
              <a:ext cx="260164" cy="260164"/>
            </a:xfrm>
            <a:prstGeom prst="rect">
              <a:avLst/>
            </a:prstGeom>
            <a:solidFill>
              <a:srgbClr val="FFC000"/>
            </a:solidFill>
            <a:ln w="12700" cap="flat" cmpd="sng" algn="ctr">
              <a:solidFill>
                <a:sysClr val="windowText" lastClr="000000"/>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mc:AlternateContent xmlns:mc="http://schemas.openxmlformats.org/markup-compatibility/2006" xmlns:a14="http://schemas.microsoft.com/office/drawing/2010/main">
        <mc:Choice Requires="a14">
          <p:sp>
            <p:nvSpPr>
              <p:cNvPr id="299" name="TextBox 298">
                <a:extLst>
                  <a:ext uri="{FF2B5EF4-FFF2-40B4-BE49-F238E27FC236}">
                    <a16:creationId xmlns:a16="http://schemas.microsoft.com/office/drawing/2014/main" id="{4DF8DFCD-7F20-1453-AB33-A77444A1D93F}"/>
                  </a:ext>
                </a:extLst>
              </p:cNvPr>
              <p:cNvSpPr txBox="1"/>
              <p:nvPr/>
            </p:nvSpPr>
            <p:spPr>
              <a:xfrm>
                <a:off x="3818173" y="5945312"/>
                <a:ext cx="423641" cy="400110"/>
              </a:xfrm>
              <a:prstGeom prst="rect">
                <a:avLst/>
              </a:prstGeom>
              <a:noFill/>
            </p:spPr>
            <p:txBody>
              <a:bodyPr wrap="none" rtlCol="1">
                <a:spAutoFit/>
              </a:bodyPr>
              <a:lstStyle/>
              <a:p>
                <a:pPr>
                  <a:buClrTx/>
                  <a:buFontTx/>
                  <a:buNone/>
                  <a:defRPr/>
                </a:pPr>
                <a14:m>
                  <m:oMathPara xmlns:m="http://schemas.openxmlformats.org/officeDocument/2006/math">
                    <m:oMathParaPr>
                      <m:jc m:val="centerGroup"/>
                    </m:oMathParaPr>
                    <m:oMath xmlns:m="http://schemas.openxmlformats.org/officeDocument/2006/math">
                      <m:r>
                        <a:rPr lang="en-US" sz="2000" i="1" kern="1200" smtClean="0">
                          <a:solidFill>
                            <a:prstClr val="black"/>
                          </a:solidFill>
                          <a:latin typeface="Cambria Math" panose="02040503050406030204" pitchFamily="18" charset="0"/>
                          <a:ea typeface="+mn-ea"/>
                          <a:cs typeface="+mn-cs"/>
                        </a:rPr>
                        <m:t>𝑉</m:t>
                      </m:r>
                    </m:oMath>
                  </m:oMathPara>
                </a14:m>
                <a:endParaRPr lang="he-IL" sz="2000" kern="1200" dirty="0">
                  <a:solidFill>
                    <a:prstClr val="black"/>
                  </a:solidFill>
                  <a:latin typeface="Calibri" panose="020F0502020204030204"/>
                  <a:ea typeface="+mn-ea"/>
                  <a:cs typeface="Arial" panose="020B0604020202020204" pitchFamily="34" charset="0"/>
                </a:endParaRPr>
              </a:p>
            </p:txBody>
          </p:sp>
        </mc:Choice>
        <mc:Fallback xmlns="">
          <p:sp>
            <p:nvSpPr>
              <p:cNvPr id="299" name="TextBox 298">
                <a:extLst>
                  <a:ext uri="{FF2B5EF4-FFF2-40B4-BE49-F238E27FC236}">
                    <a16:creationId xmlns:a16="http://schemas.microsoft.com/office/drawing/2014/main" id="{4DF8DFCD-7F20-1453-AB33-A77444A1D93F}"/>
                  </a:ext>
                </a:extLst>
              </p:cNvPr>
              <p:cNvSpPr txBox="1">
                <a:spLocks noRot="1" noChangeAspect="1" noMove="1" noResize="1" noEditPoints="1" noAdjustHandles="1" noChangeArrowheads="1" noChangeShapeType="1" noTextEdit="1"/>
              </p:cNvSpPr>
              <p:nvPr/>
            </p:nvSpPr>
            <p:spPr>
              <a:xfrm>
                <a:off x="3818173" y="5945312"/>
                <a:ext cx="423641" cy="400110"/>
              </a:xfrm>
              <a:prstGeom prst="rect">
                <a:avLst/>
              </a:prstGeom>
              <a:blipFill>
                <a:blip r:embed="rId9"/>
                <a:stretch>
                  <a:fillRect t="-9375" r="-20000" b="-25000"/>
                </a:stretch>
              </a:blipFill>
            </p:spPr>
            <p:txBody>
              <a:bodyPr/>
              <a:lstStyle/>
              <a:p>
                <a:r>
                  <a:rPr lang="en-IL">
                    <a:noFill/>
                  </a:rPr>
                  <a:t> </a:t>
                </a:r>
              </a:p>
            </p:txBody>
          </p:sp>
        </mc:Fallback>
      </mc:AlternateContent>
      <mc:AlternateContent xmlns:mc="http://schemas.openxmlformats.org/markup-compatibility/2006" xmlns:a14="http://schemas.microsoft.com/office/drawing/2010/main">
        <mc:Choice Requires="a14">
          <p:sp>
            <p:nvSpPr>
              <p:cNvPr id="300" name="!!sfsdfd">
                <a:extLst>
                  <a:ext uri="{FF2B5EF4-FFF2-40B4-BE49-F238E27FC236}">
                    <a16:creationId xmlns:a16="http://schemas.microsoft.com/office/drawing/2014/main" id="{CD29E9F7-9459-17F3-4C09-F337BB9CB258}"/>
                  </a:ext>
                </a:extLst>
              </p:cNvPr>
              <p:cNvSpPr/>
              <p:nvPr/>
            </p:nvSpPr>
            <p:spPr>
              <a:xfrm>
                <a:off x="5091420" y="2864696"/>
                <a:ext cx="1219483" cy="491053"/>
              </a:xfrm>
              <a:prstGeom prst="rect">
                <a:avLst/>
              </a:prstGeom>
              <a:solidFill>
                <a:srgbClr val="5B9BD5">
                  <a:lumMod val="20000"/>
                  <a:lumOff val="80000"/>
                </a:srgbClr>
              </a:solidFill>
              <a:ln w="19050" cap="flat" cmpd="sng" algn="ctr">
                <a:solidFill>
                  <a:srgbClr val="5B9BD5">
                    <a:lumMod val="75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0" i="1" u="none" strike="noStrike" kern="1200" cap="none" spc="0" normalizeH="0" baseline="0" noProof="0" smtClean="0">
                          <a:ln>
                            <a:noFill/>
                          </a:ln>
                          <a:solidFill>
                            <a:prstClr val="black">
                              <a:lumMod val="75000"/>
                              <a:lumOff val="25000"/>
                            </a:prstClr>
                          </a:solidFill>
                          <a:effectLst/>
                          <a:uLnTx/>
                          <a:uFillTx/>
                          <a:latin typeface="Cambria Math" panose="02040503050406030204" pitchFamily="18" charset="0"/>
                          <a:ea typeface="+mn-ea"/>
                          <a:cs typeface="+mn-cs"/>
                        </a:rPr>
                        <m:t>𝑄</m:t>
                      </m:r>
                      <m:sSup>
                        <m:sSupPr>
                          <m:ctrlPr>
                            <a:rPr kumimoji="0" lang="en-US" sz="2000" b="0" i="1" u="none" strike="noStrike" kern="1200" cap="none" spc="0" normalizeH="0" baseline="0" noProof="0" smtClean="0">
                              <a:ln>
                                <a:noFill/>
                              </a:ln>
                              <a:solidFill>
                                <a:prstClr val="black">
                                  <a:lumMod val="75000"/>
                                  <a:lumOff val="25000"/>
                                </a:prstClr>
                              </a:solidFill>
                              <a:effectLst/>
                              <a:uLnTx/>
                              <a:uFillTx/>
                              <a:latin typeface="Cambria Math" panose="02040503050406030204" pitchFamily="18" charset="0"/>
                              <a:ea typeface="+mn-ea"/>
                              <a:cs typeface="+mn-cs"/>
                            </a:rPr>
                          </m:ctrlPr>
                        </m:sSupPr>
                        <m:e>
                          <m:r>
                            <a:rPr kumimoji="0" lang="en-US" sz="2000" b="0" i="1" u="none" strike="noStrike" kern="1200" cap="none" spc="0" normalizeH="0" baseline="0" noProof="0" smtClean="0">
                              <a:ln>
                                <a:noFill/>
                              </a:ln>
                              <a:solidFill>
                                <a:prstClr val="black">
                                  <a:lumMod val="75000"/>
                                  <a:lumOff val="25000"/>
                                </a:prstClr>
                              </a:solidFill>
                              <a:effectLst/>
                              <a:uLnTx/>
                              <a:uFillTx/>
                              <a:latin typeface="Cambria Math" panose="02040503050406030204" pitchFamily="18" charset="0"/>
                              <a:ea typeface="+mn-ea"/>
                              <a:cs typeface="+mn-cs"/>
                            </a:rPr>
                            <m:t>𝐾</m:t>
                          </m:r>
                        </m:e>
                        <m:sup>
                          <m:r>
                            <a:rPr kumimoji="0" lang="en-US" sz="2000" b="0" i="1" u="none" strike="noStrike" kern="1200" cap="none" spc="0" normalizeH="0" baseline="0" noProof="0" smtClean="0">
                              <a:ln>
                                <a:noFill/>
                              </a:ln>
                              <a:solidFill>
                                <a:prstClr val="black">
                                  <a:lumMod val="75000"/>
                                  <a:lumOff val="25000"/>
                                </a:prstClr>
                              </a:solidFill>
                              <a:effectLst/>
                              <a:uLnTx/>
                              <a:uFillTx/>
                              <a:latin typeface="Cambria Math" panose="02040503050406030204" pitchFamily="18" charset="0"/>
                              <a:ea typeface="+mn-ea"/>
                              <a:cs typeface="+mn-cs"/>
                            </a:rPr>
                            <m:t>𝑇</m:t>
                          </m:r>
                        </m:sup>
                      </m:sSup>
                    </m:oMath>
                  </m:oMathPara>
                </a14:m>
                <a:endParaRPr kumimoji="0" lang="en-IL" sz="20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endParaRPr>
              </a:p>
            </p:txBody>
          </p:sp>
        </mc:Choice>
        <mc:Fallback xmlns="">
          <p:sp>
            <p:nvSpPr>
              <p:cNvPr id="300" name="!!sfsdfd">
                <a:extLst>
                  <a:ext uri="{FF2B5EF4-FFF2-40B4-BE49-F238E27FC236}">
                    <a16:creationId xmlns:a16="http://schemas.microsoft.com/office/drawing/2014/main" id="{CD29E9F7-9459-17F3-4C09-F337BB9CB258}"/>
                  </a:ext>
                </a:extLst>
              </p:cNvPr>
              <p:cNvSpPr>
                <a:spLocks noRot="1" noChangeAspect="1" noMove="1" noResize="1" noEditPoints="1" noAdjustHandles="1" noChangeArrowheads="1" noChangeShapeType="1" noTextEdit="1"/>
              </p:cNvSpPr>
              <p:nvPr/>
            </p:nvSpPr>
            <p:spPr>
              <a:xfrm>
                <a:off x="5091420" y="2864696"/>
                <a:ext cx="1219483" cy="491053"/>
              </a:xfrm>
              <a:prstGeom prst="rect">
                <a:avLst/>
              </a:prstGeom>
              <a:blipFill>
                <a:blip r:embed="rId10"/>
                <a:stretch>
                  <a:fillRect/>
                </a:stretch>
              </a:blipFill>
              <a:ln w="19050" cap="flat" cmpd="sng" algn="ctr">
                <a:solidFill>
                  <a:srgbClr val="5B9BD5">
                    <a:lumMod val="75000"/>
                  </a:srgbClr>
                </a:solidFill>
                <a:prstDash val="solid"/>
                <a:miter lim="800000"/>
              </a:ln>
              <a:effectLst/>
            </p:spPr>
            <p:txBody>
              <a:bodyPr/>
              <a:lstStyle/>
              <a:p>
                <a:r>
                  <a:rPr lang="en-IL">
                    <a:noFill/>
                  </a:rPr>
                  <a:t> </a:t>
                </a:r>
              </a:p>
            </p:txBody>
          </p:sp>
        </mc:Fallback>
      </mc:AlternateContent>
      <p:cxnSp>
        <p:nvCxnSpPr>
          <p:cNvPr id="301" name="Elbow Connector 47">
            <a:extLst>
              <a:ext uri="{FF2B5EF4-FFF2-40B4-BE49-F238E27FC236}">
                <a16:creationId xmlns:a16="http://schemas.microsoft.com/office/drawing/2014/main" id="{6613CD87-A09E-E726-8941-9AAEF6E8D272}"/>
              </a:ext>
            </a:extLst>
          </p:cNvPr>
          <p:cNvCxnSpPr>
            <a:cxnSpLocks/>
          </p:cNvCxnSpPr>
          <p:nvPr/>
        </p:nvCxnSpPr>
        <p:spPr>
          <a:xfrm>
            <a:off x="4733335" y="2241570"/>
            <a:ext cx="967827" cy="571443"/>
          </a:xfrm>
          <a:prstGeom prst="bentConnector2">
            <a:avLst/>
          </a:prstGeom>
          <a:noFill/>
          <a:ln w="38100" cap="flat" cmpd="sng" algn="ctr">
            <a:solidFill>
              <a:sysClr val="windowText" lastClr="000000">
                <a:lumMod val="50000"/>
                <a:lumOff val="50000"/>
              </a:sysClr>
            </a:solidFill>
            <a:prstDash val="solid"/>
            <a:miter lim="800000"/>
            <a:tailEnd type="arrow" w="med" len="med"/>
          </a:ln>
          <a:effectLst/>
        </p:spPr>
      </p:cxnSp>
      <p:cxnSp>
        <p:nvCxnSpPr>
          <p:cNvPr id="302" name="Elbow Connector 54">
            <a:extLst>
              <a:ext uri="{FF2B5EF4-FFF2-40B4-BE49-F238E27FC236}">
                <a16:creationId xmlns:a16="http://schemas.microsoft.com/office/drawing/2014/main" id="{E8808E39-EDBF-FA7B-1BB0-EF0AF24A6808}"/>
              </a:ext>
            </a:extLst>
          </p:cNvPr>
          <p:cNvCxnSpPr>
            <a:cxnSpLocks/>
          </p:cNvCxnSpPr>
          <p:nvPr/>
        </p:nvCxnSpPr>
        <p:spPr>
          <a:xfrm flipV="1">
            <a:off x="4733335" y="3407433"/>
            <a:ext cx="967827" cy="491053"/>
          </a:xfrm>
          <a:prstGeom prst="bentConnector2">
            <a:avLst/>
          </a:prstGeom>
          <a:noFill/>
          <a:ln w="38100" cap="flat" cmpd="sng" algn="ctr">
            <a:solidFill>
              <a:sysClr val="windowText" lastClr="000000">
                <a:lumMod val="50000"/>
                <a:lumOff val="50000"/>
              </a:sysClr>
            </a:solidFill>
            <a:prstDash val="solid"/>
            <a:miter lim="800000"/>
            <a:tailEnd type="arrow" w="med" len="med"/>
          </a:ln>
          <a:effectLst/>
        </p:spPr>
      </p:cxnSp>
      <p:cxnSp>
        <p:nvCxnSpPr>
          <p:cNvPr id="303" name="Straight Arrow Connector 302">
            <a:extLst>
              <a:ext uri="{FF2B5EF4-FFF2-40B4-BE49-F238E27FC236}">
                <a16:creationId xmlns:a16="http://schemas.microsoft.com/office/drawing/2014/main" id="{5ED34745-1483-85B1-0F31-A5C3B255669A}"/>
              </a:ext>
            </a:extLst>
          </p:cNvPr>
          <p:cNvCxnSpPr>
            <a:cxnSpLocks/>
          </p:cNvCxnSpPr>
          <p:nvPr/>
        </p:nvCxnSpPr>
        <p:spPr>
          <a:xfrm>
            <a:off x="6394984" y="3135996"/>
            <a:ext cx="403297" cy="0"/>
          </a:xfrm>
          <a:prstGeom prst="straightConnector1">
            <a:avLst/>
          </a:prstGeom>
          <a:noFill/>
          <a:ln w="38100" cap="flat" cmpd="sng" algn="ctr">
            <a:solidFill>
              <a:sysClr val="windowText" lastClr="000000">
                <a:lumMod val="50000"/>
                <a:lumOff val="50000"/>
              </a:sysClr>
            </a:solidFill>
            <a:prstDash val="solid"/>
            <a:miter lim="800000"/>
            <a:tailEnd type="arrow" w="med" len="med"/>
          </a:ln>
          <a:effectLst/>
        </p:spPr>
      </p:cxnSp>
      <p:grpSp>
        <p:nvGrpSpPr>
          <p:cNvPr id="304" name="Group 303">
            <a:extLst>
              <a:ext uri="{FF2B5EF4-FFF2-40B4-BE49-F238E27FC236}">
                <a16:creationId xmlns:a16="http://schemas.microsoft.com/office/drawing/2014/main" id="{CDCA84CE-B78F-07DF-CB59-87550FD5C23D}"/>
              </a:ext>
            </a:extLst>
          </p:cNvPr>
          <p:cNvGrpSpPr/>
          <p:nvPr/>
        </p:nvGrpSpPr>
        <p:grpSpPr>
          <a:xfrm>
            <a:off x="6888162" y="2597360"/>
            <a:ext cx="260164" cy="1025724"/>
            <a:chOff x="4015731" y="3586447"/>
            <a:chExt cx="260164" cy="1025724"/>
          </a:xfrm>
        </p:grpSpPr>
        <p:grpSp>
          <p:nvGrpSpPr>
            <p:cNvPr id="305" name="Group 304">
              <a:extLst>
                <a:ext uri="{FF2B5EF4-FFF2-40B4-BE49-F238E27FC236}">
                  <a16:creationId xmlns:a16="http://schemas.microsoft.com/office/drawing/2014/main" id="{F0420DFB-C9FB-503A-1245-0CCEC71B44D6}"/>
                </a:ext>
              </a:extLst>
            </p:cNvPr>
            <p:cNvGrpSpPr/>
            <p:nvPr/>
          </p:nvGrpSpPr>
          <p:grpSpPr>
            <a:xfrm rot="5400000">
              <a:off x="3632951" y="3969227"/>
              <a:ext cx="1025724" cy="260164"/>
              <a:chOff x="4032504" y="1598403"/>
              <a:chExt cx="1352058" cy="342935"/>
            </a:xfrm>
          </p:grpSpPr>
          <p:sp>
            <p:nvSpPr>
              <p:cNvPr id="307" name="Rectangle 306">
                <a:extLst>
                  <a:ext uri="{FF2B5EF4-FFF2-40B4-BE49-F238E27FC236}">
                    <a16:creationId xmlns:a16="http://schemas.microsoft.com/office/drawing/2014/main" id="{564E3174-4571-D55B-4877-A3F462D404A5}"/>
                  </a:ext>
                </a:extLst>
              </p:cNvPr>
              <p:cNvSpPr/>
              <p:nvPr/>
            </p:nvSpPr>
            <p:spPr>
              <a:xfrm>
                <a:off x="4032504" y="1598403"/>
                <a:ext cx="342935" cy="342935"/>
              </a:xfrm>
              <a:prstGeom prst="rect">
                <a:avLst/>
              </a:prstGeom>
              <a:solidFill>
                <a:sysClr val="windowText" lastClr="000000">
                  <a:lumMod val="65000"/>
                  <a:lumOff val="35000"/>
                </a:sysClr>
              </a:solidFill>
              <a:ln w="12700" cap="flat" cmpd="sng" algn="ctr">
                <a:solidFill>
                  <a:srgbClr val="4472C4">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8" name="Rectangle 307">
                <a:extLst>
                  <a:ext uri="{FF2B5EF4-FFF2-40B4-BE49-F238E27FC236}">
                    <a16:creationId xmlns:a16="http://schemas.microsoft.com/office/drawing/2014/main" id="{093F4C15-0C82-E532-1981-58CAB81404B3}"/>
                  </a:ext>
                </a:extLst>
              </p:cNvPr>
              <p:cNvSpPr/>
              <p:nvPr/>
            </p:nvSpPr>
            <p:spPr>
              <a:xfrm>
                <a:off x="4375439" y="1598403"/>
                <a:ext cx="342935" cy="342935"/>
              </a:xfrm>
              <a:prstGeom prst="rect">
                <a:avLst/>
              </a:prstGeom>
              <a:solidFill>
                <a:srgbClr val="E7E6E6"/>
              </a:solidFill>
              <a:ln w="12700" cap="flat" cmpd="sng" algn="ctr">
                <a:solidFill>
                  <a:sysClr val="windowText" lastClr="000000"/>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9" name="Rectangle 308">
                <a:extLst>
                  <a:ext uri="{FF2B5EF4-FFF2-40B4-BE49-F238E27FC236}">
                    <a16:creationId xmlns:a16="http://schemas.microsoft.com/office/drawing/2014/main" id="{679D47CA-76AA-D2B9-D2A0-19360DA1A193}"/>
                  </a:ext>
                </a:extLst>
              </p:cNvPr>
              <p:cNvSpPr/>
              <p:nvPr/>
            </p:nvSpPr>
            <p:spPr>
              <a:xfrm>
                <a:off x="5041627" y="1598403"/>
                <a:ext cx="342935" cy="342935"/>
              </a:xfrm>
              <a:prstGeom prst="rect">
                <a:avLst/>
              </a:prstGeom>
              <a:solidFill>
                <a:sysClr val="window" lastClr="FFFFFF">
                  <a:lumMod val="95000"/>
                </a:sysClr>
              </a:solidFill>
              <a:ln w="12700" cap="flat" cmpd="sng" algn="ctr">
                <a:solidFill>
                  <a:srgbClr val="4472C4">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0" name="Rectangle 309">
                <a:extLst>
                  <a:ext uri="{FF2B5EF4-FFF2-40B4-BE49-F238E27FC236}">
                    <a16:creationId xmlns:a16="http://schemas.microsoft.com/office/drawing/2014/main" id="{348B7B02-3724-1DE7-322B-ED3E841F19EF}"/>
                  </a:ext>
                </a:extLst>
              </p:cNvPr>
              <p:cNvSpPr/>
              <p:nvPr/>
            </p:nvSpPr>
            <p:spPr>
              <a:xfrm>
                <a:off x="4032504" y="1598403"/>
                <a:ext cx="1352058" cy="342935"/>
              </a:xfrm>
              <a:prstGeom prst="rect">
                <a:avLst/>
              </a:prstGeom>
              <a:noFill/>
              <a:ln w="12700" cap="flat" cmpd="sng" algn="ctr">
                <a:solidFill>
                  <a:srgbClr val="4472C4">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306" name="Rectangle 305">
              <a:extLst>
                <a:ext uri="{FF2B5EF4-FFF2-40B4-BE49-F238E27FC236}">
                  <a16:creationId xmlns:a16="http://schemas.microsoft.com/office/drawing/2014/main" id="{6F1C55F6-23C2-4A64-F728-1B41630BCF4D}"/>
                </a:ext>
              </a:extLst>
            </p:cNvPr>
            <p:cNvSpPr/>
            <p:nvPr/>
          </p:nvSpPr>
          <p:spPr>
            <a:xfrm rot="5400000">
              <a:off x="4015731" y="4106775"/>
              <a:ext cx="260164" cy="260164"/>
            </a:xfrm>
            <a:prstGeom prst="rect">
              <a:avLst/>
            </a:prstGeom>
            <a:solidFill>
              <a:sysClr val="window" lastClr="FFFFFF">
                <a:lumMod val="65000"/>
              </a:sysClr>
            </a:solidFill>
            <a:ln w="12700" cap="flat" cmpd="sng" algn="ctr">
              <a:solidFill>
                <a:sysClr val="windowText" lastClr="000000"/>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311" name="Group 310">
            <a:extLst>
              <a:ext uri="{FF2B5EF4-FFF2-40B4-BE49-F238E27FC236}">
                <a16:creationId xmlns:a16="http://schemas.microsoft.com/office/drawing/2014/main" id="{F710148F-F61C-D724-196F-01221F2EAD13}"/>
              </a:ext>
            </a:extLst>
          </p:cNvPr>
          <p:cNvGrpSpPr/>
          <p:nvPr/>
        </p:nvGrpSpPr>
        <p:grpSpPr>
          <a:xfrm>
            <a:off x="7725117" y="2596002"/>
            <a:ext cx="260164" cy="1025724"/>
            <a:chOff x="4015731" y="3586447"/>
            <a:chExt cx="260164" cy="1025724"/>
          </a:xfrm>
        </p:grpSpPr>
        <p:grpSp>
          <p:nvGrpSpPr>
            <p:cNvPr id="312" name="Group 311">
              <a:extLst>
                <a:ext uri="{FF2B5EF4-FFF2-40B4-BE49-F238E27FC236}">
                  <a16:creationId xmlns:a16="http://schemas.microsoft.com/office/drawing/2014/main" id="{5204C9BF-323D-510B-5924-5ABF224D8DB4}"/>
                </a:ext>
              </a:extLst>
            </p:cNvPr>
            <p:cNvGrpSpPr/>
            <p:nvPr/>
          </p:nvGrpSpPr>
          <p:grpSpPr>
            <a:xfrm rot="5400000">
              <a:off x="3632951" y="3969227"/>
              <a:ext cx="1025724" cy="260164"/>
              <a:chOff x="4032504" y="1598403"/>
              <a:chExt cx="1352058" cy="342935"/>
            </a:xfrm>
          </p:grpSpPr>
          <p:sp>
            <p:nvSpPr>
              <p:cNvPr id="314" name="Rectangle 313">
                <a:extLst>
                  <a:ext uri="{FF2B5EF4-FFF2-40B4-BE49-F238E27FC236}">
                    <a16:creationId xmlns:a16="http://schemas.microsoft.com/office/drawing/2014/main" id="{14AF7AE8-A949-D240-3355-4363171F866A}"/>
                  </a:ext>
                </a:extLst>
              </p:cNvPr>
              <p:cNvSpPr/>
              <p:nvPr/>
            </p:nvSpPr>
            <p:spPr>
              <a:xfrm>
                <a:off x="4032504" y="1598403"/>
                <a:ext cx="342935" cy="342935"/>
              </a:xfrm>
              <a:prstGeom prst="rect">
                <a:avLst/>
              </a:prstGeom>
              <a:solidFill>
                <a:sysClr val="windowText" lastClr="000000">
                  <a:lumMod val="50000"/>
                  <a:lumOff val="50000"/>
                </a:sysClr>
              </a:solidFill>
              <a:ln w="12700" cap="flat" cmpd="sng" algn="ctr">
                <a:solidFill>
                  <a:srgbClr val="4472C4">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5" name="Rectangle 314">
                <a:extLst>
                  <a:ext uri="{FF2B5EF4-FFF2-40B4-BE49-F238E27FC236}">
                    <a16:creationId xmlns:a16="http://schemas.microsoft.com/office/drawing/2014/main" id="{972EE070-BC84-4714-C0A5-5C8029757FE0}"/>
                  </a:ext>
                </a:extLst>
              </p:cNvPr>
              <p:cNvSpPr/>
              <p:nvPr/>
            </p:nvSpPr>
            <p:spPr>
              <a:xfrm>
                <a:off x="4375439" y="1598403"/>
                <a:ext cx="342935" cy="342935"/>
              </a:xfrm>
              <a:prstGeom prst="rect">
                <a:avLst/>
              </a:prstGeom>
              <a:solidFill>
                <a:sysClr val="window" lastClr="FFFFFF">
                  <a:lumMod val="95000"/>
                </a:sysClr>
              </a:solidFill>
              <a:ln w="12700" cap="flat" cmpd="sng" algn="ctr">
                <a:solidFill>
                  <a:sysClr val="windowText" lastClr="000000"/>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6" name="Rectangle 315">
                <a:extLst>
                  <a:ext uri="{FF2B5EF4-FFF2-40B4-BE49-F238E27FC236}">
                    <a16:creationId xmlns:a16="http://schemas.microsoft.com/office/drawing/2014/main" id="{04C983FD-D585-3C6A-3ADD-827485E13AF1}"/>
                  </a:ext>
                </a:extLst>
              </p:cNvPr>
              <p:cNvSpPr/>
              <p:nvPr/>
            </p:nvSpPr>
            <p:spPr>
              <a:xfrm>
                <a:off x="5041627" y="1598403"/>
                <a:ext cx="342935" cy="342935"/>
              </a:xfrm>
              <a:prstGeom prst="rect">
                <a:avLst/>
              </a:prstGeom>
              <a:solidFill>
                <a:sysClr val="window" lastClr="FFFFFF"/>
              </a:solidFill>
              <a:ln w="12700" cap="flat" cmpd="sng" algn="ctr">
                <a:solidFill>
                  <a:srgbClr val="4472C4">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7" name="Rectangle 316">
                <a:extLst>
                  <a:ext uri="{FF2B5EF4-FFF2-40B4-BE49-F238E27FC236}">
                    <a16:creationId xmlns:a16="http://schemas.microsoft.com/office/drawing/2014/main" id="{9B253954-F9DE-D25E-5FE3-16E6447F1024}"/>
                  </a:ext>
                </a:extLst>
              </p:cNvPr>
              <p:cNvSpPr/>
              <p:nvPr/>
            </p:nvSpPr>
            <p:spPr>
              <a:xfrm>
                <a:off x="4032504" y="1598403"/>
                <a:ext cx="1352058" cy="342935"/>
              </a:xfrm>
              <a:prstGeom prst="rect">
                <a:avLst/>
              </a:prstGeom>
              <a:noFill/>
              <a:ln w="12700" cap="flat" cmpd="sng" algn="ctr">
                <a:solidFill>
                  <a:srgbClr val="4472C4">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313" name="Rectangle 312">
              <a:extLst>
                <a:ext uri="{FF2B5EF4-FFF2-40B4-BE49-F238E27FC236}">
                  <a16:creationId xmlns:a16="http://schemas.microsoft.com/office/drawing/2014/main" id="{48C664A4-173E-1210-E512-0EA8A259E36A}"/>
                </a:ext>
              </a:extLst>
            </p:cNvPr>
            <p:cNvSpPr/>
            <p:nvPr/>
          </p:nvSpPr>
          <p:spPr>
            <a:xfrm rot="5400000">
              <a:off x="4015731" y="4106775"/>
              <a:ext cx="260164" cy="260164"/>
            </a:xfrm>
            <a:prstGeom prst="rect">
              <a:avLst/>
            </a:prstGeom>
            <a:solidFill>
              <a:sysClr val="windowText" lastClr="000000">
                <a:lumMod val="65000"/>
                <a:lumOff val="35000"/>
              </a:sysClr>
            </a:solidFill>
            <a:ln w="12700" cap="flat" cmpd="sng" algn="ctr">
              <a:solidFill>
                <a:sysClr val="windowText" lastClr="000000"/>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mc:AlternateContent xmlns:mc="http://schemas.openxmlformats.org/markup-compatibility/2006" xmlns:a14="http://schemas.microsoft.com/office/drawing/2010/main">
        <mc:Choice Requires="a14">
          <p:sp>
            <p:nvSpPr>
              <p:cNvPr id="318" name="TextBox 317">
                <a:extLst>
                  <a:ext uri="{FF2B5EF4-FFF2-40B4-BE49-F238E27FC236}">
                    <a16:creationId xmlns:a16="http://schemas.microsoft.com/office/drawing/2014/main" id="{59E02D40-74AE-C5D0-A81A-C82B9D9AB042}"/>
                  </a:ext>
                </a:extLst>
              </p:cNvPr>
              <p:cNvSpPr txBox="1"/>
              <p:nvPr/>
            </p:nvSpPr>
            <p:spPr>
              <a:xfrm>
                <a:off x="7130901" y="2856166"/>
                <a:ext cx="611642" cy="400110"/>
              </a:xfrm>
              <a:prstGeom prst="rect">
                <a:avLst/>
              </a:prstGeom>
              <a:noFill/>
            </p:spPr>
            <p:txBody>
              <a:bodyPr wrap="none" rtlCol="1">
                <a:spAutoFit/>
              </a:bodyPr>
              <a:lstStyle/>
              <a:p>
                <a:pPr>
                  <a:buClrTx/>
                  <a:buFontTx/>
                  <a:buNone/>
                  <a:defRPr/>
                </a:pPr>
                <a14:m>
                  <m:oMathPara xmlns:m="http://schemas.openxmlformats.org/officeDocument/2006/math">
                    <m:oMathParaPr>
                      <m:jc m:val="centerGroup"/>
                    </m:oMathParaPr>
                    <m:oMath xmlns:m="http://schemas.openxmlformats.org/officeDocument/2006/math">
                      <m:r>
                        <a:rPr lang="en-US" sz="2000" i="1" kern="1200" smtClean="0">
                          <a:solidFill>
                            <a:prstClr val="black"/>
                          </a:solidFill>
                          <a:latin typeface="Cambria Math" panose="02040503050406030204" pitchFamily="18" charset="0"/>
                          <a:ea typeface="+mn-ea"/>
                          <a:cs typeface="+mn-cs"/>
                        </a:rPr>
                        <m:t>.  .  .</m:t>
                      </m:r>
                    </m:oMath>
                  </m:oMathPara>
                </a14:m>
                <a:endParaRPr lang="he-IL" sz="2000" kern="1200" dirty="0">
                  <a:solidFill>
                    <a:prstClr val="black"/>
                  </a:solidFill>
                  <a:latin typeface="Calibri" panose="020F0502020204030204"/>
                  <a:ea typeface="+mn-ea"/>
                  <a:cs typeface="Arial" panose="020B0604020202020204" pitchFamily="34" charset="0"/>
                </a:endParaRPr>
              </a:p>
            </p:txBody>
          </p:sp>
        </mc:Choice>
        <mc:Fallback xmlns="">
          <p:sp>
            <p:nvSpPr>
              <p:cNvPr id="318" name="TextBox 317">
                <a:extLst>
                  <a:ext uri="{FF2B5EF4-FFF2-40B4-BE49-F238E27FC236}">
                    <a16:creationId xmlns:a16="http://schemas.microsoft.com/office/drawing/2014/main" id="{59E02D40-74AE-C5D0-A81A-C82B9D9AB042}"/>
                  </a:ext>
                </a:extLst>
              </p:cNvPr>
              <p:cNvSpPr txBox="1">
                <a:spLocks noRot="1" noChangeAspect="1" noMove="1" noResize="1" noEditPoints="1" noAdjustHandles="1" noChangeArrowheads="1" noChangeShapeType="1" noTextEdit="1"/>
              </p:cNvSpPr>
              <p:nvPr/>
            </p:nvSpPr>
            <p:spPr>
              <a:xfrm>
                <a:off x="7130901" y="2856166"/>
                <a:ext cx="611642" cy="400110"/>
              </a:xfrm>
              <a:prstGeom prst="rect">
                <a:avLst/>
              </a:prstGeom>
              <a:blipFill>
                <a:blip r:embed="rId11"/>
                <a:stretch>
                  <a:fillRect t="-9375" r="-16327" b="-25000"/>
                </a:stretch>
              </a:blipFill>
            </p:spPr>
            <p:txBody>
              <a:bodyPr/>
              <a:lstStyle/>
              <a:p>
                <a:r>
                  <a:rPr lang="en-IL">
                    <a:noFill/>
                  </a:rPr>
                  <a:t> </a:t>
                </a:r>
              </a:p>
            </p:txBody>
          </p:sp>
        </mc:Fallback>
      </mc:AlternateContent>
      <mc:AlternateContent xmlns:mc="http://schemas.openxmlformats.org/markup-compatibility/2006" xmlns:a14="http://schemas.microsoft.com/office/drawing/2010/main">
        <mc:Choice Requires="a14">
          <p:sp>
            <p:nvSpPr>
              <p:cNvPr id="319" name="TextBox 318">
                <a:extLst>
                  <a:ext uri="{FF2B5EF4-FFF2-40B4-BE49-F238E27FC236}">
                    <a16:creationId xmlns:a16="http://schemas.microsoft.com/office/drawing/2014/main" id="{98839054-B8CA-7C87-E05A-4ABF633FB868}"/>
                  </a:ext>
                </a:extLst>
              </p:cNvPr>
              <p:cNvSpPr txBox="1"/>
              <p:nvPr/>
            </p:nvSpPr>
            <p:spPr>
              <a:xfrm>
                <a:off x="6727593" y="3606433"/>
                <a:ext cx="568810" cy="424796"/>
              </a:xfrm>
              <a:prstGeom prst="rect">
                <a:avLst/>
              </a:prstGeom>
              <a:noFill/>
            </p:spPr>
            <p:txBody>
              <a:bodyPr wrap="none" rtlCol="1">
                <a:spAutoFit/>
              </a:bodyPr>
              <a:lstStyle/>
              <a:p>
                <a:pPr>
                  <a:buClrTx/>
                  <a:buFontTx/>
                  <a:buNone/>
                  <a:defRPr/>
                </a:pPr>
                <a14:m>
                  <m:oMathPara xmlns:m="http://schemas.openxmlformats.org/officeDocument/2006/math">
                    <m:oMathParaPr>
                      <m:jc m:val="centerGroup"/>
                    </m:oMathParaPr>
                    <m:oMath xmlns:m="http://schemas.openxmlformats.org/officeDocument/2006/math">
                      <m:sSub>
                        <m:sSubPr>
                          <m:ctrlPr>
                            <a:rPr lang="en-US" sz="2000" i="1" kern="1200" smtClean="0">
                              <a:solidFill>
                                <a:prstClr val="black"/>
                              </a:solidFill>
                              <a:latin typeface="Cambria Math" panose="02040503050406030204" pitchFamily="18" charset="0"/>
                              <a:ea typeface="+mn-ea"/>
                              <a:cs typeface="+mn-cs"/>
                            </a:rPr>
                          </m:ctrlPr>
                        </m:sSubPr>
                        <m:e>
                          <m:r>
                            <a:rPr lang="en-US" sz="2000" i="1" kern="1200" smtClean="0">
                              <a:solidFill>
                                <a:prstClr val="black"/>
                              </a:solidFill>
                              <a:latin typeface="Cambria Math" panose="02040503050406030204" pitchFamily="18" charset="0"/>
                              <a:ea typeface="+mn-ea"/>
                              <a:cs typeface="+mn-cs"/>
                            </a:rPr>
                            <m:t>𝑎</m:t>
                          </m:r>
                        </m:e>
                        <m:sub>
                          <m:r>
                            <a:rPr lang="en-US" sz="2000" i="1" kern="1200" smtClean="0">
                              <a:solidFill>
                                <a:prstClr val="black"/>
                              </a:solidFill>
                              <a:latin typeface="Cambria Math" panose="02040503050406030204" pitchFamily="18" charset="0"/>
                              <a:ea typeface="+mn-ea"/>
                              <a:cs typeface="+mn-cs"/>
                            </a:rPr>
                            <m:t>𝑖𝑗</m:t>
                          </m:r>
                        </m:sub>
                      </m:sSub>
                    </m:oMath>
                  </m:oMathPara>
                </a14:m>
                <a:endParaRPr lang="he-IL" sz="2000" kern="1200" dirty="0">
                  <a:solidFill>
                    <a:prstClr val="black"/>
                  </a:solidFill>
                  <a:latin typeface="Calibri" panose="020F0502020204030204"/>
                  <a:ea typeface="+mn-ea"/>
                  <a:cs typeface="Arial" panose="020B0604020202020204" pitchFamily="34" charset="0"/>
                </a:endParaRPr>
              </a:p>
            </p:txBody>
          </p:sp>
        </mc:Choice>
        <mc:Fallback xmlns="">
          <p:sp>
            <p:nvSpPr>
              <p:cNvPr id="319" name="TextBox 318">
                <a:extLst>
                  <a:ext uri="{FF2B5EF4-FFF2-40B4-BE49-F238E27FC236}">
                    <a16:creationId xmlns:a16="http://schemas.microsoft.com/office/drawing/2014/main" id="{98839054-B8CA-7C87-E05A-4ABF633FB868}"/>
                  </a:ext>
                </a:extLst>
              </p:cNvPr>
              <p:cNvSpPr txBox="1">
                <a:spLocks noRot="1" noChangeAspect="1" noMove="1" noResize="1" noEditPoints="1" noAdjustHandles="1" noChangeArrowheads="1" noChangeShapeType="1" noTextEdit="1"/>
              </p:cNvSpPr>
              <p:nvPr/>
            </p:nvSpPr>
            <p:spPr>
              <a:xfrm>
                <a:off x="6727593" y="3606433"/>
                <a:ext cx="568810" cy="424796"/>
              </a:xfrm>
              <a:prstGeom prst="rect">
                <a:avLst/>
              </a:prstGeom>
              <a:blipFill>
                <a:blip r:embed="rId12"/>
                <a:stretch>
                  <a:fillRect t="-8824" r="-17391" b="-17647"/>
                </a:stretch>
              </a:blipFill>
            </p:spPr>
            <p:txBody>
              <a:bodyPr/>
              <a:lstStyle/>
              <a:p>
                <a:r>
                  <a:rPr lang="en-IL">
                    <a:noFill/>
                  </a:rPr>
                  <a:t> </a:t>
                </a:r>
              </a:p>
            </p:txBody>
          </p:sp>
        </mc:Fallback>
      </mc:AlternateContent>
      <mc:AlternateContent xmlns:mc="http://schemas.openxmlformats.org/markup-compatibility/2006" xmlns:a14="http://schemas.microsoft.com/office/drawing/2010/main">
        <mc:Choice Requires="a14">
          <p:sp>
            <p:nvSpPr>
              <p:cNvPr id="320" name="TextBox 319">
                <a:extLst>
                  <a:ext uri="{FF2B5EF4-FFF2-40B4-BE49-F238E27FC236}">
                    <a16:creationId xmlns:a16="http://schemas.microsoft.com/office/drawing/2014/main" id="{76D6CD79-130A-44F3-F2AA-A068BE9513D4}"/>
                  </a:ext>
                </a:extLst>
              </p:cNvPr>
              <p:cNvSpPr txBox="1"/>
              <p:nvPr/>
            </p:nvSpPr>
            <p:spPr>
              <a:xfrm>
                <a:off x="7528351" y="3607260"/>
                <a:ext cx="708271" cy="400110"/>
              </a:xfrm>
              <a:prstGeom prst="rect">
                <a:avLst/>
              </a:prstGeom>
              <a:noFill/>
            </p:spPr>
            <p:txBody>
              <a:bodyPr wrap="none" rtlCol="1">
                <a:spAutoFit/>
              </a:bodyPr>
              <a:lstStyle/>
              <a:p>
                <a:pPr>
                  <a:buClrTx/>
                  <a:buFontTx/>
                  <a:buNone/>
                  <a:defRPr/>
                </a:pPr>
                <a14:m>
                  <m:oMathPara xmlns:m="http://schemas.openxmlformats.org/officeDocument/2006/math">
                    <m:oMathParaPr>
                      <m:jc m:val="centerGroup"/>
                    </m:oMathParaPr>
                    <m:oMath xmlns:m="http://schemas.openxmlformats.org/officeDocument/2006/math">
                      <m:sSub>
                        <m:sSubPr>
                          <m:ctrlPr>
                            <a:rPr lang="en-US" sz="2000" i="1" kern="1200" smtClean="0">
                              <a:solidFill>
                                <a:prstClr val="black"/>
                              </a:solidFill>
                              <a:latin typeface="Cambria Math" panose="02040503050406030204" pitchFamily="18" charset="0"/>
                              <a:ea typeface="+mn-ea"/>
                              <a:cs typeface="+mn-cs"/>
                            </a:rPr>
                          </m:ctrlPr>
                        </m:sSubPr>
                        <m:e>
                          <m:r>
                            <a:rPr lang="en-US" sz="2000" i="1" kern="1200" smtClean="0">
                              <a:solidFill>
                                <a:prstClr val="black"/>
                              </a:solidFill>
                              <a:latin typeface="Cambria Math" panose="02040503050406030204" pitchFamily="18" charset="0"/>
                              <a:ea typeface="+mn-ea"/>
                              <a:cs typeface="+mn-cs"/>
                            </a:rPr>
                            <m:t>𝑎</m:t>
                          </m:r>
                        </m:e>
                        <m:sub>
                          <m:r>
                            <a:rPr lang="en-US" sz="2000" i="1" kern="1200" smtClean="0">
                              <a:solidFill>
                                <a:prstClr val="black"/>
                              </a:solidFill>
                              <a:latin typeface="Cambria Math" panose="02040503050406030204" pitchFamily="18" charset="0"/>
                              <a:ea typeface="+mn-ea"/>
                              <a:cs typeface="+mn-cs"/>
                            </a:rPr>
                            <m:t>𝑚𝑛</m:t>
                          </m:r>
                        </m:sub>
                      </m:sSub>
                    </m:oMath>
                  </m:oMathPara>
                </a14:m>
                <a:endParaRPr lang="he-IL" sz="2000" kern="1200" dirty="0">
                  <a:solidFill>
                    <a:prstClr val="black"/>
                  </a:solidFill>
                  <a:latin typeface="Calibri" panose="020F0502020204030204"/>
                  <a:ea typeface="+mn-ea"/>
                  <a:cs typeface="Arial" panose="020B0604020202020204" pitchFamily="34" charset="0"/>
                </a:endParaRPr>
              </a:p>
            </p:txBody>
          </p:sp>
        </mc:Choice>
        <mc:Fallback xmlns="">
          <p:sp>
            <p:nvSpPr>
              <p:cNvPr id="320" name="TextBox 319">
                <a:extLst>
                  <a:ext uri="{FF2B5EF4-FFF2-40B4-BE49-F238E27FC236}">
                    <a16:creationId xmlns:a16="http://schemas.microsoft.com/office/drawing/2014/main" id="{76D6CD79-130A-44F3-F2AA-A068BE9513D4}"/>
                  </a:ext>
                </a:extLst>
              </p:cNvPr>
              <p:cNvSpPr txBox="1">
                <a:spLocks noRot="1" noChangeAspect="1" noMove="1" noResize="1" noEditPoints="1" noAdjustHandles="1" noChangeArrowheads="1" noChangeShapeType="1" noTextEdit="1"/>
              </p:cNvSpPr>
              <p:nvPr/>
            </p:nvSpPr>
            <p:spPr>
              <a:xfrm>
                <a:off x="7528351" y="3607260"/>
                <a:ext cx="708271" cy="400110"/>
              </a:xfrm>
              <a:prstGeom prst="rect">
                <a:avLst/>
              </a:prstGeom>
              <a:blipFill>
                <a:blip r:embed="rId13"/>
                <a:stretch>
                  <a:fillRect t="-9375" r="-14035" b="-25000"/>
                </a:stretch>
              </a:blipFill>
            </p:spPr>
            <p:txBody>
              <a:bodyPr/>
              <a:lstStyle/>
              <a:p>
                <a:r>
                  <a:rPr lang="en-IL">
                    <a:noFill/>
                  </a:rPr>
                  <a:t> </a:t>
                </a:r>
              </a:p>
            </p:txBody>
          </p:sp>
        </mc:Fallback>
      </mc:AlternateContent>
      <p:cxnSp>
        <p:nvCxnSpPr>
          <p:cNvPr id="321" name="Elbow Connector 62">
            <a:extLst>
              <a:ext uri="{FF2B5EF4-FFF2-40B4-BE49-F238E27FC236}">
                <a16:creationId xmlns:a16="http://schemas.microsoft.com/office/drawing/2014/main" id="{C5C74EC3-1C7C-0A4C-03DE-C7E9880244D9}"/>
              </a:ext>
            </a:extLst>
          </p:cNvPr>
          <p:cNvCxnSpPr>
            <a:cxnSpLocks/>
          </p:cNvCxnSpPr>
          <p:nvPr/>
        </p:nvCxnSpPr>
        <p:spPr>
          <a:xfrm flipV="1">
            <a:off x="4726574" y="3467137"/>
            <a:ext cx="4457265" cy="2036838"/>
          </a:xfrm>
          <a:prstGeom prst="bentConnector3">
            <a:avLst>
              <a:gd name="adj1" fmla="val 100056"/>
            </a:avLst>
          </a:prstGeom>
          <a:noFill/>
          <a:ln w="38100" cap="flat" cmpd="sng" algn="ctr">
            <a:solidFill>
              <a:sysClr val="windowText" lastClr="000000">
                <a:lumMod val="50000"/>
                <a:lumOff val="50000"/>
              </a:sysClr>
            </a:solidFill>
            <a:prstDash val="solid"/>
            <a:miter lim="800000"/>
            <a:tailEnd type="arrow" w="med" len="med"/>
          </a:ln>
          <a:effectLst/>
        </p:spPr>
      </p:cxnSp>
      <p:sp>
        <p:nvSpPr>
          <p:cNvPr id="322" name="!!sfsdfd">
            <a:extLst>
              <a:ext uri="{FF2B5EF4-FFF2-40B4-BE49-F238E27FC236}">
                <a16:creationId xmlns:a16="http://schemas.microsoft.com/office/drawing/2014/main" id="{66C89FBA-F719-5214-2349-7422037774C3}"/>
              </a:ext>
            </a:extLst>
          </p:cNvPr>
          <p:cNvSpPr/>
          <p:nvPr/>
        </p:nvSpPr>
        <p:spPr>
          <a:xfrm>
            <a:off x="8574097" y="2864696"/>
            <a:ext cx="1219483" cy="491054"/>
          </a:xfrm>
          <a:prstGeom prst="rect">
            <a:avLst/>
          </a:prstGeom>
          <a:solidFill>
            <a:srgbClr val="5B9BD5">
              <a:lumMod val="20000"/>
              <a:lumOff val="80000"/>
            </a:srgbClr>
          </a:solidFill>
          <a:ln w="19050" cap="flat" cmpd="sng" algn="ctr">
            <a:solidFill>
              <a:srgbClr val="5B9BD5">
                <a:lumMod val="75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IL" sz="19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endParaRPr>
          </a:p>
        </p:txBody>
      </p:sp>
      <p:cxnSp>
        <p:nvCxnSpPr>
          <p:cNvPr id="323" name="Straight Arrow Connector 322">
            <a:extLst>
              <a:ext uri="{FF2B5EF4-FFF2-40B4-BE49-F238E27FC236}">
                <a16:creationId xmlns:a16="http://schemas.microsoft.com/office/drawing/2014/main" id="{5523A5C0-672E-745E-6597-FDB248872EBD}"/>
              </a:ext>
            </a:extLst>
          </p:cNvPr>
          <p:cNvCxnSpPr>
            <a:cxnSpLocks/>
          </p:cNvCxnSpPr>
          <p:nvPr/>
        </p:nvCxnSpPr>
        <p:spPr>
          <a:xfrm>
            <a:off x="8115923" y="3105255"/>
            <a:ext cx="403297" cy="0"/>
          </a:xfrm>
          <a:prstGeom prst="straightConnector1">
            <a:avLst/>
          </a:prstGeom>
          <a:noFill/>
          <a:ln w="38100" cap="flat" cmpd="sng" algn="ctr">
            <a:solidFill>
              <a:sysClr val="windowText" lastClr="000000">
                <a:lumMod val="50000"/>
                <a:lumOff val="50000"/>
              </a:sysClr>
            </a:solidFill>
            <a:prstDash val="solid"/>
            <a:miter lim="800000"/>
            <a:tailEnd type="arrow" w="med" len="med"/>
          </a:ln>
          <a:effectLst/>
        </p:spPr>
      </p:cxnSp>
      <p:cxnSp>
        <p:nvCxnSpPr>
          <p:cNvPr id="324" name="Straight Arrow Connector 323">
            <a:extLst>
              <a:ext uri="{FF2B5EF4-FFF2-40B4-BE49-F238E27FC236}">
                <a16:creationId xmlns:a16="http://schemas.microsoft.com/office/drawing/2014/main" id="{C21EEA83-EB53-937F-CA11-BAB91CCFD921}"/>
              </a:ext>
            </a:extLst>
          </p:cNvPr>
          <p:cNvCxnSpPr>
            <a:cxnSpLocks/>
          </p:cNvCxnSpPr>
          <p:nvPr/>
        </p:nvCxnSpPr>
        <p:spPr>
          <a:xfrm>
            <a:off x="9895955" y="3105255"/>
            <a:ext cx="403297" cy="0"/>
          </a:xfrm>
          <a:prstGeom prst="straightConnector1">
            <a:avLst/>
          </a:prstGeom>
          <a:noFill/>
          <a:ln w="38100" cap="flat" cmpd="sng" algn="ctr">
            <a:solidFill>
              <a:sysClr val="windowText" lastClr="000000">
                <a:lumMod val="50000"/>
                <a:lumOff val="50000"/>
              </a:sysClr>
            </a:solidFill>
            <a:prstDash val="solid"/>
            <a:miter lim="800000"/>
            <a:tailEnd type="arrow" w="med" len="med"/>
          </a:ln>
          <a:effectLst/>
        </p:spPr>
      </p:cxnSp>
      <p:grpSp>
        <p:nvGrpSpPr>
          <p:cNvPr id="325" name="Group 324">
            <a:extLst>
              <a:ext uri="{FF2B5EF4-FFF2-40B4-BE49-F238E27FC236}">
                <a16:creationId xmlns:a16="http://schemas.microsoft.com/office/drawing/2014/main" id="{ED841A53-909E-7F0A-D997-6A982F0A437E}"/>
              </a:ext>
            </a:extLst>
          </p:cNvPr>
          <p:cNvGrpSpPr/>
          <p:nvPr/>
        </p:nvGrpSpPr>
        <p:grpSpPr>
          <a:xfrm>
            <a:off x="8906154" y="2907131"/>
            <a:ext cx="551953" cy="400110"/>
            <a:chOff x="6318154" y="4421133"/>
            <a:chExt cx="1414989" cy="1025724"/>
          </a:xfrm>
        </p:grpSpPr>
        <p:grpSp>
          <p:nvGrpSpPr>
            <p:cNvPr id="326" name="Group 325">
              <a:extLst>
                <a:ext uri="{FF2B5EF4-FFF2-40B4-BE49-F238E27FC236}">
                  <a16:creationId xmlns:a16="http://schemas.microsoft.com/office/drawing/2014/main" id="{356CDD0D-2B14-9BE5-7B36-85298E6A2C6F}"/>
                </a:ext>
              </a:extLst>
            </p:cNvPr>
            <p:cNvGrpSpPr/>
            <p:nvPr/>
          </p:nvGrpSpPr>
          <p:grpSpPr>
            <a:xfrm rot="16200000">
              <a:off x="6700934" y="4423819"/>
              <a:ext cx="260164" cy="1025724"/>
              <a:chOff x="4015731" y="3586447"/>
              <a:chExt cx="260164" cy="1025724"/>
            </a:xfrm>
          </p:grpSpPr>
          <p:grpSp>
            <p:nvGrpSpPr>
              <p:cNvPr id="334" name="Group 333">
                <a:extLst>
                  <a:ext uri="{FF2B5EF4-FFF2-40B4-BE49-F238E27FC236}">
                    <a16:creationId xmlns:a16="http://schemas.microsoft.com/office/drawing/2014/main" id="{E77D84B9-7139-9BDE-B64F-D4B9569C81F6}"/>
                  </a:ext>
                </a:extLst>
              </p:cNvPr>
              <p:cNvGrpSpPr/>
              <p:nvPr/>
            </p:nvGrpSpPr>
            <p:grpSpPr>
              <a:xfrm rot="5400000">
                <a:off x="3632951" y="3969227"/>
                <a:ext cx="1025724" cy="260164"/>
                <a:chOff x="4032504" y="1598403"/>
                <a:chExt cx="1352058" cy="342935"/>
              </a:xfrm>
            </p:grpSpPr>
            <p:sp>
              <p:nvSpPr>
                <p:cNvPr id="336" name="Rectangle 335">
                  <a:extLst>
                    <a:ext uri="{FF2B5EF4-FFF2-40B4-BE49-F238E27FC236}">
                      <a16:creationId xmlns:a16="http://schemas.microsoft.com/office/drawing/2014/main" id="{FBF8EE18-600B-5DB2-3EC2-320AE589BD98}"/>
                    </a:ext>
                  </a:extLst>
                </p:cNvPr>
                <p:cNvSpPr/>
                <p:nvPr/>
              </p:nvSpPr>
              <p:spPr>
                <a:xfrm>
                  <a:off x="4032504" y="1598403"/>
                  <a:ext cx="342935" cy="342935"/>
                </a:xfrm>
                <a:prstGeom prst="rect">
                  <a:avLst/>
                </a:prstGeom>
                <a:solidFill>
                  <a:sysClr val="window" lastClr="FFFFFF">
                    <a:lumMod val="85000"/>
                  </a:sysClr>
                </a:solidFill>
                <a:ln w="12700" cap="flat" cmpd="sng" algn="ctr">
                  <a:solidFill>
                    <a:srgbClr val="4472C4">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7" name="Rectangle 336">
                  <a:extLst>
                    <a:ext uri="{FF2B5EF4-FFF2-40B4-BE49-F238E27FC236}">
                      <a16:creationId xmlns:a16="http://schemas.microsoft.com/office/drawing/2014/main" id="{0F89A964-CE90-A456-9CBB-513A86070425}"/>
                    </a:ext>
                  </a:extLst>
                </p:cNvPr>
                <p:cNvSpPr/>
                <p:nvPr/>
              </p:nvSpPr>
              <p:spPr>
                <a:xfrm>
                  <a:off x="4375439" y="1598403"/>
                  <a:ext cx="342935" cy="342935"/>
                </a:xfrm>
                <a:prstGeom prst="rect">
                  <a:avLst/>
                </a:prstGeom>
                <a:solidFill>
                  <a:srgbClr val="E7E6E6">
                    <a:lumMod val="75000"/>
                  </a:srgbClr>
                </a:solidFill>
                <a:ln w="12700" cap="flat" cmpd="sng" algn="ctr">
                  <a:solidFill>
                    <a:sysClr val="windowText" lastClr="000000"/>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8" name="Rectangle 337">
                  <a:extLst>
                    <a:ext uri="{FF2B5EF4-FFF2-40B4-BE49-F238E27FC236}">
                      <a16:creationId xmlns:a16="http://schemas.microsoft.com/office/drawing/2014/main" id="{D47D48EF-8697-468C-2CAD-DB347390174B}"/>
                    </a:ext>
                  </a:extLst>
                </p:cNvPr>
                <p:cNvSpPr/>
                <p:nvPr/>
              </p:nvSpPr>
              <p:spPr>
                <a:xfrm>
                  <a:off x="5041627" y="1598403"/>
                  <a:ext cx="342935" cy="342935"/>
                </a:xfrm>
                <a:prstGeom prst="rect">
                  <a:avLst/>
                </a:prstGeom>
                <a:solidFill>
                  <a:sysClr val="window" lastClr="FFFFFF">
                    <a:lumMod val="95000"/>
                  </a:sysClr>
                </a:solidFill>
                <a:ln w="12700" cap="flat" cmpd="sng" algn="ctr">
                  <a:solidFill>
                    <a:srgbClr val="4472C4">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9" name="Rectangle 338">
                  <a:extLst>
                    <a:ext uri="{FF2B5EF4-FFF2-40B4-BE49-F238E27FC236}">
                      <a16:creationId xmlns:a16="http://schemas.microsoft.com/office/drawing/2014/main" id="{ABDB8EFD-F598-BFD6-888E-1C6F628683BC}"/>
                    </a:ext>
                  </a:extLst>
                </p:cNvPr>
                <p:cNvSpPr/>
                <p:nvPr/>
              </p:nvSpPr>
              <p:spPr>
                <a:xfrm>
                  <a:off x="4032504" y="1598403"/>
                  <a:ext cx="1352058" cy="342935"/>
                </a:xfrm>
                <a:prstGeom prst="rect">
                  <a:avLst/>
                </a:prstGeom>
                <a:noFill/>
                <a:ln w="12700" cap="flat" cmpd="sng" algn="ctr">
                  <a:solidFill>
                    <a:srgbClr val="4472C4">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335" name="Rectangle 334">
                <a:extLst>
                  <a:ext uri="{FF2B5EF4-FFF2-40B4-BE49-F238E27FC236}">
                    <a16:creationId xmlns:a16="http://schemas.microsoft.com/office/drawing/2014/main" id="{3B868098-7FC8-02F3-D93B-D47ED7EC6C89}"/>
                  </a:ext>
                </a:extLst>
              </p:cNvPr>
              <p:cNvSpPr/>
              <p:nvPr/>
            </p:nvSpPr>
            <p:spPr>
              <a:xfrm rot="5400000">
                <a:off x="4015731" y="4106775"/>
                <a:ext cx="260164" cy="260164"/>
              </a:xfrm>
              <a:prstGeom prst="rect">
                <a:avLst/>
              </a:prstGeom>
              <a:solidFill>
                <a:sysClr val="window" lastClr="FFFFFF"/>
              </a:solidFill>
              <a:ln w="12700" cap="flat" cmpd="sng" algn="ctr">
                <a:solidFill>
                  <a:sysClr val="windowText" lastClr="000000"/>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327" name="Group 326">
              <a:extLst>
                <a:ext uri="{FF2B5EF4-FFF2-40B4-BE49-F238E27FC236}">
                  <a16:creationId xmlns:a16="http://schemas.microsoft.com/office/drawing/2014/main" id="{2A594176-5E2A-6F59-4635-57D701CE454B}"/>
                </a:ext>
              </a:extLst>
            </p:cNvPr>
            <p:cNvGrpSpPr/>
            <p:nvPr/>
          </p:nvGrpSpPr>
          <p:grpSpPr>
            <a:xfrm>
              <a:off x="7472979" y="4421133"/>
              <a:ext cx="260164" cy="1025724"/>
              <a:chOff x="4015731" y="3586447"/>
              <a:chExt cx="260164" cy="1025724"/>
            </a:xfrm>
          </p:grpSpPr>
          <p:grpSp>
            <p:nvGrpSpPr>
              <p:cNvPr id="328" name="Group 327">
                <a:extLst>
                  <a:ext uri="{FF2B5EF4-FFF2-40B4-BE49-F238E27FC236}">
                    <a16:creationId xmlns:a16="http://schemas.microsoft.com/office/drawing/2014/main" id="{5625F491-51E2-010F-C8A8-D78E8A5E87D0}"/>
                  </a:ext>
                </a:extLst>
              </p:cNvPr>
              <p:cNvGrpSpPr/>
              <p:nvPr/>
            </p:nvGrpSpPr>
            <p:grpSpPr>
              <a:xfrm rot="5400000">
                <a:off x="3632951" y="3969227"/>
                <a:ext cx="1025724" cy="260164"/>
                <a:chOff x="4032504" y="1598403"/>
                <a:chExt cx="1352058" cy="342935"/>
              </a:xfrm>
            </p:grpSpPr>
            <p:sp>
              <p:nvSpPr>
                <p:cNvPr id="330" name="Rectangle 329">
                  <a:extLst>
                    <a:ext uri="{FF2B5EF4-FFF2-40B4-BE49-F238E27FC236}">
                      <a16:creationId xmlns:a16="http://schemas.microsoft.com/office/drawing/2014/main" id="{AA35FCA5-AD1B-3599-49BF-039D2FEDF320}"/>
                    </a:ext>
                  </a:extLst>
                </p:cNvPr>
                <p:cNvSpPr/>
                <p:nvPr/>
              </p:nvSpPr>
              <p:spPr>
                <a:xfrm>
                  <a:off x="4032504" y="1598403"/>
                  <a:ext cx="342935" cy="342935"/>
                </a:xfrm>
                <a:prstGeom prst="rect">
                  <a:avLst/>
                </a:prstGeom>
                <a:solidFill>
                  <a:srgbClr val="CC99FF"/>
                </a:solidFill>
                <a:ln w="12700" cap="flat" cmpd="sng" algn="ctr">
                  <a:solidFill>
                    <a:srgbClr val="4472C4">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1" name="Rectangle 330">
                  <a:extLst>
                    <a:ext uri="{FF2B5EF4-FFF2-40B4-BE49-F238E27FC236}">
                      <a16:creationId xmlns:a16="http://schemas.microsoft.com/office/drawing/2014/main" id="{74829FF8-9476-FBC9-2F22-86526A58E90E}"/>
                    </a:ext>
                  </a:extLst>
                </p:cNvPr>
                <p:cNvSpPr/>
                <p:nvPr/>
              </p:nvSpPr>
              <p:spPr>
                <a:xfrm>
                  <a:off x="4375439" y="1598403"/>
                  <a:ext cx="342935" cy="342935"/>
                </a:xfrm>
                <a:prstGeom prst="rect">
                  <a:avLst/>
                </a:prstGeom>
                <a:solidFill>
                  <a:srgbClr val="5B9BD5">
                    <a:lumMod val="40000"/>
                    <a:lumOff val="60000"/>
                  </a:srgbClr>
                </a:solidFill>
                <a:ln w="12700" cap="flat" cmpd="sng" algn="ctr">
                  <a:solidFill>
                    <a:sysClr val="windowText" lastClr="000000"/>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2" name="Rectangle 331">
                  <a:extLst>
                    <a:ext uri="{FF2B5EF4-FFF2-40B4-BE49-F238E27FC236}">
                      <a16:creationId xmlns:a16="http://schemas.microsoft.com/office/drawing/2014/main" id="{F2BDBFF9-24FE-9B6C-98AB-0CF9C569B899}"/>
                    </a:ext>
                  </a:extLst>
                </p:cNvPr>
                <p:cNvSpPr/>
                <p:nvPr/>
              </p:nvSpPr>
              <p:spPr>
                <a:xfrm>
                  <a:off x="5041627" y="1598403"/>
                  <a:ext cx="342935" cy="342935"/>
                </a:xfrm>
                <a:prstGeom prst="rect">
                  <a:avLst/>
                </a:prstGeom>
                <a:solidFill>
                  <a:srgbClr val="FF9999"/>
                </a:solidFill>
                <a:ln w="12700" cap="flat" cmpd="sng" algn="ctr">
                  <a:solidFill>
                    <a:srgbClr val="4472C4">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3" name="Rectangle 332">
                  <a:extLst>
                    <a:ext uri="{FF2B5EF4-FFF2-40B4-BE49-F238E27FC236}">
                      <a16:creationId xmlns:a16="http://schemas.microsoft.com/office/drawing/2014/main" id="{F6136744-AFA9-C6B2-A51B-79DF65C77E93}"/>
                    </a:ext>
                  </a:extLst>
                </p:cNvPr>
                <p:cNvSpPr/>
                <p:nvPr/>
              </p:nvSpPr>
              <p:spPr>
                <a:xfrm>
                  <a:off x="4032504" y="1598403"/>
                  <a:ext cx="1352058" cy="342935"/>
                </a:xfrm>
                <a:prstGeom prst="rect">
                  <a:avLst/>
                </a:prstGeom>
                <a:noFill/>
                <a:ln w="12700" cap="flat" cmpd="sng" algn="ctr">
                  <a:solidFill>
                    <a:srgbClr val="4472C4">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329" name="Rectangle 328">
                <a:extLst>
                  <a:ext uri="{FF2B5EF4-FFF2-40B4-BE49-F238E27FC236}">
                    <a16:creationId xmlns:a16="http://schemas.microsoft.com/office/drawing/2014/main" id="{719F78C7-CC3C-63B2-2960-22B9A50A77CD}"/>
                  </a:ext>
                </a:extLst>
              </p:cNvPr>
              <p:cNvSpPr/>
              <p:nvPr/>
            </p:nvSpPr>
            <p:spPr>
              <a:xfrm rot="5400000">
                <a:off x="4015731" y="4106775"/>
                <a:ext cx="260164" cy="260164"/>
              </a:xfrm>
              <a:prstGeom prst="rect">
                <a:avLst/>
              </a:prstGeom>
              <a:solidFill>
                <a:srgbClr val="FFC000"/>
              </a:solidFill>
              <a:ln w="12700" cap="flat" cmpd="sng" algn="ctr">
                <a:solidFill>
                  <a:sysClr val="windowText" lastClr="000000"/>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mc:AlternateContent xmlns:mc="http://schemas.openxmlformats.org/markup-compatibility/2006" xmlns:a14="http://schemas.microsoft.com/office/drawing/2010/main">
        <mc:Choice Requires="a14">
          <p:sp>
            <p:nvSpPr>
              <p:cNvPr id="340" name="TextBox 339">
                <a:extLst>
                  <a:ext uri="{FF2B5EF4-FFF2-40B4-BE49-F238E27FC236}">
                    <a16:creationId xmlns:a16="http://schemas.microsoft.com/office/drawing/2014/main" id="{A833EA4F-C983-F187-1031-C2C2A0A9E81C}"/>
                  </a:ext>
                </a:extLst>
              </p:cNvPr>
              <p:cNvSpPr txBox="1"/>
              <p:nvPr/>
            </p:nvSpPr>
            <p:spPr>
              <a:xfrm>
                <a:off x="8607229" y="2430671"/>
                <a:ext cx="1141787" cy="400110"/>
              </a:xfrm>
              <a:prstGeom prst="rect">
                <a:avLst/>
              </a:prstGeom>
              <a:noFill/>
            </p:spPr>
            <p:txBody>
              <a:bodyPr wrap="none" rtlCol="1">
                <a:spAutoFit/>
              </a:bodyPr>
              <a:lstStyle/>
              <a:p>
                <a:pPr>
                  <a:buClrTx/>
                  <a:buFontTx/>
                  <a:buNone/>
                  <a:defRPr/>
                </a:pPr>
                <a14:m>
                  <m:oMathPara xmlns:m="http://schemas.openxmlformats.org/officeDocument/2006/math">
                    <m:oMathParaPr>
                      <m:jc m:val="centerGroup"/>
                    </m:oMathParaPr>
                    <m:oMath xmlns:m="http://schemas.openxmlformats.org/officeDocument/2006/math">
                      <m:d>
                        <m:dPr>
                          <m:ctrlPr>
                            <a:rPr lang="en-US" sz="2000" i="1" kern="1200" smtClean="0">
                              <a:solidFill>
                                <a:prstClr val="black"/>
                              </a:solidFill>
                              <a:latin typeface="Cambria Math" panose="02040503050406030204" pitchFamily="18" charset="0"/>
                              <a:ea typeface="+mn-ea"/>
                              <a:cs typeface="+mn-cs"/>
                            </a:rPr>
                          </m:ctrlPr>
                        </m:dPr>
                        <m:e>
                          <m:r>
                            <a:rPr lang="en-US" sz="2000" i="1" kern="1200" smtClean="0">
                              <a:solidFill>
                                <a:prstClr val="black"/>
                              </a:solidFill>
                              <a:latin typeface="Cambria Math" panose="02040503050406030204" pitchFamily="18" charset="0"/>
                              <a:ea typeface="+mn-ea"/>
                              <a:cs typeface="+mn-cs"/>
                            </a:rPr>
                            <m:t>𝑄</m:t>
                          </m:r>
                          <m:sSup>
                            <m:sSupPr>
                              <m:ctrlPr>
                                <a:rPr lang="en-US" sz="2000" i="1" kern="1200" smtClean="0">
                                  <a:solidFill>
                                    <a:prstClr val="black"/>
                                  </a:solidFill>
                                  <a:latin typeface="Cambria Math" panose="02040503050406030204" pitchFamily="18" charset="0"/>
                                  <a:ea typeface="+mn-ea"/>
                                  <a:cs typeface="+mn-cs"/>
                                </a:rPr>
                              </m:ctrlPr>
                            </m:sSupPr>
                            <m:e>
                              <m:r>
                                <a:rPr lang="en-US" sz="2000" i="1" kern="1200" smtClean="0">
                                  <a:solidFill>
                                    <a:prstClr val="black"/>
                                  </a:solidFill>
                                  <a:latin typeface="Cambria Math" panose="02040503050406030204" pitchFamily="18" charset="0"/>
                                  <a:ea typeface="+mn-ea"/>
                                  <a:cs typeface="+mn-cs"/>
                                </a:rPr>
                                <m:t>𝐾</m:t>
                              </m:r>
                            </m:e>
                            <m:sup>
                              <m:r>
                                <a:rPr lang="en-US" sz="2000" i="1" kern="1200" smtClean="0">
                                  <a:solidFill>
                                    <a:prstClr val="black"/>
                                  </a:solidFill>
                                  <a:latin typeface="Cambria Math" panose="02040503050406030204" pitchFamily="18" charset="0"/>
                                  <a:ea typeface="+mn-ea"/>
                                  <a:cs typeface="+mn-cs"/>
                                </a:rPr>
                                <m:t>𝑇</m:t>
                              </m:r>
                            </m:sup>
                          </m:sSup>
                        </m:e>
                      </m:d>
                      <m:r>
                        <a:rPr lang="en-US" sz="2000" i="1" kern="1200" smtClean="0">
                          <a:solidFill>
                            <a:prstClr val="black"/>
                          </a:solidFill>
                          <a:latin typeface="Cambria Math" panose="02040503050406030204" pitchFamily="18" charset="0"/>
                          <a:ea typeface="+mn-ea"/>
                          <a:cs typeface="+mn-cs"/>
                        </a:rPr>
                        <m:t>𝑉</m:t>
                      </m:r>
                    </m:oMath>
                  </m:oMathPara>
                </a14:m>
                <a:endParaRPr lang="he-IL" sz="2000" kern="1200" dirty="0">
                  <a:solidFill>
                    <a:prstClr val="black"/>
                  </a:solidFill>
                  <a:latin typeface="Calibri" panose="020F0502020204030204"/>
                  <a:ea typeface="+mn-ea"/>
                  <a:cs typeface="Arial" panose="020B0604020202020204" pitchFamily="34" charset="0"/>
                </a:endParaRPr>
              </a:p>
            </p:txBody>
          </p:sp>
        </mc:Choice>
        <mc:Fallback xmlns="">
          <p:sp>
            <p:nvSpPr>
              <p:cNvPr id="340" name="TextBox 339">
                <a:extLst>
                  <a:ext uri="{FF2B5EF4-FFF2-40B4-BE49-F238E27FC236}">
                    <a16:creationId xmlns:a16="http://schemas.microsoft.com/office/drawing/2014/main" id="{A833EA4F-C983-F187-1031-C2C2A0A9E81C}"/>
                  </a:ext>
                </a:extLst>
              </p:cNvPr>
              <p:cNvSpPr txBox="1">
                <a:spLocks noRot="1" noChangeAspect="1" noMove="1" noResize="1" noEditPoints="1" noAdjustHandles="1" noChangeArrowheads="1" noChangeShapeType="1" noTextEdit="1"/>
              </p:cNvSpPr>
              <p:nvPr/>
            </p:nvSpPr>
            <p:spPr>
              <a:xfrm>
                <a:off x="8607229" y="2430671"/>
                <a:ext cx="1141787" cy="400110"/>
              </a:xfrm>
              <a:prstGeom prst="rect">
                <a:avLst/>
              </a:prstGeom>
              <a:blipFill>
                <a:blip r:embed="rId14"/>
                <a:stretch>
                  <a:fillRect t="-9375" r="-8791" b="-28125"/>
                </a:stretch>
              </a:blipFill>
            </p:spPr>
            <p:txBody>
              <a:bodyPr/>
              <a:lstStyle/>
              <a:p>
                <a:r>
                  <a:rPr lang="en-IL">
                    <a:noFill/>
                  </a:rPr>
                  <a:t> </a:t>
                </a:r>
              </a:p>
            </p:txBody>
          </p:sp>
        </mc:Fallback>
      </mc:AlternateContent>
      <p:sp>
        <p:nvSpPr>
          <p:cNvPr id="341" name="Rectangle 340">
            <a:extLst>
              <a:ext uri="{FF2B5EF4-FFF2-40B4-BE49-F238E27FC236}">
                <a16:creationId xmlns:a16="http://schemas.microsoft.com/office/drawing/2014/main" id="{7AAEA48C-CCC9-A371-3206-353302AB80DF}"/>
              </a:ext>
            </a:extLst>
          </p:cNvPr>
          <p:cNvSpPr/>
          <p:nvPr/>
        </p:nvSpPr>
        <p:spPr>
          <a:xfrm>
            <a:off x="4065391" y="2051404"/>
            <a:ext cx="55178" cy="55178"/>
          </a:xfrm>
          <a:prstGeom prst="rect">
            <a:avLst/>
          </a:prstGeom>
          <a:noFill/>
          <a:ln w="28575" cap="flat" cmpd="sng" algn="ctr">
            <a:solidFill>
              <a:srgbClr val="000000"/>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Gentona ExtraLight" pitchFamily="2" charset="77"/>
              <a:ea typeface="+mn-ea"/>
              <a:cs typeface="+mn-cs"/>
            </a:endParaRPr>
          </a:p>
        </p:txBody>
      </p:sp>
      <p:sp>
        <p:nvSpPr>
          <p:cNvPr id="342" name="Rectangle 341">
            <a:extLst>
              <a:ext uri="{FF2B5EF4-FFF2-40B4-BE49-F238E27FC236}">
                <a16:creationId xmlns:a16="http://schemas.microsoft.com/office/drawing/2014/main" id="{6375AD1F-548F-9664-7D18-92ECF03E8BAB}"/>
              </a:ext>
            </a:extLst>
          </p:cNvPr>
          <p:cNvSpPr/>
          <p:nvPr/>
        </p:nvSpPr>
        <p:spPr>
          <a:xfrm>
            <a:off x="4458645" y="2327215"/>
            <a:ext cx="55178" cy="55178"/>
          </a:xfrm>
          <a:prstGeom prst="rect">
            <a:avLst/>
          </a:prstGeom>
          <a:noFill/>
          <a:ln w="28575" cap="flat" cmpd="sng" algn="ctr">
            <a:solidFill>
              <a:srgbClr val="000000"/>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Gentona ExtraLight" pitchFamily="2" charset="77"/>
              <a:ea typeface="+mn-ea"/>
              <a:cs typeface="+mn-cs"/>
            </a:endParaRPr>
          </a:p>
        </p:txBody>
      </p:sp>
      <p:cxnSp>
        <p:nvCxnSpPr>
          <p:cNvPr id="343" name="Connector: Elbow 100">
            <a:extLst>
              <a:ext uri="{FF2B5EF4-FFF2-40B4-BE49-F238E27FC236}">
                <a16:creationId xmlns:a16="http://schemas.microsoft.com/office/drawing/2014/main" id="{692FFE29-723B-5345-E8CE-1C3A08C80E34}"/>
              </a:ext>
            </a:extLst>
          </p:cNvPr>
          <p:cNvCxnSpPr>
            <a:cxnSpLocks/>
            <a:stCxn id="342" idx="0"/>
            <a:endCxn id="314" idx="1"/>
          </p:cNvCxnSpPr>
          <p:nvPr/>
        </p:nvCxnSpPr>
        <p:spPr>
          <a:xfrm rot="16200000" flipH="1">
            <a:off x="6036322" y="777126"/>
            <a:ext cx="268787" cy="3368965"/>
          </a:xfrm>
          <a:prstGeom prst="bentConnector3">
            <a:avLst>
              <a:gd name="adj1" fmla="val -85049"/>
            </a:avLst>
          </a:prstGeom>
          <a:noFill/>
          <a:ln w="19050" cap="flat" cmpd="sng" algn="ctr">
            <a:solidFill>
              <a:sysClr val="windowText" lastClr="000000"/>
            </a:solidFill>
            <a:prstDash val="lgDash"/>
            <a:miter lim="800000"/>
            <a:tailEnd type="arrow"/>
          </a:ln>
          <a:effectLst/>
        </p:spPr>
      </p:cxnSp>
      <p:cxnSp>
        <p:nvCxnSpPr>
          <p:cNvPr id="344" name="Connector: Elbow 102">
            <a:extLst>
              <a:ext uri="{FF2B5EF4-FFF2-40B4-BE49-F238E27FC236}">
                <a16:creationId xmlns:a16="http://schemas.microsoft.com/office/drawing/2014/main" id="{289F1294-BA13-9279-A290-5714471396E7}"/>
              </a:ext>
            </a:extLst>
          </p:cNvPr>
          <p:cNvCxnSpPr>
            <a:cxnSpLocks/>
            <a:stCxn id="341" idx="0"/>
            <a:endCxn id="310" idx="1"/>
          </p:cNvCxnSpPr>
          <p:nvPr/>
        </p:nvCxnSpPr>
        <p:spPr>
          <a:xfrm rot="16200000" flipH="1">
            <a:off x="5282634" y="861750"/>
            <a:ext cx="545956" cy="2925264"/>
          </a:xfrm>
          <a:prstGeom prst="bentConnector3">
            <a:avLst>
              <a:gd name="adj1" fmla="val -41872"/>
            </a:avLst>
          </a:prstGeom>
          <a:noFill/>
          <a:ln w="19050" cap="flat" cmpd="sng" algn="ctr">
            <a:solidFill>
              <a:sysClr val="windowText" lastClr="000000"/>
            </a:solidFill>
            <a:prstDash val="lgDash"/>
            <a:miter lim="800000"/>
            <a:tailEnd type="arrow"/>
          </a:ln>
          <a:effectLst/>
        </p:spPr>
      </p:cxnSp>
      <p:pic>
        <p:nvPicPr>
          <p:cNvPr id="345" name="Picture 344">
            <a:extLst>
              <a:ext uri="{FF2B5EF4-FFF2-40B4-BE49-F238E27FC236}">
                <a16:creationId xmlns:a16="http://schemas.microsoft.com/office/drawing/2014/main" id="{58B19C73-CDF4-7691-2B8D-B754B70A0E83}"/>
              </a:ext>
            </a:extLst>
          </p:cNvPr>
          <p:cNvPicPr>
            <a:picLocks noChangeAspect="1"/>
          </p:cNvPicPr>
          <p:nvPr/>
        </p:nvPicPr>
        <p:blipFill rotWithShape="1">
          <a:blip r:embed="rId15"/>
          <a:srcRect l="12500" r="12500"/>
          <a:stretch/>
        </p:blipFill>
        <p:spPr>
          <a:xfrm>
            <a:off x="10401627" y="2517266"/>
            <a:ext cx="1175978" cy="1175978"/>
          </a:xfrm>
          <a:prstGeom prst="rect">
            <a:avLst/>
          </a:prstGeom>
        </p:spPr>
      </p:pic>
      <p:sp>
        <p:nvSpPr>
          <p:cNvPr id="346" name="TextBox 345">
            <a:extLst>
              <a:ext uri="{FF2B5EF4-FFF2-40B4-BE49-F238E27FC236}">
                <a16:creationId xmlns:a16="http://schemas.microsoft.com/office/drawing/2014/main" id="{7F158F1F-F364-11CE-4C8B-4046A7A69334}"/>
              </a:ext>
            </a:extLst>
          </p:cNvPr>
          <p:cNvSpPr txBox="1"/>
          <p:nvPr/>
        </p:nvSpPr>
        <p:spPr>
          <a:xfrm>
            <a:off x="125210" y="3374423"/>
            <a:ext cx="2020824" cy="369332"/>
          </a:xfrm>
          <a:prstGeom prst="rect">
            <a:avLst/>
          </a:prstGeom>
          <a:noFill/>
        </p:spPr>
        <p:txBody>
          <a:bodyPr wrap="square" rtlCol="0">
            <a:spAutoFit/>
          </a:bodyPr>
          <a:lstStyle/>
          <a:p>
            <a:pPr>
              <a:buClrTx/>
              <a:buFontTx/>
              <a:buNone/>
              <a:defRPr/>
            </a:pPr>
            <a:r>
              <a:rPr lang="en-US" sz="1800" kern="1200" dirty="0">
                <a:solidFill>
                  <a:prstClr val="black"/>
                </a:solidFill>
                <a:latin typeface="Ink Free" panose="03080402000500000000" pitchFamily="66" charset="0"/>
                <a:ea typeface="+mn-ea"/>
                <a:cs typeface="+mn-cs"/>
              </a:rPr>
              <a:t>“kitten and puppy”</a:t>
            </a:r>
            <a:endParaRPr lang="en-IL" sz="1800" kern="1200" dirty="0">
              <a:solidFill>
                <a:prstClr val="black"/>
              </a:solidFill>
              <a:latin typeface="Ink Free" panose="03080402000500000000" pitchFamily="66" charset="0"/>
              <a:ea typeface="+mn-ea"/>
              <a:cs typeface="+mn-cs"/>
            </a:endParaRPr>
          </a:p>
        </p:txBody>
      </p:sp>
    </p:spTree>
    <p:extLst>
      <p:ext uri="{BB962C8B-B14F-4D97-AF65-F5344CB8AC3E}">
        <p14:creationId xmlns:p14="http://schemas.microsoft.com/office/powerpoint/2010/main" val="5817594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66"/>
                                        </p:tgtEl>
                                        <p:attrNameLst>
                                          <p:attrName>style.visibility</p:attrName>
                                        </p:attrNameLst>
                                      </p:cBhvr>
                                      <p:to>
                                        <p:strVal val="visible"/>
                                      </p:to>
                                    </p:set>
                                    <p:animEffect transition="in" filter="fade">
                                      <p:cBhvr>
                                        <p:cTn id="7" dur="500"/>
                                        <p:tgtEl>
                                          <p:spTgt spid="26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67"/>
                                        </p:tgtEl>
                                        <p:attrNameLst>
                                          <p:attrName>style.visibility</p:attrName>
                                        </p:attrNameLst>
                                      </p:cBhvr>
                                      <p:to>
                                        <p:strVal val="visible"/>
                                      </p:to>
                                    </p:set>
                                    <p:animEffect transition="in" filter="fade">
                                      <p:cBhvr>
                                        <p:cTn id="10" dur="500"/>
                                        <p:tgtEl>
                                          <p:spTgt spid="267"/>
                                        </p:tgtEl>
                                      </p:cBhvr>
                                    </p:animEffect>
                                  </p:childTnLst>
                                </p:cTn>
                              </p:par>
                              <p:par>
                                <p:cTn id="11" presetID="10" presetClass="entr" presetSubtype="0" fill="hold" nodeType="withEffect">
                                  <p:stCondLst>
                                    <p:cond delay="0"/>
                                  </p:stCondLst>
                                  <p:childTnLst>
                                    <p:set>
                                      <p:cBhvr>
                                        <p:cTn id="12" dur="1" fill="hold">
                                          <p:stCondLst>
                                            <p:cond delay="0"/>
                                          </p:stCondLst>
                                        </p:cTn>
                                        <p:tgtEl>
                                          <p:spTgt spid="268"/>
                                        </p:tgtEl>
                                        <p:attrNameLst>
                                          <p:attrName>style.visibility</p:attrName>
                                        </p:attrNameLst>
                                      </p:cBhvr>
                                      <p:to>
                                        <p:strVal val="visible"/>
                                      </p:to>
                                    </p:set>
                                    <p:animEffect transition="in" filter="fade">
                                      <p:cBhvr>
                                        <p:cTn id="13" dur="500"/>
                                        <p:tgtEl>
                                          <p:spTgt spid="268"/>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69"/>
                                        </p:tgtEl>
                                        <p:attrNameLst>
                                          <p:attrName>style.visibility</p:attrName>
                                        </p:attrNameLst>
                                      </p:cBhvr>
                                      <p:to>
                                        <p:strVal val="visible"/>
                                      </p:to>
                                    </p:set>
                                    <p:animEffect transition="in" filter="fade">
                                      <p:cBhvr>
                                        <p:cTn id="16" dur="500"/>
                                        <p:tgtEl>
                                          <p:spTgt spid="269"/>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76"/>
                                        </p:tgtEl>
                                        <p:attrNameLst>
                                          <p:attrName>style.visibility</p:attrName>
                                        </p:attrNameLst>
                                      </p:cBhvr>
                                      <p:to>
                                        <p:strVal val="visible"/>
                                      </p:to>
                                    </p:set>
                                    <p:animEffect transition="in" filter="fade">
                                      <p:cBhvr>
                                        <p:cTn id="19" dur="500"/>
                                        <p:tgtEl>
                                          <p:spTgt spid="276"/>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77"/>
                                        </p:tgtEl>
                                        <p:attrNameLst>
                                          <p:attrName>style.visibility</p:attrName>
                                        </p:attrNameLst>
                                      </p:cBhvr>
                                      <p:to>
                                        <p:strVal val="visible"/>
                                      </p:to>
                                    </p:set>
                                    <p:animEffect transition="in" filter="fade">
                                      <p:cBhvr>
                                        <p:cTn id="22" dur="500"/>
                                        <p:tgtEl>
                                          <p:spTgt spid="277"/>
                                        </p:tgtEl>
                                      </p:cBhvr>
                                    </p:animEffect>
                                  </p:childTnLst>
                                </p:cTn>
                              </p:par>
                              <p:par>
                                <p:cTn id="23" presetID="10" presetClass="entr" presetSubtype="0" fill="hold" nodeType="withEffect">
                                  <p:stCondLst>
                                    <p:cond delay="0"/>
                                  </p:stCondLst>
                                  <p:childTnLst>
                                    <p:set>
                                      <p:cBhvr>
                                        <p:cTn id="24" dur="1" fill="hold">
                                          <p:stCondLst>
                                            <p:cond delay="0"/>
                                          </p:stCondLst>
                                        </p:cTn>
                                        <p:tgtEl>
                                          <p:spTgt spid="278"/>
                                        </p:tgtEl>
                                        <p:attrNameLst>
                                          <p:attrName>style.visibility</p:attrName>
                                        </p:attrNameLst>
                                      </p:cBhvr>
                                      <p:to>
                                        <p:strVal val="visible"/>
                                      </p:to>
                                    </p:set>
                                    <p:animEffect transition="in" filter="fade">
                                      <p:cBhvr>
                                        <p:cTn id="25" dur="500"/>
                                        <p:tgtEl>
                                          <p:spTgt spid="278"/>
                                        </p:tgtEl>
                                      </p:cBhvr>
                                    </p:animEffect>
                                  </p:childTnLst>
                                </p:cTn>
                              </p:par>
                              <p:par>
                                <p:cTn id="26" presetID="10" presetClass="entr" presetSubtype="0" fill="hold" nodeType="withEffect">
                                  <p:stCondLst>
                                    <p:cond delay="0"/>
                                  </p:stCondLst>
                                  <p:childTnLst>
                                    <p:set>
                                      <p:cBhvr>
                                        <p:cTn id="27" dur="1" fill="hold">
                                          <p:stCondLst>
                                            <p:cond delay="0"/>
                                          </p:stCondLst>
                                        </p:cTn>
                                        <p:tgtEl>
                                          <p:spTgt spid="282"/>
                                        </p:tgtEl>
                                        <p:attrNameLst>
                                          <p:attrName>style.visibility</p:attrName>
                                        </p:attrNameLst>
                                      </p:cBhvr>
                                      <p:to>
                                        <p:strVal val="visible"/>
                                      </p:to>
                                    </p:set>
                                    <p:animEffect transition="in" filter="fade">
                                      <p:cBhvr>
                                        <p:cTn id="28" dur="500"/>
                                        <p:tgtEl>
                                          <p:spTgt spid="282"/>
                                        </p:tgtEl>
                                      </p:cBhvr>
                                    </p:animEffect>
                                  </p:childTnLst>
                                </p:cTn>
                              </p:par>
                              <p:par>
                                <p:cTn id="29" presetID="10" presetClass="entr" presetSubtype="0" fill="hold" nodeType="withEffect">
                                  <p:stCondLst>
                                    <p:cond delay="0"/>
                                  </p:stCondLst>
                                  <p:childTnLst>
                                    <p:set>
                                      <p:cBhvr>
                                        <p:cTn id="30" dur="1" fill="hold">
                                          <p:stCondLst>
                                            <p:cond delay="0"/>
                                          </p:stCondLst>
                                        </p:cTn>
                                        <p:tgtEl>
                                          <p:spTgt spid="262"/>
                                        </p:tgtEl>
                                        <p:attrNameLst>
                                          <p:attrName>style.visibility</p:attrName>
                                        </p:attrNameLst>
                                      </p:cBhvr>
                                      <p:to>
                                        <p:strVal val="visible"/>
                                      </p:to>
                                    </p:set>
                                    <p:animEffect transition="in" filter="fade">
                                      <p:cBhvr>
                                        <p:cTn id="31" dur="500"/>
                                        <p:tgtEl>
                                          <p:spTgt spid="262"/>
                                        </p:tgtEl>
                                      </p:cBhvr>
                                    </p:animEffect>
                                  </p:childTnLst>
                                </p:cTn>
                              </p:par>
                              <p:par>
                                <p:cTn id="32" presetID="10" presetClass="entr" presetSubtype="0" fill="hold" nodeType="withEffect">
                                  <p:stCondLst>
                                    <p:cond delay="0"/>
                                  </p:stCondLst>
                                  <p:childTnLst>
                                    <p:set>
                                      <p:cBhvr>
                                        <p:cTn id="33" dur="1" fill="hold">
                                          <p:stCondLst>
                                            <p:cond delay="0"/>
                                          </p:stCondLst>
                                        </p:cTn>
                                        <p:tgtEl>
                                          <p:spTgt spid="283"/>
                                        </p:tgtEl>
                                        <p:attrNameLst>
                                          <p:attrName>style.visibility</p:attrName>
                                        </p:attrNameLst>
                                      </p:cBhvr>
                                      <p:to>
                                        <p:strVal val="visible"/>
                                      </p:to>
                                    </p:set>
                                    <p:animEffect transition="in" filter="fade">
                                      <p:cBhvr>
                                        <p:cTn id="34" dur="500"/>
                                        <p:tgtEl>
                                          <p:spTgt spid="283"/>
                                        </p:tgtEl>
                                      </p:cBhvr>
                                    </p:animEffect>
                                  </p:childTnLst>
                                </p:cTn>
                              </p:par>
                              <p:par>
                                <p:cTn id="35" presetID="10" presetClass="entr" presetSubtype="0" fill="hold" nodeType="withEffect">
                                  <p:stCondLst>
                                    <p:cond delay="0"/>
                                  </p:stCondLst>
                                  <p:childTnLst>
                                    <p:set>
                                      <p:cBhvr>
                                        <p:cTn id="36" dur="1" fill="hold">
                                          <p:stCondLst>
                                            <p:cond delay="0"/>
                                          </p:stCondLst>
                                        </p:cTn>
                                        <p:tgtEl>
                                          <p:spTgt spid="284"/>
                                        </p:tgtEl>
                                        <p:attrNameLst>
                                          <p:attrName>style.visibility</p:attrName>
                                        </p:attrNameLst>
                                      </p:cBhvr>
                                      <p:to>
                                        <p:strVal val="visible"/>
                                      </p:to>
                                    </p:set>
                                    <p:animEffect transition="in" filter="fade">
                                      <p:cBhvr>
                                        <p:cTn id="37" dur="500"/>
                                        <p:tgtEl>
                                          <p:spTgt spid="284"/>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291"/>
                                        </p:tgtEl>
                                        <p:attrNameLst>
                                          <p:attrName>style.visibility</p:attrName>
                                        </p:attrNameLst>
                                      </p:cBhvr>
                                      <p:to>
                                        <p:strVal val="visible"/>
                                      </p:to>
                                    </p:set>
                                    <p:animEffect transition="in" filter="fade">
                                      <p:cBhvr>
                                        <p:cTn id="40" dur="500"/>
                                        <p:tgtEl>
                                          <p:spTgt spid="291"/>
                                        </p:tgtEl>
                                      </p:cBhvr>
                                    </p:animEffect>
                                  </p:childTnLst>
                                </p:cTn>
                              </p:par>
                              <p:par>
                                <p:cTn id="41" presetID="10" presetClass="entr" presetSubtype="0" fill="hold" nodeType="withEffect">
                                  <p:stCondLst>
                                    <p:cond delay="0"/>
                                  </p:stCondLst>
                                  <p:childTnLst>
                                    <p:set>
                                      <p:cBhvr>
                                        <p:cTn id="42" dur="1" fill="hold">
                                          <p:stCondLst>
                                            <p:cond delay="0"/>
                                          </p:stCondLst>
                                        </p:cTn>
                                        <p:tgtEl>
                                          <p:spTgt spid="292"/>
                                        </p:tgtEl>
                                        <p:attrNameLst>
                                          <p:attrName>style.visibility</p:attrName>
                                        </p:attrNameLst>
                                      </p:cBhvr>
                                      <p:to>
                                        <p:strVal val="visible"/>
                                      </p:to>
                                    </p:set>
                                    <p:animEffect transition="in" filter="fade">
                                      <p:cBhvr>
                                        <p:cTn id="43" dur="500"/>
                                        <p:tgtEl>
                                          <p:spTgt spid="292"/>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299"/>
                                        </p:tgtEl>
                                        <p:attrNameLst>
                                          <p:attrName>style.visibility</p:attrName>
                                        </p:attrNameLst>
                                      </p:cBhvr>
                                      <p:to>
                                        <p:strVal val="visible"/>
                                      </p:to>
                                    </p:set>
                                    <p:animEffect transition="in" filter="fade">
                                      <p:cBhvr>
                                        <p:cTn id="46" dur="500"/>
                                        <p:tgtEl>
                                          <p:spTgt spid="299"/>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300"/>
                                        </p:tgtEl>
                                        <p:attrNameLst>
                                          <p:attrName>style.visibility</p:attrName>
                                        </p:attrNameLst>
                                      </p:cBhvr>
                                      <p:to>
                                        <p:strVal val="visible"/>
                                      </p:to>
                                    </p:set>
                                    <p:animEffect transition="in" filter="fade">
                                      <p:cBhvr>
                                        <p:cTn id="51" dur="500"/>
                                        <p:tgtEl>
                                          <p:spTgt spid="300"/>
                                        </p:tgtEl>
                                      </p:cBhvr>
                                    </p:animEffect>
                                  </p:childTnLst>
                                </p:cTn>
                              </p:par>
                              <p:par>
                                <p:cTn id="52" presetID="10" presetClass="entr" presetSubtype="0" fill="hold" nodeType="withEffect">
                                  <p:stCondLst>
                                    <p:cond delay="0"/>
                                  </p:stCondLst>
                                  <p:childTnLst>
                                    <p:set>
                                      <p:cBhvr>
                                        <p:cTn id="53" dur="1" fill="hold">
                                          <p:stCondLst>
                                            <p:cond delay="0"/>
                                          </p:stCondLst>
                                        </p:cTn>
                                        <p:tgtEl>
                                          <p:spTgt spid="301"/>
                                        </p:tgtEl>
                                        <p:attrNameLst>
                                          <p:attrName>style.visibility</p:attrName>
                                        </p:attrNameLst>
                                      </p:cBhvr>
                                      <p:to>
                                        <p:strVal val="visible"/>
                                      </p:to>
                                    </p:set>
                                    <p:animEffect transition="in" filter="fade">
                                      <p:cBhvr>
                                        <p:cTn id="54" dur="500"/>
                                        <p:tgtEl>
                                          <p:spTgt spid="301"/>
                                        </p:tgtEl>
                                      </p:cBhvr>
                                    </p:animEffect>
                                  </p:childTnLst>
                                </p:cTn>
                              </p:par>
                              <p:par>
                                <p:cTn id="55" presetID="10" presetClass="entr" presetSubtype="0" fill="hold" nodeType="withEffect">
                                  <p:stCondLst>
                                    <p:cond delay="0"/>
                                  </p:stCondLst>
                                  <p:childTnLst>
                                    <p:set>
                                      <p:cBhvr>
                                        <p:cTn id="56" dur="1" fill="hold">
                                          <p:stCondLst>
                                            <p:cond delay="0"/>
                                          </p:stCondLst>
                                        </p:cTn>
                                        <p:tgtEl>
                                          <p:spTgt spid="302"/>
                                        </p:tgtEl>
                                        <p:attrNameLst>
                                          <p:attrName>style.visibility</p:attrName>
                                        </p:attrNameLst>
                                      </p:cBhvr>
                                      <p:to>
                                        <p:strVal val="visible"/>
                                      </p:to>
                                    </p:set>
                                    <p:animEffect transition="in" filter="fade">
                                      <p:cBhvr>
                                        <p:cTn id="57" dur="500"/>
                                        <p:tgtEl>
                                          <p:spTgt spid="302"/>
                                        </p:tgtEl>
                                      </p:cBhvr>
                                    </p:animEffect>
                                  </p:childTnLst>
                                </p:cTn>
                              </p:par>
                              <p:par>
                                <p:cTn id="58" presetID="10" presetClass="entr" presetSubtype="0" fill="hold" nodeType="withEffect">
                                  <p:stCondLst>
                                    <p:cond delay="0"/>
                                  </p:stCondLst>
                                  <p:childTnLst>
                                    <p:set>
                                      <p:cBhvr>
                                        <p:cTn id="59" dur="1" fill="hold">
                                          <p:stCondLst>
                                            <p:cond delay="0"/>
                                          </p:stCondLst>
                                        </p:cTn>
                                        <p:tgtEl>
                                          <p:spTgt spid="303"/>
                                        </p:tgtEl>
                                        <p:attrNameLst>
                                          <p:attrName>style.visibility</p:attrName>
                                        </p:attrNameLst>
                                      </p:cBhvr>
                                      <p:to>
                                        <p:strVal val="visible"/>
                                      </p:to>
                                    </p:set>
                                    <p:animEffect transition="in" filter="fade">
                                      <p:cBhvr>
                                        <p:cTn id="60" dur="500"/>
                                        <p:tgtEl>
                                          <p:spTgt spid="303"/>
                                        </p:tgtEl>
                                      </p:cBhvr>
                                    </p:animEffect>
                                  </p:childTnLst>
                                </p:cTn>
                              </p:par>
                              <p:par>
                                <p:cTn id="61" presetID="10" presetClass="entr" presetSubtype="0" fill="hold" nodeType="withEffect">
                                  <p:stCondLst>
                                    <p:cond delay="0"/>
                                  </p:stCondLst>
                                  <p:childTnLst>
                                    <p:set>
                                      <p:cBhvr>
                                        <p:cTn id="62" dur="1" fill="hold">
                                          <p:stCondLst>
                                            <p:cond delay="0"/>
                                          </p:stCondLst>
                                        </p:cTn>
                                        <p:tgtEl>
                                          <p:spTgt spid="304"/>
                                        </p:tgtEl>
                                        <p:attrNameLst>
                                          <p:attrName>style.visibility</p:attrName>
                                        </p:attrNameLst>
                                      </p:cBhvr>
                                      <p:to>
                                        <p:strVal val="visible"/>
                                      </p:to>
                                    </p:set>
                                    <p:animEffect transition="in" filter="fade">
                                      <p:cBhvr>
                                        <p:cTn id="63" dur="500"/>
                                        <p:tgtEl>
                                          <p:spTgt spid="304"/>
                                        </p:tgtEl>
                                      </p:cBhvr>
                                    </p:animEffect>
                                  </p:childTnLst>
                                </p:cTn>
                              </p:par>
                              <p:par>
                                <p:cTn id="64" presetID="10" presetClass="entr" presetSubtype="0" fill="hold" nodeType="withEffect">
                                  <p:stCondLst>
                                    <p:cond delay="0"/>
                                  </p:stCondLst>
                                  <p:childTnLst>
                                    <p:set>
                                      <p:cBhvr>
                                        <p:cTn id="65" dur="1" fill="hold">
                                          <p:stCondLst>
                                            <p:cond delay="0"/>
                                          </p:stCondLst>
                                        </p:cTn>
                                        <p:tgtEl>
                                          <p:spTgt spid="311"/>
                                        </p:tgtEl>
                                        <p:attrNameLst>
                                          <p:attrName>style.visibility</p:attrName>
                                        </p:attrNameLst>
                                      </p:cBhvr>
                                      <p:to>
                                        <p:strVal val="visible"/>
                                      </p:to>
                                    </p:set>
                                    <p:animEffect transition="in" filter="fade">
                                      <p:cBhvr>
                                        <p:cTn id="66" dur="500"/>
                                        <p:tgtEl>
                                          <p:spTgt spid="311"/>
                                        </p:tgtEl>
                                      </p:cBhvr>
                                    </p:animEffect>
                                  </p:childTnLst>
                                </p:cTn>
                              </p:par>
                              <p:par>
                                <p:cTn id="67" presetID="10" presetClass="entr" presetSubtype="0" fill="hold" grpId="0" nodeType="withEffect">
                                  <p:stCondLst>
                                    <p:cond delay="0"/>
                                  </p:stCondLst>
                                  <p:childTnLst>
                                    <p:set>
                                      <p:cBhvr>
                                        <p:cTn id="68" dur="1" fill="hold">
                                          <p:stCondLst>
                                            <p:cond delay="0"/>
                                          </p:stCondLst>
                                        </p:cTn>
                                        <p:tgtEl>
                                          <p:spTgt spid="318"/>
                                        </p:tgtEl>
                                        <p:attrNameLst>
                                          <p:attrName>style.visibility</p:attrName>
                                        </p:attrNameLst>
                                      </p:cBhvr>
                                      <p:to>
                                        <p:strVal val="visible"/>
                                      </p:to>
                                    </p:set>
                                    <p:animEffect transition="in" filter="fade">
                                      <p:cBhvr>
                                        <p:cTn id="69" dur="500"/>
                                        <p:tgtEl>
                                          <p:spTgt spid="318"/>
                                        </p:tgtEl>
                                      </p:cBhvr>
                                    </p:animEffect>
                                  </p:childTnLst>
                                </p:cTn>
                              </p:par>
                              <p:par>
                                <p:cTn id="70" presetID="10" presetClass="entr" presetSubtype="0" fill="hold" grpId="0" nodeType="withEffect">
                                  <p:stCondLst>
                                    <p:cond delay="0"/>
                                  </p:stCondLst>
                                  <p:childTnLst>
                                    <p:set>
                                      <p:cBhvr>
                                        <p:cTn id="71" dur="1" fill="hold">
                                          <p:stCondLst>
                                            <p:cond delay="0"/>
                                          </p:stCondLst>
                                        </p:cTn>
                                        <p:tgtEl>
                                          <p:spTgt spid="319"/>
                                        </p:tgtEl>
                                        <p:attrNameLst>
                                          <p:attrName>style.visibility</p:attrName>
                                        </p:attrNameLst>
                                      </p:cBhvr>
                                      <p:to>
                                        <p:strVal val="visible"/>
                                      </p:to>
                                    </p:set>
                                    <p:animEffect transition="in" filter="fade">
                                      <p:cBhvr>
                                        <p:cTn id="72" dur="500"/>
                                        <p:tgtEl>
                                          <p:spTgt spid="319"/>
                                        </p:tgtEl>
                                      </p:cBhvr>
                                    </p:animEffect>
                                  </p:childTnLst>
                                </p:cTn>
                              </p:par>
                              <p:par>
                                <p:cTn id="73" presetID="10" presetClass="entr" presetSubtype="0" fill="hold" grpId="0" nodeType="withEffect">
                                  <p:stCondLst>
                                    <p:cond delay="0"/>
                                  </p:stCondLst>
                                  <p:childTnLst>
                                    <p:set>
                                      <p:cBhvr>
                                        <p:cTn id="74" dur="1" fill="hold">
                                          <p:stCondLst>
                                            <p:cond delay="0"/>
                                          </p:stCondLst>
                                        </p:cTn>
                                        <p:tgtEl>
                                          <p:spTgt spid="320"/>
                                        </p:tgtEl>
                                        <p:attrNameLst>
                                          <p:attrName>style.visibility</p:attrName>
                                        </p:attrNameLst>
                                      </p:cBhvr>
                                      <p:to>
                                        <p:strVal val="visible"/>
                                      </p:to>
                                    </p:set>
                                    <p:animEffect transition="in" filter="fade">
                                      <p:cBhvr>
                                        <p:cTn id="75" dur="500"/>
                                        <p:tgtEl>
                                          <p:spTgt spid="320"/>
                                        </p:tgtEl>
                                      </p:cBhvr>
                                    </p:animEffect>
                                  </p:childTnLst>
                                </p:cTn>
                              </p:par>
                            </p:childTnLst>
                          </p:cTn>
                        </p:par>
                      </p:childTnLst>
                    </p:cTn>
                  </p:par>
                  <p:par>
                    <p:cTn id="76" fill="hold">
                      <p:stCondLst>
                        <p:cond delay="indefinite"/>
                      </p:stCondLst>
                      <p:childTnLst>
                        <p:par>
                          <p:cTn id="77" fill="hold">
                            <p:stCondLst>
                              <p:cond delay="0"/>
                            </p:stCondLst>
                            <p:childTnLst>
                              <p:par>
                                <p:cTn id="78" presetID="10" presetClass="entr" presetSubtype="0" fill="hold" nodeType="clickEffect">
                                  <p:stCondLst>
                                    <p:cond delay="0"/>
                                  </p:stCondLst>
                                  <p:childTnLst>
                                    <p:set>
                                      <p:cBhvr>
                                        <p:cTn id="79" dur="1" fill="hold">
                                          <p:stCondLst>
                                            <p:cond delay="0"/>
                                          </p:stCondLst>
                                        </p:cTn>
                                        <p:tgtEl>
                                          <p:spTgt spid="343"/>
                                        </p:tgtEl>
                                        <p:attrNameLst>
                                          <p:attrName>style.visibility</p:attrName>
                                        </p:attrNameLst>
                                      </p:cBhvr>
                                      <p:to>
                                        <p:strVal val="visible"/>
                                      </p:to>
                                    </p:set>
                                    <p:animEffect transition="in" filter="fade">
                                      <p:cBhvr>
                                        <p:cTn id="80" dur="500"/>
                                        <p:tgtEl>
                                          <p:spTgt spid="343"/>
                                        </p:tgtEl>
                                      </p:cBhvr>
                                    </p:animEffect>
                                  </p:childTnLst>
                                </p:cTn>
                              </p:par>
                              <p:par>
                                <p:cTn id="81" presetID="10" presetClass="entr" presetSubtype="0" fill="hold" grpId="0" nodeType="withEffect">
                                  <p:stCondLst>
                                    <p:cond delay="0"/>
                                  </p:stCondLst>
                                  <p:childTnLst>
                                    <p:set>
                                      <p:cBhvr>
                                        <p:cTn id="82" dur="1" fill="hold">
                                          <p:stCondLst>
                                            <p:cond delay="0"/>
                                          </p:stCondLst>
                                        </p:cTn>
                                        <p:tgtEl>
                                          <p:spTgt spid="341"/>
                                        </p:tgtEl>
                                        <p:attrNameLst>
                                          <p:attrName>style.visibility</p:attrName>
                                        </p:attrNameLst>
                                      </p:cBhvr>
                                      <p:to>
                                        <p:strVal val="visible"/>
                                      </p:to>
                                    </p:set>
                                    <p:animEffect transition="in" filter="fade">
                                      <p:cBhvr>
                                        <p:cTn id="83" dur="500"/>
                                        <p:tgtEl>
                                          <p:spTgt spid="341"/>
                                        </p:tgtEl>
                                      </p:cBhvr>
                                    </p:animEffect>
                                  </p:childTnLst>
                                </p:cTn>
                              </p:par>
                              <p:par>
                                <p:cTn id="84" presetID="10" presetClass="entr" presetSubtype="0" fill="hold" grpId="0" nodeType="withEffect">
                                  <p:stCondLst>
                                    <p:cond delay="0"/>
                                  </p:stCondLst>
                                  <p:childTnLst>
                                    <p:set>
                                      <p:cBhvr>
                                        <p:cTn id="85" dur="1" fill="hold">
                                          <p:stCondLst>
                                            <p:cond delay="0"/>
                                          </p:stCondLst>
                                        </p:cTn>
                                        <p:tgtEl>
                                          <p:spTgt spid="342"/>
                                        </p:tgtEl>
                                        <p:attrNameLst>
                                          <p:attrName>style.visibility</p:attrName>
                                        </p:attrNameLst>
                                      </p:cBhvr>
                                      <p:to>
                                        <p:strVal val="visible"/>
                                      </p:to>
                                    </p:set>
                                    <p:animEffect transition="in" filter="fade">
                                      <p:cBhvr>
                                        <p:cTn id="86" dur="500"/>
                                        <p:tgtEl>
                                          <p:spTgt spid="342"/>
                                        </p:tgtEl>
                                      </p:cBhvr>
                                    </p:animEffect>
                                  </p:childTnLst>
                                </p:cTn>
                              </p:par>
                              <p:par>
                                <p:cTn id="87" presetID="10" presetClass="entr" presetSubtype="0" fill="hold" nodeType="withEffect">
                                  <p:stCondLst>
                                    <p:cond delay="0"/>
                                  </p:stCondLst>
                                  <p:childTnLst>
                                    <p:set>
                                      <p:cBhvr>
                                        <p:cTn id="88" dur="1" fill="hold">
                                          <p:stCondLst>
                                            <p:cond delay="0"/>
                                          </p:stCondLst>
                                        </p:cTn>
                                        <p:tgtEl>
                                          <p:spTgt spid="344"/>
                                        </p:tgtEl>
                                        <p:attrNameLst>
                                          <p:attrName>style.visibility</p:attrName>
                                        </p:attrNameLst>
                                      </p:cBhvr>
                                      <p:to>
                                        <p:strVal val="visible"/>
                                      </p:to>
                                    </p:set>
                                    <p:animEffect transition="in" filter="fade">
                                      <p:cBhvr>
                                        <p:cTn id="89" dur="500"/>
                                        <p:tgtEl>
                                          <p:spTgt spid="344"/>
                                        </p:tgtEl>
                                      </p:cBhvr>
                                    </p:animEffect>
                                  </p:childTnLst>
                                </p:cTn>
                              </p:par>
                            </p:childTnLst>
                          </p:cTn>
                        </p:par>
                      </p:childTnLst>
                    </p:cTn>
                  </p:par>
                  <p:par>
                    <p:cTn id="90" fill="hold">
                      <p:stCondLst>
                        <p:cond delay="indefinite"/>
                      </p:stCondLst>
                      <p:childTnLst>
                        <p:par>
                          <p:cTn id="91" fill="hold">
                            <p:stCondLst>
                              <p:cond delay="0"/>
                            </p:stCondLst>
                            <p:childTnLst>
                              <p:par>
                                <p:cTn id="92" presetID="10" presetClass="entr" presetSubtype="0" fill="hold" nodeType="clickEffect">
                                  <p:stCondLst>
                                    <p:cond delay="0"/>
                                  </p:stCondLst>
                                  <p:childTnLst>
                                    <p:set>
                                      <p:cBhvr>
                                        <p:cTn id="93" dur="1" fill="hold">
                                          <p:stCondLst>
                                            <p:cond delay="0"/>
                                          </p:stCondLst>
                                        </p:cTn>
                                        <p:tgtEl>
                                          <p:spTgt spid="323"/>
                                        </p:tgtEl>
                                        <p:attrNameLst>
                                          <p:attrName>style.visibility</p:attrName>
                                        </p:attrNameLst>
                                      </p:cBhvr>
                                      <p:to>
                                        <p:strVal val="visible"/>
                                      </p:to>
                                    </p:set>
                                    <p:animEffect transition="in" filter="fade">
                                      <p:cBhvr>
                                        <p:cTn id="94" dur="500"/>
                                        <p:tgtEl>
                                          <p:spTgt spid="323"/>
                                        </p:tgtEl>
                                      </p:cBhvr>
                                    </p:animEffect>
                                  </p:childTnLst>
                                </p:cTn>
                              </p:par>
                              <p:par>
                                <p:cTn id="95" presetID="10" presetClass="entr" presetSubtype="0" fill="hold" nodeType="withEffect">
                                  <p:stCondLst>
                                    <p:cond delay="0"/>
                                  </p:stCondLst>
                                  <p:childTnLst>
                                    <p:set>
                                      <p:cBhvr>
                                        <p:cTn id="96" dur="1" fill="hold">
                                          <p:stCondLst>
                                            <p:cond delay="0"/>
                                          </p:stCondLst>
                                        </p:cTn>
                                        <p:tgtEl>
                                          <p:spTgt spid="321"/>
                                        </p:tgtEl>
                                        <p:attrNameLst>
                                          <p:attrName>style.visibility</p:attrName>
                                        </p:attrNameLst>
                                      </p:cBhvr>
                                      <p:to>
                                        <p:strVal val="visible"/>
                                      </p:to>
                                    </p:set>
                                    <p:animEffect transition="in" filter="fade">
                                      <p:cBhvr>
                                        <p:cTn id="97" dur="500"/>
                                        <p:tgtEl>
                                          <p:spTgt spid="321"/>
                                        </p:tgtEl>
                                      </p:cBhvr>
                                    </p:animEffect>
                                  </p:childTnLst>
                                </p:cTn>
                              </p:par>
                              <p:par>
                                <p:cTn id="98" presetID="10" presetClass="entr" presetSubtype="0" fill="hold" grpId="0" nodeType="withEffect">
                                  <p:stCondLst>
                                    <p:cond delay="0"/>
                                  </p:stCondLst>
                                  <p:childTnLst>
                                    <p:set>
                                      <p:cBhvr>
                                        <p:cTn id="99" dur="1" fill="hold">
                                          <p:stCondLst>
                                            <p:cond delay="0"/>
                                          </p:stCondLst>
                                        </p:cTn>
                                        <p:tgtEl>
                                          <p:spTgt spid="322"/>
                                        </p:tgtEl>
                                        <p:attrNameLst>
                                          <p:attrName>style.visibility</p:attrName>
                                        </p:attrNameLst>
                                      </p:cBhvr>
                                      <p:to>
                                        <p:strVal val="visible"/>
                                      </p:to>
                                    </p:set>
                                    <p:animEffect transition="in" filter="fade">
                                      <p:cBhvr>
                                        <p:cTn id="100" dur="500"/>
                                        <p:tgtEl>
                                          <p:spTgt spid="322"/>
                                        </p:tgtEl>
                                      </p:cBhvr>
                                    </p:animEffect>
                                  </p:childTnLst>
                                </p:cTn>
                              </p:par>
                              <p:par>
                                <p:cTn id="101" presetID="10" presetClass="entr" presetSubtype="0" fill="hold" nodeType="withEffect">
                                  <p:stCondLst>
                                    <p:cond delay="0"/>
                                  </p:stCondLst>
                                  <p:childTnLst>
                                    <p:set>
                                      <p:cBhvr>
                                        <p:cTn id="102" dur="1" fill="hold">
                                          <p:stCondLst>
                                            <p:cond delay="0"/>
                                          </p:stCondLst>
                                        </p:cTn>
                                        <p:tgtEl>
                                          <p:spTgt spid="324"/>
                                        </p:tgtEl>
                                        <p:attrNameLst>
                                          <p:attrName>style.visibility</p:attrName>
                                        </p:attrNameLst>
                                      </p:cBhvr>
                                      <p:to>
                                        <p:strVal val="visible"/>
                                      </p:to>
                                    </p:set>
                                    <p:animEffect transition="in" filter="fade">
                                      <p:cBhvr>
                                        <p:cTn id="103" dur="500"/>
                                        <p:tgtEl>
                                          <p:spTgt spid="324"/>
                                        </p:tgtEl>
                                      </p:cBhvr>
                                    </p:animEffect>
                                  </p:childTnLst>
                                </p:cTn>
                              </p:par>
                              <p:par>
                                <p:cTn id="104" presetID="10" presetClass="entr" presetSubtype="0" fill="hold" grpId="0" nodeType="withEffect">
                                  <p:stCondLst>
                                    <p:cond delay="0"/>
                                  </p:stCondLst>
                                  <p:childTnLst>
                                    <p:set>
                                      <p:cBhvr>
                                        <p:cTn id="105" dur="1" fill="hold">
                                          <p:stCondLst>
                                            <p:cond delay="0"/>
                                          </p:stCondLst>
                                        </p:cTn>
                                        <p:tgtEl>
                                          <p:spTgt spid="340"/>
                                        </p:tgtEl>
                                        <p:attrNameLst>
                                          <p:attrName>style.visibility</p:attrName>
                                        </p:attrNameLst>
                                      </p:cBhvr>
                                      <p:to>
                                        <p:strVal val="visible"/>
                                      </p:to>
                                    </p:set>
                                    <p:animEffect transition="in" filter="fade">
                                      <p:cBhvr>
                                        <p:cTn id="106" dur="500"/>
                                        <p:tgtEl>
                                          <p:spTgt spid="340"/>
                                        </p:tgtEl>
                                      </p:cBhvr>
                                    </p:animEffect>
                                  </p:childTnLst>
                                </p:cTn>
                              </p:par>
                              <p:par>
                                <p:cTn id="107" presetID="10" presetClass="entr" presetSubtype="0" fill="hold" nodeType="withEffect">
                                  <p:stCondLst>
                                    <p:cond delay="0"/>
                                  </p:stCondLst>
                                  <p:childTnLst>
                                    <p:set>
                                      <p:cBhvr>
                                        <p:cTn id="108" dur="1" fill="hold">
                                          <p:stCondLst>
                                            <p:cond delay="0"/>
                                          </p:stCondLst>
                                        </p:cTn>
                                        <p:tgtEl>
                                          <p:spTgt spid="325"/>
                                        </p:tgtEl>
                                        <p:attrNameLst>
                                          <p:attrName>style.visibility</p:attrName>
                                        </p:attrNameLst>
                                      </p:cBhvr>
                                      <p:to>
                                        <p:strVal val="visible"/>
                                      </p:to>
                                    </p:set>
                                    <p:animEffect transition="in" filter="fade">
                                      <p:cBhvr>
                                        <p:cTn id="109" dur="500"/>
                                        <p:tgtEl>
                                          <p:spTgt spid="325"/>
                                        </p:tgtEl>
                                      </p:cBhvr>
                                    </p:animEffect>
                                  </p:childTnLst>
                                </p:cTn>
                              </p:par>
                              <p:par>
                                <p:cTn id="110" presetID="10" presetClass="entr" presetSubtype="0" fill="hold" nodeType="withEffect">
                                  <p:stCondLst>
                                    <p:cond delay="0"/>
                                  </p:stCondLst>
                                  <p:childTnLst>
                                    <p:set>
                                      <p:cBhvr>
                                        <p:cTn id="111" dur="1" fill="hold">
                                          <p:stCondLst>
                                            <p:cond delay="0"/>
                                          </p:stCondLst>
                                        </p:cTn>
                                        <p:tgtEl>
                                          <p:spTgt spid="345"/>
                                        </p:tgtEl>
                                        <p:attrNameLst>
                                          <p:attrName>style.visibility</p:attrName>
                                        </p:attrNameLst>
                                      </p:cBhvr>
                                      <p:to>
                                        <p:strVal val="visible"/>
                                      </p:to>
                                    </p:set>
                                    <p:animEffect transition="in" filter="fade">
                                      <p:cBhvr>
                                        <p:cTn id="112" dur="500"/>
                                        <p:tgtEl>
                                          <p:spTgt spid="3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7" grpId="0"/>
      <p:bldP spid="269" grpId="0"/>
      <p:bldP spid="276" grpId="0"/>
      <p:bldP spid="277" grpId="0"/>
      <p:bldP spid="291" grpId="0"/>
      <p:bldP spid="299" grpId="0"/>
      <p:bldP spid="300" grpId="0" animBg="1"/>
      <p:bldP spid="318" grpId="0"/>
      <p:bldP spid="319" grpId="0"/>
      <p:bldP spid="320" grpId="0"/>
      <p:bldP spid="322" grpId="0" animBg="1"/>
      <p:bldP spid="340" grpId="0"/>
      <p:bldP spid="341" grpId="0" animBg="1"/>
      <p:bldP spid="34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5E171-AE68-BB47-51D3-B3C4FB786ADD}"/>
              </a:ext>
            </a:extLst>
          </p:cNvPr>
          <p:cNvSpPr>
            <a:spLocks noGrp="1"/>
          </p:cNvSpPr>
          <p:nvPr>
            <p:ph type="title"/>
          </p:nvPr>
        </p:nvSpPr>
        <p:spPr/>
        <p:txBody>
          <a:bodyPr>
            <a:normAutofit fontScale="90000"/>
          </a:bodyPr>
          <a:lstStyle/>
          <a:p>
            <a:r>
              <a:rPr lang="en-IL" dirty="0"/>
              <a:t>Cross-Attention Layers </a:t>
            </a:r>
            <a:r>
              <a:rPr lang="en-IL" sz="2000" b="0" dirty="0">
                <a:solidFill>
                  <a:schemeClr val="tx1"/>
                </a:solidFill>
              </a:rPr>
              <a:t>Another Point of View</a:t>
            </a:r>
            <a:endParaRPr lang="en-IL" b="0" dirty="0">
              <a:solidFill>
                <a:schemeClr val="tx1"/>
              </a:solidFill>
            </a:endParaRPr>
          </a:p>
        </p:txBody>
      </p:sp>
      <p:sp>
        <p:nvSpPr>
          <p:cNvPr id="4" name="Date Placeholder 3">
            <a:extLst>
              <a:ext uri="{FF2B5EF4-FFF2-40B4-BE49-F238E27FC236}">
                <a16:creationId xmlns:a16="http://schemas.microsoft.com/office/drawing/2014/main" id="{84F2433E-62CD-A050-BF30-03FF4C6B0D73}"/>
              </a:ext>
            </a:extLst>
          </p:cNvPr>
          <p:cNvSpPr>
            <a:spLocks noGrp="1"/>
          </p:cNvSpPr>
          <p:nvPr>
            <p:ph type="dt" idx="10"/>
          </p:nvPr>
        </p:nvSpPr>
        <p:spPr/>
        <p:txBody>
          <a:bodyPr/>
          <a:lstStyle/>
          <a:p>
            <a:r>
              <a:rPr lang="en-GB" dirty="0"/>
              <a:t>SIGGRAPH 2025 Course</a:t>
            </a:r>
          </a:p>
        </p:txBody>
      </p:sp>
      <p:sp>
        <p:nvSpPr>
          <p:cNvPr id="5" name="Footer Placeholder 4">
            <a:extLst>
              <a:ext uri="{FF2B5EF4-FFF2-40B4-BE49-F238E27FC236}">
                <a16:creationId xmlns:a16="http://schemas.microsoft.com/office/drawing/2014/main" id="{14B935E4-EC59-4B2A-C346-F634E33CCD88}"/>
              </a:ext>
            </a:extLst>
          </p:cNvPr>
          <p:cNvSpPr>
            <a:spLocks noGrp="1"/>
          </p:cNvSpPr>
          <p:nvPr>
            <p:ph type="ftr" idx="11"/>
          </p:nvPr>
        </p:nvSpPr>
        <p:spPr/>
        <p:txBody>
          <a:bodyPr/>
          <a:lstStyle/>
          <a:p>
            <a:r>
              <a:rPr lang="en-GB"/>
              <a:t>Attention</a:t>
            </a:r>
            <a:endParaRPr lang="en-GB" dirty="0"/>
          </a:p>
        </p:txBody>
      </p:sp>
      <p:sp>
        <p:nvSpPr>
          <p:cNvPr id="6" name="Slide Number Placeholder 5">
            <a:extLst>
              <a:ext uri="{FF2B5EF4-FFF2-40B4-BE49-F238E27FC236}">
                <a16:creationId xmlns:a16="http://schemas.microsoft.com/office/drawing/2014/main" id="{943162A8-8ED5-0047-E4DF-03A3B0365F22}"/>
              </a:ext>
            </a:extLst>
          </p:cNvPr>
          <p:cNvSpPr>
            <a:spLocks noGrp="1"/>
          </p:cNvSpPr>
          <p:nvPr>
            <p:ph type="sldNum" idx="12"/>
          </p:nvPr>
        </p:nvSpPr>
        <p:spPr/>
        <p:txBody>
          <a:bodyPr/>
          <a:lstStyle/>
          <a:p>
            <a:pPr marL="0" lvl="0" indent="0" algn="r" rtl="0">
              <a:spcBef>
                <a:spcPts val="0"/>
              </a:spcBef>
              <a:spcAft>
                <a:spcPts val="0"/>
              </a:spcAft>
              <a:buNone/>
            </a:pPr>
            <a:r>
              <a:rPr lang="en-US"/>
              <a:t>Diffusion Models in Visual Computing</a:t>
            </a:r>
          </a:p>
        </p:txBody>
      </p:sp>
      <p:grpSp>
        <p:nvGrpSpPr>
          <p:cNvPr id="40" name="Group 39">
            <a:extLst>
              <a:ext uri="{FF2B5EF4-FFF2-40B4-BE49-F238E27FC236}">
                <a16:creationId xmlns:a16="http://schemas.microsoft.com/office/drawing/2014/main" id="{F2AFCB1E-C6BC-2B6A-9624-7BB1CC3C14A5}"/>
              </a:ext>
            </a:extLst>
          </p:cNvPr>
          <p:cNvGrpSpPr/>
          <p:nvPr/>
        </p:nvGrpSpPr>
        <p:grpSpPr>
          <a:xfrm>
            <a:off x="144412" y="1831992"/>
            <a:ext cx="11903175" cy="4075084"/>
            <a:chOff x="288826" y="1799624"/>
            <a:chExt cx="11903175" cy="4075084"/>
          </a:xfrm>
        </p:grpSpPr>
        <p:grpSp>
          <p:nvGrpSpPr>
            <p:cNvPr id="41" name="Group 40">
              <a:extLst>
                <a:ext uri="{FF2B5EF4-FFF2-40B4-BE49-F238E27FC236}">
                  <a16:creationId xmlns:a16="http://schemas.microsoft.com/office/drawing/2014/main" id="{BDDC3C88-8F9B-48E3-6A49-A4ED240C5CA7}"/>
                </a:ext>
              </a:extLst>
            </p:cNvPr>
            <p:cNvGrpSpPr/>
            <p:nvPr/>
          </p:nvGrpSpPr>
          <p:grpSpPr>
            <a:xfrm>
              <a:off x="288826" y="1799624"/>
              <a:ext cx="8892721" cy="4075084"/>
              <a:chOff x="441815" y="1783440"/>
              <a:chExt cx="8892721" cy="4075084"/>
            </a:xfrm>
          </p:grpSpPr>
          <mc:AlternateContent xmlns:mc="http://schemas.openxmlformats.org/markup-compatibility/2006" xmlns:a14="http://schemas.microsoft.com/office/drawing/2010/main">
            <mc:Choice Requires="a14">
              <p:sp>
                <p:nvSpPr>
                  <p:cNvPr id="43" name="TextBox 42">
                    <a:extLst>
                      <a:ext uri="{FF2B5EF4-FFF2-40B4-BE49-F238E27FC236}">
                        <a16:creationId xmlns:a16="http://schemas.microsoft.com/office/drawing/2014/main" id="{CFCF9605-9029-5AC2-8F01-FAD7A94F7881}"/>
                      </a:ext>
                    </a:extLst>
                  </p:cNvPr>
                  <p:cNvSpPr txBox="1"/>
                  <p:nvPr/>
                </p:nvSpPr>
                <p:spPr>
                  <a:xfrm>
                    <a:off x="441815" y="4476923"/>
                    <a:ext cx="675000" cy="584775"/>
                  </a:xfrm>
                  <a:prstGeom prst="rect">
                    <a:avLst/>
                  </a:prstGeom>
                  <a:noFill/>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
                        </m:oMathParaPr>
                        <m:oMath xmlns:m="http://schemas.openxmlformats.org/officeDocument/2006/math">
                          <m:r>
                            <a:rPr kumimoji="0" lang="en-US" sz="3200" b="0" i="1" u="none" strike="noStrike" kern="1200" cap="none" spc="0" normalizeH="0" baseline="0" noProof="0" smtClean="0">
                              <a:ln>
                                <a:noFill/>
                              </a:ln>
                              <a:solidFill>
                                <a:prstClr val="black">
                                  <a:lumMod val="75000"/>
                                  <a:lumOff val="25000"/>
                                </a:prstClr>
                              </a:solidFill>
                              <a:effectLst/>
                              <a:uLnTx/>
                              <a:uFillTx/>
                              <a:latin typeface="Cambria Math" panose="02040503050406030204" pitchFamily="18" charset="0"/>
                              <a:ea typeface="+mn-ea"/>
                              <a:cs typeface="Cavolini" panose="03000502040302020204" pitchFamily="66" charset="0"/>
                            </a:rPr>
                            <m:t>𝑄</m:t>
                          </m:r>
                        </m:oMath>
                      </m:oMathPara>
                    </a14:m>
                    <a:endParaRPr kumimoji="0" lang="en-IL" sz="3200" b="0" i="0" u="none" strike="noStrike" kern="1200" cap="none" spc="0" normalizeH="0" baseline="0" noProof="0" dirty="0">
                      <a:ln>
                        <a:noFill/>
                      </a:ln>
                      <a:solidFill>
                        <a:prstClr val="black">
                          <a:lumMod val="75000"/>
                          <a:lumOff val="25000"/>
                        </a:prstClr>
                      </a:solidFill>
                      <a:effectLst/>
                      <a:uLnTx/>
                      <a:uFillTx/>
                      <a:latin typeface="Ink Free" panose="03080402000500000000" pitchFamily="66" charset="0"/>
                      <a:ea typeface="+mn-ea"/>
                      <a:cs typeface="Cavolini" panose="03000502040302020204" pitchFamily="66" charset="0"/>
                    </a:endParaRPr>
                  </a:p>
                </p:txBody>
              </p:sp>
            </mc:Choice>
            <mc:Fallback xmlns="">
              <p:sp>
                <p:nvSpPr>
                  <p:cNvPr id="7" name="TextBox 6">
                    <a:extLst>
                      <a:ext uri="{FF2B5EF4-FFF2-40B4-BE49-F238E27FC236}">
                        <a16:creationId xmlns:a16="http://schemas.microsoft.com/office/drawing/2014/main" id="{4DE86DEA-51A2-4946-6C3C-51C7DDB8E2E0}"/>
                      </a:ext>
                    </a:extLst>
                  </p:cNvPr>
                  <p:cNvSpPr txBox="1">
                    <a:spLocks noRot="1" noChangeAspect="1" noMove="1" noResize="1" noEditPoints="1" noAdjustHandles="1" noChangeArrowheads="1" noChangeShapeType="1" noTextEdit="1"/>
                  </p:cNvSpPr>
                  <p:nvPr/>
                </p:nvSpPr>
                <p:spPr>
                  <a:xfrm>
                    <a:off x="441815" y="4476923"/>
                    <a:ext cx="675000" cy="584775"/>
                  </a:xfrm>
                  <a:prstGeom prst="rect">
                    <a:avLst/>
                  </a:prstGeom>
                  <a:blipFill>
                    <a:blip r:embed="rId3"/>
                    <a:stretch>
                      <a:fillRect r="-9259" b="-12766"/>
                    </a:stretch>
                  </a:blipFill>
                </p:spPr>
                <p:txBody>
                  <a:bodyPr/>
                  <a:lstStyle/>
                  <a:p>
                    <a:r>
                      <a:rPr lang="en-IL">
                        <a:noFill/>
                      </a:rPr>
                      <a:t> </a:t>
                    </a:r>
                  </a:p>
                </p:txBody>
              </p:sp>
            </mc:Fallback>
          </mc:AlternateContent>
          <mc:AlternateContent xmlns:mc="http://schemas.openxmlformats.org/markup-compatibility/2006" xmlns:a14="http://schemas.microsoft.com/office/drawing/2010/main">
            <mc:Choice Requires="a14">
              <p:sp>
                <p:nvSpPr>
                  <p:cNvPr id="44" name="TextBox 43">
                    <a:extLst>
                      <a:ext uri="{FF2B5EF4-FFF2-40B4-BE49-F238E27FC236}">
                        <a16:creationId xmlns:a16="http://schemas.microsoft.com/office/drawing/2014/main" id="{1F7DEAA4-D963-279C-C647-C6B4E7C831E9}"/>
                      </a:ext>
                    </a:extLst>
                  </p:cNvPr>
                  <p:cNvSpPr txBox="1"/>
                  <p:nvPr/>
                </p:nvSpPr>
                <p:spPr>
                  <a:xfrm>
                    <a:off x="1464551" y="2680170"/>
                    <a:ext cx="595273" cy="461665"/>
                  </a:xfrm>
                  <a:prstGeom prst="rect">
                    <a:avLst/>
                  </a:prstGeom>
                  <a:noFill/>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
                        </m:oMathParaPr>
                        <m:oMath xmlns:m="http://schemas.openxmlformats.org/officeDocument/2006/math">
                          <m:r>
                            <a:rPr kumimoji="0" lang="en-US" sz="2400" b="0" i="1" u="none" strike="noStrike" kern="1200" cap="none" spc="0" normalizeH="0" baseline="0" noProof="0" smtClean="0">
                              <a:ln>
                                <a:noFill/>
                              </a:ln>
                              <a:solidFill>
                                <a:prstClr val="black">
                                  <a:lumMod val="75000"/>
                                  <a:lumOff val="25000"/>
                                </a:prstClr>
                              </a:solidFill>
                              <a:effectLst/>
                              <a:uLnTx/>
                              <a:uFillTx/>
                              <a:latin typeface="Cambria Math" panose="02040503050406030204" pitchFamily="18" charset="0"/>
                              <a:ea typeface="+mn-ea"/>
                              <a:cs typeface="Cavolini" panose="03000502040302020204" pitchFamily="66" charset="0"/>
                            </a:rPr>
                            <m:t>𝑁</m:t>
                          </m:r>
                        </m:oMath>
                      </m:oMathPara>
                    </a14:m>
                    <a:endParaRPr kumimoji="0" lang="en-IL" sz="2400" b="0" i="0" u="none" strike="noStrike" kern="1200" cap="none" spc="0" normalizeH="0" baseline="0" noProof="0" dirty="0">
                      <a:ln>
                        <a:noFill/>
                      </a:ln>
                      <a:solidFill>
                        <a:prstClr val="black">
                          <a:lumMod val="75000"/>
                          <a:lumOff val="25000"/>
                        </a:prstClr>
                      </a:solidFill>
                      <a:effectLst/>
                      <a:uLnTx/>
                      <a:uFillTx/>
                      <a:latin typeface="Ink Free" panose="03080402000500000000" pitchFamily="66" charset="0"/>
                      <a:ea typeface="+mn-ea"/>
                      <a:cs typeface="Cavolini" panose="03000502040302020204" pitchFamily="66" charset="0"/>
                    </a:endParaRPr>
                  </a:p>
                </p:txBody>
              </p:sp>
            </mc:Choice>
            <mc:Fallback xmlns="">
              <p:sp>
                <p:nvSpPr>
                  <p:cNvPr id="8" name="TextBox 7">
                    <a:extLst>
                      <a:ext uri="{FF2B5EF4-FFF2-40B4-BE49-F238E27FC236}">
                        <a16:creationId xmlns:a16="http://schemas.microsoft.com/office/drawing/2014/main" id="{FD4F71B3-BEC6-09E8-A50B-5E8E7F731C72}"/>
                      </a:ext>
                    </a:extLst>
                  </p:cNvPr>
                  <p:cNvSpPr txBox="1">
                    <a:spLocks noRot="1" noChangeAspect="1" noMove="1" noResize="1" noEditPoints="1" noAdjustHandles="1" noChangeArrowheads="1" noChangeShapeType="1" noTextEdit="1"/>
                  </p:cNvSpPr>
                  <p:nvPr/>
                </p:nvSpPr>
                <p:spPr>
                  <a:xfrm>
                    <a:off x="1464551" y="2680170"/>
                    <a:ext cx="595273" cy="461665"/>
                  </a:xfrm>
                  <a:prstGeom prst="rect">
                    <a:avLst/>
                  </a:prstGeom>
                  <a:blipFill>
                    <a:blip r:embed="rId4"/>
                    <a:stretch>
                      <a:fillRect/>
                    </a:stretch>
                  </a:blipFill>
                </p:spPr>
                <p:txBody>
                  <a:bodyPr/>
                  <a:lstStyle/>
                  <a:p>
                    <a:r>
                      <a:rPr lang="en-IL">
                        <a:noFill/>
                      </a:rPr>
                      <a:t> </a:t>
                    </a:r>
                  </a:p>
                </p:txBody>
              </p:sp>
            </mc:Fallback>
          </mc:AlternateContent>
          <p:cxnSp>
            <p:nvCxnSpPr>
              <p:cNvPr id="45" name="Straight Arrow Connector 44">
                <a:extLst>
                  <a:ext uri="{FF2B5EF4-FFF2-40B4-BE49-F238E27FC236}">
                    <a16:creationId xmlns:a16="http://schemas.microsoft.com/office/drawing/2014/main" id="{E126ACA9-E981-DA89-B36F-4B8C38D789B3}"/>
                  </a:ext>
                </a:extLst>
              </p:cNvPr>
              <p:cNvCxnSpPr>
                <a:cxnSpLocks/>
              </p:cNvCxnSpPr>
              <p:nvPr/>
            </p:nvCxnSpPr>
            <p:spPr>
              <a:xfrm>
                <a:off x="2372509" y="3581199"/>
                <a:ext cx="987801" cy="0"/>
              </a:xfrm>
              <a:prstGeom prst="straightConnector1">
                <a:avLst/>
              </a:prstGeom>
              <a:noFill/>
              <a:ln w="38100" cap="flat" cmpd="sng" algn="ctr">
                <a:solidFill>
                  <a:sysClr val="windowText" lastClr="000000">
                    <a:lumMod val="50000"/>
                    <a:lumOff val="50000"/>
                  </a:sysClr>
                </a:solidFill>
                <a:prstDash val="solid"/>
                <a:miter lim="800000"/>
                <a:tailEnd type="arrow" w="med" len="med"/>
              </a:ln>
              <a:effectLst/>
            </p:spPr>
          </p:cxnSp>
          <mc:AlternateContent xmlns:mc="http://schemas.openxmlformats.org/markup-compatibility/2006" xmlns:a14="http://schemas.microsoft.com/office/drawing/2010/main">
            <mc:Choice Requires="a14">
              <p:sp>
                <p:nvSpPr>
                  <p:cNvPr id="46" name="TextBox 45">
                    <a:extLst>
                      <a:ext uri="{FF2B5EF4-FFF2-40B4-BE49-F238E27FC236}">
                        <a16:creationId xmlns:a16="http://schemas.microsoft.com/office/drawing/2014/main" id="{E55D1F37-BDA2-D736-1CE7-74C8B71ED8FF}"/>
                      </a:ext>
                    </a:extLst>
                  </p:cNvPr>
                  <p:cNvSpPr txBox="1"/>
                  <p:nvPr/>
                </p:nvSpPr>
                <p:spPr>
                  <a:xfrm>
                    <a:off x="1396846" y="4489280"/>
                    <a:ext cx="675000" cy="584775"/>
                  </a:xfrm>
                  <a:prstGeom prst="rect">
                    <a:avLst/>
                  </a:prstGeom>
                  <a:noFill/>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
                        </m:oMathParaPr>
                        <m:oMath xmlns:m="http://schemas.openxmlformats.org/officeDocument/2006/math">
                          <m:r>
                            <a:rPr kumimoji="0" lang="en-US" sz="3200" b="0" i="1" u="none" strike="noStrike" kern="1200" cap="none" spc="0" normalizeH="0" baseline="0" noProof="0" smtClean="0">
                              <a:ln>
                                <a:noFill/>
                              </a:ln>
                              <a:solidFill>
                                <a:prstClr val="black">
                                  <a:lumMod val="75000"/>
                                  <a:lumOff val="25000"/>
                                </a:prstClr>
                              </a:solidFill>
                              <a:effectLst/>
                              <a:uLnTx/>
                              <a:uFillTx/>
                              <a:latin typeface="Cambria Math" panose="02040503050406030204" pitchFamily="18" charset="0"/>
                              <a:ea typeface="+mn-ea"/>
                              <a:cs typeface="Cavolini" panose="03000502040302020204" pitchFamily="66" charset="0"/>
                            </a:rPr>
                            <m:t>𝐾</m:t>
                          </m:r>
                        </m:oMath>
                      </m:oMathPara>
                    </a14:m>
                    <a:endParaRPr kumimoji="0" lang="en-IL" sz="3200" b="0" i="0" u="none" strike="noStrike" kern="1200" cap="none" spc="0" normalizeH="0" baseline="0" noProof="0" dirty="0">
                      <a:ln>
                        <a:noFill/>
                      </a:ln>
                      <a:solidFill>
                        <a:prstClr val="black">
                          <a:lumMod val="75000"/>
                          <a:lumOff val="25000"/>
                        </a:prstClr>
                      </a:solidFill>
                      <a:effectLst/>
                      <a:uLnTx/>
                      <a:uFillTx/>
                      <a:latin typeface="Ink Free" panose="03080402000500000000" pitchFamily="66" charset="0"/>
                      <a:ea typeface="+mn-ea"/>
                      <a:cs typeface="Cavolini" panose="03000502040302020204" pitchFamily="66" charset="0"/>
                    </a:endParaRPr>
                  </a:p>
                </p:txBody>
              </p:sp>
            </mc:Choice>
            <mc:Fallback xmlns="">
              <p:sp>
                <p:nvSpPr>
                  <p:cNvPr id="19" name="TextBox 18">
                    <a:extLst>
                      <a:ext uri="{FF2B5EF4-FFF2-40B4-BE49-F238E27FC236}">
                        <a16:creationId xmlns:a16="http://schemas.microsoft.com/office/drawing/2014/main" id="{36AC721B-A041-64EB-4A13-2224B6B3FB03}"/>
                      </a:ext>
                    </a:extLst>
                  </p:cNvPr>
                  <p:cNvSpPr txBox="1">
                    <a:spLocks noRot="1" noChangeAspect="1" noMove="1" noResize="1" noEditPoints="1" noAdjustHandles="1" noChangeArrowheads="1" noChangeShapeType="1" noTextEdit="1"/>
                  </p:cNvSpPr>
                  <p:nvPr/>
                </p:nvSpPr>
                <p:spPr>
                  <a:xfrm>
                    <a:off x="1396846" y="4489280"/>
                    <a:ext cx="675000" cy="584775"/>
                  </a:xfrm>
                  <a:prstGeom prst="rect">
                    <a:avLst/>
                  </a:prstGeom>
                  <a:blipFill>
                    <a:blip r:embed="rId5"/>
                    <a:stretch>
                      <a:fillRect r="-3704"/>
                    </a:stretch>
                  </a:blipFill>
                </p:spPr>
                <p:txBody>
                  <a:bodyPr/>
                  <a:lstStyle/>
                  <a:p>
                    <a:r>
                      <a:rPr lang="en-IL">
                        <a:noFill/>
                      </a:rPr>
                      <a:t> </a:t>
                    </a:r>
                  </a:p>
                </p:txBody>
              </p:sp>
            </mc:Fallback>
          </mc:AlternateContent>
          <mc:AlternateContent xmlns:mc="http://schemas.openxmlformats.org/markup-compatibility/2006" xmlns:a14="http://schemas.microsoft.com/office/drawing/2010/main">
            <mc:Choice Requires="a14">
              <p:sp>
                <p:nvSpPr>
                  <p:cNvPr id="47" name="TextBox 46">
                    <a:extLst>
                      <a:ext uri="{FF2B5EF4-FFF2-40B4-BE49-F238E27FC236}">
                        <a16:creationId xmlns:a16="http://schemas.microsoft.com/office/drawing/2014/main" id="{3DE17971-8098-2D51-22C3-F701313515C4}"/>
                      </a:ext>
                    </a:extLst>
                  </p:cNvPr>
                  <p:cNvSpPr txBox="1"/>
                  <p:nvPr/>
                </p:nvSpPr>
                <p:spPr>
                  <a:xfrm>
                    <a:off x="3825130" y="2382811"/>
                    <a:ext cx="1892397" cy="461665"/>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p>
                            <m:sSupPr>
                              <m:ctrlPr>
                                <a:rPr kumimoji="0" lang="en-US" sz="2400" b="0" i="1" u="none" strike="noStrike" kern="1200" cap="none" spc="0" normalizeH="0" baseline="0" noProof="0" smtClean="0">
                                  <a:ln>
                                    <a:noFill/>
                                  </a:ln>
                                  <a:solidFill>
                                    <a:prstClr val="black">
                                      <a:lumMod val="75000"/>
                                      <a:lumOff val="25000"/>
                                    </a:prstClr>
                                  </a:solidFill>
                                  <a:effectLst/>
                                  <a:uLnTx/>
                                  <a:uFillTx/>
                                  <a:latin typeface="Cambria Math" panose="02040503050406030204" pitchFamily="18" charset="0"/>
                                  <a:ea typeface="+mn-ea"/>
                                  <a:cs typeface="Cavolini" panose="03000502040302020204" pitchFamily="66" charset="0"/>
                                </a:rPr>
                              </m:ctrlPr>
                            </m:sSupPr>
                            <m:e>
                              <m:r>
                                <a:rPr kumimoji="0" lang="en-US" sz="2400" b="0" i="1" u="none" strike="noStrike" kern="1200" cap="none" spc="0" normalizeH="0" baseline="0" noProof="0" smtClean="0">
                                  <a:ln>
                                    <a:noFill/>
                                  </a:ln>
                                  <a:solidFill>
                                    <a:prstClr val="black">
                                      <a:lumMod val="75000"/>
                                      <a:lumOff val="25000"/>
                                    </a:prstClr>
                                  </a:solidFill>
                                  <a:effectLst/>
                                  <a:uLnTx/>
                                  <a:uFillTx/>
                                  <a:latin typeface="Cambria Math" panose="02040503050406030204" pitchFamily="18" charset="0"/>
                                  <a:ea typeface="+mn-ea"/>
                                  <a:cs typeface="Cavolini" panose="03000502040302020204" pitchFamily="66" charset="0"/>
                                </a:rPr>
                                <m:t>𝑃</m:t>
                              </m:r>
                            </m:e>
                            <m:sup>
                              <m:r>
                                <a:rPr kumimoji="0" lang="en-US" sz="2400" b="0" i="1" u="none" strike="noStrike" kern="1200" cap="none" spc="0" normalizeH="0" baseline="0" noProof="0" smtClean="0">
                                  <a:ln>
                                    <a:noFill/>
                                  </a:ln>
                                  <a:solidFill>
                                    <a:prstClr val="black">
                                      <a:lumMod val="75000"/>
                                      <a:lumOff val="25000"/>
                                    </a:prstClr>
                                  </a:solidFill>
                                  <a:effectLst/>
                                  <a:uLnTx/>
                                  <a:uFillTx/>
                                  <a:latin typeface="Cambria Math" panose="02040503050406030204" pitchFamily="18" charset="0"/>
                                  <a:ea typeface="+mn-ea"/>
                                  <a:cs typeface="Cavolini" panose="03000502040302020204" pitchFamily="66" charset="0"/>
                                </a:rPr>
                                <m:t>2</m:t>
                              </m:r>
                            </m:sup>
                          </m:sSup>
                          <m:r>
                            <a:rPr kumimoji="0" lang="en-US" sz="2400" b="0" i="1" u="none" strike="noStrike" kern="1200" cap="none" spc="0" normalizeH="0" baseline="0" noProof="0" smtClean="0">
                              <a:ln>
                                <a:noFill/>
                              </a:ln>
                              <a:solidFill>
                                <a:prstClr val="black">
                                  <a:lumMod val="75000"/>
                                  <a:lumOff val="25000"/>
                                </a:prstClr>
                              </a:solidFill>
                              <a:effectLst/>
                              <a:uLnTx/>
                              <a:uFillTx/>
                              <a:latin typeface="Cambria Math" panose="02040503050406030204" pitchFamily="18" charset="0"/>
                              <a:ea typeface="+mn-ea"/>
                              <a:cs typeface="Cavolini" panose="03000502040302020204" pitchFamily="66" charset="0"/>
                            </a:rPr>
                            <m:t>×</m:t>
                          </m:r>
                          <m:r>
                            <a:rPr kumimoji="0" lang="en-US" sz="2400" b="0" i="1" u="none" strike="noStrike" kern="1200" cap="none" spc="0" normalizeH="0" baseline="0" noProof="0" smtClean="0">
                              <a:ln>
                                <a:noFill/>
                              </a:ln>
                              <a:solidFill>
                                <a:prstClr val="black">
                                  <a:lumMod val="75000"/>
                                  <a:lumOff val="25000"/>
                                </a:prstClr>
                              </a:solidFill>
                              <a:effectLst/>
                              <a:uLnTx/>
                              <a:uFillTx/>
                              <a:latin typeface="Cambria Math" panose="02040503050406030204" pitchFamily="18" charset="0"/>
                              <a:ea typeface="+mn-ea"/>
                              <a:cs typeface="Cavolini" panose="03000502040302020204" pitchFamily="66" charset="0"/>
                            </a:rPr>
                            <m:t>𝑁</m:t>
                          </m:r>
                        </m:oMath>
                      </m:oMathPara>
                    </a14:m>
                    <a:endParaRPr kumimoji="0" lang="en-IL" sz="2400" b="0" i="0" u="none" strike="noStrike" kern="1200" cap="none" spc="0" normalizeH="0" baseline="0" noProof="0" dirty="0">
                      <a:ln>
                        <a:noFill/>
                      </a:ln>
                      <a:solidFill>
                        <a:prstClr val="black">
                          <a:lumMod val="75000"/>
                          <a:lumOff val="25000"/>
                        </a:prstClr>
                      </a:solidFill>
                      <a:effectLst/>
                      <a:uLnTx/>
                      <a:uFillTx/>
                      <a:latin typeface="Ink Free" panose="03080402000500000000" pitchFamily="66" charset="0"/>
                      <a:ea typeface="+mn-ea"/>
                      <a:cs typeface="Cavolini" panose="03000502040302020204" pitchFamily="66" charset="0"/>
                    </a:endParaRPr>
                  </a:p>
                </p:txBody>
              </p:sp>
            </mc:Choice>
            <mc:Fallback xmlns="">
              <p:sp>
                <p:nvSpPr>
                  <p:cNvPr id="26" name="TextBox 25">
                    <a:extLst>
                      <a:ext uri="{FF2B5EF4-FFF2-40B4-BE49-F238E27FC236}">
                        <a16:creationId xmlns:a16="http://schemas.microsoft.com/office/drawing/2014/main" id="{C74FCDC6-F14C-C1E7-DB0F-770206EF9055}"/>
                      </a:ext>
                    </a:extLst>
                  </p:cNvPr>
                  <p:cNvSpPr txBox="1">
                    <a:spLocks noRot="1" noChangeAspect="1" noMove="1" noResize="1" noEditPoints="1" noAdjustHandles="1" noChangeArrowheads="1" noChangeShapeType="1" noTextEdit="1"/>
                  </p:cNvSpPr>
                  <p:nvPr/>
                </p:nvSpPr>
                <p:spPr>
                  <a:xfrm>
                    <a:off x="3825130" y="2382811"/>
                    <a:ext cx="1892397" cy="461665"/>
                  </a:xfrm>
                  <a:prstGeom prst="rect">
                    <a:avLst/>
                  </a:prstGeom>
                  <a:blipFill>
                    <a:blip r:embed="rId6"/>
                    <a:stretch>
                      <a:fillRect/>
                    </a:stretch>
                  </a:blipFill>
                </p:spPr>
                <p:txBody>
                  <a:bodyPr/>
                  <a:lstStyle/>
                  <a:p>
                    <a:r>
                      <a:rPr lang="en-IL">
                        <a:noFill/>
                      </a:rPr>
                      <a:t> </a:t>
                    </a:r>
                  </a:p>
                </p:txBody>
              </p:sp>
            </mc:Fallback>
          </mc:AlternateContent>
          <mc:AlternateContent xmlns:mc="http://schemas.openxmlformats.org/markup-compatibility/2006" xmlns:a14="http://schemas.microsoft.com/office/drawing/2010/main">
            <mc:Choice Requires="a14">
              <p:sp>
                <p:nvSpPr>
                  <p:cNvPr id="48" name="TextBox 47">
                    <a:extLst>
                      <a:ext uri="{FF2B5EF4-FFF2-40B4-BE49-F238E27FC236}">
                        <a16:creationId xmlns:a16="http://schemas.microsoft.com/office/drawing/2014/main" id="{606C43AC-D08B-10C9-C7A8-1A03CA54CC83}"/>
                      </a:ext>
                    </a:extLst>
                  </p:cNvPr>
                  <p:cNvSpPr txBox="1"/>
                  <p:nvPr/>
                </p:nvSpPr>
                <p:spPr>
                  <a:xfrm>
                    <a:off x="7994500" y="3841120"/>
                    <a:ext cx="1340036" cy="461665"/>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
                        </m:oMathParaPr>
                        <m:oMath xmlns:m="http://schemas.openxmlformats.org/officeDocument/2006/math">
                          <m:r>
                            <a:rPr kumimoji="0" lang="en-US" sz="2400" b="0" i="1" u="none" strike="noStrike" kern="1200" cap="none" spc="0" normalizeH="0" baseline="0" noProof="0" smtClean="0">
                              <a:ln>
                                <a:noFill/>
                              </a:ln>
                              <a:solidFill>
                                <a:prstClr val="black">
                                  <a:lumMod val="75000"/>
                                  <a:lumOff val="25000"/>
                                </a:prstClr>
                              </a:solidFill>
                              <a:effectLst/>
                              <a:uLnTx/>
                              <a:uFillTx/>
                              <a:latin typeface="Cambria Math" panose="02040503050406030204" pitchFamily="18" charset="0"/>
                              <a:ea typeface="+mn-ea"/>
                              <a:cs typeface="Cavolini" panose="03000502040302020204" pitchFamily="66" charset="0"/>
                            </a:rPr>
                            <m:t>𝑃</m:t>
                          </m:r>
                          <m:r>
                            <a:rPr kumimoji="0" lang="en-US" sz="2400" b="0" i="1" u="none" strike="noStrike" kern="1200" cap="none" spc="0" normalizeH="0" baseline="0" noProof="0" smtClean="0">
                              <a:ln>
                                <a:noFill/>
                              </a:ln>
                              <a:solidFill>
                                <a:prstClr val="black">
                                  <a:lumMod val="75000"/>
                                  <a:lumOff val="25000"/>
                                </a:prstClr>
                              </a:solidFill>
                              <a:effectLst/>
                              <a:uLnTx/>
                              <a:uFillTx/>
                              <a:latin typeface="Cambria Math" panose="02040503050406030204" pitchFamily="18" charset="0"/>
                              <a:ea typeface="+mn-ea"/>
                              <a:cs typeface="Cavolini" panose="03000502040302020204" pitchFamily="66" charset="0"/>
                            </a:rPr>
                            <m:t>×</m:t>
                          </m:r>
                          <m:r>
                            <a:rPr kumimoji="0" lang="en-US" sz="2400" b="0" i="1" u="none" strike="noStrike" kern="1200" cap="none" spc="0" normalizeH="0" baseline="0" noProof="0" smtClean="0">
                              <a:ln>
                                <a:noFill/>
                              </a:ln>
                              <a:solidFill>
                                <a:prstClr val="black">
                                  <a:lumMod val="75000"/>
                                  <a:lumOff val="25000"/>
                                </a:prstClr>
                              </a:solidFill>
                              <a:effectLst/>
                              <a:uLnTx/>
                              <a:uFillTx/>
                              <a:latin typeface="Cambria Math" panose="02040503050406030204" pitchFamily="18" charset="0"/>
                              <a:ea typeface="+mn-ea"/>
                              <a:cs typeface="Cavolini" panose="03000502040302020204" pitchFamily="66" charset="0"/>
                            </a:rPr>
                            <m:t>𝑃</m:t>
                          </m:r>
                        </m:oMath>
                      </m:oMathPara>
                    </a14:m>
                    <a:endParaRPr kumimoji="0" lang="en-IL" sz="2400" b="0" i="0" u="none" strike="noStrike" kern="1200" cap="none" spc="0" normalizeH="0" baseline="0" noProof="0" dirty="0">
                      <a:ln>
                        <a:noFill/>
                      </a:ln>
                      <a:solidFill>
                        <a:prstClr val="black">
                          <a:lumMod val="75000"/>
                          <a:lumOff val="25000"/>
                        </a:prstClr>
                      </a:solidFill>
                      <a:effectLst/>
                      <a:uLnTx/>
                      <a:uFillTx/>
                      <a:latin typeface="Gentona ExtraLight" pitchFamily="2" charset="77"/>
                      <a:ea typeface="+mn-ea"/>
                      <a:cs typeface="Cavolini" panose="03000502040302020204" pitchFamily="66" charset="0"/>
                    </a:endParaRPr>
                  </a:p>
                </p:txBody>
              </p:sp>
            </mc:Choice>
            <mc:Fallback xmlns="">
              <p:sp>
                <p:nvSpPr>
                  <p:cNvPr id="53" name="TextBox 52">
                    <a:extLst>
                      <a:ext uri="{FF2B5EF4-FFF2-40B4-BE49-F238E27FC236}">
                        <a16:creationId xmlns:a16="http://schemas.microsoft.com/office/drawing/2014/main" id="{59B69332-2512-68A3-C7FE-72D582D8AE09}"/>
                      </a:ext>
                    </a:extLst>
                  </p:cNvPr>
                  <p:cNvSpPr txBox="1">
                    <a:spLocks noRot="1" noChangeAspect="1" noMove="1" noResize="1" noEditPoints="1" noAdjustHandles="1" noChangeArrowheads="1" noChangeShapeType="1" noTextEdit="1"/>
                  </p:cNvSpPr>
                  <p:nvPr/>
                </p:nvSpPr>
                <p:spPr>
                  <a:xfrm>
                    <a:off x="7994500" y="3841120"/>
                    <a:ext cx="1340036" cy="461665"/>
                  </a:xfrm>
                  <a:prstGeom prst="rect">
                    <a:avLst/>
                  </a:prstGeom>
                  <a:blipFill>
                    <a:blip r:embed="rId7"/>
                    <a:stretch>
                      <a:fillRect/>
                    </a:stretch>
                  </a:blipFill>
                </p:spPr>
                <p:txBody>
                  <a:bodyPr/>
                  <a:lstStyle/>
                  <a:p>
                    <a:r>
                      <a:rPr lang="en-IL">
                        <a:noFill/>
                      </a:rPr>
                      <a:t> </a:t>
                    </a:r>
                  </a:p>
                </p:txBody>
              </p:sp>
            </mc:Fallback>
          </mc:AlternateContent>
          <mc:AlternateContent xmlns:mc="http://schemas.openxmlformats.org/markup-compatibility/2006" xmlns:a14="http://schemas.microsoft.com/office/drawing/2010/main">
            <mc:Choice Requires="a14">
              <p:sp>
                <p:nvSpPr>
                  <p:cNvPr id="49" name="TextBox 48">
                    <a:extLst>
                      <a:ext uri="{FF2B5EF4-FFF2-40B4-BE49-F238E27FC236}">
                        <a16:creationId xmlns:a16="http://schemas.microsoft.com/office/drawing/2014/main" id="{45175EBE-7DD6-5E41-72DC-F31F51FAC634}"/>
                      </a:ext>
                    </a:extLst>
                  </p:cNvPr>
                  <p:cNvSpPr txBox="1"/>
                  <p:nvPr/>
                </p:nvSpPr>
                <p:spPr>
                  <a:xfrm>
                    <a:off x="520116" y="1783440"/>
                    <a:ext cx="518397" cy="461665"/>
                  </a:xfrm>
                  <a:prstGeom prst="rect">
                    <a:avLst/>
                  </a:prstGeom>
                  <a:noFill/>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p>
                            <m:sSupPr>
                              <m:ctrlPr>
                                <a:rPr kumimoji="0" lang="en-US" sz="2400" b="0" i="1" u="none" strike="noStrike" kern="1200" cap="none" spc="0" normalizeH="0" baseline="0" noProof="0" smtClean="0">
                                  <a:ln>
                                    <a:noFill/>
                                  </a:ln>
                                  <a:solidFill>
                                    <a:prstClr val="black">
                                      <a:lumMod val="75000"/>
                                      <a:lumOff val="25000"/>
                                    </a:prstClr>
                                  </a:solidFill>
                                  <a:effectLst/>
                                  <a:uLnTx/>
                                  <a:uFillTx/>
                                  <a:latin typeface="Cambria Math" panose="02040503050406030204" pitchFamily="18" charset="0"/>
                                  <a:ea typeface="+mn-ea"/>
                                  <a:cs typeface="Cavolini" panose="03000502040302020204" pitchFamily="66" charset="0"/>
                                </a:rPr>
                              </m:ctrlPr>
                            </m:sSupPr>
                            <m:e>
                              <m:r>
                                <a:rPr kumimoji="0" lang="en-US" sz="2400" b="0" i="1" u="none" strike="noStrike" kern="1200" cap="none" spc="0" normalizeH="0" baseline="0" noProof="0" smtClean="0">
                                  <a:ln>
                                    <a:noFill/>
                                  </a:ln>
                                  <a:solidFill>
                                    <a:prstClr val="black">
                                      <a:lumMod val="75000"/>
                                      <a:lumOff val="25000"/>
                                    </a:prstClr>
                                  </a:solidFill>
                                  <a:effectLst/>
                                  <a:uLnTx/>
                                  <a:uFillTx/>
                                  <a:latin typeface="Cambria Math" panose="02040503050406030204" pitchFamily="18" charset="0"/>
                                  <a:ea typeface="+mn-ea"/>
                                  <a:cs typeface="Cavolini" panose="03000502040302020204" pitchFamily="66" charset="0"/>
                                </a:rPr>
                                <m:t>𝑃</m:t>
                              </m:r>
                            </m:e>
                            <m:sup>
                              <m:r>
                                <a:rPr kumimoji="0" lang="en-US" sz="2400" b="0" i="1" u="none" strike="noStrike" kern="1200" cap="none" spc="0" normalizeH="0" baseline="0" noProof="0" smtClean="0">
                                  <a:ln>
                                    <a:noFill/>
                                  </a:ln>
                                  <a:solidFill>
                                    <a:prstClr val="black">
                                      <a:lumMod val="75000"/>
                                      <a:lumOff val="25000"/>
                                    </a:prstClr>
                                  </a:solidFill>
                                  <a:effectLst/>
                                  <a:uLnTx/>
                                  <a:uFillTx/>
                                  <a:latin typeface="Cambria Math" panose="02040503050406030204" pitchFamily="18" charset="0"/>
                                  <a:ea typeface="+mn-ea"/>
                                  <a:cs typeface="Cavolini" panose="03000502040302020204" pitchFamily="66" charset="0"/>
                                </a:rPr>
                                <m:t>2</m:t>
                              </m:r>
                            </m:sup>
                          </m:sSup>
                        </m:oMath>
                      </m:oMathPara>
                    </a14:m>
                    <a:endParaRPr kumimoji="0" lang="en-IL" sz="2400" b="0" i="0" u="none" strike="noStrike" kern="1200" cap="none" spc="0" normalizeH="0" baseline="0" noProof="0" dirty="0">
                      <a:ln>
                        <a:noFill/>
                      </a:ln>
                      <a:solidFill>
                        <a:prstClr val="black">
                          <a:lumMod val="75000"/>
                          <a:lumOff val="25000"/>
                        </a:prstClr>
                      </a:solidFill>
                      <a:effectLst/>
                      <a:uLnTx/>
                      <a:uFillTx/>
                      <a:latin typeface="Ink Free" panose="03080402000500000000" pitchFamily="66" charset="0"/>
                      <a:ea typeface="+mn-ea"/>
                      <a:cs typeface="Cavolini" panose="03000502040302020204" pitchFamily="66" charset="0"/>
                    </a:endParaRPr>
                  </a:p>
                </p:txBody>
              </p:sp>
            </mc:Choice>
            <mc:Fallback xmlns="">
              <p:sp>
                <p:nvSpPr>
                  <p:cNvPr id="79" name="TextBox 78">
                    <a:extLst>
                      <a:ext uri="{FF2B5EF4-FFF2-40B4-BE49-F238E27FC236}">
                        <a16:creationId xmlns:a16="http://schemas.microsoft.com/office/drawing/2014/main" id="{D186947F-175B-F2DC-A65D-B115ED6E65F9}"/>
                      </a:ext>
                    </a:extLst>
                  </p:cNvPr>
                  <p:cNvSpPr txBox="1">
                    <a:spLocks noRot="1" noChangeAspect="1" noMove="1" noResize="1" noEditPoints="1" noAdjustHandles="1" noChangeArrowheads="1" noChangeShapeType="1" noTextEdit="1"/>
                  </p:cNvSpPr>
                  <p:nvPr/>
                </p:nvSpPr>
                <p:spPr>
                  <a:xfrm>
                    <a:off x="520116" y="1783440"/>
                    <a:ext cx="518397" cy="461665"/>
                  </a:xfrm>
                  <a:prstGeom prst="rect">
                    <a:avLst/>
                  </a:prstGeom>
                  <a:blipFill>
                    <a:blip r:embed="rId8"/>
                    <a:stretch>
                      <a:fillRect r="-16667"/>
                    </a:stretch>
                  </a:blipFill>
                </p:spPr>
                <p:txBody>
                  <a:bodyPr/>
                  <a:lstStyle/>
                  <a:p>
                    <a:r>
                      <a:rPr lang="en-IL">
                        <a:noFill/>
                      </a:rPr>
                      <a:t> </a:t>
                    </a:r>
                  </a:p>
                </p:txBody>
              </p:sp>
            </mc:Fallback>
          </mc:AlternateContent>
          <p:sp>
            <p:nvSpPr>
              <p:cNvPr id="50" name="TextBox 49">
                <a:extLst>
                  <a:ext uri="{FF2B5EF4-FFF2-40B4-BE49-F238E27FC236}">
                    <a16:creationId xmlns:a16="http://schemas.microsoft.com/office/drawing/2014/main" id="{AE62F99F-6760-2F1D-CAEA-D931CB4619B0}"/>
                  </a:ext>
                </a:extLst>
              </p:cNvPr>
              <p:cNvSpPr txBox="1"/>
              <p:nvPr/>
            </p:nvSpPr>
            <p:spPr>
              <a:xfrm>
                <a:off x="968165" y="5089083"/>
                <a:ext cx="1817941" cy="769441"/>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IL" sz="2200" b="0" i="0" u="none" strike="noStrike" kern="1200" cap="none" spc="0" normalizeH="0" baseline="0" noProof="0" dirty="0">
                    <a:ln>
                      <a:noFill/>
                    </a:ln>
                    <a:solidFill>
                      <a:prstClr val="black">
                        <a:lumMod val="75000"/>
                        <a:lumOff val="25000"/>
                      </a:prstClr>
                    </a:solidFill>
                    <a:effectLst/>
                    <a:uLnTx/>
                    <a:uFillTx/>
                    <a:latin typeface="Gentona ExtraLight" pitchFamily="2" charset="77"/>
                    <a:ea typeface="+mn-ea"/>
                    <a:cs typeface="Cavolini" panose="03000502040302020204" pitchFamily="66" charset="0"/>
                  </a:rPr>
                  <a:t>Text </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IL" sz="2200" b="0" i="0" u="none" strike="noStrike" kern="1200" cap="none" spc="0" normalizeH="0" baseline="0" noProof="0" dirty="0">
                    <a:ln>
                      <a:noFill/>
                    </a:ln>
                    <a:solidFill>
                      <a:prstClr val="black">
                        <a:lumMod val="75000"/>
                        <a:lumOff val="25000"/>
                      </a:prstClr>
                    </a:solidFill>
                    <a:effectLst/>
                    <a:uLnTx/>
                    <a:uFillTx/>
                    <a:latin typeface="Gentona ExtraLight" pitchFamily="2" charset="77"/>
                    <a:ea typeface="+mn-ea"/>
                    <a:cs typeface="Cavolini" panose="03000502040302020204" pitchFamily="66" charset="0"/>
                  </a:rPr>
                  <a:t>Embedding</a:t>
                </a:r>
              </a:p>
            </p:txBody>
          </p:sp>
          <mc:AlternateContent xmlns:mc="http://schemas.openxmlformats.org/markup-compatibility/2006" xmlns:a14="http://schemas.microsoft.com/office/drawing/2010/main">
            <mc:Choice Requires="a14">
              <p:sp>
                <p:nvSpPr>
                  <p:cNvPr id="51" name="TextBox 50">
                    <a:extLst>
                      <a:ext uri="{FF2B5EF4-FFF2-40B4-BE49-F238E27FC236}">
                        <a16:creationId xmlns:a16="http://schemas.microsoft.com/office/drawing/2014/main" id="{ABDA3771-385D-6C66-D519-D913C86CFC5A}"/>
                      </a:ext>
                    </a:extLst>
                  </p:cNvPr>
                  <p:cNvSpPr txBox="1"/>
                  <p:nvPr/>
                </p:nvSpPr>
                <p:spPr>
                  <a:xfrm>
                    <a:off x="2836339" y="4474254"/>
                    <a:ext cx="2164080" cy="523220"/>
                  </a:xfrm>
                  <a:prstGeom prst="rect">
                    <a:avLst/>
                  </a:prstGeom>
                  <a:noFill/>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
                        </m:oMathParaPr>
                        <m:oMath xmlns:m="http://schemas.openxmlformats.org/officeDocument/2006/math">
                          <m:sSub>
                            <m:sSubPr>
                              <m:ctrlPr>
                                <a:rPr kumimoji="0" lang="en-US" sz="2800" b="0" i="1" u="none" strike="noStrike" kern="1200" cap="none" spc="0" normalizeH="0" baseline="0" noProof="0" smtClean="0">
                                  <a:ln>
                                    <a:noFill/>
                                  </a:ln>
                                  <a:solidFill>
                                    <a:prstClr val="black">
                                      <a:lumMod val="75000"/>
                                      <a:lumOff val="25000"/>
                                    </a:prstClr>
                                  </a:solidFill>
                                  <a:effectLst/>
                                  <a:uLnTx/>
                                  <a:uFillTx/>
                                  <a:latin typeface="Cambria Math" panose="02040503050406030204" pitchFamily="18" charset="0"/>
                                  <a:ea typeface="+mn-ea"/>
                                  <a:cs typeface="Cavolini" panose="03000502040302020204" pitchFamily="66" charset="0"/>
                                </a:rPr>
                              </m:ctrlPr>
                            </m:sSubPr>
                            <m:e>
                              <m:r>
                                <a:rPr kumimoji="0" lang="en-US" sz="2800" b="0" i="1" u="none" strike="noStrike" kern="1200" cap="none" spc="0" normalizeH="0" baseline="0" noProof="0" smtClean="0">
                                  <a:ln>
                                    <a:noFill/>
                                  </a:ln>
                                  <a:solidFill>
                                    <a:prstClr val="black">
                                      <a:lumMod val="75000"/>
                                      <a:lumOff val="25000"/>
                                    </a:prstClr>
                                  </a:solidFill>
                                  <a:effectLst/>
                                  <a:uLnTx/>
                                  <a:uFillTx/>
                                  <a:latin typeface="Cambria Math" panose="02040503050406030204" pitchFamily="18" charset="0"/>
                                  <a:ea typeface="+mn-ea"/>
                                  <a:cs typeface="Cavolini" panose="03000502040302020204" pitchFamily="66" charset="0"/>
                                </a:rPr>
                                <m:t>𝐴</m:t>
                              </m:r>
                            </m:e>
                            <m:sub>
                              <m:r>
                                <a:rPr kumimoji="0" lang="en-US" sz="2800" b="0" i="1" u="none" strike="noStrike" kern="1200" cap="none" spc="0" normalizeH="0" baseline="0" noProof="0" smtClean="0">
                                  <a:ln>
                                    <a:noFill/>
                                  </a:ln>
                                  <a:solidFill>
                                    <a:prstClr val="black">
                                      <a:lumMod val="75000"/>
                                      <a:lumOff val="25000"/>
                                    </a:prstClr>
                                  </a:solidFill>
                                  <a:effectLst/>
                                  <a:uLnTx/>
                                  <a:uFillTx/>
                                  <a:latin typeface="Cambria Math" panose="02040503050406030204" pitchFamily="18" charset="0"/>
                                  <a:ea typeface="+mn-ea"/>
                                  <a:cs typeface="Cavolini" panose="03000502040302020204" pitchFamily="66" charset="0"/>
                                </a:rPr>
                                <m:t>𝑡</m:t>
                              </m:r>
                            </m:sub>
                          </m:sSub>
                          <m:r>
                            <a:rPr kumimoji="0" lang="en-US" sz="2800" b="0" i="1" u="none" strike="noStrike" kern="1200" cap="none" spc="0" normalizeH="0" baseline="0" noProof="0" smtClean="0">
                              <a:ln>
                                <a:noFill/>
                              </a:ln>
                              <a:solidFill>
                                <a:prstClr val="black">
                                  <a:lumMod val="75000"/>
                                  <a:lumOff val="25000"/>
                                </a:prstClr>
                              </a:solidFill>
                              <a:effectLst/>
                              <a:uLnTx/>
                              <a:uFillTx/>
                              <a:latin typeface="Cambria Math" panose="02040503050406030204" pitchFamily="18" charset="0"/>
                              <a:ea typeface="+mn-ea"/>
                              <a:cs typeface="Cavolini" panose="03000502040302020204" pitchFamily="66" charset="0"/>
                            </a:rPr>
                            <m:t>=</m:t>
                          </m:r>
                          <m:r>
                            <a:rPr kumimoji="0" lang="en-US" sz="2800" b="0" i="1" u="none" strike="noStrike" kern="1200" cap="none" spc="0" normalizeH="0" baseline="0" noProof="0" smtClean="0">
                              <a:ln>
                                <a:noFill/>
                              </a:ln>
                              <a:solidFill>
                                <a:prstClr val="black">
                                  <a:lumMod val="75000"/>
                                  <a:lumOff val="25000"/>
                                </a:prstClr>
                              </a:solidFill>
                              <a:effectLst/>
                              <a:uLnTx/>
                              <a:uFillTx/>
                              <a:latin typeface="Cambria Math" panose="02040503050406030204" pitchFamily="18" charset="0"/>
                              <a:ea typeface="+mn-ea"/>
                              <a:cs typeface="Cavolini" panose="03000502040302020204" pitchFamily="66" charset="0"/>
                            </a:rPr>
                            <m:t>𝑄</m:t>
                          </m:r>
                          <m:r>
                            <a:rPr kumimoji="0" lang="en-US" sz="2800" b="0" i="1" u="none" strike="noStrike" kern="1200" cap="none" spc="0" normalizeH="0" baseline="0" noProof="0" smtClean="0">
                              <a:ln>
                                <a:noFill/>
                              </a:ln>
                              <a:solidFill>
                                <a:prstClr val="black">
                                  <a:lumMod val="75000"/>
                                  <a:lumOff val="25000"/>
                                </a:prstClr>
                              </a:solidFill>
                              <a:effectLst/>
                              <a:uLnTx/>
                              <a:uFillTx/>
                              <a:latin typeface="Cambria Math" panose="02040503050406030204" pitchFamily="18" charset="0"/>
                              <a:ea typeface="+mn-ea"/>
                              <a:cs typeface="Cavolini" panose="03000502040302020204" pitchFamily="66" charset="0"/>
                            </a:rPr>
                            <m:t>×</m:t>
                          </m:r>
                          <m:r>
                            <a:rPr kumimoji="0" lang="en-US" sz="2800" b="0" i="1" u="none" strike="noStrike" kern="1200" cap="none" spc="0" normalizeH="0" baseline="0" noProof="0" smtClean="0">
                              <a:ln>
                                <a:noFill/>
                              </a:ln>
                              <a:solidFill>
                                <a:prstClr val="black">
                                  <a:lumMod val="75000"/>
                                  <a:lumOff val="25000"/>
                                </a:prstClr>
                              </a:solidFill>
                              <a:effectLst/>
                              <a:uLnTx/>
                              <a:uFillTx/>
                              <a:latin typeface="Cambria Math" panose="02040503050406030204" pitchFamily="18" charset="0"/>
                              <a:ea typeface="+mn-ea"/>
                              <a:cs typeface="Cavolini" panose="03000502040302020204" pitchFamily="66" charset="0"/>
                            </a:rPr>
                            <m:t>𝐾</m:t>
                          </m:r>
                        </m:oMath>
                      </m:oMathPara>
                    </a14:m>
                    <a:endParaRPr kumimoji="0" lang="en-IL" sz="2800" b="0" i="0" u="none" strike="noStrike" kern="1200" cap="none" spc="0" normalizeH="0" baseline="0" noProof="0" dirty="0">
                      <a:ln>
                        <a:noFill/>
                      </a:ln>
                      <a:solidFill>
                        <a:prstClr val="black">
                          <a:lumMod val="75000"/>
                          <a:lumOff val="25000"/>
                        </a:prstClr>
                      </a:solidFill>
                      <a:effectLst/>
                      <a:uLnTx/>
                      <a:uFillTx/>
                      <a:latin typeface="Ink Free" panose="03080402000500000000" pitchFamily="66" charset="0"/>
                      <a:ea typeface="+mn-ea"/>
                      <a:cs typeface="Cavolini" panose="03000502040302020204" pitchFamily="66" charset="0"/>
                    </a:endParaRPr>
                  </a:p>
                </p:txBody>
              </p:sp>
            </mc:Choice>
            <mc:Fallback xmlns="">
              <p:sp>
                <p:nvSpPr>
                  <p:cNvPr id="100" name="TextBox 99">
                    <a:extLst>
                      <a:ext uri="{FF2B5EF4-FFF2-40B4-BE49-F238E27FC236}">
                        <a16:creationId xmlns:a16="http://schemas.microsoft.com/office/drawing/2014/main" id="{70F13BF0-DEB9-76BE-DC8C-6B4F18D3F590}"/>
                      </a:ext>
                    </a:extLst>
                  </p:cNvPr>
                  <p:cNvSpPr txBox="1">
                    <a:spLocks noRot="1" noChangeAspect="1" noMove="1" noResize="1" noEditPoints="1" noAdjustHandles="1" noChangeArrowheads="1" noChangeShapeType="1" noTextEdit="1"/>
                  </p:cNvSpPr>
                  <p:nvPr/>
                </p:nvSpPr>
                <p:spPr>
                  <a:xfrm>
                    <a:off x="2836339" y="4474254"/>
                    <a:ext cx="2164080" cy="523220"/>
                  </a:xfrm>
                  <a:prstGeom prst="rect">
                    <a:avLst/>
                  </a:prstGeom>
                  <a:blipFill>
                    <a:blip r:embed="rId9"/>
                    <a:stretch>
                      <a:fillRect r="-25581" b="-9524"/>
                    </a:stretch>
                  </a:blipFill>
                </p:spPr>
                <p:txBody>
                  <a:bodyPr/>
                  <a:lstStyle/>
                  <a:p>
                    <a:r>
                      <a:rPr lang="en-IL">
                        <a:noFill/>
                      </a:rPr>
                      <a:t> </a:t>
                    </a:r>
                  </a:p>
                </p:txBody>
              </p:sp>
            </mc:Fallback>
          </mc:AlternateContent>
          <p:sp>
            <p:nvSpPr>
              <p:cNvPr id="52" name="!!asdasd">
                <a:extLst>
                  <a:ext uri="{FF2B5EF4-FFF2-40B4-BE49-F238E27FC236}">
                    <a16:creationId xmlns:a16="http://schemas.microsoft.com/office/drawing/2014/main" id="{3D1D75D6-32D4-3A3B-44BC-D2B919465A62}"/>
                  </a:ext>
                </a:extLst>
              </p:cNvPr>
              <p:cNvSpPr/>
              <p:nvPr/>
            </p:nvSpPr>
            <p:spPr>
              <a:xfrm>
                <a:off x="640742" y="2245105"/>
                <a:ext cx="410509" cy="2220305"/>
              </a:xfrm>
              <a:prstGeom prst="rect">
                <a:avLst/>
              </a:prstGeom>
              <a:solidFill>
                <a:srgbClr val="70AD47">
                  <a:lumMod val="60000"/>
                  <a:lumOff val="40000"/>
                </a:srgbClr>
              </a:solidFill>
              <a:ln w="19050" cap="flat" cmpd="sng" algn="ctr">
                <a:solidFill>
                  <a:srgbClr val="70AD47">
                    <a:lumMod val="75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black">
                      <a:lumMod val="75000"/>
                      <a:lumOff val="25000"/>
                    </a:prstClr>
                  </a:solidFill>
                  <a:effectLst/>
                  <a:uLnTx/>
                  <a:uFillTx/>
                  <a:latin typeface="Calibri" panose="020F0502020204030204"/>
                  <a:ea typeface="+mn-ea"/>
                  <a:cs typeface="+mn-cs"/>
                </a:endParaRPr>
              </a:p>
            </p:txBody>
          </p:sp>
          <p:grpSp>
            <p:nvGrpSpPr>
              <p:cNvPr id="53" name="Group 52">
                <a:extLst>
                  <a:ext uri="{FF2B5EF4-FFF2-40B4-BE49-F238E27FC236}">
                    <a16:creationId xmlns:a16="http://schemas.microsoft.com/office/drawing/2014/main" id="{3BADBADE-36F9-40F9-00AF-2741A4B7BE29}"/>
                  </a:ext>
                </a:extLst>
              </p:cNvPr>
              <p:cNvGrpSpPr/>
              <p:nvPr/>
            </p:nvGrpSpPr>
            <p:grpSpPr>
              <a:xfrm rot="5400000">
                <a:off x="1133196" y="3626461"/>
                <a:ext cx="1352059" cy="343529"/>
                <a:chOff x="4032505" y="2055603"/>
                <a:chExt cx="1352059" cy="343529"/>
              </a:xfrm>
            </p:grpSpPr>
            <p:sp>
              <p:nvSpPr>
                <p:cNvPr id="60" name="Rectangle 59">
                  <a:extLst>
                    <a:ext uri="{FF2B5EF4-FFF2-40B4-BE49-F238E27FC236}">
                      <a16:creationId xmlns:a16="http://schemas.microsoft.com/office/drawing/2014/main" id="{B5B1CD31-43C3-5DB0-618E-4812AB0FB717}"/>
                    </a:ext>
                  </a:extLst>
                </p:cNvPr>
                <p:cNvSpPr/>
                <p:nvPr/>
              </p:nvSpPr>
              <p:spPr>
                <a:xfrm>
                  <a:off x="4032505" y="2055603"/>
                  <a:ext cx="342935" cy="342935"/>
                </a:xfrm>
                <a:prstGeom prst="rect">
                  <a:avLst/>
                </a:prstGeom>
                <a:solidFill>
                  <a:srgbClr val="F8F8F8"/>
                </a:solidFill>
                <a:ln w="12700" cap="flat" cmpd="sng" algn="ctr">
                  <a:solidFill>
                    <a:sysClr val="windowText" lastClr="000000"/>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1" name="Rectangle 60">
                  <a:extLst>
                    <a:ext uri="{FF2B5EF4-FFF2-40B4-BE49-F238E27FC236}">
                      <a16:creationId xmlns:a16="http://schemas.microsoft.com/office/drawing/2014/main" id="{18895032-D6AA-A08E-E6CA-A3D3918D0D3E}"/>
                    </a:ext>
                  </a:extLst>
                </p:cNvPr>
                <p:cNvSpPr/>
                <p:nvPr/>
              </p:nvSpPr>
              <p:spPr>
                <a:xfrm>
                  <a:off x="4375440" y="2055603"/>
                  <a:ext cx="342935" cy="342935"/>
                </a:xfrm>
                <a:prstGeom prst="rect">
                  <a:avLst/>
                </a:prstGeom>
                <a:solidFill>
                  <a:srgbClr val="F8F8F8"/>
                </a:solidFill>
                <a:ln w="12700" cap="flat" cmpd="sng" algn="ctr">
                  <a:solidFill>
                    <a:sysClr val="windowText" lastClr="000000"/>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2" name="Rectangle 61">
                  <a:extLst>
                    <a:ext uri="{FF2B5EF4-FFF2-40B4-BE49-F238E27FC236}">
                      <a16:creationId xmlns:a16="http://schemas.microsoft.com/office/drawing/2014/main" id="{933E34FA-56D7-FB26-6D88-34A2E7A28498}"/>
                    </a:ext>
                  </a:extLst>
                </p:cNvPr>
                <p:cNvSpPr/>
                <p:nvPr/>
              </p:nvSpPr>
              <p:spPr>
                <a:xfrm>
                  <a:off x="5041628" y="2055603"/>
                  <a:ext cx="342935" cy="342935"/>
                </a:xfrm>
                <a:prstGeom prst="rect">
                  <a:avLst/>
                </a:prstGeom>
                <a:solidFill>
                  <a:srgbClr val="F8F8F8"/>
                </a:solidFill>
                <a:ln w="12700" cap="flat" cmpd="sng" algn="ctr">
                  <a:solidFill>
                    <a:sysClr val="windowText" lastClr="000000"/>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3" name="Rectangle 62">
                  <a:extLst>
                    <a:ext uri="{FF2B5EF4-FFF2-40B4-BE49-F238E27FC236}">
                      <a16:creationId xmlns:a16="http://schemas.microsoft.com/office/drawing/2014/main" id="{381DF080-F147-81C8-E67A-0F708AE6CB6C}"/>
                    </a:ext>
                  </a:extLst>
                </p:cNvPr>
                <p:cNvSpPr/>
                <p:nvPr/>
              </p:nvSpPr>
              <p:spPr>
                <a:xfrm>
                  <a:off x="4032506" y="2056197"/>
                  <a:ext cx="1352058" cy="342935"/>
                </a:xfrm>
                <a:prstGeom prst="rect">
                  <a:avLst/>
                </a:prstGeom>
                <a:noFill/>
                <a:ln w="12700" cap="flat" cmpd="sng" algn="ctr">
                  <a:solidFill>
                    <a:srgbClr val="4472C4">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54" name="Group 53">
                <a:extLst>
                  <a:ext uri="{FF2B5EF4-FFF2-40B4-BE49-F238E27FC236}">
                    <a16:creationId xmlns:a16="http://schemas.microsoft.com/office/drawing/2014/main" id="{A41FD4D0-F356-60B0-F79A-65D83922AB2D}"/>
                  </a:ext>
                </a:extLst>
              </p:cNvPr>
              <p:cNvGrpSpPr/>
              <p:nvPr/>
            </p:nvGrpSpPr>
            <p:grpSpPr>
              <a:xfrm>
                <a:off x="4338377" y="2772949"/>
                <a:ext cx="1360785" cy="1697500"/>
                <a:chOff x="4366952" y="2772949"/>
                <a:chExt cx="1360785" cy="1697500"/>
              </a:xfrm>
            </p:grpSpPr>
            <p:grpSp>
              <p:nvGrpSpPr>
                <p:cNvPr id="55" name="Group 54">
                  <a:extLst>
                    <a:ext uri="{FF2B5EF4-FFF2-40B4-BE49-F238E27FC236}">
                      <a16:creationId xmlns:a16="http://schemas.microsoft.com/office/drawing/2014/main" id="{06F033CC-4FEA-F05F-EA2D-06B481AC215D}"/>
                    </a:ext>
                  </a:extLst>
                </p:cNvPr>
                <p:cNvGrpSpPr/>
                <p:nvPr/>
              </p:nvGrpSpPr>
              <p:grpSpPr>
                <a:xfrm>
                  <a:off x="4366952" y="2772949"/>
                  <a:ext cx="1360785" cy="1697499"/>
                  <a:chOff x="9949378" y="6873926"/>
                  <a:chExt cx="1527131" cy="2296632"/>
                </a:xfrm>
              </p:grpSpPr>
              <p:sp>
                <p:nvSpPr>
                  <p:cNvPr id="57" name="Rectangle 56">
                    <a:extLst>
                      <a:ext uri="{FF2B5EF4-FFF2-40B4-BE49-F238E27FC236}">
                        <a16:creationId xmlns:a16="http://schemas.microsoft.com/office/drawing/2014/main" id="{761791C2-DD6E-F190-354F-41716843FCCC}"/>
                      </a:ext>
                    </a:extLst>
                  </p:cNvPr>
                  <p:cNvSpPr/>
                  <p:nvPr/>
                </p:nvSpPr>
                <p:spPr>
                  <a:xfrm>
                    <a:off x="9949378" y="6873926"/>
                    <a:ext cx="382773" cy="2296632"/>
                  </a:xfrm>
                  <a:prstGeom prst="rect">
                    <a:avLst/>
                  </a:prstGeom>
                  <a:solidFill>
                    <a:srgbClr val="FA7007">
                      <a:alpha val="55830"/>
                    </a:srgbClr>
                  </a:solidFill>
                  <a:ln w="19050" cap="flat" cmpd="sng" algn="ctr">
                    <a:solidFill>
                      <a:sysClr val="windowText" lastClr="000000">
                        <a:lumMod val="50000"/>
                        <a:lumOff val="50000"/>
                      </a:sys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black">
                          <a:lumMod val="75000"/>
                          <a:lumOff val="25000"/>
                        </a:prstClr>
                      </a:solidFill>
                      <a:effectLst/>
                      <a:uLnTx/>
                      <a:uFillTx/>
                      <a:latin typeface="Calibri" panose="020F0502020204030204"/>
                      <a:ea typeface="+mn-ea"/>
                      <a:cs typeface="+mn-cs"/>
                    </a:endParaRPr>
                  </a:p>
                </p:txBody>
              </p:sp>
              <p:sp>
                <p:nvSpPr>
                  <p:cNvPr id="58" name="Rectangle 57">
                    <a:extLst>
                      <a:ext uri="{FF2B5EF4-FFF2-40B4-BE49-F238E27FC236}">
                        <a16:creationId xmlns:a16="http://schemas.microsoft.com/office/drawing/2014/main" id="{DEE6099E-A1F3-6ADD-77BC-4730D720DF5E}"/>
                      </a:ext>
                    </a:extLst>
                  </p:cNvPr>
                  <p:cNvSpPr/>
                  <p:nvPr/>
                </p:nvSpPr>
                <p:spPr>
                  <a:xfrm>
                    <a:off x="10332151" y="6873926"/>
                    <a:ext cx="382773" cy="2296632"/>
                  </a:xfrm>
                  <a:prstGeom prst="rect">
                    <a:avLst/>
                  </a:prstGeom>
                  <a:solidFill>
                    <a:sysClr val="window" lastClr="FFFFFF">
                      <a:lumMod val="95000"/>
                      <a:alpha val="55830"/>
                    </a:sysClr>
                  </a:solidFill>
                  <a:ln w="19050" cap="flat" cmpd="sng" algn="ctr">
                    <a:solidFill>
                      <a:sysClr val="windowText" lastClr="000000">
                        <a:lumMod val="50000"/>
                        <a:lumOff val="50000"/>
                      </a:sys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black">
                          <a:lumMod val="75000"/>
                          <a:lumOff val="25000"/>
                        </a:prstClr>
                      </a:solidFill>
                      <a:effectLst/>
                      <a:uLnTx/>
                      <a:uFillTx/>
                      <a:latin typeface="Calibri" panose="020F0502020204030204"/>
                      <a:ea typeface="+mn-ea"/>
                      <a:cs typeface="+mn-cs"/>
                    </a:endParaRPr>
                  </a:p>
                </p:txBody>
              </p:sp>
              <p:sp>
                <p:nvSpPr>
                  <p:cNvPr id="59" name="Rectangle 58">
                    <a:extLst>
                      <a:ext uri="{FF2B5EF4-FFF2-40B4-BE49-F238E27FC236}">
                        <a16:creationId xmlns:a16="http://schemas.microsoft.com/office/drawing/2014/main" id="{1C5E444D-288E-1272-5D6A-4B27F21BACEA}"/>
                      </a:ext>
                    </a:extLst>
                  </p:cNvPr>
                  <p:cNvSpPr/>
                  <p:nvPr/>
                </p:nvSpPr>
                <p:spPr>
                  <a:xfrm>
                    <a:off x="11093736" y="6873926"/>
                    <a:ext cx="382773" cy="2296632"/>
                  </a:xfrm>
                  <a:prstGeom prst="rect">
                    <a:avLst/>
                  </a:prstGeom>
                  <a:solidFill>
                    <a:sysClr val="window" lastClr="FFFFFF">
                      <a:lumMod val="95000"/>
                      <a:alpha val="55830"/>
                    </a:sysClr>
                  </a:solidFill>
                  <a:ln w="19050" cap="flat" cmpd="sng" algn="ctr">
                    <a:solidFill>
                      <a:sysClr val="windowText" lastClr="000000">
                        <a:lumMod val="50000"/>
                        <a:lumOff val="50000"/>
                      </a:sys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black">
                          <a:lumMod val="75000"/>
                          <a:lumOff val="25000"/>
                        </a:prstClr>
                      </a:solidFill>
                      <a:effectLst/>
                      <a:uLnTx/>
                      <a:uFillTx/>
                      <a:latin typeface="Calibri" panose="020F0502020204030204"/>
                      <a:ea typeface="+mn-ea"/>
                      <a:cs typeface="+mn-cs"/>
                    </a:endParaRPr>
                  </a:p>
                </p:txBody>
              </p:sp>
            </p:grpSp>
            <p:sp>
              <p:nvSpPr>
                <p:cNvPr id="56" name="Rectangle 55">
                  <a:extLst>
                    <a:ext uri="{FF2B5EF4-FFF2-40B4-BE49-F238E27FC236}">
                      <a16:creationId xmlns:a16="http://schemas.microsoft.com/office/drawing/2014/main" id="{53AB6FE4-560A-F789-0262-DEC2EE2856BC}"/>
                    </a:ext>
                  </a:extLst>
                </p:cNvPr>
                <p:cNvSpPr/>
                <p:nvPr/>
              </p:nvSpPr>
              <p:spPr>
                <a:xfrm>
                  <a:off x="5048206" y="2772950"/>
                  <a:ext cx="341079" cy="1697499"/>
                </a:xfrm>
                <a:prstGeom prst="rect">
                  <a:avLst/>
                </a:prstGeom>
                <a:solidFill>
                  <a:sysClr val="window" lastClr="FFFFFF">
                    <a:lumMod val="95000"/>
                    <a:alpha val="55830"/>
                  </a:sysClr>
                </a:solidFill>
                <a:ln w="19050" cap="flat" cmpd="sng" algn="ctr">
                  <a:solidFill>
                    <a:sysClr val="windowText" lastClr="000000">
                      <a:lumMod val="50000"/>
                      <a:lumOff val="50000"/>
                    </a:sys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black">
                        <a:lumMod val="75000"/>
                        <a:lumOff val="25000"/>
                      </a:prstClr>
                    </a:solidFill>
                    <a:effectLst/>
                    <a:uLnTx/>
                    <a:uFillTx/>
                    <a:latin typeface="Calibri" panose="020F0502020204030204"/>
                    <a:ea typeface="+mn-ea"/>
                    <a:cs typeface="+mn-cs"/>
                  </a:endParaRPr>
                </a:p>
              </p:txBody>
            </p:sp>
          </p:grpSp>
        </p:grpSp>
        <p:pic>
          <p:nvPicPr>
            <p:cNvPr id="42" name="Picture 41">
              <a:extLst>
                <a:ext uri="{FF2B5EF4-FFF2-40B4-BE49-F238E27FC236}">
                  <a16:creationId xmlns:a16="http://schemas.microsoft.com/office/drawing/2014/main" id="{A4F9C731-E498-655F-0FBC-7B69C0A9A0A0}"/>
                </a:ext>
              </a:extLst>
            </p:cNvPr>
            <p:cNvPicPr>
              <a:picLocks noChangeAspect="1"/>
            </p:cNvPicPr>
            <p:nvPr/>
          </p:nvPicPr>
          <p:blipFill rotWithShape="1">
            <a:blip r:embed="rId10"/>
            <a:srcRect b="12890"/>
            <a:stretch/>
          </p:blipFill>
          <p:spPr>
            <a:xfrm>
              <a:off x="5795479" y="2570124"/>
              <a:ext cx="6396522" cy="1084764"/>
            </a:xfrm>
            <a:prstGeom prst="rect">
              <a:avLst/>
            </a:prstGeom>
          </p:spPr>
        </p:pic>
      </p:grpSp>
      <p:cxnSp>
        <p:nvCxnSpPr>
          <p:cNvPr id="64" name="Elbow Connector 63">
            <a:extLst>
              <a:ext uri="{FF2B5EF4-FFF2-40B4-BE49-F238E27FC236}">
                <a16:creationId xmlns:a16="http://schemas.microsoft.com/office/drawing/2014/main" id="{F9244F02-52B7-8677-8BD5-4597CB74A0F5}"/>
              </a:ext>
            </a:extLst>
          </p:cNvPr>
          <p:cNvCxnSpPr>
            <a:cxnSpLocks/>
          </p:cNvCxnSpPr>
          <p:nvPr/>
        </p:nvCxnSpPr>
        <p:spPr>
          <a:xfrm rot="16200000" flipH="1">
            <a:off x="6082242" y="479790"/>
            <a:ext cx="171129" cy="3937265"/>
          </a:xfrm>
          <a:prstGeom prst="bentConnector4">
            <a:avLst>
              <a:gd name="adj1" fmla="val -262714"/>
              <a:gd name="adj2" fmla="val 99949"/>
            </a:avLst>
          </a:prstGeom>
          <a:noFill/>
          <a:ln w="38100" cap="flat" cmpd="sng" algn="ctr">
            <a:solidFill>
              <a:sysClr val="windowText" lastClr="000000">
                <a:lumMod val="50000"/>
                <a:lumOff val="50000"/>
              </a:sysClr>
            </a:solidFill>
            <a:prstDash val="solid"/>
            <a:miter lim="800000"/>
            <a:tailEnd type="arrow" w="med" len="med"/>
          </a:ln>
          <a:effectLst/>
        </p:spPr>
      </p:cxnSp>
      <p:sp>
        <p:nvSpPr>
          <p:cNvPr id="65" name="TextBox 64">
            <a:extLst>
              <a:ext uri="{FF2B5EF4-FFF2-40B4-BE49-F238E27FC236}">
                <a16:creationId xmlns:a16="http://schemas.microsoft.com/office/drawing/2014/main" id="{60FFD3DE-AE75-584E-3A82-91CCD061B352}"/>
              </a:ext>
            </a:extLst>
          </p:cNvPr>
          <p:cNvSpPr txBox="1"/>
          <p:nvPr/>
        </p:nvSpPr>
        <p:spPr>
          <a:xfrm>
            <a:off x="5651065" y="3613690"/>
            <a:ext cx="1046915" cy="307777"/>
          </a:xfrm>
          <a:prstGeom prst="rect">
            <a:avLst/>
          </a:prstGeom>
          <a:noFill/>
        </p:spPr>
        <p:txBody>
          <a:bodyPr wrap="square" rtlCol="0">
            <a:spAutoFit/>
          </a:bodyPr>
          <a:lstStyle/>
          <a:p>
            <a:pPr algn="ctr" rtl="1">
              <a:buClrTx/>
              <a:buFontTx/>
              <a:buNone/>
            </a:pPr>
            <a:r>
              <a:rPr lang="en-US" kern="1200" dirty="0">
                <a:solidFill>
                  <a:prstClr val="black"/>
                </a:solidFill>
                <a:latin typeface="Calibri" panose="020F0502020204030204"/>
                <a:ea typeface="+mn-ea"/>
                <a:cs typeface="+mn-cs"/>
              </a:rPr>
              <a:t>a</a:t>
            </a:r>
            <a:endParaRPr lang="en-IL" kern="1200" dirty="0">
              <a:solidFill>
                <a:prstClr val="black"/>
              </a:solidFill>
              <a:latin typeface="Calibri" panose="020F0502020204030204"/>
              <a:ea typeface="+mn-ea"/>
              <a:cs typeface="+mn-cs"/>
            </a:endParaRPr>
          </a:p>
        </p:txBody>
      </p:sp>
      <p:sp>
        <p:nvSpPr>
          <p:cNvPr id="66" name="TextBox 65">
            <a:extLst>
              <a:ext uri="{FF2B5EF4-FFF2-40B4-BE49-F238E27FC236}">
                <a16:creationId xmlns:a16="http://schemas.microsoft.com/office/drawing/2014/main" id="{BC358F57-6815-2E2B-D026-EFDC6D03C0AB}"/>
              </a:ext>
            </a:extLst>
          </p:cNvPr>
          <p:cNvSpPr txBox="1"/>
          <p:nvPr/>
        </p:nvSpPr>
        <p:spPr>
          <a:xfrm>
            <a:off x="6736080" y="3611452"/>
            <a:ext cx="1046915" cy="307777"/>
          </a:xfrm>
          <a:prstGeom prst="rect">
            <a:avLst/>
          </a:prstGeom>
          <a:noFill/>
        </p:spPr>
        <p:txBody>
          <a:bodyPr wrap="square" rtlCol="0">
            <a:spAutoFit/>
          </a:bodyPr>
          <a:lstStyle/>
          <a:p>
            <a:pPr algn="ctr" rtl="1">
              <a:buClrTx/>
              <a:buFontTx/>
              <a:buNone/>
            </a:pPr>
            <a:r>
              <a:rPr lang="en-US" kern="1200" dirty="0">
                <a:solidFill>
                  <a:prstClr val="black"/>
                </a:solidFill>
                <a:latin typeface="Calibri" panose="020F0502020204030204"/>
                <a:ea typeface="+mn-ea"/>
                <a:cs typeface="+mn-cs"/>
              </a:rPr>
              <a:t>furry</a:t>
            </a:r>
            <a:endParaRPr lang="en-IL" kern="1200" dirty="0">
              <a:solidFill>
                <a:prstClr val="black"/>
              </a:solidFill>
              <a:latin typeface="Calibri" panose="020F0502020204030204"/>
              <a:ea typeface="+mn-ea"/>
              <a:cs typeface="+mn-cs"/>
            </a:endParaRPr>
          </a:p>
        </p:txBody>
      </p:sp>
      <p:sp>
        <p:nvSpPr>
          <p:cNvPr id="67" name="TextBox 66">
            <a:extLst>
              <a:ext uri="{FF2B5EF4-FFF2-40B4-BE49-F238E27FC236}">
                <a16:creationId xmlns:a16="http://schemas.microsoft.com/office/drawing/2014/main" id="{0E1C0DFF-0421-0107-7380-8CE47E912FC3}"/>
              </a:ext>
            </a:extLst>
          </p:cNvPr>
          <p:cNvSpPr txBox="1"/>
          <p:nvPr/>
        </p:nvSpPr>
        <p:spPr>
          <a:xfrm>
            <a:off x="7843658" y="3632708"/>
            <a:ext cx="1046915" cy="307777"/>
          </a:xfrm>
          <a:prstGeom prst="rect">
            <a:avLst/>
          </a:prstGeom>
          <a:noFill/>
        </p:spPr>
        <p:txBody>
          <a:bodyPr wrap="square" rtlCol="0">
            <a:spAutoFit/>
          </a:bodyPr>
          <a:lstStyle/>
          <a:p>
            <a:pPr algn="ctr" rtl="1">
              <a:buClrTx/>
              <a:buFontTx/>
              <a:buNone/>
            </a:pPr>
            <a:r>
              <a:rPr lang="en-US" kern="1200" dirty="0">
                <a:solidFill>
                  <a:prstClr val="black"/>
                </a:solidFill>
                <a:latin typeface="Calibri" panose="020F0502020204030204"/>
                <a:ea typeface="+mn-ea"/>
                <a:cs typeface="+mn-cs"/>
              </a:rPr>
              <a:t>bear</a:t>
            </a:r>
            <a:endParaRPr lang="en-IL" kern="1200" dirty="0">
              <a:solidFill>
                <a:prstClr val="black"/>
              </a:solidFill>
              <a:latin typeface="Calibri" panose="020F0502020204030204"/>
              <a:ea typeface="+mn-ea"/>
              <a:cs typeface="+mn-cs"/>
            </a:endParaRPr>
          </a:p>
        </p:txBody>
      </p:sp>
      <p:sp>
        <p:nvSpPr>
          <p:cNvPr id="68" name="TextBox 67">
            <a:extLst>
              <a:ext uri="{FF2B5EF4-FFF2-40B4-BE49-F238E27FC236}">
                <a16:creationId xmlns:a16="http://schemas.microsoft.com/office/drawing/2014/main" id="{84E17680-A3C1-E202-235F-30242B412C65}"/>
              </a:ext>
            </a:extLst>
          </p:cNvPr>
          <p:cNvSpPr txBox="1"/>
          <p:nvPr/>
        </p:nvSpPr>
        <p:spPr>
          <a:xfrm>
            <a:off x="8876144" y="3629751"/>
            <a:ext cx="1046915" cy="307777"/>
          </a:xfrm>
          <a:prstGeom prst="rect">
            <a:avLst/>
          </a:prstGeom>
          <a:noFill/>
        </p:spPr>
        <p:txBody>
          <a:bodyPr wrap="square" rtlCol="0">
            <a:spAutoFit/>
          </a:bodyPr>
          <a:lstStyle/>
          <a:p>
            <a:pPr algn="ctr" rtl="1">
              <a:buClrTx/>
              <a:buFontTx/>
              <a:buNone/>
            </a:pPr>
            <a:r>
              <a:rPr lang="en-US" kern="1200" dirty="0">
                <a:solidFill>
                  <a:prstClr val="black"/>
                </a:solidFill>
                <a:latin typeface="Calibri" panose="020F0502020204030204"/>
                <a:ea typeface="+mn-ea"/>
                <a:cs typeface="+mn-cs"/>
              </a:rPr>
              <a:t>watches</a:t>
            </a:r>
            <a:endParaRPr lang="en-IL" kern="1200" dirty="0">
              <a:solidFill>
                <a:prstClr val="black"/>
              </a:solidFill>
              <a:latin typeface="Calibri" panose="020F0502020204030204"/>
              <a:ea typeface="+mn-ea"/>
              <a:cs typeface="+mn-cs"/>
            </a:endParaRPr>
          </a:p>
        </p:txBody>
      </p:sp>
      <p:sp>
        <p:nvSpPr>
          <p:cNvPr id="69" name="TextBox 68">
            <a:extLst>
              <a:ext uri="{FF2B5EF4-FFF2-40B4-BE49-F238E27FC236}">
                <a16:creationId xmlns:a16="http://schemas.microsoft.com/office/drawing/2014/main" id="{FBB1BCC2-20C4-93D3-8FF3-163C1A5327BD}"/>
              </a:ext>
            </a:extLst>
          </p:cNvPr>
          <p:cNvSpPr txBox="1"/>
          <p:nvPr/>
        </p:nvSpPr>
        <p:spPr>
          <a:xfrm>
            <a:off x="9946433" y="3629751"/>
            <a:ext cx="1046915" cy="307777"/>
          </a:xfrm>
          <a:prstGeom prst="rect">
            <a:avLst/>
          </a:prstGeom>
          <a:noFill/>
        </p:spPr>
        <p:txBody>
          <a:bodyPr wrap="square" rtlCol="0">
            <a:spAutoFit/>
          </a:bodyPr>
          <a:lstStyle/>
          <a:p>
            <a:pPr algn="ctr" rtl="1">
              <a:buClrTx/>
              <a:buFontTx/>
              <a:buNone/>
            </a:pPr>
            <a:r>
              <a:rPr lang="en-US" kern="1200" dirty="0">
                <a:solidFill>
                  <a:prstClr val="black"/>
                </a:solidFill>
                <a:latin typeface="Calibri" panose="020F0502020204030204"/>
                <a:ea typeface="+mn-ea"/>
                <a:cs typeface="+mn-cs"/>
              </a:rPr>
              <a:t>a</a:t>
            </a:r>
            <a:endParaRPr lang="en-IL" kern="1200" dirty="0">
              <a:solidFill>
                <a:prstClr val="black"/>
              </a:solidFill>
              <a:latin typeface="Calibri" panose="020F0502020204030204"/>
              <a:ea typeface="+mn-ea"/>
              <a:cs typeface="+mn-cs"/>
            </a:endParaRPr>
          </a:p>
        </p:txBody>
      </p:sp>
      <p:sp>
        <p:nvSpPr>
          <p:cNvPr id="70" name="TextBox 69">
            <a:extLst>
              <a:ext uri="{FF2B5EF4-FFF2-40B4-BE49-F238E27FC236}">
                <a16:creationId xmlns:a16="http://schemas.microsoft.com/office/drawing/2014/main" id="{11521AE7-49FC-B93E-5C90-72D35C9EB24D}"/>
              </a:ext>
            </a:extLst>
          </p:cNvPr>
          <p:cNvSpPr txBox="1"/>
          <p:nvPr/>
        </p:nvSpPr>
        <p:spPr>
          <a:xfrm>
            <a:off x="11001265" y="3641260"/>
            <a:ext cx="1046915" cy="307777"/>
          </a:xfrm>
          <a:prstGeom prst="rect">
            <a:avLst/>
          </a:prstGeom>
          <a:noFill/>
        </p:spPr>
        <p:txBody>
          <a:bodyPr wrap="square" rtlCol="0">
            <a:spAutoFit/>
          </a:bodyPr>
          <a:lstStyle/>
          <a:p>
            <a:pPr algn="ctr" rtl="1">
              <a:buClrTx/>
              <a:buFontTx/>
              <a:buNone/>
            </a:pPr>
            <a:r>
              <a:rPr lang="en-US" kern="1200" dirty="0">
                <a:solidFill>
                  <a:prstClr val="black"/>
                </a:solidFill>
                <a:latin typeface="Calibri" panose="020F0502020204030204"/>
                <a:ea typeface="+mn-ea"/>
                <a:cs typeface="+mn-cs"/>
              </a:rPr>
              <a:t>bird</a:t>
            </a:r>
            <a:endParaRPr lang="en-IL" kern="1200" dirty="0">
              <a:solidFill>
                <a:prstClr val="black"/>
              </a:solidFill>
              <a:latin typeface="Calibri" panose="020F0502020204030204"/>
              <a:ea typeface="+mn-ea"/>
              <a:cs typeface="+mn-cs"/>
            </a:endParaRPr>
          </a:p>
        </p:txBody>
      </p:sp>
      <p:sp>
        <p:nvSpPr>
          <p:cNvPr id="71" name="Rectangle 70">
            <a:extLst>
              <a:ext uri="{FF2B5EF4-FFF2-40B4-BE49-F238E27FC236}">
                <a16:creationId xmlns:a16="http://schemas.microsoft.com/office/drawing/2014/main" id="{0332A657-56D7-93BC-41DF-2BB4E16BB2B1}"/>
              </a:ext>
            </a:extLst>
          </p:cNvPr>
          <p:cNvSpPr/>
          <p:nvPr/>
        </p:nvSpPr>
        <p:spPr>
          <a:xfrm>
            <a:off x="3363467" y="2817687"/>
            <a:ext cx="341079" cy="1697499"/>
          </a:xfrm>
          <a:prstGeom prst="rect">
            <a:avLst/>
          </a:prstGeom>
          <a:solidFill>
            <a:sysClr val="window" lastClr="FFFFFF">
              <a:lumMod val="95000"/>
              <a:alpha val="55830"/>
            </a:sysClr>
          </a:solidFill>
          <a:ln w="19050" cap="flat" cmpd="sng" algn="ctr">
            <a:solidFill>
              <a:sysClr val="windowText" lastClr="000000">
                <a:lumMod val="50000"/>
                <a:lumOff val="50000"/>
              </a:sys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black">
                  <a:lumMod val="75000"/>
                  <a:lumOff val="25000"/>
                </a:prstClr>
              </a:solidFill>
              <a:effectLst/>
              <a:uLnTx/>
              <a:uFillTx/>
              <a:latin typeface="Calibri" panose="020F0502020204030204"/>
              <a:ea typeface="+mn-ea"/>
              <a:cs typeface="+mn-cs"/>
            </a:endParaRPr>
          </a:p>
        </p:txBody>
      </p:sp>
      <p:sp>
        <p:nvSpPr>
          <p:cNvPr id="72" name="Rectangle 71">
            <a:extLst>
              <a:ext uri="{FF2B5EF4-FFF2-40B4-BE49-F238E27FC236}">
                <a16:creationId xmlns:a16="http://schemas.microsoft.com/office/drawing/2014/main" id="{7B7405D6-0F2F-8B6D-EC4B-5E24C1479111}"/>
              </a:ext>
            </a:extLst>
          </p:cNvPr>
          <p:cNvSpPr/>
          <p:nvPr/>
        </p:nvSpPr>
        <p:spPr>
          <a:xfrm>
            <a:off x="3699897" y="2821503"/>
            <a:ext cx="341079" cy="1697499"/>
          </a:xfrm>
          <a:prstGeom prst="rect">
            <a:avLst/>
          </a:prstGeom>
          <a:solidFill>
            <a:sysClr val="window" lastClr="FFFFFF">
              <a:lumMod val="95000"/>
              <a:alpha val="55830"/>
            </a:sysClr>
          </a:solidFill>
          <a:ln w="19050" cap="flat" cmpd="sng" algn="ctr">
            <a:solidFill>
              <a:sysClr val="windowText" lastClr="000000">
                <a:lumMod val="50000"/>
                <a:lumOff val="50000"/>
              </a:sys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black">
                  <a:lumMod val="75000"/>
                  <a:lumOff val="2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936860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B7C016-D2EF-3545-CCF4-B3547FA4477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EF65B7-9A4E-B28E-DE88-52FCDDE1151F}"/>
              </a:ext>
            </a:extLst>
          </p:cNvPr>
          <p:cNvSpPr>
            <a:spLocks noGrp="1"/>
          </p:cNvSpPr>
          <p:nvPr>
            <p:ph type="title"/>
          </p:nvPr>
        </p:nvSpPr>
        <p:spPr/>
        <p:txBody>
          <a:bodyPr>
            <a:normAutofit fontScale="90000"/>
          </a:bodyPr>
          <a:lstStyle/>
          <a:p>
            <a:r>
              <a:rPr lang="en-IL" dirty="0"/>
              <a:t>Multi-Modal Attention</a:t>
            </a:r>
            <a:endParaRPr lang="en-IL" b="0" dirty="0">
              <a:solidFill>
                <a:schemeClr val="tx1"/>
              </a:solidFill>
            </a:endParaRPr>
          </a:p>
        </p:txBody>
      </p:sp>
      <p:sp>
        <p:nvSpPr>
          <p:cNvPr id="4" name="Date Placeholder 3">
            <a:extLst>
              <a:ext uri="{FF2B5EF4-FFF2-40B4-BE49-F238E27FC236}">
                <a16:creationId xmlns:a16="http://schemas.microsoft.com/office/drawing/2014/main" id="{1CCB1F32-DCD0-E12D-176F-886E0794DD6F}"/>
              </a:ext>
            </a:extLst>
          </p:cNvPr>
          <p:cNvSpPr>
            <a:spLocks noGrp="1"/>
          </p:cNvSpPr>
          <p:nvPr>
            <p:ph type="dt" idx="10"/>
          </p:nvPr>
        </p:nvSpPr>
        <p:spPr/>
        <p:txBody>
          <a:bodyPr/>
          <a:lstStyle/>
          <a:p>
            <a:r>
              <a:rPr lang="en-GB" dirty="0"/>
              <a:t>SIGGRAPH 2025 Course</a:t>
            </a:r>
          </a:p>
        </p:txBody>
      </p:sp>
      <p:sp>
        <p:nvSpPr>
          <p:cNvPr id="5" name="Footer Placeholder 4">
            <a:extLst>
              <a:ext uri="{FF2B5EF4-FFF2-40B4-BE49-F238E27FC236}">
                <a16:creationId xmlns:a16="http://schemas.microsoft.com/office/drawing/2014/main" id="{B4D50243-C1AF-4DAD-6122-A604A0CAC9D9}"/>
              </a:ext>
            </a:extLst>
          </p:cNvPr>
          <p:cNvSpPr>
            <a:spLocks noGrp="1"/>
          </p:cNvSpPr>
          <p:nvPr>
            <p:ph type="ftr" idx="11"/>
          </p:nvPr>
        </p:nvSpPr>
        <p:spPr/>
        <p:txBody>
          <a:bodyPr/>
          <a:lstStyle/>
          <a:p>
            <a:r>
              <a:rPr lang="en-GB"/>
              <a:t>Attention</a:t>
            </a:r>
            <a:endParaRPr lang="en-GB" dirty="0"/>
          </a:p>
        </p:txBody>
      </p:sp>
      <p:sp>
        <p:nvSpPr>
          <p:cNvPr id="6" name="Slide Number Placeholder 5">
            <a:extLst>
              <a:ext uri="{FF2B5EF4-FFF2-40B4-BE49-F238E27FC236}">
                <a16:creationId xmlns:a16="http://schemas.microsoft.com/office/drawing/2014/main" id="{F44ACFF6-A94F-22FC-2237-A6AF8B2DE497}"/>
              </a:ext>
            </a:extLst>
          </p:cNvPr>
          <p:cNvSpPr>
            <a:spLocks noGrp="1"/>
          </p:cNvSpPr>
          <p:nvPr>
            <p:ph type="sldNum" idx="12"/>
          </p:nvPr>
        </p:nvSpPr>
        <p:spPr/>
        <p:txBody>
          <a:bodyPr/>
          <a:lstStyle/>
          <a:p>
            <a:pPr marL="0" lvl="0" indent="0" algn="r" rtl="0">
              <a:spcBef>
                <a:spcPts val="0"/>
              </a:spcBef>
              <a:spcAft>
                <a:spcPts val="0"/>
              </a:spcAft>
              <a:buNone/>
            </a:pPr>
            <a:r>
              <a:rPr lang="en-US"/>
              <a:t>Diffusion Models in Visual Computing</a:t>
            </a:r>
          </a:p>
        </p:txBody>
      </p:sp>
      <p:pic>
        <p:nvPicPr>
          <p:cNvPr id="1026" name="Picture 2" descr="arXiv Dive: How Flux and Rectified Flow Transformers Work | Oxen.ai">
            <a:extLst>
              <a:ext uri="{FF2B5EF4-FFF2-40B4-BE49-F238E27FC236}">
                <a16:creationId xmlns:a16="http://schemas.microsoft.com/office/drawing/2014/main" id="{4FC285BC-8F5C-EC1E-A567-EA6B47D3105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4007" t="10569" r="6403" b="44228"/>
          <a:stretch>
            <a:fillRect/>
          </a:stretch>
        </p:blipFill>
        <p:spPr bwMode="auto">
          <a:xfrm>
            <a:off x="3269164" y="1405989"/>
            <a:ext cx="5653668" cy="437034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84C59E5-8EEE-2321-1A52-26783A1DCED6}"/>
              </a:ext>
            </a:extLst>
          </p:cNvPr>
          <p:cNvSpPr txBox="1"/>
          <p:nvPr/>
        </p:nvSpPr>
        <p:spPr>
          <a:xfrm>
            <a:off x="295381" y="6020131"/>
            <a:ext cx="11601235" cy="369332"/>
          </a:xfrm>
          <a:prstGeom prst="rect">
            <a:avLst/>
          </a:prstGeom>
          <a:noFill/>
        </p:spPr>
        <p:txBody>
          <a:bodyPr wrap="square" rtlCol="0">
            <a:spAutoFit/>
          </a:bodyPr>
          <a:lstStyle/>
          <a:p>
            <a:r>
              <a:rPr lang="en-US" sz="1800" dirty="0"/>
              <a:t>[Stable Diffusion 3, Esser et al., 2024]</a:t>
            </a:r>
          </a:p>
        </p:txBody>
      </p:sp>
    </p:spTree>
    <p:extLst>
      <p:ext uri="{BB962C8B-B14F-4D97-AF65-F5344CB8AC3E}">
        <p14:creationId xmlns:p14="http://schemas.microsoft.com/office/powerpoint/2010/main" val="10424573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8EE26-46D9-A3AC-6496-95C341924FED}"/>
              </a:ext>
            </a:extLst>
          </p:cNvPr>
          <p:cNvSpPr>
            <a:spLocks noGrp="1"/>
          </p:cNvSpPr>
          <p:nvPr>
            <p:ph type="title"/>
          </p:nvPr>
        </p:nvSpPr>
        <p:spPr/>
        <p:txBody>
          <a:bodyPr>
            <a:normAutofit/>
          </a:bodyPr>
          <a:lstStyle/>
          <a:p>
            <a:pPr marR="32246">
              <a:lnSpc>
                <a:spcPct val="100000"/>
              </a:lnSpc>
              <a:buClr>
                <a:srgbClr val="51A7F9"/>
              </a:buClr>
              <a:buSzPts val="4500"/>
            </a:pPr>
            <a:r>
              <a:rPr lang="en-IL" sz="5400" b="1" dirty="0">
                <a:solidFill>
                  <a:srgbClr val="51A7F9"/>
                </a:solidFill>
                <a:latin typeface="Arial"/>
                <a:cs typeface="Arial"/>
                <a:sym typeface="Arial"/>
              </a:rPr>
              <a:t>Semantics in Attention Layers</a:t>
            </a:r>
          </a:p>
        </p:txBody>
      </p:sp>
      <p:sp>
        <p:nvSpPr>
          <p:cNvPr id="3" name="Text Placeholder 2">
            <a:extLst>
              <a:ext uri="{FF2B5EF4-FFF2-40B4-BE49-F238E27FC236}">
                <a16:creationId xmlns:a16="http://schemas.microsoft.com/office/drawing/2014/main" id="{037425C7-C42A-A75A-7F3C-7A577BAA3AEB}"/>
              </a:ext>
            </a:extLst>
          </p:cNvPr>
          <p:cNvSpPr>
            <a:spLocks noGrp="1"/>
          </p:cNvSpPr>
          <p:nvPr>
            <p:ph type="body" idx="1"/>
          </p:nvPr>
        </p:nvSpPr>
        <p:spPr/>
        <p:txBody>
          <a:bodyPr/>
          <a:lstStyle/>
          <a:p>
            <a:endParaRPr lang="en-IL"/>
          </a:p>
        </p:txBody>
      </p:sp>
      <p:sp>
        <p:nvSpPr>
          <p:cNvPr id="4" name="Date Placeholder 3">
            <a:extLst>
              <a:ext uri="{FF2B5EF4-FFF2-40B4-BE49-F238E27FC236}">
                <a16:creationId xmlns:a16="http://schemas.microsoft.com/office/drawing/2014/main" id="{84050D27-C77B-0EEB-ADE2-D3D6D24407E6}"/>
              </a:ext>
            </a:extLst>
          </p:cNvPr>
          <p:cNvSpPr>
            <a:spLocks noGrp="1"/>
          </p:cNvSpPr>
          <p:nvPr>
            <p:ph type="dt" idx="10"/>
          </p:nvPr>
        </p:nvSpPr>
        <p:spPr/>
        <p:txBody>
          <a:bodyPr/>
          <a:lstStyle/>
          <a:p>
            <a:r>
              <a:rPr lang="en-GB" dirty="0"/>
              <a:t>SIGGRAPH 2025 Course</a:t>
            </a:r>
          </a:p>
        </p:txBody>
      </p:sp>
      <p:sp>
        <p:nvSpPr>
          <p:cNvPr id="5" name="Footer Placeholder 4">
            <a:extLst>
              <a:ext uri="{FF2B5EF4-FFF2-40B4-BE49-F238E27FC236}">
                <a16:creationId xmlns:a16="http://schemas.microsoft.com/office/drawing/2014/main" id="{213B5FCD-89C2-471D-861D-921FF9BF0D5B}"/>
              </a:ext>
            </a:extLst>
          </p:cNvPr>
          <p:cNvSpPr>
            <a:spLocks noGrp="1"/>
          </p:cNvSpPr>
          <p:nvPr>
            <p:ph type="ftr" idx="11"/>
          </p:nvPr>
        </p:nvSpPr>
        <p:spPr/>
        <p:txBody>
          <a:bodyPr/>
          <a:lstStyle/>
          <a:p>
            <a:r>
              <a:rPr lang="en-GB" dirty="0"/>
              <a:t>Attention</a:t>
            </a:r>
          </a:p>
        </p:txBody>
      </p:sp>
      <p:sp>
        <p:nvSpPr>
          <p:cNvPr id="6" name="Slide Number Placeholder 5">
            <a:extLst>
              <a:ext uri="{FF2B5EF4-FFF2-40B4-BE49-F238E27FC236}">
                <a16:creationId xmlns:a16="http://schemas.microsoft.com/office/drawing/2014/main" id="{242FD8EF-9154-8485-B7CE-FC7A39DBEB41}"/>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12</a:t>
            </a:fld>
            <a:endParaRPr lang="en-US"/>
          </a:p>
        </p:txBody>
      </p:sp>
    </p:spTree>
    <p:extLst>
      <p:ext uri="{BB962C8B-B14F-4D97-AF65-F5344CB8AC3E}">
        <p14:creationId xmlns:p14="http://schemas.microsoft.com/office/powerpoint/2010/main" val="39099712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8EE26-46D9-A3AC-6496-95C341924FED}"/>
              </a:ext>
            </a:extLst>
          </p:cNvPr>
          <p:cNvSpPr>
            <a:spLocks noGrp="1"/>
          </p:cNvSpPr>
          <p:nvPr>
            <p:ph type="title"/>
          </p:nvPr>
        </p:nvSpPr>
        <p:spPr>
          <a:xfrm>
            <a:off x="831850" y="1709738"/>
            <a:ext cx="10515600" cy="1500187"/>
          </a:xfrm>
        </p:spPr>
        <p:txBody>
          <a:bodyPr>
            <a:normAutofit/>
          </a:bodyPr>
          <a:lstStyle/>
          <a:p>
            <a:pPr marR="32246" algn="l" rtl="1">
              <a:lnSpc>
                <a:spcPct val="100000"/>
              </a:lnSpc>
              <a:spcBef>
                <a:spcPts val="0"/>
              </a:spcBef>
              <a:spcAft>
                <a:spcPts val="0"/>
              </a:spcAft>
              <a:buClr>
                <a:srgbClr val="51A7F9"/>
              </a:buClr>
              <a:buSzPts val="4500"/>
              <a:buFont typeface="Calibri"/>
              <a:buNone/>
            </a:pPr>
            <a:r>
              <a:rPr lang="en-US" sz="4400" b="1" dirty="0">
                <a:solidFill>
                  <a:srgbClr val="51A7F9"/>
                </a:solidFill>
                <a:latin typeface="Arial"/>
                <a:cs typeface="Arial"/>
                <a:sym typeface="Arial"/>
              </a:rPr>
              <a:t>Semantic Correspondence and Appearance Transfer</a:t>
            </a:r>
            <a:endParaRPr lang="en-IL" sz="4400" b="1" dirty="0">
              <a:solidFill>
                <a:srgbClr val="51A7F9"/>
              </a:solidFill>
              <a:latin typeface="Arial"/>
              <a:cs typeface="Arial"/>
              <a:sym typeface="Arial"/>
            </a:endParaRPr>
          </a:p>
        </p:txBody>
      </p:sp>
      <p:sp>
        <p:nvSpPr>
          <p:cNvPr id="4" name="Date Placeholder 3">
            <a:extLst>
              <a:ext uri="{FF2B5EF4-FFF2-40B4-BE49-F238E27FC236}">
                <a16:creationId xmlns:a16="http://schemas.microsoft.com/office/drawing/2014/main" id="{84050D27-C77B-0EEB-ADE2-D3D6D24407E6}"/>
              </a:ext>
            </a:extLst>
          </p:cNvPr>
          <p:cNvSpPr>
            <a:spLocks noGrp="1"/>
          </p:cNvSpPr>
          <p:nvPr>
            <p:ph type="dt" idx="10"/>
          </p:nvPr>
        </p:nvSpPr>
        <p:spPr/>
        <p:txBody>
          <a:bodyPr/>
          <a:lstStyle/>
          <a:p>
            <a:r>
              <a:rPr lang="en-GB" dirty="0"/>
              <a:t>SIGGRAPH 2025 Course</a:t>
            </a:r>
          </a:p>
        </p:txBody>
      </p:sp>
      <p:sp>
        <p:nvSpPr>
          <p:cNvPr id="5" name="Footer Placeholder 4">
            <a:extLst>
              <a:ext uri="{FF2B5EF4-FFF2-40B4-BE49-F238E27FC236}">
                <a16:creationId xmlns:a16="http://schemas.microsoft.com/office/drawing/2014/main" id="{213B5FCD-89C2-471D-861D-921FF9BF0D5B}"/>
              </a:ext>
            </a:extLst>
          </p:cNvPr>
          <p:cNvSpPr>
            <a:spLocks noGrp="1"/>
          </p:cNvSpPr>
          <p:nvPr>
            <p:ph type="ftr" idx="11"/>
          </p:nvPr>
        </p:nvSpPr>
        <p:spPr/>
        <p:txBody>
          <a:bodyPr/>
          <a:lstStyle/>
          <a:p>
            <a:r>
              <a:rPr lang="en-GB" dirty="0"/>
              <a:t>Attention</a:t>
            </a:r>
          </a:p>
        </p:txBody>
      </p:sp>
      <p:sp>
        <p:nvSpPr>
          <p:cNvPr id="6" name="Slide Number Placeholder 5">
            <a:extLst>
              <a:ext uri="{FF2B5EF4-FFF2-40B4-BE49-F238E27FC236}">
                <a16:creationId xmlns:a16="http://schemas.microsoft.com/office/drawing/2014/main" id="{242FD8EF-9154-8485-B7CE-FC7A39DBEB41}"/>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13</a:t>
            </a:fld>
            <a:endParaRPr lang="en-US"/>
          </a:p>
        </p:txBody>
      </p:sp>
      <p:sp>
        <p:nvSpPr>
          <p:cNvPr id="7" name="TextBox 6">
            <a:extLst>
              <a:ext uri="{FF2B5EF4-FFF2-40B4-BE49-F238E27FC236}">
                <a16:creationId xmlns:a16="http://schemas.microsoft.com/office/drawing/2014/main" id="{FBB12776-F85D-78EF-377D-5B664FEDCF93}"/>
              </a:ext>
            </a:extLst>
          </p:cNvPr>
          <p:cNvSpPr txBox="1"/>
          <p:nvPr/>
        </p:nvSpPr>
        <p:spPr>
          <a:xfrm>
            <a:off x="831850" y="5056571"/>
            <a:ext cx="8691803" cy="1169551"/>
          </a:xfrm>
          <a:prstGeom prst="rect">
            <a:avLst/>
          </a:prstGeom>
          <a:noFill/>
        </p:spPr>
        <p:txBody>
          <a:bodyPr wrap="none" rtlCol="0">
            <a:spAutoFit/>
          </a:bodyPr>
          <a:lstStyle/>
          <a:p>
            <a:r>
              <a:rPr lang="en-US" b="1" dirty="0"/>
              <a:t>Cross-Image Attention </a:t>
            </a:r>
            <a:r>
              <a:rPr lang="en-US" b="1" dirty="0">
                <a:latin typeface="Exo 2" pitchFamily="2" charset="0"/>
              </a:rPr>
              <a:t>[</a:t>
            </a:r>
            <a:r>
              <a:rPr lang="en-US" b="1" dirty="0" err="1">
                <a:latin typeface="Exo 2" pitchFamily="2" charset="0"/>
              </a:rPr>
              <a:t>Alaluf</a:t>
            </a:r>
            <a:r>
              <a:rPr lang="en-US" b="1" dirty="0">
                <a:latin typeface="Exo 2" pitchFamily="2" charset="0"/>
              </a:rPr>
              <a:t>, Y.*, </a:t>
            </a:r>
            <a:r>
              <a:rPr lang="en-US" b="1" dirty="0" err="1">
                <a:latin typeface="Exo 2" pitchFamily="2" charset="0"/>
              </a:rPr>
              <a:t>Garibi</a:t>
            </a:r>
            <a:r>
              <a:rPr lang="en-US" b="1" dirty="0">
                <a:latin typeface="Exo 2" pitchFamily="2" charset="0"/>
              </a:rPr>
              <a:t>, D.*, Patashnik, O., Averbuch-</a:t>
            </a:r>
            <a:r>
              <a:rPr lang="en-US" b="1" dirty="0" err="1">
                <a:latin typeface="Exo 2" pitchFamily="2" charset="0"/>
              </a:rPr>
              <a:t>Elor</a:t>
            </a:r>
            <a:r>
              <a:rPr lang="en-US" b="1" dirty="0">
                <a:latin typeface="Exo 2" pitchFamily="2" charset="0"/>
              </a:rPr>
              <a:t>, H., Cohen-Or, D., SIGGRAPH 2024]</a:t>
            </a:r>
          </a:p>
          <a:p>
            <a:r>
              <a:rPr lang="en-IL" dirty="0">
                <a:latin typeface="Exo 2" pitchFamily="2" charset="0"/>
              </a:rPr>
              <a:t>DIFT [Tang et al., NeurIPS 2023]</a:t>
            </a:r>
          </a:p>
          <a:p>
            <a:r>
              <a:rPr lang="en-IL" dirty="0">
                <a:latin typeface="Exo 2" pitchFamily="2" charset="0"/>
              </a:rPr>
              <a:t>A Tale of Two Features [Zhang et al., NeurIPS 2023]</a:t>
            </a:r>
          </a:p>
          <a:p>
            <a:r>
              <a:rPr lang="en-US" dirty="0">
                <a:latin typeface="Exo 2" pitchFamily="2" charset="0"/>
              </a:rPr>
              <a:t>Unsupervised Semantic Correspondence Using Stable Diffusion</a:t>
            </a:r>
            <a:r>
              <a:rPr lang="en-IL" dirty="0">
                <a:latin typeface="Exo 2" pitchFamily="2" charset="0"/>
              </a:rPr>
              <a:t> [Hedlin et al., NeurIPS 2023]</a:t>
            </a:r>
          </a:p>
          <a:p>
            <a:r>
              <a:rPr lang="en-IL" dirty="0">
                <a:latin typeface="Exo 2" pitchFamily="2" charset="0"/>
              </a:rPr>
              <a:t>Diffusion Hyperfeatures [Luo et al., NeurIPS 2023]</a:t>
            </a:r>
            <a:endParaRPr lang="en-US" dirty="0">
              <a:latin typeface="Exo 2" pitchFamily="2" charset="0"/>
            </a:endParaRPr>
          </a:p>
        </p:txBody>
      </p:sp>
    </p:spTree>
    <p:extLst>
      <p:ext uri="{BB962C8B-B14F-4D97-AF65-F5344CB8AC3E}">
        <p14:creationId xmlns:p14="http://schemas.microsoft.com/office/powerpoint/2010/main" val="16293128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EA6B2-495D-3BEE-3FD7-1B7674242EA4}"/>
              </a:ext>
            </a:extLst>
          </p:cNvPr>
          <p:cNvSpPr>
            <a:spLocks noGrp="1"/>
          </p:cNvSpPr>
          <p:nvPr>
            <p:ph type="title"/>
          </p:nvPr>
        </p:nvSpPr>
        <p:spPr/>
        <p:txBody>
          <a:bodyPr>
            <a:normAutofit fontScale="90000"/>
          </a:bodyPr>
          <a:lstStyle/>
          <a:p>
            <a:r>
              <a:rPr lang="en-IL" dirty="0"/>
              <a:t>Attention Is All You Need</a:t>
            </a:r>
          </a:p>
        </p:txBody>
      </p:sp>
      <p:sp>
        <p:nvSpPr>
          <p:cNvPr id="4" name="Date Placeholder 3">
            <a:extLst>
              <a:ext uri="{FF2B5EF4-FFF2-40B4-BE49-F238E27FC236}">
                <a16:creationId xmlns:a16="http://schemas.microsoft.com/office/drawing/2014/main" id="{0D245653-B844-D8F8-7469-729682E46ED0}"/>
              </a:ext>
            </a:extLst>
          </p:cNvPr>
          <p:cNvSpPr>
            <a:spLocks noGrp="1"/>
          </p:cNvSpPr>
          <p:nvPr>
            <p:ph type="dt" idx="10"/>
          </p:nvPr>
        </p:nvSpPr>
        <p:spPr/>
        <p:txBody>
          <a:bodyPr/>
          <a:lstStyle/>
          <a:p>
            <a:r>
              <a:rPr lang="en-GB" dirty="0"/>
              <a:t>SIGGRAPH 2025 Course</a:t>
            </a:r>
          </a:p>
        </p:txBody>
      </p:sp>
      <p:sp>
        <p:nvSpPr>
          <p:cNvPr id="5" name="Footer Placeholder 4">
            <a:extLst>
              <a:ext uri="{FF2B5EF4-FFF2-40B4-BE49-F238E27FC236}">
                <a16:creationId xmlns:a16="http://schemas.microsoft.com/office/drawing/2014/main" id="{0D021A05-484C-278C-46C8-4C07C5ECD61F}"/>
              </a:ext>
            </a:extLst>
          </p:cNvPr>
          <p:cNvSpPr>
            <a:spLocks noGrp="1"/>
          </p:cNvSpPr>
          <p:nvPr>
            <p:ph type="ftr" idx="11"/>
          </p:nvPr>
        </p:nvSpPr>
        <p:spPr/>
        <p:txBody>
          <a:bodyPr/>
          <a:lstStyle/>
          <a:p>
            <a:r>
              <a:rPr lang="en-GB"/>
              <a:t>Attention</a:t>
            </a:r>
            <a:endParaRPr lang="en-GB" dirty="0"/>
          </a:p>
        </p:txBody>
      </p:sp>
      <p:sp>
        <p:nvSpPr>
          <p:cNvPr id="6" name="Slide Number Placeholder 5">
            <a:extLst>
              <a:ext uri="{FF2B5EF4-FFF2-40B4-BE49-F238E27FC236}">
                <a16:creationId xmlns:a16="http://schemas.microsoft.com/office/drawing/2014/main" id="{E87D9146-2642-09AF-906C-76B99DFF66C3}"/>
              </a:ext>
            </a:extLst>
          </p:cNvPr>
          <p:cNvSpPr>
            <a:spLocks noGrp="1"/>
          </p:cNvSpPr>
          <p:nvPr>
            <p:ph type="sldNum" idx="12"/>
          </p:nvPr>
        </p:nvSpPr>
        <p:spPr/>
        <p:txBody>
          <a:bodyPr/>
          <a:lstStyle/>
          <a:p>
            <a:pPr marL="0" lvl="0" indent="0" algn="r" rtl="0">
              <a:spcBef>
                <a:spcPts val="0"/>
              </a:spcBef>
              <a:spcAft>
                <a:spcPts val="0"/>
              </a:spcAft>
              <a:buNone/>
            </a:pPr>
            <a:r>
              <a:rPr lang="en-US"/>
              <a:t>Diffusion Models in Visual Computing</a:t>
            </a:r>
          </a:p>
        </p:txBody>
      </p:sp>
      <p:pic>
        <p:nvPicPr>
          <p:cNvPr id="7" name="Picture 6">
            <a:extLst>
              <a:ext uri="{FF2B5EF4-FFF2-40B4-BE49-F238E27FC236}">
                <a16:creationId xmlns:a16="http://schemas.microsoft.com/office/drawing/2014/main" id="{70920C98-9287-F016-2DB0-6FCF71BE915D}"/>
              </a:ext>
            </a:extLst>
          </p:cNvPr>
          <p:cNvPicPr>
            <a:picLocks noChangeAspect="1"/>
          </p:cNvPicPr>
          <p:nvPr/>
        </p:nvPicPr>
        <p:blipFill>
          <a:blip r:embed="rId3"/>
          <a:stretch>
            <a:fillRect/>
          </a:stretch>
        </p:blipFill>
        <p:spPr>
          <a:xfrm>
            <a:off x="580749" y="3059976"/>
            <a:ext cx="2487386" cy="2487386"/>
          </a:xfrm>
          <a:prstGeom prst="rect">
            <a:avLst/>
          </a:prstGeom>
        </p:spPr>
      </p:pic>
      <p:pic>
        <p:nvPicPr>
          <p:cNvPr id="8" name="Picture 7">
            <a:extLst>
              <a:ext uri="{FF2B5EF4-FFF2-40B4-BE49-F238E27FC236}">
                <a16:creationId xmlns:a16="http://schemas.microsoft.com/office/drawing/2014/main" id="{0A16026E-7AE9-1E5E-7654-F6175AF915C7}"/>
              </a:ext>
            </a:extLst>
          </p:cNvPr>
          <p:cNvPicPr>
            <a:picLocks noChangeAspect="1"/>
          </p:cNvPicPr>
          <p:nvPr/>
        </p:nvPicPr>
        <p:blipFill>
          <a:blip r:embed="rId4"/>
          <a:stretch>
            <a:fillRect/>
          </a:stretch>
        </p:blipFill>
        <p:spPr>
          <a:xfrm>
            <a:off x="3428455" y="3059977"/>
            <a:ext cx="2487386" cy="2487386"/>
          </a:xfrm>
          <a:prstGeom prst="rect">
            <a:avLst/>
          </a:prstGeom>
        </p:spPr>
      </p:pic>
      <p:pic>
        <p:nvPicPr>
          <p:cNvPr id="9" name="Picture 8">
            <a:extLst>
              <a:ext uri="{FF2B5EF4-FFF2-40B4-BE49-F238E27FC236}">
                <a16:creationId xmlns:a16="http://schemas.microsoft.com/office/drawing/2014/main" id="{4ADAE615-591F-03F2-8E41-11F58F00FF5A}"/>
              </a:ext>
            </a:extLst>
          </p:cNvPr>
          <p:cNvPicPr>
            <a:picLocks noChangeAspect="1"/>
          </p:cNvPicPr>
          <p:nvPr/>
        </p:nvPicPr>
        <p:blipFill>
          <a:blip r:embed="rId5"/>
          <a:stretch>
            <a:fillRect/>
          </a:stretch>
        </p:blipFill>
        <p:spPr>
          <a:xfrm>
            <a:off x="6276161" y="3059977"/>
            <a:ext cx="2487386" cy="2487386"/>
          </a:xfrm>
          <a:prstGeom prst="rect">
            <a:avLst/>
          </a:prstGeom>
        </p:spPr>
      </p:pic>
      <p:pic>
        <p:nvPicPr>
          <p:cNvPr id="10" name="Picture 9">
            <a:extLst>
              <a:ext uri="{FF2B5EF4-FFF2-40B4-BE49-F238E27FC236}">
                <a16:creationId xmlns:a16="http://schemas.microsoft.com/office/drawing/2014/main" id="{B3D95129-6AE2-A98F-0B23-AD3CEAA8255C}"/>
              </a:ext>
            </a:extLst>
          </p:cNvPr>
          <p:cNvPicPr>
            <a:picLocks noChangeAspect="1"/>
          </p:cNvPicPr>
          <p:nvPr/>
        </p:nvPicPr>
        <p:blipFill>
          <a:blip r:embed="rId6"/>
          <a:stretch>
            <a:fillRect/>
          </a:stretch>
        </p:blipFill>
        <p:spPr>
          <a:xfrm>
            <a:off x="9123866" y="3059976"/>
            <a:ext cx="2487386" cy="2487386"/>
          </a:xfrm>
          <a:prstGeom prst="rect">
            <a:avLst/>
          </a:prstGeom>
        </p:spPr>
      </p:pic>
      <p:sp>
        <p:nvSpPr>
          <p:cNvPr id="11" name="Oval 10">
            <a:extLst>
              <a:ext uri="{FF2B5EF4-FFF2-40B4-BE49-F238E27FC236}">
                <a16:creationId xmlns:a16="http://schemas.microsoft.com/office/drawing/2014/main" id="{5AAB2586-4E58-4DD0-3F92-1D8017D9A7C4}"/>
              </a:ext>
            </a:extLst>
          </p:cNvPr>
          <p:cNvSpPr/>
          <p:nvPr/>
        </p:nvSpPr>
        <p:spPr>
          <a:xfrm>
            <a:off x="4511039" y="5791202"/>
            <a:ext cx="322217" cy="322217"/>
          </a:xfrm>
          <a:prstGeom prst="ellipse">
            <a:avLst/>
          </a:prstGeom>
          <a:solidFill>
            <a:srgbClr val="FA5434"/>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L"/>
          </a:p>
        </p:txBody>
      </p:sp>
      <p:sp>
        <p:nvSpPr>
          <p:cNvPr id="12" name="Oval 11">
            <a:extLst>
              <a:ext uri="{FF2B5EF4-FFF2-40B4-BE49-F238E27FC236}">
                <a16:creationId xmlns:a16="http://schemas.microsoft.com/office/drawing/2014/main" id="{9BCE3E5A-734E-8A5D-670F-19386D193494}"/>
              </a:ext>
            </a:extLst>
          </p:cNvPr>
          <p:cNvSpPr/>
          <p:nvPr/>
        </p:nvSpPr>
        <p:spPr>
          <a:xfrm>
            <a:off x="7358746" y="5791202"/>
            <a:ext cx="322217" cy="322217"/>
          </a:xfrm>
          <a:prstGeom prst="ellipse">
            <a:avLst/>
          </a:prstGeom>
          <a:solidFill>
            <a:srgbClr val="FFFB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L"/>
          </a:p>
        </p:txBody>
      </p:sp>
      <p:sp>
        <p:nvSpPr>
          <p:cNvPr id="13" name="Oval 12">
            <a:extLst>
              <a:ext uri="{FF2B5EF4-FFF2-40B4-BE49-F238E27FC236}">
                <a16:creationId xmlns:a16="http://schemas.microsoft.com/office/drawing/2014/main" id="{4CBB0CDE-E2E6-3042-066F-59811F64C686}"/>
              </a:ext>
            </a:extLst>
          </p:cNvPr>
          <p:cNvSpPr/>
          <p:nvPr/>
        </p:nvSpPr>
        <p:spPr>
          <a:xfrm>
            <a:off x="10206453" y="5791202"/>
            <a:ext cx="322217" cy="322217"/>
          </a:xfrm>
          <a:prstGeom prst="ellipse">
            <a:avLst/>
          </a:prstGeom>
          <a:solidFill>
            <a:srgbClr val="00FF05"/>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L"/>
          </a:p>
        </p:txBody>
      </p:sp>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2CF01E74-EBED-D627-6563-FE8C2AC529BF}"/>
                  </a:ext>
                </a:extLst>
              </p:cNvPr>
              <p:cNvSpPr txBox="1"/>
              <p:nvPr/>
            </p:nvSpPr>
            <p:spPr>
              <a:xfrm>
                <a:off x="5246914" y="1846217"/>
                <a:ext cx="1698171" cy="720454"/>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m:rPr>
                          <m:sty m:val="p"/>
                        </m:rPr>
                        <a:rPr lang="en-US" b="0" i="0" smtClean="0">
                          <a:latin typeface="Cambria Math" panose="02040503050406030204" pitchFamily="18" charset="0"/>
                        </a:rPr>
                        <m:t>softmax</m:t>
                      </m:r>
                      <m:d>
                        <m:dPr>
                          <m:ctrlPr>
                            <a:rPr lang="en-US" b="0" i="1" smtClean="0">
                              <a:latin typeface="Cambria Math" panose="02040503050406030204" pitchFamily="18" charset="0"/>
                            </a:rPr>
                          </m:ctrlPr>
                        </m:dPr>
                        <m:e>
                          <m:f>
                            <m:fPr>
                              <m:ctrlPr>
                                <a:rPr lang="en-US" b="0" i="1" smtClean="0">
                                  <a:latin typeface="Cambria Math" panose="02040503050406030204" pitchFamily="18" charset="0"/>
                                </a:rPr>
                              </m:ctrlPr>
                            </m:fPr>
                            <m:num>
                              <m:r>
                                <a:rPr lang="en-US" b="0" i="1" smtClean="0">
                                  <a:latin typeface="Cambria Math" panose="02040503050406030204" pitchFamily="18" charset="0"/>
                                </a:rPr>
                                <m:t>𝑄</m:t>
                              </m:r>
                              <m:sSup>
                                <m:sSupPr>
                                  <m:ctrlPr>
                                    <a:rPr lang="en-US" b="0" i="1" smtClean="0">
                                      <a:latin typeface="Cambria Math" panose="02040503050406030204" pitchFamily="18" charset="0"/>
                                    </a:rPr>
                                  </m:ctrlPr>
                                </m:sSupPr>
                                <m:e>
                                  <m:r>
                                    <a:rPr lang="en-US" b="0" i="1" smtClean="0">
                                      <a:latin typeface="Cambria Math" panose="02040503050406030204" pitchFamily="18" charset="0"/>
                                    </a:rPr>
                                    <m:t>𝐾</m:t>
                                  </m:r>
                                </m:e>
                                <m:sup>
                                  <m:r>
                                    <a:rPr lang="en-US" b="0" i="1" smtClean="0">
                                      <a:latin typeface="Cambria Math" panose="02040503050406030204" pitchFamily="18" charset="0"/>
                                    </a:rPr>
                                    <m:t>𝑇</m:t>
                                  </m:r>
                                </m:sup>
                              </m:sSup>
                            </m:num>
                            <m:den>
                              <m:rad>
                                <m:radPr>
                                  <m:degHide m:val="on"/>
                                  <m:ctrlPr>
                                    <a:rPr lang="en-US" b="0" i="1" smtClean="0">
                                      <a:latin typeface="Cambria Math" panose="02040503050406030204" pitchFamily="18" charset="0"/>
                                    </a:rPr>
                                  </m:ctrlPr>
                                </m:radPr>
                                <m:deg/>
                                <m:e>
                                  <m:r>
                                    <a:rPr lang="en-US" b="0" i="1" smtClean="0">
                                      <a:latin typeface="Cambria Math" panose="02040503050406030204" pitchFamily="18" charset="0"/>
                                    </a:rPr>
                                    <m:t>𝑑</m:t>
                                  </m:r>
                                </m:e>
                              </m:rad>
                            </m:den>
                          </m:f>
                        </m:e>
                      </m:d>
                    </m:oMath>
                  </m:oMathPara>
                </a14:m>
                <a:endParaRPr lang="en-IL" dirty="0"/>
              </a:p>
            </p:txBody>
          </p:sp>
        </mc:Choice>
        <mc:Fallback xmlns="">
          <p:sp>
            <p:nvSpPr>
              <p:cNvPr id="14" name="TextBox 13">
                <a:extLst>
                  <a:ext uri="{FF2B5EF4-FFF2-40B4-BE49-F238E27FC236}">
                    <a16:creationId xmlns:a16="http://schemas.microsoft.com/office/drawing/2014/main" id="{2CF01E74-EBED-D627-6563-FE8C2AC529BF}"/>
                  </a:ext>
                </a:extLst>
              </p:cNvPr>
              <p:cNvSpPr txBox="1">
                <a:spLocks noRot="1" noChangeAspect="1" noMove="1" noResize="1" noEditPoints="1" noAdjustHandles="1" noChangeArrowheads="1" noChangeShapeType="1" noTextEdit="1"/>
              </p:cNvSpPr>
              <p:nvPr/>
            </p:nvSpPr>
            <p:spPr>
              <a:xfrm>
                <a:off x="5246914" y="1846217"/>
                <a:ext cx="1698171" cy="720454"/>
              </a:xfrm>
              <a:prstGeom prst="rect">
                <a:avLst/>
              </a:prstGeom>
              <a:blipFill>
                <a:blip r:embed="rId7"/>
                <a:stretch>
                  <a:fillRect/>
                </a:stretch>
              </a:blipFill>
            </p:spPr>
            <p:txBody>
              <a:bodyPr/>
              <a:lstStyle/>
              <a:p>
                <a:r>
                  <a:rPr lang="en-IL">
                    <a:noFill/>
                  </a:rPr>
                  <a:t> </a:t>
                </a:r>
              </a:p>
            </p:txBody>
          </p:sp>
        </mc:Fallback>
      </mc:AlternateContent>
    </p:spTree>
    <p:extLst>
      <p:ext uri="{BB962C8B-B14F-4D97-AF65-F5344CB8AC3E}">
        <p14:creationId xmlns:p14="http://schemas.microsoft.com/office/powerpoint/2010/main" val="12571833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fade">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500"/>
                                        <p:tgtEl>
                                          <p:spTgt spid="10"/>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EA6B2-495D-3BEE-3FD7-1B7674242EA4}"/>
              </a:ext>
            </a:extLst>
          </p:cNvPr>
          <p:cNvSpPr>
            <a:spLocks noGrp="1"/>
          </p:cNvSpPr>
          <p:nvPr>
            <p:ph type="title"/>
          </p:nvPr>
        </p:nvSpPr>
        <p:spPr/>
        <p:txBody>
          <a:bodyPr>
            <a:normAutofit fontScale="90000"/>
          </a:bodyPr>
          <a:lstStyle/>
          <a:p>
            <a:r>
              <a:rPr lang="en-IL" dirty="0"/>
              <a:t>Attention Is All You Need</a:t>
            </a:r>
          </a:p>
        </p:txBody>
      </p:sp>
      <p:sp>
        <p:nvSpPr>
          <p:cNvPr id="4" name="Date Placeholder 3">
            <a:extLst>
              <a:ext uri="{FF2B5EF4-FFF2-40B4-BE49-F238E27FC236}">
                <a16:creationId xmlns:a16="http://schemas.microsoft.com/office/drawing/2014/main" id="{0D245653-B844-D8F8-7469-729682E46ED0}"/>
              </a:ext>
            </a:extLst>
          </p:cNvPr>
          <p:cNvSpPr>
            <a:spLocks noGrp="1"/>
          </p:cNvSpPr>
          <p:nvPr>
            <p:ph type="dt" idx="10"/>
          </p:nvPr>
        </p:nvSpPr>
        <p:spPr/>
        <p:txBody>
          <a:bodyPr/>
          <a:lstStyle/>
          <a:p>
            <a:r>
              <a:rPr lang="en-GB" dirty="0"/>
              <a:t>SIGGRAPH 2025 Course</a:t>
            </a:r>
          </a:p>
        </p:txBody>
      </p:sp>
      <p:sp>
        <p:nvSpPr>
          <p:cNvPr id="5" name="Footer Placeholder 4">
            <a:extLst>
              <a:ext uri="{FF2B5EF4-FFF2-40B4-BE49-F238E27FC236}">
                <a16:creationId xmlns:a16="http://schemas.microsoft.com/office/drawing/2014/main" id="{0D021A05-484C-278C-46C8-4C07C5ECD61F}"/>
              </a:ext>
            </a:extLst>
          </p:cNvPr>
          <p:cNvSpPr>
            <a:spLocks noGrp="1"/>
          </p:cNvSpPr>
          <p:nvPr>
            <p:ph type="ftr" idx="11"/>
          </p:nvPr>
        </p:nvSpPr>
        <p:spPr/>
        <p:txBody>
          <a:bodyPr/>
          <a:lstStyle/>
          <a:p>
            <a:r>
              <a:rPr lang="en-GB"/>
              <a:t>Attention</a:t>
            </a:r>
            <a:endParaRPr lang="en-GB" dirty="0"/>
          </a:p>
        </p:txBody>
      </p:sp>
      <p:sp>
        <p:nvSpPr>
          <p:cNvPr id="6" name="Slide Number Placeholder 5">
            <a:extLst>
              <a:ext uri="{FF2B5EF4-FFF2-40B4-BE49-F238E27FC236}">
                <a16:creationId xmlns:a16="http://schemas.microsoft.com/office/drawing/2014/main" id="{E87D9146-2642-09AF-906C-76B99DFF66C3}"/>
              </a:ext>
            </a:extLst>
          </p:cNvPr>
          <p:cNvSpPr>
            <a:spLocks noGrp="1"/>
          </p:cNvSpPr>
          <p:nvPr>
            <p:ph type="sldNum" idx="12"/>
          </p:nvPr>
        </p:nvSpPr>
        <p:spPr/>
        <p:txBody>
          <a:bodyPr/>
          <a:lstStyle/>
          <a:p>
            <a:pPr marL="0" lvl="0" indent="0" algn="r" rtl="0">
              <a:spcBef>
                <a:spcPts val="0"/>
              </a:spcBef>
              <a:spcAft>
                <a:spcPts val="0"/>
              </a:spcAft>
              <a:buNone/>
            </a:pPr>
            <a:r>
              <a:rPr lang="en-US"/>
              <a:t>Diffusion Models in Visual Computing</a:t>
            </a:r>
          </a:p>
        </p:txBody>
      </p:sp>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152C2AB9-3EE6-7FDE-BB87-1225549341FD}"/>
                  </a:ext>
                </a:extLst>
              </p:cNvPr>
              <p:cNvSpPr txBox="1"/>
              <p:nvPr/>
            </p:nvSpPr>
            <p:spPr>
              <a:xfrm>
                <a:off x="5246914" y="1846217"/>
                <a:ext cx="1698171" cy="720454"/>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m:rPr>
                          <m:sty m:val="p"/>
                        </m:rPr>
                        <a:rPr lang="en-US" b="0" i="0" smtClean="0">
                          <a:latin typeface="Cambria Math" panose="02040503050406030204" pitchFamily="18" charset="0"/>
                        </a:rPr>
                        <m:t>softmax</m:t>
                      </m:r>
                      <m:d>
                        <m:dPr>
                          <m:ctrlPr>
                            <a:rPr lang="en-US" b="0" i="1" smtClean="0">
                              <a:latin typeface="Cambria Math" panose="02040503050406030204" pitchFamily="18" charset="0"/>
                            </a:rPr>
                          </m:ctrlPr>
                        </m:dPr>
                        <m:e>
                          <m:f>
                            <m:fPr>
                              <m:ctrlPr>
                                <a:rPr lang="en-US" b="0" i="1" smtClean="0">
                                  <a:latin typeface="Cambria Math" panose="02040503050406030204" pitchFamily="18" charset="0"/>
                                </a:rPr>
                              </m:ctrlPr>
                            </m:fPr>
                            <m:num>
                              <m:r>
                                <a:rPr lang="en-US" b="0" i="1" smtClean="0">
                                  <a:solidFill>
                                    <a:srgbClr val="B41DFF"/>
                                  </a:solidFill>
                                  <a:latin typeface="Cambria Math" panose="02040503050406030204" pitchFamily="18" charset="0"/>
                                </a:rPr>
                                <m:t>𝑄</m:t>
                              </m:r>
                              <m:sSup>
                                <m:sSupPr>
                                  <m:ctrlPr>
                                    <a:rPr lang="en-US" b="0" i="1" smtClean="0">
                                      <a:latin typeface="Cambria Math" panose="02040503050406030204" pitchFamily="18" charset="0"/>
                                    </a:rPr>
                                  </m:ctrlPr>
                                </m:sSupPr>
                                <m:e>
                                  <m:r>
                                    <a:rPr lang="en-US" b="0" i="1" smtClean="0">
                                      <a:solidFill>
                                        <a:srgbClr val="F67B00"/>
                                      </a:solidFill>
                                      <a:latin typeface="Cambria Math" panose="02040503050406030204" pitchFamily="18" charset="0"/>
                                    </a:rPr>
                                    <m:t>𝐾</m:t>
                                  </m:r>
                                </m:e>
                                <m:sup>
                                  <m:r>
                                    <a:rPr lang="en-US" b="0" i="1" smtClean="0">
                                      <a:latin typeface="Cambria Math" panose="02040503050406030204" pitchFamily="18" charset="0"/>
                                    </a:rPr>
                                    <m:t>𝑇</m:t>
                                  </m:r>
                                </m:sup>
                              </m:sSup>
                            </m:num>
                            <m:den>
                              <m:rad>
                                <m:radPr>
                                  <m:degHide m:val="on"/>
                                  <m:ctrlPr>
                                    <a:rPr lang="en-US" b="0" i="1" smtClean="0">
                                      <a:latin typeface="Cambria Math" panose="02040503050406030204" pitchFamily="18" charset="0"/>
                                    </a:rPr>
                                  </m:ctrlPr>
                                </m:radPr>
                                <m:deg/>
                                <m:e>
                                  <m:r>
                                    <a:rPr lang="en-US" b="0" i="1" smtClean="0">
                                      <a:latin typeface="Cambria Math" panose="02040503050406030204" pitchFamily="18" charset="0"/>
                                    </a:rPr>
                                    <m:t>𝑑</m:t>
                                  </m:r>
                                </m:e>
                              </m:rad>
                            </m:den>
                          </m:f>
                        </m:e>
                      </m:d>
                    </m:oMath>
                  </m:oMathPara>
                </a14:m>
                <a:endParaRPr lang="en-IL" dirty="0"/>
              </a:p>
            </p:txBody>
          </p:sp>
        </mc:Choice>
        <mc:Fallback xmlns="">
          <p:sp>
            <p:nvSpPr>
              <p:cNvPr id="7" name="TextBox 6">
                <a:extLst>
                  <a:ext uri="{FF2B5EF4-FFF2-40B4-BE49-F238E27FC236}">
                    <a16:creationId xmlns:a16="http://schemas.microsoft.com/office/drawing/2014/main" id="{152C2AB9-3EE6-7FDE-BB87-1225549341FD}"/>
                  </a:ext>
                </a:extLst>
              </p:cNvPr>
              <p:cNvSpPr txBox="1">
                <a:spLocks noRot="1" noChangeAspect="1" noMove="1" noResize="1" noEditPoints="1" noAdjustHandles="1" noChangeArrowheads="1" noChangeShapeType="1" noTextEdit="1"/>
              </p:cNvSpPr>
              <p:nvPr/>
            </p:nvSpPr>
            <p:spPr>
              <a:xfrm>
                <a:off x="5246914" y="1846217"/>
                <a:ext cx="1698171" cy="720454"/>
              </a:xfrm>
              <a:prstGeom prst="rect">
                <a:avLst/>
              </a:prstGeom>
              <a:blipFill>
                <a:blip r:embed="rId3"/>
                <a:stretch>
                  <a:fillRect/>
                </a:stretch>
              </a:blipFill>
            </p:spPr>
            <p:txBody>
              <a:bodyPr/>
              <a:lstStyle/>
              <a:p>
                <a:r>
                  <a:rPr lang="en-IL">
                    <a:noFill/>
                  </a:rPr>
                  <a:t> </a:t>
                </a:r>
              </a:p>
            </p:txBody>
          </p:sp>
        </mc:Fallback>
      </mc:AlternateContent>
      <p:pic>
        <p:nvPicPr>
          <p:cNvPr id="9" name="Picture 8">
            <a:extLst>
              <a:ext uri="{FF2B5EF4-FFF2-40B4-BE49-F238E27FC236}">
                <a16:creationId xmlns:a16="http://schemas.microsoft.com/office/drawing/2014/main" id="{00406D94-EC58-E3B0-DC40-850120E07433}"/>
              </a:ext>
            </a:extLst>
          </p:cNvPr>
          <p:cNvPicPr>
            <a:picLocks noChangeAspect="1"/>
          </p:cNvPicPr>
          <p:nvPr/>
        </p:nvPicPr>
        <p:blipFill>
          <a:blip r:embed="rId4"/>
          <a:stretch>
            <a:fillRect/>
          </a:stretch>
        </p:blipFill>
        <p:spPr>
          <a:xfrm>
            <a:off x="4421223" y="2877094"/>
            <a:ext cx="1883777" cy="1883777"/>
          </a:xfrm>
          <a:prstGeom prst="rect">
            <a:avLst/>
          </a:prstGeom>
          <a:ln w="38100">
            <a:solidFill>
              <a:srgbClr val="B41DFF"/>
            </a:solidFill>
          </a:ln>
        </p:spPr>
      </p:pic>
      <p:pic>
        <p:nvPicPr>
          <p:cNvPr id="8" name="Picture 7">
            <a:extLst>
              <a:ext uri="{FF2B5EF4-FFF2-40B4-BE49-F238E27FC236}">
                <a16:creationId xmlns:a16="http://schemas.microsoft.com/office/drawing/2014/main" id="{4570798D-EE95-E222-85A6-ED2BDAAFF361}"/>
              </a:ext>
            </a:extLst>
          </p:cNvPr>
          <p:cNvPicPr>
            <a:picLocks noChangeAspect="1"/>
          </p:cNvPicPr>
          <p:nvPr/>
        </p:nvPicPr>
        <p:blipFill>
          <a:blip r:embed="rId5"/>
          <a:stretch>
            <a:fillRect/>
          </a:stretch>
        </p:blipFill>
        <p:spPr>
          <a:xfrm>
            <a:off x="6630480" y="2877094"/>
            <a:ext cx="1883777" cy="1883777"/>
          </a:xfrm>
          <a:prstGeom prst="rect">
            <a:avLst/>
          </a:prstGeom>
          <a:ln w="38100">
            <a:solidFill>
              <a:srgbClr val="F67B00"/>
            </a:solidFill>
          </a:ln>
        </p:spPr>
      </p:pic>
    </p:spTree>
    <p:extLst>
      <p:ext uri="{BB962C8B-B14F-4D97-AF65-F5344CB8AC3E}">
        <p14:creationId xmlns:p14="http://schemas.microsoft.com/office/powerpoint/2010/main" val="30770040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088CD-0017-E6D6-F8A0-773154A8B59E}"/>
              </a:ext>
            </a:extLst>
          </p:cNvPr>
          <p:cNvSpPr>
            <a:spLocks noGrp="1"/>
          </p:cNvSpPr>
          <p:nvPr>
            <p:ph type="title"/>
          </p:nvPr>
        </p:nvSpPr>
        <p:spPr/>
        <p:txBody>
          <a:bodyPr>
            <a:normAutofit fontScale="90000"/>
          </a:bodyPr>
          <a:lstStyle/>
          <a:p>
            <a:pPr marR="32246" algn="l" rtl="1">
              <a:lnSpc>
                <a:spcPct val="100000"/>
              </a:lnSpc>
              <a:spcBef>
                <a:spcPts val="0"/>
              </a:spcBef>
              <a:spcAft>
                <a:spcPts val="0"/>
              </a:spcAft>
              <a:buClr>
                <a:srgbClr val="51A7F9"/>
              </a:buClr>
              <a:buSzPts val="4500"/>
              <a:buFont typeface="Arial"/>
              <a:buNone/>
            </a:pPr>
            <a:r>
              <a:rPr lang="en-US" dirty="0"/>
              <a:t>Attention Is All You Need</a:t>
            </a:r>
            <a:endParaRPr lang="en-IL" dirty="0"/>
          </a:p>
        </p:txBody>
      </p:sp>
      <p:sp>
        <p:nvSpPr>
          <p:cNvPr id="4" name="Date Placeholder 3">
            <a:extLst>
              <a:ext uri="{FF2B5EF4-FFF2-40B4-BE49-F238E27FC236}">
                <a16:creationId xmlns:a16="http://schemas.microsoft.com/office/drawing/2014/main" id="{B7A5B51A-8B5A-75DF-0440-4B2969543155}"/>
              </a:ext>
            </a:extLst>
          </p:cNvPr>
          <p:cNvSpPr>
            <a:spLocks noGrp="1"/>
          </p:cNvSpPr>
          <p:nvPr>
            <p:ph type="dt" idx="10"/>
          </p:nvPr>
        </p:nvSpPr>
        <p:spPr/>
        <p:txBody>
          <a:bodyPr/>
          <a:lstStyle/>
          <a:p>
            <a:r>
              <a:rPr lang="en-GB" dirty="0"/>
              <a:t>SIGGRAPH 2025 Course</a:t>
            </a:r>
          </a:p>
        </p:txBody>
      </p:sp>
      <p:sp>
        <p:nvSpPr>
          <p:cNvPr id="5" name="Footer Placeholder 4">
            <a:extLst>
              <a:ext uri="{FF2B5EF4-FFF2-40B4-BE49-F238E27FC236}">
                <a16:creationId xmlns:a16="http://schemas.microsoft.com/office/drawing/2014/main" id="{0FBC1C6F-E675-C9A9-6518-1E6ADA0BB8A8}"/>
              </a:ext>
            </a:extLst>
          </p:cNvPr>
          <p:cNvSpPr>
            <a:spLocks noGrp="1"/>
          </p:cNvSpPr>
          <p:nvPr>
            <p:ph type="ftr" idx="11"/>
          </p:nvPr>
        </p:nvSpPr>
        <p:spPr/>
        <p:txBody>
          <a:bodyPr/>
          <a:lstStyle/>
          <a:p>
            <a:r>
              <a:rPr lang="en-GB"/>
              <a:t>Attention</a:t>
            </a:r>
            <a:endParaRPr lang="en-GB" dirty="0"/>
          </a:p>
        </p:txBody>
      </p:sp>
      <p:sp>
        <p:nvSpPr>
          <p:cNvPr id="6" name="Slide Number Placeholder 5">
            <a:extLst>
              <a:ext uri="{FF2B5EF4-FFF2-40B4-BE49-F238E27FC236}">
                <a16:creationId xmlns:a16="http://schemas.microsoft.com/office/drawing/2014/main" id="{408EE7A3-22E2-CDA9-93AD-BF9FAECB5D4B}"/>
              </a:ext>
            </a:extLst>
          </p:cNvPr>
          <p:cNvSpPr>
            <a:spLocks noGrp="1"/>
          </p:cNvSpPr>
          <p:nvPr>
            <p:ph type="sldNum" idx="12"/>
          </p:nvPr>
        </p:nvSpPr>
        <p:spPr/>
        <p:txBody>
          <a:bodyPr/>
          <a:lstStyle/>
          <a:p>
            <a:pPr marL="0" lvl="0" indent="0" algn="r" rtl="0">
              <a:spcBef>
                <a:spcPts val="0"/>
              </a:spcBef>
              <a:spcAft>
                <a:spcPts val="0"/>
              </a:spcAft>
              <a:buNone/>
            </a:pPr>
            <a:r>
              <a:rPr lang="en-US"/>
              <a:t>Diffusion Models in Visual Computing</a:t>
            </a:r>
          </a:p>
        </p:txBody>
      </p:sp>
      <p:sp>
        <p:nvSpPr>
          <p:cNvPr id="7" name="Oval 6">
            <a:extLst>
              <a:ext uri="{FF2B5EF4-FFF2-40B4-BE49-F238E27FC236}">
                <a16:creationId xmlns:a16="http://schemas.microsoft.com/office/drawing/2014/main" id="{61338EA0-97F5-47B1-ECB2-0020539D7E91}"/>
              </a:ext>
            </a:extLst>
          </p:cNvPr>
          <p:cNvSpPr/>
          <p:nvPr/>
        </p:nvSpPr>
        <p:spPr>
          <a:xfrm>
            <a:off x="4511039" y="5791202"/>
            <a:ext cx="322217" cy="322217"/>
          </a:xfrm>
          <a:prstGeom prst="ellipse">
            <a:avLst/>
          </a:prstGeom>
          <a:solidFill>
            <a:srgbClr val="FA5434"/>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L"/>
          </a:p>
        </p:txBody>
      </p:sp>
      <p:sp>
        <p:nvSpPr>
          <p:cNvPr id="8" name="Oval 7">
            <a:extLst>
              <a:ext uri="{FF2B5EF4-FFF2-40B4-BE49-F238E27FC236}">
                <a16:creationId xmlns:a16="http://schemas.microsoft.com/office/drawing/2014/main" id="{7AC0FA99-DEEC-B86F-E0B1-6494C75CDF5E}"/>
              </a:ext>
            </a:extLst>
          </p:cNvPr>
          <p:cNvSpPr/>
          <p:nvPr/>
        </p:nvSpPr>
        <p:spPr>
          <a:xfrm>
            <a:off x="7358746" y="5791202"/>
            <a:ext cx="322217" cy="322217"/>
          </a:xfrm>
          <a:prstGeom prst="ellipse">
            <a:avLst/>
          </a:prstGeom>
          <a:solidFill>
            <a:srgbClr val="FFFB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L"/>
          </a:p>
        </p:txBody>
      </p:sp>
      <p:sp>
        <p:nvSpPr>
          <p:cNvPr id="9" name="Oval 8">
            <a:extLst>
              <a:ext uri="{FF2B5EF4-FFF2-40B4-BE49-F238E27FC236}">
                <a16:creationId xmlns:a16="http://schemas.microsoft.com/office/drawing/2014/main" id="{E928F8D5-0F78-446E-CC09-20F6EF5BDB80}"/>
              </a:ext>
            </a:extLst>
          </p:cNvPr>
          <p:cNvSpPr/>
          <p:nvPr/>
        </p:nvSpPr>
        <p:spPr>
          <a:xfrm>
            <a:off x="10206453" y="5791202"/>
            <a:ext cx="322217" cy="322217"/>
          </a:xfrm>
          <a:prstGeom prst="ellipse">
            <a:avLst/>
          </a:prstGeom>
          <a:solidFill>
            <a:srgbClr val="00FF05"/>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L"/>
          </a:p>
        </p:txBody>
      </p:sp>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3DA45EE0-7461-E7DE-7130-52B7AB45A64D}"/>
                  </a:ext>
                </a:extLst>
              </p:cNvPr>
              <p:cNvSpPr txBox="1"/>
              <p:nvPr/>
            </p:nvSpPr>
            <p:spPr>
              <a:xfrm>
                <a:off x="5246914" y="1846217"/>
                <a:ext cx="1698171" cy="720454"/>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m:rPr>
                          <m:sty m:val="p"/>
                        </m:rPr>
                        <a:rPr lang="en-US">
                          <a:latin typeface="Cambria Math" panose="02040503050406030204" pitchFamily="18" charset="0"/>
                        </a:rPr>
                        <m:t>softmax</m:t>
                      </m:r>
                      <m:d>
                        <m:dPr>
                          <m:ctrlPr>
                            <a:rPr lang="en-US" i="1">
                              <a:latin typeface="Cambria Math" panose="02040503050406030204" pitchFamily="18" charset="0"/>
                            </a:rPr>
                          </m:ctrlPr>
                        </m:dPr>
                        <m:e>
                          <m:f>
                            <m:fPr>
                              <m:ctrlPr>
                                <a:rPr lang="en-US" i="1">
                                  <a:latin typeface="Cambria Math" panose="02040503050406030204" pitchFamily="18" charset="0"/>
                                </a:rPr>
                              </m:ctrlPr>
                            </m:fPr>
                            <m:num>
                              <m:r>
                                <a:rPr lang="en-US" i="1">
                                  <a:solidFill>
                                    <a:srgbClr val="B41DFF"/>
                                  </a:solidFill>
                                  <a:latin typeface="Cambria Math" panose="02040503050406030204" pitchFamily="18" charset="0"/>
                                </a:rPr>
                                <m:t>𝑄</m:t>
                              </m:r>
                              <m:sSup>
                                <m:sSupPr>
                                  <m:ctrlPr>
                                    <a:rPr lang="en-US" i="1">
                                      <a:latin typeface="Cambria Math" panose="02040503050406030204" pitchFamily="18" charset="0"/>
                                    </a:rPr>
                                  </m:ctrlPr>
                                </m:sSupPr>
                                <m:e>
                                  <m:r>
                                    <a:rPr lang="en-US" i="1">
                                      <a:solidFill>
                                        <a:srgbClr val="F67B00"/>
                                      </a:solidFill>
                                      <a:latin typeface="Cambria Math" panose="02040503050406030204" pitchFamily="18" charset="0"/>
                                    </a:rPr>
                                    <m:t>𝐾</m:t>
                                  </m:r>
                                </m:e>
                                <m:sup>
                                  <m:r>
                                    <a:rPr lang="en-US" i="1">
                                      <a:latin typeface="Cambria Math" panose="02040503050406030204" pitchFamily="18" charset="0"/>
                                    </a:rPr>
                                    <m:t>𝑇</m:t>
                                  </m:r>
                                </m:sup>
                              </m:sSup>
                            </m:num>
                            <m:den>
                              <m:rad>
                                <m:radPr>
                                  <m:degHide m:val="on"/>
                                  <m:ctrlPr>
                                    <a:rPr lang="en-US" i="1">
                                      <a:latin typeface="Cambria Math" panose="02040503050406030204" pitchFamily="18" charset="0"/>
                                    </a:rPr>
                                  </m:ctrlPr>
                                </m:radPr>
                                <m:deg/>
                                <m:e>
                                  <m:r>
                                    <a:rPr lang="en-US" i="1">
                                      <a:latin typeface="Cambria Math" panose="02040503050406030204" pitchFamily="18" charset="0"/>
                                    </a:rPr>
                                    <m:t>𝑑</m:t>
                                  </m:r>
                                </m:e>
                              </m:rad>
                            </m:den>
                          </m:f>
                        </m:e>
                      </m:d>
                    </m:oMath>
                  </m:oMathPara>
                </a14:m>
                <a:endParaRPr lang="en-IL" dirty="0"/>
              </a:p>
            </p:txBody>
          </p:sp>
        </mc:Choice>
        <mc:Fallback xmlns="">
          <p:sp>
            <p:nvSpPr>
              <p:cNvPr id="10" name="TextBox 9">
                <a:extLst>
                  <a:ext uri="{FF2B5EF4-FFF2-40B4-BE49-F238E27FC236}">
                    <a16:creationId xmlns:a16="http://schemas.microsoft.com/office/drawing/2014/main" id="{3DA45EE0-7461-E7DE-7130-52B7AB45A64D}"/>
                  </a:ext>
                </a:extLst>
              </p:cNvPr>
              <p:cNvSpPr txBox="1">
                <a:spLocks noRot="1" noChangeAspect="1" noMove="1" noResize="1" noEditPoints="1" noAdjustHandles="1" noChangeArrowheads="1" noChangeShapeType="1" noTextEdit="1"/>
              </p:cNvSpPr>
              <p:nvPr/>
            </p:nvSpPr>
            <p:spPr>
              <a:xfrm>
                <a:off x="5246914" y="1846217"/>
                <a:ext cx="1698171" cy="720454"/>
              </a:xfrm>
              <a:prstGeom prst="rect">
                <a:avLst/>
              </a:prstGeom>
              <a:blipFill>
                <a:blip r:embed="rId3"/>
                <a:stretch>
                  <a:fillRect/>
                </a:stretch>
              </a:blipFill>
            </p:spPr>
            <p:txBody>
              <a:bodyPr/>
              <a:lstStyle/>
              <a:p>
                <a:r>
                  <a:rPr lang="en-IL">
                    <a:noFill/>
                  </a:rPr>
                  <a:t> </a:t>
                </a:r>
              </a:p>
            </p:txBody>
          </p:sp>
        </mc:Fallback>
      </mc:AlternateContent>
      <p:pic>
        <p:nvPicPr>
          <p:cNvPr id="11" name="Picture 10">
            <a:extLst>
              <a:ext uri="{FF2B5EF4-FFF2-40B4-BE49-F238E27FC236}">
                <a16:creationId xmlns:a16="http://schemas.microsoft.com/office/drawing/2014/main" id="{26479E15-10F2-5B73-324B-048CE0C1F40C}"/>
              </a:ext>
            </a:extLst>
          </p:cNvPr>
          <p:cNvPicPr>
            <a:picLocks noChangeAspect="1"/>
          </p:cNvPicPr>
          <p:nvPr/>
        </p:nvPicPr>
        <p:blipFill>
          <a:blip r:embed="rId4"/>
          <a:stretch>
            <a:fillRect/>
          </a:stretch>
        </p:blipFill>
        <p:spPr>
          <a:xfrm>
            <a:off x="9123864" y="3059977"/>
            <a:ext cx="2487387" cy="2487387"/>
          </a:xfrm>
          <a:prstGeom prst="rect">
            <a:avLst/>
          </a:prstGeom>
        </p:spPr>
      </p:pic>
      <p:pic>
        <p:nvPicPr>
          <p:cNvPr id="12" name="Picture 11">
            <a:extLst>
              <a:ext uri="{FF2B5EF4-FFF2-40B4-BE49-F238E27FC236}">
                <a16:creationId xmlns:a16="http://schemas.microsoft.com/office/drawing/2014/main" id="{C46A6B0E-DB11-B1D5-4B4A-978F2986F558}"/>
              </a:ext>
            </a:extLst>
          </p:cNvPr>
          <p:cNvPicPr>
            <a:picLocks noChangeAspect="1"/>
          </p:cNvPicPr>
          <p:nvPr/>
        </p:nvPicPr>
        <p:blipFill>
          <a:blip r:embed="rId5"/>
          <a:stretch>
            <a:fillRect/>
          </a:stretch>
        </p:blipFill>
        <p:spPr>
          <a:xfrm>
            <a:off x="3428453" y="3059971"/>
            <a:ext cx="2487385" cy="2487385"/>
          </a:xfrm>
          <a:prstGeom prst="rect">
            <a:avLst/>
          </a:prstGeom>
        </p:spPr>
      </p:pic>
      <p:pic>
        <p:nvPicPr>
          <p:cNvPr id="13" name="Picture 12">
            <a:extLst>
              <a:ext uri="{FF2B5EF4-FFF2-40B4-BE49-F238E27FC236}">
                <a16:creationId xmlns:a16="http://schemas.microsoft.com/office/drawing/2014/main" id="{D2B75D3E-9023-9682-67F3-79185AC69C1E}"/>
              </a:ext>
            </a:extLst>
          </p:cNvPr>
          <p:cNvPicPr>
            <a:picLocks noChangeAspect="1"/>
          </p:cNvPicPr>
          <p:nvPr/>
        </p:nvPicPr>
        <p:blipFill>
          <a:blip r:embed="rId6"/>
          <a:stretch>
            <a:fillRect/>
          </a:stretch>
        </p:blipFill>
        <p:spPr>
          <a:xfrm>
            <a:off x="6276153" y="3059835"/>
            <a:ext cx="2487384" cy="2487384"/>
          </a:xfrm>
          <a:prstGeom prst="rect">
            <a:avLst/>
          </a:prstGeom>
        </p:spPr>
      </p:pic>
      <p:pic>
        <p:nvPicPr>
          <p:cNvPr id="14" name="Picture 13">
            <a:extLst>
              <a:ext uri="{FF2B5EF4-FFF2-40B4-BE49-F238E27FC236}">
                <a16:creationId xmlns:a16="http://schemas.microsoft.com/office/drawing/2014/main" id="{9B835B7F-EE7B-C30F-9637-31A64E1F61A4}"/>
              </a:ext>
            </a:extLst>
          </p:cNvPr>
          <p:cNvPicPr>
            <a:picLocks noChangeAspect="1"/>
          </p:cNvPicPr>
          <p:nvPr/>
        </p:nvPicPr>
        <p:blipFill>
          <a:blip r:embed="rId7"/>
          <a:stretch>
            <a:fillRect/>
          </a:stretch>
        </p:blipFill>
        <p:spPr>
          <a:xfrm>
            <a:off x="580749" y="3059976"/>
            <a:ext cx="2487386" cy="2487386"/>
          </a:xfrm>
          <a:prstGeom prst="rect">
            <a:avLst/>
          </a:prstGeom>
          <a:ln w="38100">
            <a:solidFill>
              <a:srgbClr val="B41DFF"/>
            </a:solidFill>
          </a:ln>
        </p:spPr>
      </p:pic>
    </p:spTree>
    <p:extLst>
      <p:ext uri="{BB962C8B-B14F-4D97-AF65-F5344CB8AC3E}">
        <p14:creationId xmlns:p14="http://schemas.microsoft.com/office/powerpoint/2010/main" val="18333062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fade">
                                      <p:cBhvr>
                                        <p:cTn id="10" dur="500"/>
                                        <p:tgtEl>
                                          <p:spTgt spid="1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fade">
                                      <p:cBhvr>
                                        <p:cTn id="15" dur="500"/>
                                        <p:tgtEl>
                                          <p:spTgt spid="13"/>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500"/>
                                        <p:tgtEl>
                                          <p:spTgt spid="11"/>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fade">
                                      <p:cBhvr>
                                        <p:cTn id="26"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56D45-1B34-F35B-7917-2CE0B9D5008E}"/>
              </a:ext>
            </a:extLst>
          </p:cNvPr>
          <p:cNvSpPr>
            <a:spLocks noGrp="1"/>
          </p:cNvSpPr>
          <p:nvPr>
            <p:ph type="title"/>
          </p:nvPr>
        </p:nvSpPr>
        <p:spPr/>
        <p:txBody>
          <a:bodyPr>
            <a:normAutofit fontScale="90000"/>
          </a:bodyPr>
          <a:lstStyle/>
          <a:p>
            <a:r>
              <a:rPr lang="en-US" dirty="0"/>
              <a:t>Appearance Transfer</a:t>
            </a:r>
            <a:endParaRPr lang="en-IL" dirty="0"/>
          </a:p>
        </p:txBody>
      </p:sp>
      <p:pic>
        <p:nvPicPr>
          <p:cNvPr id="3" name="Picture 4">
            <a:extLst>
              <a:ext uri="{FF2B5EF4-FFF2-40B4-BE49-F238E27FC236}">
                <a16:creationId xmlns:a16="http://schemas.microsoft.com/office/drawing/2014/main" id="{64CBDB22-8579-B145-209E-7915F35B1A6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9994" r="16086" b="71856"/>
          <a:stretch/>
        </p:blipFill>
        <p:spPr bwMode="auto">
          <a:xfrm>
            <a:off x="2234289" y="2741013"/>
            <a:ext cx="7526387" cy="3572703"/>
          </a:xfrm>
          <a:prstGeom prst="rect">
            <a:avLst/>
          </a:prstGeom>
          <a:noFill/>
          <a:extLst>
            <a:ext uri="{909E8E84-426E-40DD-AFC4-6F175D3DCCD1}">
              <a14:hiddenFill xmlns:a14="http://schemas.microsoft.com/office/drawing/2010/main">
                <a:solidFill>
                  <a:srgbClr val="FFFFFF"/>
                </a:solidFill>
              </a14:hiddenFill>
            </a:ext>
          </a:extLst>
        </p:spPr>
      </p:pic>
      <p:cxnSp>
        <p:nvCxnSpPr>
          <p:cNvPr id="4" name="Straight Arrow Connector 3">
            <a:extLst>
              <a:ext uri="{FF2B5EF4-FFF2-40B4-BE49-F238E27FC236}">
                <a16:creationId xmlns:a16="http://schemas.microsoft.com/office/drawing/2014/main" id="{1F6FFC5B-9FBC-41D8-D562-09D750286504}"/>
              </a:ext>
            </a:extLst>
          </p:cNvPr>
          <p:cNvCxnSpPr>
            <a:cxnSpLocks/>
          </p:cNvCxnSpPr>
          <p:nvPr/>
        </p:nvCxnSpPr>
        <p:spPr>
          <a:xfrm>
            <a:off x="3032215" y="2891792"/>
            <a:ext cx="3497580" cy="457201"/>
          </a:xfrm>
          <a:prstGeom prst="straightConnector1">
            <a:avLst/>
          </a:prstGeom>
          <a:ln w="38100" cap="flat" cmpd="sng" algn="ctr">
            <a:solidFill>
              <a:srgbClr val="FF0000"/>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cxnSp>
        <p:nvCxnSpPr>
          <p:cNvPr id="11" name="Straight Arrow Connector 10">
            <a:extLst>
              <a:ext uri="{FF2B5EF4-FFF2-40B4-BE49-F238E27FC236}">
                <a16:creationId xmlns:a16="http://schemas.microsoft.com/office/drawing/2014/main" id="{9802DED3-3A81-9A3A-8486-5CD4D328884D}"/>
              </a:ext>
            </a:extLst>
          </p:cNvPr>
          <p:cNvCxnSpPr>
            <a:cxnSpLocks/>
          </p:cNvCxnSpPr>
          <p:nvPr/>
        </p:nvCxnSpPr>
        <p:spPr>
          <a:xfrm>
            <a:off x="2773135" y="3348993"/>
            <a:ext cx="3505200" cy="765809"/>
          </a:xfrm>
          <a:prstGeom prst="straightConnector1">
            <a:avLst/>
          </a:prstGeom>
          <a:ln w="38100" cap="flat" cmpd="sng" algn="ctr">
            <a:solidFill>
              <a:srgbClr val="FF0000"/>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cxnSp>
        <p:nvCxnSpPr>
          <p:cNvPr id="12" name="Straight Arrow Connector 11">
            <a:extLst>
              <a:ext uri="{FF2B5EF4-FFF2-40B4-BE49-F238E27FC236}">
                <a16:creationId xmlns:a16="http://schemas.microsoft.com/office/drawing/2014/main" id="{A0661A15-4265-C36C-9FDA-8DF20E012D0F}"/>
              </a:ext>
            </a:extLst>
          </p:cNvPr>
          <p:cNvCxnSpPr>
            <a:cxnSpLocks/>
          </p:cNvCxnSpPr>
          <p:nvPr/>
        </p:nvCxnSpPr>
        <p:spPr>
          <a:xfrm flipV="1">
            <a:off x="5592535" y="4601562"/>
            <a:ext cx="3760471" cy="644809"/>
          </a:xfrm>
          <a:prstGeom prst="straightConnector1">
            <a:avLst/>
          </a:prstGeom>
          <a:ln w="38100" cap="flat" cmpd="sng" algn="ctr">
            <a:solidFill>
              <a:srgbClr val="FF0000"/>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cxnSp>
        <p:nvCxnSpPr>
          <p:cNvPr id="13" name="Straight Arrow Connector 12">
            <a:extLst>
              <a:ext uri="{FF2B5EF4-FFF2-40B4-BE49-F238E27FC236}">
                <a16:creationId xmlns:a16="http://schemas.microsoft.com/office/drawing/2014/main" id="{AA818EB3-D4BE-8872-C13A-11A6BC4743B9}"/>
              </a:ext>
            </a:extLst>
          </p:cNvPr>
          <p:cNvCxnSpPr>
            <a:cxnSpLocks/>
          </p:cNvCxnSpPr>
          <p:nvPr/>
        </p:nvCxnSpPr>
        <p:spPr>
          <a:xfrm>
            <a:off x="3916135" y="5486223"/>
            <a:ext cx="3448051" cy="0"/>
          </a:xfrm>
          <a:prstGeom prst="straightConnector1">
            <a:avLst/>
          </a:prstGeom>
          <a:ln w="38100" cap="flat" cmpd="sng" algn="ctr">
            <a:solidFill>
              <a:srgbClr val="FF0000"/>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cxnSp>
        <p:nvCxnSpPr>
          <p:cNvPr id="14" name="Straight Arrow Connector 13">
            <a:extLst>
              <a:ext uri="{FF2B5EF4-FFF2-40B4-BE49-F238E27FC236}">
                <a16:creationId xmlns:a16="http://schemas.microsoft.com/office/drawing/2014/main" id="{02FA1C60-37E2-297E-BF42-7B6BEA6150C9}"/>
              </a:ext>
            </a:extLst>
          </p:cNvPr>
          <p:cNvCxnSpPr>
            <a:cxnSpLocks/>
          </p:cNvCxnSpPr>
          <p:nvPr/>
        </p:nvCxnSpPr>
        <p:spPr>
          <a:xfrm>
            <a:off x="3032215" y="3109139"/>
            <a:ext cx="3497580" cy="537032"/>
          </a:xfrm>
          <a:prstGeom prst="straightConnector1">
            <a:avLst/>
          </a:prstGeom>
          <a:ln w="38100" cap="flat" cmpd="sng" algn="ctr">
            <a:solidFill>
              <a:srgbClr val="FF0000"/>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cxnSp>
        <p:nvCxnSpPr>
          <p:cNvPr id="15" name="Straight Arrow Connector 14">
            <a:extLst>
              <a:ext uri="{FF2B5EF4-FFF2-40B4-BE49-F238E27FC236}">
                <a16:creationId xmlns:a16="http://schemas.microsoft.com/office/drawing/2014/main" id="{C3534679-EA86-8E2C-27A4-6C3C7CA9004E}"/>
              </a:ext>
            </a:extLst>
          </p:cNvPr>
          <p:cNvCxnSpPr>
            <a:cxnSpLocks/>
          </p:cNvCxnSpPr>
          <p:nvPr/>
        </p:nvCxnSpPr>
        <p:spPr>
          <a:xfrm flipV="1">
            <a:off x="4628605" y="4417607"/>
            <a:ext cx="3307080" cy="62955"/>
          </a:xfrm>
          <a:prstGeom prst="straightConnector1">
            <a:avLst/>
          </a:prstGeom>
          <a:ln w="38100" cap="flat" cmpd="sng" algn="ctr">
            <a:solidFill>
              <a:srgbClr val="FF0000"/>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sp>
        <p:nvSpPr>
          <p:cNvPr id="5" name="TextBox 4">
            <a:extLst>
              <a:ext uri="{FF2B5EF4-FFF2-40B4-BE49-F238E27FC236}">
                <a16:creationId xmlns:a16="http://schemas.microsoft.com/office/drawing/2014/main" id="{BE992FA6-4D74-2C48-E89F-F1AF7010F864}"/>
              </a:ext>
            </a:extLst>
          </p:cNvPr>
          <p:cNvSpPr txBox="1"/>
          <p:nvPr/>
        </p:nvSpPr>
        <p:spPr>
          <a:xfrm>
            <a:off x="2523744" y="2203705"/>
            <a:ext cx="3474720" cy="461665"/>
          </a:xfrm>
          <a:prstGeom prst="rect">
            <a:avLst/>
          </a:prstGeom>
          <a:noFill/>
        </p:spPr>
        <p:txBody>
          <a:bodyPr wrap="square" rtlCol="0">
            <a:spAutoFit/>
          </a:bodyPr>
          <a:lstStyle/>
          <a:p>
            <a:pPr algn="ctr"/>
            <a:r>
              <a:rPr lang="en-US" sz="2400" dirty="0">
                <a:latin typeface="Calibri" panose="020F0502020204030204" pitchFamily="34" charset="0"/>
                <a:cs typeface="Calibri" panose="020F0502020204030204" pitchFamily="34" charset="0"/>
              </a:rPr>
              <a:t>Structure</a:t>
            </a:r>
            <a:endParaRPr lang="en-IL" sz="2400" dirty="0">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83E963EE-DF01-22F9-6540-ACCBE74744AC}"/>
              </a:ext>
            </a:extLst>
          </p:cNvPr>
          <p:cNvSpPr txBox="1"/>
          <p:nvPr/>
        </p:nvSpPr>
        <p:spPr>
          <a:xfrm>
            <a:off x="6198325" y="2203705"/>
            <a:ext cx="3474720" cy="461665"/>
          </a:xfrm>
          <a:prstGeom prst="rect">
            <a:avLst/>
          </a:prstGeom>
          <a:noFill/>
        </p:spPr>
        <p:txBody>
          <a:bodyPr wrap="square" rtlCol="0">
            <a:spAutoFit/>
          </a:bodyPr>
          <a:lstStyle/>
          <a:p>
            <a:pPr algn="ctr"/>
            <a:r>
              <a:rPr lang="en-US" sz="2400" dirty="0">
                <a:latin typeface="Calibri" panose="020F0502020204030204" pitchFamily="34" charset="0"/>
                <a:cs typeface="Calibri" panose="020F0502020204030204" pitchFamily="34" charset="0"/>
              </a:rPr>
              <a:t>Appearance</a:t>
            </a:r>
            <a:endParaRPr lang="en-IL" sz="2400" dirty="0">
              <a:latin typeface="Calibri" panose="020F0502020204030204" pitchFamily="34" charset="0"/>
              <a:cs typeface="Calibri" panose="020F0502020204030204" pitchFamily="34" charset="0"/>
            </a:endParaRPr>
          </a:p>
        </p:txBody>
      </p:sp>
      <p:sp>
        <p:nvSpPr>
          <p:cNvPr id="7" name="Date Placeholder 3">
            <a:extLst>
              <a:ext uri="{FF2B5EF4-FFF2-40B4-BE49-F238E27FC236}">
                <a16:creationId xmlns:a16="http://schemas.microsoft.com/office/drawing/2014/main" id="{B33977FF-E5C1-BC28-8665-B8133DDD4B0B}"/>
              </a:ext>
            </a:extLst>
          </p:cNvPr>
          <p:cNvSpPr>
            <a:spLocks noGrp="1"/>
          </p:cNvSpPr>
          <p:nvPr>
            <p:ph type="dt" idx="10"/>
          </p:nvPr>
        </p:nvSpPr>
        <p:spPr>
          <a:xfrm>
            <a:off x="295382" y="6408550"/>
            <a:ext cx="2743200" cy="365125"/>
          </a:xfrm>
        </p:spPr>
        <p:txBody>
          <a:bodyPr/>
          <a:lstStyle/>
          <a:p>
            <a:r>
              <a:rPr lang="en-GB" dirty="0"/>
              <a:t>SIGGRAPH 2025 Course</a:t>
            </a:r>
          </a:p>
        </p:txBody>
      </p:sp>
      <p:sp>
        <p:nvSpPr>
          <p:cNvPr id="8" name="Footer Placeholder 4">
            <a:extLst>
              <a:ext uri="{FF2B5EF4-FFF2-40B4-BE49-F238E27FC236}">
                <a16:creationId xmlns:a16="http://schemas.microsoft.com/office/drawing/2014/main" id="{DD263D35-43BF-918A-8ACF-719C5D156E15}"/>
              </a:ext>
            </a:extLst>
          </p:cNvPr>
          <p:cNvSpPr>
            <a:spLocks noGrp="1"/>
          </p:cNvSpPr>
          <p:nvPr>
            <p:ph type="ftr" idx="11"/>
          </p:nvPr>
        </p:nvSpPr>
        <p:spPr>
          <a:xfrm>
            <a:off x="4038600" y="6410138"/>
            <a:ext cx="4114800" cy="365125"/>
          </a:xfrm>
        </p:spPr>
        <p:txBody>
          <a:bodyPr/>
          <a:lstStyle/>
          <a:p>
            <a:r>
              <a:rPr lang="en-GB"/>
              <a:t>Attention</a:t>
            </a:r>
            <a:endParaRPr lang="en-GB" dirty="0"/>
          </a:p>
        </p:txBody>
      </p:sp>
      <p:sp>
        <p:nvSpPr>
          <p:cNvPr id="9" name="Slide Number Placeholder 5">
            <a:extLst>
              <a:ext uri="{FF2B5EF4-FFF2-40B4-BE49-F238E27FC236}">
                <a16:creationId xmlns:a16="http://schemas.microsoft.com/office/drawing/2014/main" id="{B4934976-4EC4-CC8C-0FCF-9122FE6B009B}"/>
              </a:ext>
            </a:extLst>
          </p:cNvPr>
          <p:cNvSpPr>
            <a:spLocks noGrp="1"/>
          </p:cNvSpPr>
          <p:nvPr>
            <p:ph type="sldNum" idx="12"/>
          </p:nvPr>
        </p:nvSpPr>
        <p:spPr>
          <a:xfrm>
            <a:off x="8386622" y="6408550"/>
            <a:ext cx="3509995" cy="365125"/>
          </a:xfrm>
        </p:spPr>
        <p:txBody>
          <a:bodyPr/>
          <a:lstStyle/>
          <a:p>
            <a:pPr marL="0" lvl="0" indent="0" algn="r" rtl="0">
              <a:spcBef>
                <a:spcPts val="0"/>
              </a:spcBef>
              <a:spcAft>
                <a:spcPts val="0"/>
              </a:spcAft>
              <a:buNone/>
            </a:pPr>
            <a:r>
              <a:rPr lang="en-US"/>
              <a:t>Diffusion Models in Visual Computing</a:t>
            </a:r>
          </a:p>
        </p:txBody>
      </p:sp>
    </p:spTree>
    <p:extLst>
      <p:ext uri="{BB962C8B-B14F-4D97-AF65-F5344CB8AC3E}">
        <p14:creationId xmlns:p14="http://schemas.microsoft.com/office/powerpoint/2010/main" val="1938319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barn(inVertical)">
                                      <p:cBhvr>
                                        <p:cTn id="17" dur="500"/>
                                        <p:tgtEl>
                                          <p:spTgt spid="4"/>
                                        </p:tgtEl>
                                      </p:cBhvr>
                                    </p:animEffect>
                                  </p:childTnLst>
                                </p:cTn>
                              </p:par>
                              <p:par>
                                <p:cTn id="18" presetID="16" presetClass="entr" presetSubtype="21" fill="hold" nodeType="with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barn(inVertical)">
                                      <p:cBhvr>
                                        <p:cTn id="20" dur="500"/>
                                        <p:tgtEl>
                                          <p:spTgt spid="11"/>
                                        </p:tgtEl>
                                      </p:cBhvr>
                                    </p:animEffect>
                                  </p:childTnLst>
                                </p:cTn>
                              </p:par>
                              <p:par>
                                <p:cTn id="21" presetID="16" presetClass="entr" presetSubtype="21" fill="hold" nodeType="with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barn(inVertical)">
                                      <p:cBhvr>
                                        <p:cTn id="23" dur="500"/>
                                        <p:tgtEl>
                                          <p:spTgt spid="14"/>
                                        </p:tgtEl>
                                      </p:cBhvr>
                                    </p:animEffect>
                                  </p:childTnLst>
                                </p:cTn>
                              </p:par>
                              <p:par>
                                <p:cTn id="24" presetID="16" presetClass="entr" presetSubtype="21" fill="hold" nodeType="with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barn(inVertical)">
                                      <p:cBhvr>
                                        <p:cTn id="26" dur="500"/>
                                        <p:tgtEl>
                                          <p:spTgt spid="13"/>
                                        </p:tgtEl>
                                      </p:cBhvr>
                                    </p:animEffect>
                                  </p:childTnLst>
                                </p:cTn>
                              </p:par>
                              <p:par>
                                <p:cTn id="27" presetID="16" presetClass="entr" presetSubtype="21" fill="hold" nodeType="withEffect">
                                  <p:stCondLst>
                                    <p:cond delay="0"/>
                                  </p:stCondLst>
                                  <p:childTnLst>
                                    <p:set>
                                      <p:cBhvr>
                                        <p:cTn id="28" dur="1" fill="hold">
                                          <p:stCondLst>
                                            <p:cond delay="0"/>
                                          </p:stCondLst>
                                        </p:cTn>
                                        <p:tgtEl>
                                          <p:spTgt spid="12"/>
                                        </p:tgtEl>
                                        <p:attrNameLst>
                                          <p:attrName>style.visibility</p:attrName>
                                        </p:attrNameLst>
                                      </p:cBhvr>
                                      <p:to>
                                        <p:strVal val="visible"/>
                                      </p:to>
                                    </p:set>
                                    <p:animEffect transition="in" filter="barn(inVertical)">
                                      <p:cBhvr>
                                        <p:cTn id="29" dur="500"/>
                                        <p:tgtEl>
                                          <p:spTgt spid="12"/>
                                        </p:tgtEl>
                                      </p:cBhvr>
                                    </p:animEffect>
                                  </p:childTnLst>
                                </p:cTn>
                              </p:par>
                              <p:par>
                                <p:cTn id="30" presetID="16" presetClass="entr" presetSubtype="21" fill="hold" nodeType="with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barn(inVertical)">
                                      <p:cBhvr>
                                        <p:cTn id="3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C846531F-3719-11C4-D4FF-9B072FEC2F94}"/>
              </a:ext>
            </a:extLst>
          </p:cNvPr>
          <p:cNvSpPr>
            <a:spLocks noGrp="1"/>
          </p:cNvSpPr>
          <p:nvPr>
            <p:ph type="title"/>
          </p:nvPr>
        </p:nvSpPr>
        <p:spPr/>
        <p:txBody>
          <a:bodyPr>
            <a:normAutofit fontScale="90000"/>
          </a:bodyPr>
          <a:lstStyle/>
          <a:p>
            <a:r>
              <a:rPr lang="en-US" dirty="0"/>
              <a:t>Appearance Transfer</a:t>
            </a:r>
            <a:endParaRPr lang="en-IL" dirty="0"/>
          </a:p>
        </p:txBody>
      </p:sp>
      <p:sp>
        <p:nvSpPr>
          <p:cNvPr id="2" name="TextBox 1">
            <a:extLst>
              <a:ext uri="{FF2B5EF4-FFF2-40B4-BE49-F238E27FC236}">
                <a16:creationId xmlns:a16="http://schemas.microsoft.com/office/drawing/2014/main" id="{876E6E7C-163D-CA46-0081-904E61ED9949}"/>
              </a:ext>
            </a:extLst>
          </p:cNvPr>
          <p:cNvSpPr txBox="1"/>
          <p:nvPr/>
        </p:nvSpPr>
        <p:spPr>
          <a:xfrm>
            <a:off x="2523744" y="2203705"/>
            <a:ext cx="3474720" cy="461665"/>
          </a:xfrm>
          <a:prstGeom prst="rect">
            <a:avLst/>
          </a:prstGeom>
          <a:noFill/>
        </p:spPr>
        <p:txBody>
          <a:bodyPr wrap="square" rtlCol="0">
            <a:spAutoFit/>
          </a:bodyPr>
          <a:lstStyle/>
          <a:p>
            <a:pPr algn="ctr"/>
            <a:r>
              <a:rPr lang="en-US" sz="2400" dirty="0">
                <a:latin typeface="Calibri" panose="020F0502020204030204" pitchFamily="34" charset="0"/>
                <a:cs typeface="Calibri" panose="020F0502020204030204" pitchFamily="34" charset="0"/>
              </a:rPr>
              <a:t>Structure</a:t>
            </a:r>
            <a:endParaRPr lang="en-IL" sz="2400" dirty="0">
              <a:latin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DEED7E2A-704B-BAFB-27D4-13822F38A401}"/>
              </a:ext>
            </a:extLst>
          </p:cNvPr>
          <p:cNvSpPr txBox="1"/>
          <p:nvPr/>
        </p:nvSpPr>
        <p:spPr>
          <a:xfrm>
            <a:off x="6198325" y="2203705"/>
            <a:ext cx="3474720" cy="461665"/>
          </a:xfrm>
          <a:prstGeom prst="rect">
            <a:avLst/>
          </a:prstGeom>
          <a:noFill/>
        </p:spPr>
        <p:txBody>
          <a:bodyPr wrap="square" rtlCol="0">
            <a:spAutoFit/>
          </a:bodyPr>
          <a:lstStyle/>
          <a:p>
            <a:pPr algn="ctr"/>
            <a:r>
              <a:rPr lang="en-US" sz="2400" dirty="0">
                <a:latin typeface="Calibri" panose="020F0502020204030204" pitchFamily="34" charset="0"/>
                <a:cs typeface="Calibri" panose="020F0502020204030204" pitchFamily="34" charset="0"/>
              </a:rPr>
              <a:t>Appearance</a:t>
            </a:r>
            <a:endParaRPr lang="en-IL" sz="2400" dirty="0">
              <a:latin typeface="Calibri" panose="020F0502020204030204" pitchFamily="34" charset="0"/>
              <a:cs typeface="Calibri" panose="020F0502020204030204" pitchFamily="34" charset="0"/>
            </a:endParaRPr>
          </a:p>
        </p:txBody>
      </p:sp>
      <p:pic>
        <p:nvPicPr>
          <p:cNvPr id="19" name="Picture 18">
            <a:extLst>
              <a:ext uri="{FF2B5EF4-FFF2-40B4-BE49-F238E27FC236}">
                <a16:creationId xmlns:a16="http://schemas.microsoft.com/office/drawing/2014/main" id="{F0F1EE94-0356-9F67-6F50-73E857EC659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7550" r="16086" b="71870"/>
          <a:stretch/>
        </p:blipFill>
        <p:spPr bwMode="auto">
          <a:xfrm>
            <a:off x="6131377" y="2741012"/>
            <a:ext cx="3630931" cy="3570888"/>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20">
            <a:extLst>
              <a:ext uri="{FF2B5EF4-FFF2-40B4-BE49-F238E27FC236}">
                <a16:creationId xmlns:a16="http://schemas.microsoft.com/office/drawing/2014/main" id="{05EC1399-8BDA-B17A-F6FA-15A8306C2D3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9994" r="32811" b="71870"/>
          <a:stretch/>
        </p:blipFill>
        <p:spPr bwMode="auto">
          <a:xfrm>
            <a:off x="2235922" y="2741012"/>
            <a:ext cx="3815447" cy="3570888"/>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4">
            <a:extLst>
              <a:ext uri="{FF2B5EF4-FFF2-40B4-BE49-F238E27FC236}">
                <a16:creationId xmlns:a16="http://schemas.microsoft.com/office/drawing/2014/main" id="{A0408B61-44C3-479D-868D-23A23767606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3915" b="71870"/>
          <a:stretch/>
        </p:blipFill>
        <p:spPr bwMode="auto">
          <a:xfrm>
            <a:off x="2491599" y="2741012"/>
            <a:ext cx="3569152" cy="3570888"/>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2">
            <a:extLst>
              <a:ext uri="{FF2B5EF4-FFF2-40B4-BE49-F238E27FC236}">
                <a16:creationId xmlns:a16="http://schemas.microsoft.com/office/drawing/2014/main" id="{F33DEA44-FC8C-7AFE-18FE-A0DB7AE1C74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9320" t="3799" r="29547" b="93737"/>
          <a:stretch/>
        </p:blipFill>
        <p:spPr bwMode="auto">
          <a:xfrm>
            <a:off x="6526347" y="3223261"/>
            <a:ext cx="251460" cy="312771"/>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23">
            <a:extLst>
              <a:ext uri="{FF2B5EF4-FFF2-40B4-BE49-F238E27FC236}">
                <a16:creationId xmlns:a16="http://schemas.microsoft.com/office/drawing/2014/main" id="{690F0679-89EF-7BC2-A3EC-B66958C85C5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69078" t="6623" r="29789" b="91848"/>
          <a:stretch/>
        </p:blipFill>
        <p:spPr bwMode="auto">
          <a:xfrm>
            <a:off x="6472596" y="3581753"/>
            <a:ext cx="251461" cy="194132"/>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24">
            <a:extLst>
              <a:ext uri="{FF2B5EF4-FFF2-40B4-BE49-F238E27FC236}">
                <a16:creationId xmlns:a16="http://schemas.microsoft.com/office/drawing/2014/main" id="{24102DC6-87C1-5820-C905-3C664D13A05F}"/>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67550" t="8842" r="30855" b="88045"/>
          <a:stretch/>
        </p:blipFill>
        <p:spPr bwMode="auto">
          <a:xfrm>
            <a:off x="6131378" y="3863519"/>
            <a:ext cx="353919" cy="395143"/>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25">
            <a:extLst>
              <a:ext uri="{FF2B5EF4-FFF2-40B4-BE49-F238E27FC236}">
                <a16:creationId xmlns:a16="http://schemas.microsoft.com/office/drawing/2014/main" id="{7537D928-374B-1F7A-86F5-1E13AFA9B659}"/>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81503" t="12534" r="16484" b="81615"/>
          <a:stretch/>
        </p:blipFill>
        <p:spPr bwMode="auto">
          <a:xfrm>
            <a:off x="9226367" y="4332149"/>
            <a:ext cx="446679" cy="742772"/>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26">
            <a:extLst>
              <a:ext uri="{FF2B5EF4-FFF2-40B4-BE49-F238E27FC236}">
                <a16:creationId xmlns:a16="http://schemas.microsoft.com/office/drawing/2014/main" id="{E8C711AA-A42D-8A27-1E21-B955BD43AFA0}"/>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72428" t="19086" r="26233" b="77562"/>
          <a:stretch/>
        </p:blipFill>
        <p:spPr bwMode="auto">
          <a:xfrm>
            <a:off x="7205798" y="5163819"/>
            <a:ext cx="297180" cy="425452"/>
          </a:xfrm>
          <a:prstGeom prst="rect">
            <a:avLst/>
          </a:prstGeom>
          <a:noFill/>
          <a:extLst>
            <a:ext uri="{909E8E84-426E-40DD-AFC4-6F175D3DCCD1}">
              <a14:hiddenFill xmlns:a14="http://schemas.microsoft.com/office/drawing/2010/main">
                <a:solidFill>
                  <a:srgbClr val="FFFFFF"/>
                </a:solidFill>
              </a14:hiddenFill>
            </a:ext>
          </a:extLst>
        </p:spPr>
      </p:pic>
      <p:cxnSp>
        <p:nvCxnSpPr>
          <p:cNvPr id="28" name="Straight Arrow Connector 27">
            <a:extLst>
              <a:ext uri="{FF2B5EF4-FFF2-40B4-BE49-F238E27FC236}">
                <a16:creationId xmlns:a16="http://schemas.microsoft.com/office/drawing/2014/main" id="{DEDAA7C7-0D51-7E62-5650-808ADA72E293}"/>
              </a:ext>
            </a:extLst>
          </p:cNvPr>
          <p:cNvCxnSpPr>
            <a:cxnSpLocks/>
          </p:cNvCxnSpPr>
          <p:nvPr/>
        </p:nvCxnSpPr>
        <p:spPr>
          <a:xfrm>
            <a:off x="2774767" y="3348993"/>
            <a:ext cx="3505200" cy="765809"/>
          </a:xfrm>
          <a:prstGeom prst="straightConnector1">
            <a:avLst/>
          </a:prstGeom>
          <a:ln w="38100" cap="flat" cmpd="sng" algn="ctr">
            <a:solidFill>
              <a:srgbClr val="FF0000"/>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cxnSp>
        <p:nvCxnSpPr>
          <p:cNvPr id="29" name="Straight Arrow Connector 28">
            <a:extLst>
              <a:ext uri="{FF2B5EF4-FFF2-40B4-BE49-F238E27FC236}">
                <a16:creationId xmlns:a16="http://schemas.microsoft.com/office/drawing/2014/main" id="{2224D80E-2F69-84E3-DEDA-EAF81212D4F4}"/>
              </a:ext>
            </a:extLst>
          </p:cNvPr>
          <p:cNvCxnSpPr>
            <a:cxnSpLocks/>
          </p:cNvCxnSpPr>
          <p:nvPr/>
        </p:nvCxnSpPr>
        <p:spPr>
          <a:xfrm flipV="1">
            <a:off x="5594167" y="4601562"/>
            <a:ext cx="3760471" cy="644809"/>
          </a:xfrm>
          <a:prstGeom prst="straightConnector1">
            <a:avLst/>
          </a:prstGeom>
          <a:ln w="38100" cap="flat" cmpd="sng" algn="ctr">
            <a:solidFill>
              <a:srgbClr val="FF0000"/>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cxnSp>
        <p:nvCxnSpPr>
          <p:cNvPr id="30" name="Straight Arrow Connector 29">
            <a:extLst>
              <a:ext uri="{FF2B5EF4-FFF2-40B4-BE49-F238E27FC236}">
                <a16:creationId xmlns:a16="http://schemas.microsoft.com/office/drawing/2014/main" id="{9AAC3A90-9E8E-7A20-EAB4-BD6712CE204F}"/>
              </a:ext>
            </a:extLst>
          </p:cNvPr>
          <p:cNvCxnSpPr>
            <a:cxnSpLocks/>
          </p:cNvCxnSpPr>
          <p:nvPr/>
        </p:nvCxnSpPr>
        <p:spPr>
          <a:xfrm>
            <a:off x="3917767" y="5486223"/>
            <a:ext cx="3448051" cy="0"/>
          </a:xfrm>
          <a:prstGeom prst="straightConnector1">
            <a:avLst/>
          </a:prstGeom>
          <a:ln w="38100" cap="flat" cmpd="sng" algn="ctr">
            <a:solidFill>
              <a:srgbClr val="FF0000"/>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cxnSp>
        <p:nvCxnSpPr>
          <p:cNvPr id="31" name="Straight Arrow Connector 30">
            <a:extLst>
              <a:ext uri="{FF2B5EF4-FFF2-40B4-BE49-F238E27FC236}">
                <a16:creationId xmlns:a16="http://schemas.microsoft.com/office/drawing/2014/main" id="{7EE48898-5E8A-0B97-19BF-641A660E7874}"/>
              </a:ext>
            </a:extLst>
          </p:cNvPr>
          <p:cNvCxnSpPr>
            <a:cxnSpLocks/>
          </p:cNvCxnSpPr>
          <p:nvPr/>
        </p:nvCxnSpPr>
        <p:spPr>
          <a:xfrm>
            <a:off x="3033847" y="3109139"/>
            <a:ext cx="3497580" cy="537032"/>
          </a:xfrm>
          <a:prstGeom prst="straightConnector1">
            <a:avLst/>
          </a:prstGeom>
          <a:ln w="38100" cap="flat" cmpd="sng" algn="ctr">
            <a:solidFill>
              <a:srgbClr val="FF0000"/>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cxnSp>
        <p:nvCxnSpPr>
          <p:cNvPr id="32" name="Straight Arrow Connector 31">
            <a:extLst>
              <a:ext uri="{FF2B5EF4-FFF2-40B4-BE49-F238E27FC236}">
                <a16:creationId xmlns:a16="http://schemas.microsoft.com/office/drawing/2014/main" id="{D431268C-3A42-CEEF-0285-D3F3882C3842}"/>
              </a:ext>
            </a:extLst>
          </p:cNvPr>
          <p:cNvCxnSpPr>
            <a:cxnSpLocks/>
          </p:cNvCxnSpPr>
          <p:nvPr/>
        </p:nvCxnSpPr>
        <p:spPr>
          <a:xfrm>
            <a:off x="3033847" y="2891792"/>
            <a:ext cx="3497580" cy="457201"/>
          </a:xfrm>
          <a:prstGeom prst="straightConnector1">
            <a:avLst/>
          </a:prstGeom>
          <a:ln w="38100" cap="flat" cmpd="sng" algn="ctr">
            <a:solidFill>
              <a:srgbClr val="FF0000"/>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pic>
        <p:nvPicPr>
          <p:cNvPr id="33" name="Picture 32">
            <a:extLst>
              <a:ext uri="{FF2B5EF4-FFF2-40B4-BE49-F238E27FC236}">
                <a16:creationId xmlns:a16="http://schemas.microsoft.com/office/drawing/2014/main" id="{892B4650-3D32-EAEC-6554-EF3E7DC1531C}"/>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73467" t="11305" r="22412" b="85343"/>
          <a:stretch/>
        </p:blipFill>
        <p:spPr bwMode="auto">
          <a:xfrm>
            <a:off x="7445827" y="4176111"/>
            <a:ext cx="914400" cy="425452"/>
          </a:xfrm>
          <a:prstGeom prst="rect">
            <a:avLst/>
          </a:prstGeom>
          <a:noFill/>
          <a:extLst>
            <a:ext uri="{909E8E84-426E-40DD-AFC4-6F175D3DCCD1}">
              <a14:hiddenFill xmlns:a14="http://schemas.microsoft.com/office/drawing/2010/main">
                <a:solidFill>
                  <a:srgbClr val="FFFFFF"/>
                </a:solidFill>
              </a14:hiddenFill>
            </a:ext>
          </a:extLst>
        </p:spPr>
      </p:pic>
      <p:cxnSp>
        <p:nvCxnSpPr>
          <p:cNvPr id="34" name="Straight Arrow Connector 33">
            <a:extLst>
              <a:ext uri="{FF2B5EF4-FFF2-40B4-BE49-F238E27FC236}">
                <a16:creationId xmlns:a16="http://schemas.microsoft.com/office/drawing/2014/main" id="{3326CA6D-27B4-8FD3-8DEC-B877AE8F59E4}"/>
              </a:ext>
            </a:extLst>
          </p:cNvPr>
          <p:cNvCxnSpPr>
            <a:cxnSpLocks/>
          </p:cNvCxnSpPr>
          <p:nvPr/>
        </p:nvCxnSpPr>
        <p:spPr>
          <a:xfrm flipV="1">
            <a:off x="4630237" y="4417607"/>
            <a:ext cx="3307080" cy="62955"/>
          </a:xfrm>
          <a:prstGeom prst="straightConnector1">
            <a:avLst/>
          </a:prstGeom>
          <a:ln w="38100" cap="flat" cmpd="sng" algn="ctr">
            <a:solidFill>
              <a:srgbClr val="FF0000"/>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sp>
        <p:nvSpPr>
          <p:cNvPr id="4" name="Date Placeholder 3">
            <a:extLst>
              <a:ext uri="{FF2B5EF4-FFF2-40B4-BE49-F238E27FC236}">
                <a16:creationId xmlns:a16="http://schemas.microsoft.com/office/drawing/2014/main" id="{E27A2D0E-B596-CE1B-51D6-64BA4F09A00E}"/>
              </a:ext>
            </a:extLst>
          </p:cNvPr>
          <p:cNvSpPr>
            <a:spLocks noGrp="1"/>
          </p:cNvSpPr>
          <p:nvPr>
            <p:ph type="dt" idx="10"/>
          </p:nvPr>
        </p:nvSpPr>
        <p:spPr>
          <a:xfrm>
            <a:off x="295382" y="6408550"/>
            <a:ext cx="2743200" cy="365125"/>
          </a:xfrm>
        </p:spPr>
        <p:txBody>
          <a:bodyPr/>
          <a:lstStyle/>
          <a:p>
            <a:r>
              <a:rPr lang="en-GB" dirty="0"/>
              <a:t>SIGGRAPH 2025 Course</a:t>
            </a:r>
          </a:p>
        </p:txBody>
      </p:sp>
      <p:sp>
        <p:nvSpPr>
          <p:cNvPr id="5" name="Footer Placeholder 4">
            <a:extLst>
              <a:ext uri="{FF2B5EF4-FFF2-40B4-BE49-F238E27FC236}">
                <a16:creationId xmlns:a16="http://schemas.microsoft.com/office/drawing/2014/main" id="{C4139605-DE94-DF69-8E2C-B911655FBF61}"/>
              </a:ext>
            </a:extLst>
          </p:cNvPr>
          <p:cNvSpPr>
            <a:spLocks noGrp="1"/>
          </p:cNvSpPr>
          <p:nvPr>
            <p:ph type="ftr" idx="11"/>
          </p:nvPr>
        </p:nvSpPr>
        <p:spPr>
          <a:xfrm>
            <a:off x="4038600" y="6410138"/>
            <a:ext cx="4114800" cy="365125"/>
          </a:xfrm>
        </p:spPr>
        <p:txBody>
          <a:bodyPr/>
          <a:lstStyle/>
          <a:p>
            <a:r>
              <a:rPr lang="en-GB"/>
              <a:t>Attention</a:t>
            </a:r>
            <a:endParaRPr lang="en-GB" dirty="0"/>
          </a:p>
        </p:txBody>
      </p:sp>
      <p:sp>
        <p:nvSpPr>
          <p:cNvPr id="6" name="Slide Number Placeholder 5">
            <a:extLst>
              <a:ext uri="{FF2B5EF4-FFF2-40B4-BE49-F238E27FC236}">
                <a16:creationId xmlns:a16="http://schemas.microsoft.com/office/drawing/2014/main" id="{D604E160-DFBF-DFB7-D658-DBEDD698D557}"/>
              </a:ext>
            </a:extLst>
          </p:cNvPr>
          <p:cNvSpPr>
            <a:spLocks noGrp="1"/>
          </p:cNvSpPr>
          <p:nvPr>
            <p:ph type="sldNum" idx="12"/>
          </p:nvPr>
        </p:nvSpPr>
        <p:spPr>
          <a:xfrm>
            <a:off x="8386622" y="6408550"/>
            <a:ext cx="3509995" cy="365125"/>
          </a:xfrm>
        </p:spPr>
        <p:txBody>
          <a:bodyPr/>
          <a:lstStyle/>
          <a:p>
            <a:pPr marL="0" lvl="0" indent="0" algn="r" rtl="0">
              <a:spcBef>
                <a:spcPts val="0"/>
              </a:spcBef>
              <a:spcAft>
                <a:spcPts val="0"/>
              </a:spcAft>
              <a:buNone/>
            </a:pPr>
            <a:r>
              <a:rPr lang="en-US"/>
              <a:t>Diffusion Models in Visual Computing</a:t>
            </a:r>
          </a:p>
        </p:txBody>
      </p:sp>
    </p:spTree>
    <p:extLst>
      <p:ext uri="{BB962C8B-B14F-4D97-AF65-F5344CB8AC3E}">
        <p14:creationId xmlns:p14="http://schemas.microsoft.com/office/powerpoint/2010/main" val="3940994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xit" presetSubtype="0" fill="hold" grpId="0" nodeType="with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par>
                                <p:cTn id="8" presetID="10" presetClass="exit" presetSubtype="0" fill="hold" grpId="0" nodeType="withEffect">
                                  <p:stCondLst>
                                    <p:cond delay="0"/>
                                  </p:stCondLst>
                                  <p:childTnLst>
                                    <p:animEffect transition="out" filter="fade">
                                      <p:cBhvr>
                                        <p:cTn id="9" dur="500"/>
                                        <p:tgtEl>
                                          <p:spTgt spid="3"/>
                                        </p:tgtEl>
                                      </p:cBhvr>
                                    </p:animEffect>
                                    <p:set>
                                      <p:cBhvr>
                                        <p:cTn id="10" dur="1" fill="hold">
                                          <p:stCondLst>
                                            <p:cond delay="499"/>
                                          </p:stCondLst>
                                        </p:cTn>
                                        <p:tgtEl>
                                          <p:spTgt spid="3"/>
                                        </p:tgtEl>
                                        <p:attrNameLst>
                                          <p:attrName>style.visibility</p:attrName>
                                        </p:attrNameLst>
                                      </p:cBhvr>
                                      <p:to>
                                        <p:strVal val="hidden"/>
                                      </p:to>
                                    </p:set>
                                  </p:childTnLst>
                                </p:cTn>
                              </p:par>
                              <p:par>
                                <p:cTn id="11" presetID="0" presetClass="path" presetSubtype="0" accel="50000" decel="50000" fill="hold" nodeType="withEffect">
                                  <p:stCondLst>
                                    <p:cond delay="0"/>
                                  </p:stCondLst>
                                  <p:childTnLst>
                                    <p:animMotion origin="layout" path="M -0.00586 -0.00463 L -0.29336 -0.08287 " pathEditMode="relative" ptsTypes="AA">
                                      <p:cBhvr>
                                        <p:cTn id="12" dur="2000" fill="hold"/>
                                        <p:tgtEl>
                                          <p:spTgt spid="24"/>
                                        </p:tgtEl>
                                        <p:attrNameLst>
                                          <p:attrName>ppt_x</p:attrName>
                                          <p:attrName>ppt_y</p:attrName>
                                        </p:attrNameLst>
                                      </p:cBhvr>
                                    </p:animMotion>
                                  </p:childTnLst>
                                </p:cTn>
                              </p:par>
                              <p:par>
                                <p:cTn id="13" presetID="0" presetClass="path" presetSubtype="0" accel="50000" decel="50000" fill="hold" nodeType="withEffect">
                                  <p:stCondLst>
                                    <p:cond delay="0"/>
                                  </p:stCondLst>
                                  <p:childTnLst>
                                    <p:animMotion origin="layout" path="M 3.54167E-6 7.40741E-7 L -0.29127 -0.07083 " pathEditMode="relative" rAng="0" ptsTypes="AA">
                                      <p:cBhvr>
                                        <p:cTn id="14" dur="2000" fill="hold"/>
                                        <p:tgtEl>
                                          <p:spTgt spid="23"/>
                                        </p:tgtEl>
                                        <p:attrNameLst>
                                          <p:attrName>ppt_x</p:attrName>
                                          <p:attrName>ppt_y</p:attrName>
                                        </p:attrNameLst>
                                      </p:cBhvr>
                                      <p:rCtr x="-14349" y="-3449"/>
                                    </p:animMotion>
                                  </p:childTnLst>
                                </p:cTn>
                              </p:par>
                              <p:par>
                                <p:cTn id="15" presetID="0" presetClass="path" presetSubtype="0" accel="50000" decel="50000" fill="hold" nodeType="withEffect">
                                  <p:stCondLst>
                                    <p:cond delay="0"/>
                                  </p:stCondLst>
                                  <p:childTnLst>
                                    <p:animMotion origin="layout" path="M 2.91667E-6 -2.96296E-6 L -0.28542 -0.10116 " pathEditMode="relative" rAng="0" ptsTypes="AA">
                                      <p:cBhvr>
                                        <p:cTn id="16" dur="2000" fill="hold"/>
                                        <p:tgtEl>
                                          <p:spTgt spid="25"/>
                                        </p:tgtEl>
                                        <p:attrNameLst>
                                          <p:attrName>ppt_x</p:attrName>
                                          <p:attrName>ppt_y</p:attrName>
                                        </p:attrNameLst>
                                      </p:cBhvr>
                                      <p:rCtr x="-14284" y="-5162"/>
                                    </p:animMotion>
                                  </p:childTnLst>
                                </p:cTn>
                              </p:par>
                              <p:par>
                                <p:cTn id="17" presetID="0" presetClass="path" presetSubtype="0" accel="50000" decel="50000" fill="hold" nodeType="withEffect">
                                  <p:stCondLst>
                                    <p:cond delay="0"/>
                                  </p:stCondLst>
                                  <p:childTnLst>
                                    <p:animMotion origin="layout" path="M -0.00039 0.00416 L -0.26849 0.01504 " pathEditMode="relative" ptsTypes="AA">
                                      <p:cBhvr>
                                        <p:cTn id="18" dur="2000" fill="hold"/>
                                        <p:tgtEl>
                                          <p:spTgt spid="33"/>
                                        </p:tgtEl>
                                        <p:attrNameLst>
                                          <p:attrName>ppt_x</p:attrName>
                                          <p:attrName>ppt_y</p:attrName>
                                        </p:attrNameLst>
                                      </p:cBhvr>
                                    </p:animMotion>
                                  </p:childTnLst>
                                </p:cTn>
                              </p:par>
                              <p:par>
                                <p:cTn id="19" presetID="0" presetClass="path" presetSubtype="0" accel="50000" decel="50000" fill="hold" nodeType="withEffect">
                                  <p:stCondLst>
                                    <p:cond delay="0"/>
                                  </p:stCondLst>
                                  <p:childTnLst>
                                    <p:animMotion origin="layout" path="M 0.00092 0.00278 L -0.2819 0.00278 " pathEditMode="relative" ptsTypes="AA">
                                      <p:cBhvr>
                                        <p:cTn id="20" dur="2000" fill="hold"/>
                                        <p:tgtEl>
                                          <p:spTgt spid="27"/>
                                        </p:tgtEl>
                                        <p:attrNameLst>
                                          <p:attrName>ppt_x</p:attrName>
                                          <p:attrName>ppt_y</p:attrName>
                                        </p:attrNameLst>
                                      </p:cBhvr>
                                    </p:animMotion>
                                  </p:childTnLst>
                                </p:cTn>
                              </p:par>
                              <p:par>
                                <p:cTn id="21" presetID="0" presetClass="path" presetSubtype="0" accel="50000" decel="50000" fill="hold" nodeType="withEffect">
                                  <p:stCondLst>
                                    <p:cond delay="0"/>
                                  </p:stCondLst>
                                  <p:childTnLst>
                                    <p:animMotion origin="layout" path="M -0.00794 -0.01482 L -0.32096 0.05255 " pathEditMode="relative" rAng="0" ptsTypes="AA">
                                      <p:cBhvr>
                                        <p:cTn id="22" dur="2000" fill="hold"/>
                                        <p:tgtEl>
                                          <p:spTgt spid="26"/>
                                        </p:tgtEl>
                                        <p:attrNameLst>
                                          <p:attrName>ppt_x</p:attrName>
                                          <p:attrName>ppt_y</p:attrName>
                                        </p:attrNameLst>
                                      </p:cBhvr>
                                      <p:rCtr x="-15651" y="3356"/>
                                    </p:animMotion>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nodeType="clickEffect">
                                  <p:stCondLst>
                                    <p:cond delay="0"/>
                                  </p:stCondLst>
                                  <p:childTnLst>
                                    <p:set>
                                      <p:cBhvr>
                                        <p:cTn id="26" dur="1" fill="hold">
                                          <p:stCondLst>
                                            <p:cond delay="0"/>
                                          </p:stCondLst>
                                        </p:cTn>
                                        <p:tgtEl>
                                          <p:spTgt spid="19"/>
                                        </p:tgtEl>
                                        <p:attrNameLst>
                                          <p:attrName>style.visibility</p:attrName>
                                        </p:attrNameLst>
                                      </p:cBhvr>
                                      <p:to>
                                        <p:strVal val="hidden"/>
                                      </p:to>
                                    </p:set>
                                  </p:childTnLst>
                                </p:cTn>
                              </p:par>
                              <p:par>
                                <p:cTn id="27" presetID="1" presetClass="exit" presetSubtype="0" fill="hold" nodeType="withEffect">
                                  <p:stCondLst>
                                    <p:cond delay="0"/>
                                  </p:stCondLst>
                                  <p:childTnLst>
                                    <p:set>
                                      <p:cBhvr>
                                        <p:cTn id="28" dur="1" fill="hold">
                                          <p:stCondLst>
                                            <p:cond delay="0"/>
                                          </p:stCondLst>
                                        </p:cTn>
                                        <p:tgtEl>
                                          <p:spTgt spid="30"/>
                                        </p:tgtEl>
                                        <p:attrNameLst>
                                          <p:attrName>style.visibility</p:attrName>
                                        </p:attrNameLst>
                                      </p:cBhvr>
                                      <p:to>
                                        <p:strVal val="hidden"/>
                                      </p:to>
                                    </p:set>
                                  </p:childTnLst>
                                </p:cTn>
                              </p:par>
                              <p:par>
                                <p:cTn id="29" presetID="1" presetClass="exit" presetSubtype="0" fill="hold" nodeType="withEffect">
                                  <p:stCondLst>
                                    <p:cond delay="0"/>
                                  </p:stCondLst>
                                  <p:childTnLst>
                                    <p:set>
                                      <p:cBhvr>
                                        <p:cTn id="30" dur="1" fill="hold">
                                          <p:stCondLst>
                                            <p:cond delay="0"/>
                                          </p:stCondLst>
                                        </p:cTn>
                                        <p:tgtEl>
                                          <p:spTgt spid="29"/>
                                        </p:tgtEl>
                                        <p:attrNameLst>
                                          <p:attrName>style.visibility</p:attrName>
                                        </p:attrNameLst>
                                      </p:cBhvr>
                                      <p:to>
                                        <p:strVal val="hidden"/>
                                      </p:to>
                                    </p:set>
                                  </p:childTnLst>
                                </p:cTn>
                              </p:par>
                              <p:par>
                                <p:cTn id="31" presetID="1" presetClass="exit" presetSubtype="0" fill="hold" nodeType="withEffect">
                                  <p:stCondLst>
                                    <p:cond delay="0"/>
                                  </p:stCondLst>
                                  <p:childTnLst>
                                    <p:set>
                                      <p:cBhvr>
                                        <p:cTn id="32" dur="1" fill="hold">
                                          <p:stCondLst>
                                            <p:cond delay="0"/>
                                          </p:stCondLst>
                                        </p:cTn>
                                        <p:tgtEl>
                                          <p:spTgt spid="28"/>
                                        </p:tgtEl>
                                        <p:attrNameLst>
                                          <p:attrName>style.visibility</p:attrName>
                                        </p:attrNameLst>
                                      </p:cBhvr>
                                      <p:to>
                                        <p:strVal val="hidden"/>
                                      </p:to>
                                    </p:set>
                                  </p:childTnLst>
                                </p:cTn>
                              </p:par>
                              <p:par>
                                <p:cTn id="33" presetID="1" presetClass="exit" presetSubtype="0" fill="hold" nodeType="withEffect">
                                  <p:stCondLst>
                                    <p:cond delay="0"/>
                                  </p:stCondLst>
                                  <p:childTnLst>
                                    <p:set>
                                      <p:cBhvr>
                                        <p:cTn id="34" dur="1" fill="hold">
                                          <p:stCondLst>
                                            <p:cond delay="0"/>
                                          </p:stCondLst>
                                        </p:cTn>
                                        <p:tgtEl>
                                          <p:spTgt spid="31"/>
                                        </p:tgtEl>
                                        <p:attrNameLst>
                                          <p:attrName>style.visibility</p:attrName>
                                        </p:attrNameLst>
                                      </p:cBhvr>
                                      <p:to>
                                        <p:strVal val="hidden"/>
                                      </p:to>
                                    </p:set>
                                  </p:childTnLst>
                                </p:cTn>
                              </p:par>
                              <p:par>
                                <p:cTn id="35" presetID="1" presetClass="exit" presetSubtype="0" fill="hold" nodeType="withEffect">
                                  <p:stCondLst>
                                    <p:cond delay="0"/>
                                  </p:stCondLst>
                                  <p:childTnLst>
                                    <p:set>
                                      <p:cBhvr>
                                        <p:cTn id="36" dur="1" fill="hold">
                                          <p:stCondLst>
                                            <p:cond delay="0"/>
                                          </p:stCondLst>
                                        </p:cTn>
                                        <p:tgtEl>
                                          <p:spTgt spid="32"/>
                                        </p:tgtEl>
                                        <p:attrNameLst>
                                          <p:attrName>style.visibility</p:attrName>
                                        </p:attrNameLst>
                                      </p:cBhvr>
                                      <p:to>
                                        <p:strVal val="hidden"/>
                                      </p:to>
                                    </p:set>
                                  </p:childTnLst>
                                </p:cTn>
                              </p:par>
                              <p:par>
                                <p:cTn id="37" presetID="1" presetClass="exit" presetSubtype="0" fill="hold" nodeType="withEffect">
                                  <p:stCondLst>
                                    <p:cond delay="0"/>
                                  </p:stCondLst>
                                  <p:childTnLst>
                                    <p:set>
                                      <p:cBhvr>
                                        <p:cTn id="38" dur="1" fill="hold">
                                          <p:stCondLst>
                                            <p:cond delay="0"/>
                                          </p:stCondLst>
                                        </p:cTn>
                                        <p:tgtEl>
                                          <p:spTgt spid="34"/>
                                        </p:tgtEl>
                                        <p:attrNameLst>
                                          <p:attrName>style.visibility</p:attrName>
                                        </p:attrNameLst>
                                      </p:cBhvr>
                                      <p:to>
                                        <p:strVal val="hidden"/>
                                      </p:to>
                                    </p:set>
                                  </p:childTnLst>
                                </p:cTn>
                              </p:par>
                            </p:childTnLst>
                          </p:cTn>
                        </p:par>
                        <p:par>
                          <p:cTn id="39" fill="hold">
                            <p:stCondLst>
                              <p:cond delay="0"/>
                            </p:stCondLst>
                            <p:childTnLst>
                              <p:par>
                                <p:cTn id="40" presetID="14" presetClass="entr" presetSubtype="10" fill="hold" nodeType="afterEffect">
                                  <p:stCondLst>
                                    <p:cond delay="0"/>
                                  </p:stCondLst>
                                  <p:childTnLst>
                                    <p:set>
                                      <p:cBhvr>
                                        <p:cTn id="41" dur="1" fill="hold">
                                          <p:stCondLst>
                                            <p:cond delay="0"/>
                                          </p:stCondLst>
                                        </p:cTn>
                                        <p:tgtEl>
                                          <p:spTgt spid="22"/>
                                        </p:tgtEl>
                                        <p:attrNameLst>
                                          <p:attrName>style.visibility</p:attrName>
                                        </p:attrNameLst>
                                      </p:cBhvr>
                                      <p:to>
                                        <p:strVal val="visible"/>
                                      </p:to>
                                    </p:set>
                                    <p:animEffect transition="in" filter="randombar(horizontal)">
                                      <p:cBhvr>
                                        <p:cTn id="42" dur="500"/>
                                        <p:tgtEl>
                                          <p:spTgt spid="22"/>
                                        </p:tgtEl>
                                      </p:cBhvr>
                                    </p:animEffect>
                                  </p:childTnLst>
                                </p:cTn>
                              </p:par>
                              <p:par>
                                <p:cTn id="43" presetID="3" presetClass="exit" presetSubtype="10" fill="hold" nodeType="withEffect">
                                  <p:stCondLst>
                                    <p:cond delay="0"/>
                                  </p:stCondLst>
                                  <p:childTnLst>
                                    <p:animEffect transition="out" filter="blinds(horizontal)">
                                      <p:cBhvr>
                                        <p:cTn id="44" dur="500"/>
                                        <p:tgtEl>
                                          <p:spTgt spid="27"/>
                                        </p:tgtEl>
                                      </p:cBhvr>
                                    </p:animEffect>
                                    <p:set>
                                      <p:cBhvr>
                                        <p:cTn id="45" dur="1" fill="hold">
                                          <p:stCondLst>
                                            <p:cond delay="499"/>
                                          </p:stCondLst>
                                        </p:cTn>
                                        <p:tgtEl>
                                          <p:spTgt spid="27"/>
                                        </p:tgtEl>
                                        <p:attrNameLst>
                                          <p:attrName>style.visibility</p:attrName>
                                        </p:attrNameLst>
                                      </p:cBhvr>
                                      <p:to>
                                        <p:strVal val="hidden"/>
                                      </p:to>
                                    </p:set>
                                  </p:childTnLst>
                                </p:cTn>
                              </p:par>
                              <p:par>
                                <p:cTn id="46" presetID="3" presetClass="exit" presetSubtype="10" fill="hold" nodeType="withEffect">
                                  <p:stCondLst>
                                    <p:cond delay="0"/>
                                  </p:stCondLst>
                                  <p:childTnLst>
                                    <p:animEffect transition="out" filter="blinds(horizontal)">
                                      <p:cBhvr>
                                        <p:cTn id="47" dur="500"/>
                                        <p:tgtEl>
                                          <p:spTgt spid="26"/>
                                        </p:tgtEl>
                                      </p:cBhvr>
                                    </p:animEffect>
                                    <p:set>
                                      <p:cBhvr>
                                        <p:cTn id="48" dur="1" fill="hold">
                                          <p:stCondLst>
                                            <p:cond delay="499"/>
                                          </p:stCondLst>
                                        </p:cTn>
                                        <p:tgtEl>
                                          <p:spTgt spid="26"/>
                                        </p:tgtEl>
                                        <p:attrNameLst>
                                          <p:attrName>style.visibility</p:attrName>
                                        </p:attrNameLst>
                                      </p:cBhvr>
                                      <p:to>
                                        <p:strVal val="hidden"/>
                                      </p:to>
                                    </p:set>
                                  </p:childTnLst>
                                </p:cTn>
                              </p:par>
                              <p:par>
                                <p:cTn id="49" presetID="3" presetClass="exit" presetSubtype="10" fill="hold" nodeType="withEffect">
                                  <p:stCondLst>
                                    <p:cond delay="0"/>
                                  </p:stCondLst>
                                  <p:childTnLst>
                                    <p:animEffect transition="out" filter="blinds(horizontal)">
                                      <p:cBhvr>
                                        <p:cTn id="50" dur="500"/>
                                        <p:tgtEl>
                                          <p:spTgt spid="33"/>
                                        </p:tgtEl>
                                      </p:cBhvr>
                                    </p:animEffect>
                                    <p:set>
                                      <p:cBhvr>
                                        <p:cTn id="51" dur="1" fill="hold">
                                          <p:stCondLst>
                                            <p:cond delay="499"/>
                                          </p:stCondLst>
                                        </p:cTn>
                                        <p:tgtEl>
                                          <p:spTgt spid="33"/>
                                        </p:tgtEl>
                                        <p:attrNameLst>
                                          <p:attrName>style.visibility</p:attrName>
                                        </p:attrNameLst>
                                      </p:cBhvr>
                                      <p:to>
                                        <p:strVal val="hidden"/>
                                      </p:to>
                                    </p:set>
                                  </p:childTnLst>
                                </p:cTn>
                              </p:par>
                              <p:par>
                                <p:cTn id="52" presetID="3" presetClass="exit" presetSubtype="10" fill="hold" nodeType="withEffect">
                                  <p:stCondLst>
                                    <p:cond delay="0"/>
                                  </p:stCondLst>
                                  <p:childTnLst>
                                    <p:animEffect transition="out" filter="blinds(horizontal)">
                                      <p:cBhvr>
                                        <p:cTn id="53" dur="500"/>
                                        <p:tgtEl>
                                          <p:spTgt spid="25"/>
                                        </p:tgtEl>
                                      </p:cBhvr>
                                    </p:animEffect>
                                    <p:set>
                                      <p:cBhvr>
                                        <p:cTn id="54" dur="1" fill="hold">
                                          <p:stCondLst>
                                            <p:cond delay="499"/>
                                          </p:stCondLst>
                                        </p:cTn>
                                        <p:tgtEl>
                                          <p:spTgt spid="25"/>
                                        </p:tgtEl>
                                        <p:attrNameLst>
                                          <p:attrName>style.visibility</p:attrName>
                                        </p:attrNameLst>
                                      </p:cBhvr>
                                      <p:to>
                                        <p:strVal val="hidden"/>
                                      </p:to>
                                    </p:set>
                                  </p:childTnLst>
                                </p:cTn>
                              </p:par>
                              <p:par>
                                <p:cTn id="55" presetID="3" presetClass="exit" presetSubtype="10" fill="hold" nodeType="withEffect">
                                  <p:stCondLst>
                                    <p:cond delay="0"/>
                                  </p:stCondLst>
                                  <p:childTnLst>
                                    <p:animEffect transition="out" filter="blinds(horizontal)">
                                      <p:cBhvr>
                                        <p:cTn id="56" dur="500"/>
                                        <p:tgtEl>
                                          <p:spTgt spid="24"/>
                                        </p:tgtEl>
                                      </p:cBhvr>
                                    </p:animEffect>
                                    <p:set>
                                      <p:cBhvr>
                                        <p:cTn id="57" dur="1" fill="hold">
                                          <p:stCondLst>
                                            <p:cond delay="499"/>
                                          </p:stCondLst>
                                        </p:cTn>
                                        <p:tgtEl>
                                          <p:spTgt spid="24"/>
                                        </p:tgtEl>
                                        <p:attrNameLst>
                                          <p:attrName>style.visibility</p:attrName>
                                        </p:attrNameLst>
                                      </p:cBhvr>
                                      <p:to>
                                        <p:strVal val="hidden"/>
                                      </p:to>
                                    </p:set>
                                  </p:childTnLst>
                                </p:cTn>
                              </p:par>
                              <p:par>
                                <p:cTn id="58" presetID="1" presetClass="exit" presetSubtype="0" fill="hold" nodeType="withEffect">
                                  <p:stCondLst>
                                    <p:cond delay="0"/>
                                  </p:stCondLst>
                                  <p:childTnLst>
                                    <p:set>
                                      <p:cBhvr>
                                        <p:cTn id="59" dur="1" fill="hold">
                                          <p:stCondLst>
                                            <p:cond delay="0"/>
                                          </p:stCondLst>
                                        </p:cTn>
                                        <p:tgtEl>
                                          <p:spTgt spid="2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184DB-4DAE-3C66-7D0C-1033D668495B}"/>
              </a:ext>
            </a:extLst>
          </p:cNvPr>
          <p:cNvSpPr>
            <a:spLocks noGrp="1"/>
          </p:cNvSpPr>
          <p:nvPr>
            <p:ph type="title"/>
          </p:nvPr>
        </p:nvSpPr>
        <p:spPr/>
        <p:txBody>
          <a:bodyPr>
            <a:normAutofit fontScale="90000"/>
          </a:bodyPr>
          <a:lstStyle/>
          <a:p>
            <a:r>
              <a:rPr lang="en-US" dirty="0"/>
              <a:t>Cross-Image Attention</a:t>
            </a:r>
            <a:endParaRPr lang="en-IL" dirty="0"/>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05BB19B5-515F-DF94-433E-81893B505FA4}"/>
                  </a:ext>
                </a:extLst>
              </p:cNvPr>
              <p:cNvSpPr txBox="1"/>
              <p:nvPr/>
            </p:nvSpPr>
            <p:spPr>
              <a:xfrm>
                <a:off x="4696098" y="1401114"/>
                <a:ext cx="2799807" cy="720454"/>
              </a:xfrm>
              <a:prstGeom prst="rect">
                <a:avLst/>
              </a:prstGeom>
              <a:noFill/>
            </p:spPr>
            <p:txBody>
              <a:bodyPr wrap="square" rtlCol="0">
                <a:spAutoFit/>
              </a:bodyPr>
              <a:lstStyle/>
              <a:p>
                <a:pPr defTabSz="914377">
                  <a:buClrTx/>
                  <a:defRPr/>
                </a:pPr>
                <a14:m>
                  <m:oMathPara xmlns:m="http://schemas.openxmlformats.org/officeDocument/2006/math">
                    <m:oMathParaPr>
                      <m:jc m:val="centerGroup"/>
                    </m:oMathParaPr>
                    <m:oMath xmlns:m="http://schemas.openxmlformats.org/officeDocument/2006/math">
                      <m:r>
                        <m:rPr>
                          <m:sty m:val="p"/>
                        </m:rPr>
                        <a:rPr lang="en-US" sz="1800" kern="1200">
                          <a:solidFill>
                            <a:prstClr val="black"/>
                          </a:solidFill>
                          <a:latin typeface="Cambria Math" panose="02040503050406030204" pitchFamily="18" charset="0"/>
                          <a:ea typeface="+mn-ea"/>
                          <a:cs typeface="+mn-cs"/>
                        </a:rPr>
                        <m:t>softmax</m:t>
                      </m:r>
                      <m:d>
                        <m:dPr>
                          <m:ctrlPr>
                            <a:rPr lang="en-US" sz="1800" i="1" kern="1200">
                              <a:solidFill>
                                <a:prstClr val="black"/>
                              </a:solidFill>
                              <a:latin typeface="Cambria Math" panose="02040503050406030204" pitchFamily="18" charset="0"/>
                              <a:ea typeface="+mn-ea"/>
                              <a:cs typeface="+mn-cs"/>
                            </a:rPr>
                          </m:ctrlPr>
                        </m:dPr>
                        <m:e>
                          <m:f>
                            <m:fPr>
                              <m:ctrlPr>
                                <a:rPr lang="en-US" sz="1800" i="1" kern="1200">
                                  <a:solidFill>
                                    <a:prstClr val="black"/>
                                  </a:solidFill>
                                  <a:latin typeface="Cambria Math" panose="02040503050406030204" pitchFamily="18" charset="0"/>
                                  <a:ea typeface="+mn-ea"/>
                                  <a:cs typeface="+mn-cs"/>
                                </a:rPr>
                              </m:ctrlPr>
                            </m:fPr>
                            <m:num>
                              <m:r>
                                <a:rPr lang="en-US" sz="1800" i="1" kern="1200">
                                  <a:solidFill>
                                    <a:srgbClr val="B41DFF"/>
                                  </a:solidFill>
                                  <a:latin typeface="Cambria Math" panose="02040503050406030204" pitchFamily="18" charset="0"/>
                                  <a:ea typeface="+mn-ea"/>
                                  <a:cs typeface="+mn-cs"/>
                                </a:rPr>
                                <m:t>𝑄</m:t>
                              </m:r>
                              <m:sSup>
                                <m:sSupPr>
                                  <m:ctrlPr>
                                    <a:rPr lang="en-US" sz="1800" i="1" kern="1200">
                                      <a:solidFill>
                                        <a:prstClr val="black"/>
                                      </a:solidFill>
                                      <a:latin typeface="Cambria Math" panose="02040503050406030204" pitchFamily="18" charset="0"/>
                                      <a:ea typeface="+mn-ea"/>
                                      <a:cs typeface="+mn-cs"/>
                                    </a:rPr>
                                  </m:ctrlPr>
                                </m:sSupPr>
                                <m:e>
                                  <m:r>
                                    <a:rPr lang="en-US" sz="1800" i="1" kern="1200">
                                      <a:solidFill>
                                        <a:srgbClr val="F67B00"/>
                                      </a:solidFill>
                                      <a:latin typeface="Cambria Math" panose="02040503050406030204" pitchFamily="18" charset="0"/>
                                      <a:ea typeface="+mn-ea"/>
                                      <a:cs typeface="+mn-cs"/>
                                    </a:rPr>
                                    <m:t>𝐾</m:t>
                                  </m:r>
                                </m:e>
                                <m:sup>
                                  <m:r>
                                    <a:rPr lang="en-US" sz="1800" i="1" kern="1200">
                                      <a:solidFill>
                                        <a:prstClr val="black"/>
                                      </a:solidFill>
                                      <a:latin typeface="Cambria Math" panose="02040503050406030204" pitchFamily="18" charset="0"/>
                                      <a:ea typeface="+mn-ea"/>
                                      <a:cs typeface="+mn-cs"/>
                                    </a:rPr>
                                    <m:t>𝑇</m:t>
                                  </m:r>
                                </m:sup>
                              </m:sSup>
                            </m:num>
                            <m:den>
                              <m:rad>
                                <m:radPr>
                                  <m:degHide m:val="on"/>
                                  <m:ctrlPr>
                                    <a:rPr lang="en-US" sz="1800" i="1" kern="1200">
                                      <a:solidFill>
                                        <a:prstClr val="black"/>
                                      </a:solidFill>
                                      <a:latin typeface="Cambria Math" panose="02040503050406030204" pitchFamily="18" charset="0"/>
                                      <a:ea typeface="+mn-ea"/>
                                      <a:cs typeface="+mn-cs"/>
                                    </a:rPr>
                                  </m:ctrlPr>
                                </m:radPr>
                                <m:deg/>
                                <m:e>
                                  <m:r>
                                    <a:rPr lang="en-US" sz="1800" i="1" kern="1200">
                                      <a:solidFill>
                                        <a:prstClr val="black"/>
                                      </a:solidFill>
                                      <a:latin typeface="Cambria Math" panose="02040503050406030204" pitchFamily="18" charset="0"/>
                                      <a:ea typeface="+mn-ea"/>
                                      <a:cs typeface="+mn-cs"/>
                                    </a:rPr>
                                    <m:t>𝑑</m:t>
                                  </m:r>
                                </m:e>
                              </m:rad>
                            </m:den>
                          </m:f>
                        </m:e>
                      </m:d>
                      <m:r>
                        <a:rPr lang="en-US" sz="1800" i="1" kern="1200">
                          <a:solidFill>
                            <a:srgbClr val="F67B00"/>
                          </a:solidFill>
                          <a:latin typeface="Cambria Math" panose="02040503050406030204" pitchFamily="18" charset="0"/>
                          <a:ea typeface="+mn-ea"/>
                          <a:cs typeface="+mn-cs"/>
                        </a:rPr>
                        <m:t>𝑉</m:t>
                      </m:r>
                    </m:oMath>
                  </m:oMathPara>
                </a14:m>
                <a:endParaRPr lang="en-IL" sz="1800" kern="1200" dirty="0">
                  <a:solidFill>
                    <a:prstClr val="black"/>
                  </a:solidFill>
                  <a:latin typeface="Calibri" panose="020F0502020204030204"/>
                  <a:ea typeface="+mn-ea"/>
                  <a:cs typeface="+mn-cs"/>
                </a:endParaRPr>
              </a:p>
            </p:txBody>
          </p:sp>
        </mc:Choice>
        <mc:Fallback xmlns="">
          <p:sp>
            <p:nvSpPr>
              <p:cNvPr id="4" name="TextBox 3">
                <a:extLst>
                  <a:ext uri="{FF2B5EF4-FFF2-40B4-BE49-F238E27FC236}">
                    <a16:creationId xmlns:a16="http://schemas.microsoft.com/office/drawing/2014/main" id="{05BB19B5-515F-DF94-433E-81893B505FA4}"/>
                  </a:ext>
                </a:extLst>
              </p:cNvPr>
              <p:cNvSpPr txBox="1">
                <a:spLocks noRot="1" noChangeAspect="1" noMove="1" noResize="1" noEditPoints="1" noAdjustHandles="1" noChangeArrowheads="1" noChangeShapeType="1" noTextEdit="1"/>
              </p:cNvSpPr>
              <p:nvPr/>
            </p:nvSpPr>
            <p:spPr>
              <a:xfrm>
                <a:off x="4696098" y="1401114"/>
                <a:ext cx="2799807" cy="720454"/>
              </a:xfrm>
              <a:prstGeom prst="rect">
                <a:avLst/>
              </a:prstGeom>
              <a:blipFill>
                <a:blip r:embed="rId3"/>
                <a:stretch>
                  <a:fillRect/>
                </a:stretch>
              </a:blipFill>
            </p:spPr>
            <p:txBody>
              <a:bodyPr/>
              <a:lstStyle/>
              <a:p>
                <a:r>
                  <a:rPr lang="en-IL">
                    <a:noFill/>
                  </a:rPr>
                  <a:t> </a:t>
                </a:r>
              </a:p>
            </p:txBody>
          </p:sp>
        </mc:Fallback>
      </mc:AlternateContent>
      <p:sp>
        <p:nvSpPr>
          <p:cNvPr id="5" name="Rectangle 4">
            <a:extLst>
              <a:ext uri="{FF2B5EF4-FFF2-40B4-BE49-F238E27FC236}">
                <a16:creationId xmlns:a16="http://schemas.microsoft.com/office/drawing/2014/main" id="{C2E1AEA6-1ECF-8D4D-EEE7-D20D58040254}"/>
              </a:ext>
            </a:extLst>
          </p:cNvPr>
          <p:cNvSpPr/>
          <p:nvPr/>
        </p:nvSpPr>
        <p:spPr>
          <a:xfrm>
            <a:off x="7098364" y="3993041"/>
            <a:ext cx="500901" cy="383801"/>
          </a:xfrm>
          <a:prstGeom prst="rect">
            <a:avLst/>
          </a:prstGeom>
          <a:solidFill>
            <a:schemeClr val="bg1">
              <a:alpha val="59703"/>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buClrTx/>
              <a:defRPr/>
            </a:pPr>
            <a:endParaRPr lang="en-IL" sz="1800" kern="1200">
              <a:solidFill>
                <a:prstClr val="white"/>
              </a:solidFill>
              <a:latin typeface="Calibri" panose="020F0502020204030204"/>
            </a:endParaRPr>
          </a:p>
        </p:txBody>
      </p:sp>
      <p:sp>
        <p:nvSpPr>
          <p:cNvPr id="6" name="Rectangle 5">
            <a:extLst>
              <a:ext uri="{FF2B5EF4-FFF2-40B4-BE49-F238E27FC236}">
                <a16:creationId xmlns:a16="http://schemas.microsoft.com/office/drawing/2014/main" id="{F022CC2F-FD7F-4B85-E867-87DACBD6F0B6}"/>
              </a:ext>
            </a:extLst>
          </p:cNvPr>
          <p:cNvSpPr/>
          <p:nvPr/>
        </p:nvSpPr>
        <p:spPr>
          <a:xfrm>
            <a:off x="7525372" y="3965657"/>
            <a:ext cx="657733" cy="383801"/>
          </a:xfrm>
          <a:prstGeom prst="rect">
            <a:avLst/>
          </a:prstGeom>
          <a:solidFill>
            <a:schemeClr val="bg1">
              <a:alpha val="59703"/>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buClrTx/>
              <a:defRPr/>
            </a:pPr>
            <a:endParaRPr lang="en-IL" sz="1800" kern="1200" dirty="0">
              <a:solidFill>
                <a:prstClr val="white"/>
              </a:solidFill>
              <a:latin typeface="Calibri" panose="020F0502020204030204"/>
            </a:endParaRPr>
          </a:p>
        </p:txBody>
      </p:sp>
      <p:sp>
        <p:nvSpPr>
          <p:cNvPr id="7" name="Rectangle 6">
            <a:extLst>
              <a:ext uri="{FF2B5EF4-FFF2-40B4-BE49-F238E27FC236}">
                <a16:creationId xmlns:a16="http://schemas.microsoft.com/office/drawing/2014/main" id="{328493DB-65A1-7DF2-E389-816009E4FF2A}"/>
              </a:ext>
            </a:extLst>
          </p:cNvPr>
          <p:cNvSpPr/>
          <p:nvPr/>
        </p:nvSpPr>
        <p:spPr>
          <a:xfrm>
            <a:off x="8285675" y="3961241"/>
            <a:ext cx="553664" cy="383801"/>
          </a:xfrm>
          <a:prstGeom prst="rect">
            <a:avLst/>
          </a:prstGeom>
          <a:solidFill>
            <a:schemeClr val="bg1">
              <a:alpha val="59703"/>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buClrTx/>
              <a:defRPr/>
            </a:pPr>
            <a:endParaRPr lang="en-IL" sz="1800" kern="1200" dirty="0">
              <a:solidFill>
                <a:prstClr val="white"/>
              </a:solidFill>
              <a:latin typeface="Calibri" panose="020F0502020204030204"/>
            </a:endParaRPr>
          </a:p>
        </p:txBody>
      </p:sp>
      <p:sp>
        <p:nvSpPr>
          <p:cNvPr id="8" name="Rectangle 7">
            <a:extLst>
              <a:ext uri="{FF2B5EF4-FFF2-40B4-BE49-F238E27FC236}">
                <a16:creationId xmlns:a16="http://schemas.microsoft.com/office/drawing/2014/main" id="{C4745405-666E-A8D4-C904-EEFEAB0AA613}"/>
              </a:ext>
            </a:extLst>
          </p:cNvPr>
          <p:cNvSpPr/>
          <p:nvPr/>
        </p:nvSpPr>
        <p:spPr>
          <a:xfrm>
            <a:off x="3861288" y="2208031"/>
            <a:ext cx="5133360" cy="4083803"/>
          </a:xfrm>
          <a:prstGeom prst="rect">
            <a:avLst/>
          </a:prstGeom>
          <a:solidFill>
            <a:schemeClr val="bg1">
              <a:lumMod val="95000"/>
            </a:schemeClr>
          </a:solidFill>
          <a:ln w="19050">
            <a:solidFill>
              <a:schemeClr val="bg2"/>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buClrTx/>
              <a:defRPr/>
            </a:pPr>
            <a:endParaRPr lang="en-IL" sz="1800" kern="1200" dirty="0">
              <a:solidFill>
                <a:prstClr val="white"/>
              </a:solidFill>
              <a:latin typeface="Calibri" panose="020F0502020204030204"/>
            </a:endParaRPr>
          </a:p>
        </p:txBody>
      </p:sp>
      <mc:AlternateContent xmlns:mc="http://schemas.openxmlformats.org/markup-compatibility/2006" xmlns:a14="http://schemas.microsoft.com/office/drawing/2010/main">
        <mc:Choice Requires="a14">
          <p:sp>
            <p:nvSpPr>
              <p:cNvPr id="9" name="Title 2">
                <a:extLst>
                  <a:ext uri="{FF2B5EF4-FFF2-40B4-BE49-F238E27FC236}">
                    <a16:creationId xmlns:a16="http://schemas.microsoft.com/office/drawing/2014/main" id="{A0361824-904E-314B-53A9-FAEE3CCF2ED3}"/>
                  </a:ext>
                </a:extLst>
              </p:cNvPr>
              <p:cNvSpPr txBox="1">
                <a:spLocks/>
              </p:cNvSpPr>
              <p:nvPr/>
            </p:nvSpPr>
            <p:spPr>
              <a:xfrm>
                <a:off x="6012769" y="3927889"/>
                <a:ext cx="3013655" cy="488995"/>
              </a:xfrm>
              <a:prstGeom prst="rect">
                <a:avLst/>
              </a:prstGeom>
              <a:noFill/>
              <a:ln>
                <a:noFill/>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5"/>
                  </a:buClr>
                  <a:buSzPts val="3300"/>
                  <a:buFont typeface="Abel"/>
                  <a:buNone/>
                  <a:defRPr sz="2800" b="0" i="0" u="none" strike="noStrike" cap="none">
                    <a:solidFill>
                      <a:schemeClr val="accent5"/>
                    </a:solidFill>
                    <a:latin typeface="Abel"/>
                    <a:ea typeface="Abel"/>
                    <a:cs typeface="Abel"/>
                    <a:sym typeface="Abel"/>
                  </a:defRPr>
                </a:lvl1pPr>
                <a:lvl2pPr marR="0" lvl="1"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2pPr>
                <a:lvl3pPr marR="0" lvl="2"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3pPr>
                <a:lvl4pPr marR="0" lvl="3"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4pPr>
                <a:lvl5pPr marR="0" lvl="4"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5pPr>
                <a:lvl6pPr marR="0" lvl="5"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6pPr>
                <a:lvl7pPr marR="0" lvl="6"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7pPr>
                <a:lvl8pPr marR="0" lvl="7"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8pPr>
                <a:lvl9pPr marR="0" lvl="8"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9pPr>
              </a:lstStyle>
              <a:p>
                <a:pPr defTabSz="1219140">
                  <a:buClr>
                    <a:srgbClr val="DCAE52"/>
                  </a:buClr>
                  <a:defRPr/>
                </a:pPr>
                <a14:m>
                  <m:oMathPara xmlns:m="http://schemas.openxmlformats.org/officeDocument/2006/math">
                    <m:oMathParaPr>
                      <m:jc m:val="centerGroup"/>
                    </m:oMathParaPr>
                    <m:oMath xmlns:m="http://schemas.openxmlformats.org/officeDocument/2006/math">
                      <m:r>
                        <m:rPr>
                          <m:sty m:val="p"/>
                        </m:rPr>
                        <a:rPr lang="en-US" sz="2000" i="1">
                          <a:solidFill>
                            <a:prstClr val="black"/>
                          </a:solidFill>
                          <a:latin typeface="Cambria Math" panose="02040503050406030204" pitchFamily="18" charset="0"/>
                          <a:cs typeface="David" panose="020E0502060401010101" pitchFamily="34" charset="-79"/>
                        </a:rPr>
                        <m:t>S</m:t>
                      </m:r>
                      <m:r>
                        <m:rPr>
                          <m:sty m:val="p"/>
                        </m:rPr>
                        <a:rPr lang="en-US" sz="2000">
                          <a:solidFill>
                            <a:prstClr val="black"/>
                          </a:solidFill>
                          <a:latin typeface="Cambria Math" panose="02040503050406030204" pitchFamily="18" charset="0"/>
                          <a:cs typeface="David" panose="020E0502060401010101" pitchFamily="34" charset="-79"/>
                        </a:rPr>
                        <m:t>oftmax</m:t>
                      </m:r>
                      <m:d>
                        <m:dPr>
                          <m:ctrlPr>
                            <a:rPr lang="en-US" sz="2000" i="1">
                              <a:solidFill>
                                <a:prstClr val="black"/>
                              </a:solidFill>
                              <a:latin typeface="Cambria Math" panose="02040503050406030204" pitchFamily="18" charset="0"/>
                              <a:cs typeface="David" panose="020E0502060401010101" pitchFamily="34" charset="-79"/>
                            </a:rPr>
                          </m:ctrlPr>
                        </m:dPr>
                        <m:e>
                          <m:sSup>
                            <m:sSupPr>
                              <m:ctrlPr>
                                <a:rPr lang="en-US" sz="2000" i="1">
                                  <a:solidFill>
                                    <a:prstClr val="black"/>
                                  </a:solidFill>
                                  <a:latin typeface="Cambria Math" panose="02040503050406030204" pitchFamily="18" charset="0"/>
                                  <a:cs typeface="David" panose="020E0502060401010101" pitchFamily="34" charset="-79"/>
                                </a:rPr>
                              </m:ctrlPr>
                            </m:sSupPr>
                            <m:e>
                              <m:sSup>
                                <m:sSupPr>
                                  <m:ctrlPr>
                                    <a:rPr lang="en-US" sz="2000" i="1">
                                      <a:solidFill>
                                        <a:prstClr val="black"/>
                                      </a:solidFill>
                                      <a:latin typeface="Cambria Math" panose="02040503050406030204" pitchFamily="18" charset="0"/>
                                      <a:cs typeface="David" panose="020E0502060401010101" pitchFamily="34" charset="-79"/>
                                    </a:rPr>
                                  </m:ctrlPr>
                                </m:sSupPr>
                                <m:e>
                                  <m:sSup>
                                    <m:sSupPr>
                                      <m:ctrlPr>
                                        <a:rPr lang="en-US" sz="2000" i="1">
                                          <a:solidFill>
                                            <a:srgbClr val="4472C4"/>
                                          </a:solidFill>
                                          <a:latin typeface="Cambria Math" panose="02040503050406030204" pitchFamily="18" charset="0"/>
                                          <a:cs typeface="David" panose="020E0502060401010101" pitchFamily="34" charset="-79"/>
                                        </a:rPr>
                                      </m:ctrlPr>
                                    </m:sSupPr>
                                    <m:e>
                                      <m:r>
                                        <a:rPr lang="en-US" sz="2000" i="1">
                                          <a:solidFill>
                                            <a:srgbClr val="4472C4"/>
                                          </a:solidFill>
                                          <a:latin typeface="Cambria Math" panose="02040503050406030204" pitchFamily="18" charset="0"/>
                                          <a:cs typeface="David" panose="020E0502060401010101" pitchFamily="34" charset="-79"/>
                                        </a:rPr>
                                        <m:t>𝑄</m:t>
                                      </m:r>
                                    </m:e>
                                    <m:sup>
                                      <m:r>
                                        <a:rPr lang="en-US" sz="2000" i="1">
                                          <a:solidFill>
                                            <a:srgbClr val="4472C4"/>
                                          </a:solidFill>
                                          <a:latin typeface="Cambria Math" panose="02040503050406030204" pitchFamily="18" charset="0"/>
                                          <a:cs typeface="David" panose="020E0502060401010101" pitchFamily="34" charset="-79"/>
                                        </a:rPr>
                                        <m:t>𝑠𝑡𝑟</m:t>
                                      </m:r>
                                    </m:sup>
                                  </m:sSup>
                                  <m:r>
                                    <a:rPr lang="en-US" sz="2000" i="1">
                                      <a:solidFill>
                                        <a:srgbClr val="70AD47"/>
                                      </a:solidFill>
                                      <a:latin typeface="Cambria Math" panose="02040503050406030204" pitchFamily="18" charset="0"/>
                                      <a:cs typeface="David" panose="020E0502060401010101" pitchFamily="34" charset="-79"/>
                                    </a:rPr>
                                    <m:t>𝐾</m:t>
                                  </m:r>
                                </m:e>
                                <m:sup>
                                  <m:r>
                                    <a:rPr lang="en-US" sz="2000" i="1">
                                      <a:solidFill>
                                        <a:srgbClr val="70AD47"/>
                                      </a:solidFill>
                                      <a:latin typeface="Cambria Math" panose="02040503050406030204" pitchFamily="18" charset="0"/>
                                      <a:cs typeface="David" panose="020E0502060401010101" pitchFamily="34" charset="-79"/>
                                    </a:rPr>
                                    <m:t>𝑠𝑡𝑦</m:t>
                                  </m:r>
                                </m:sup>
                              </m:sSup>
                            </m:e>
                            <m:sup>
                              <m:r>
                                <a:rPr lang="en-US" sz="2000" i="1">
                                  <a:solidFill>
                                    <a:srgbClr val="70AD47"/>
                                  </a:solidFill>
                                  <a:latin typeface="Cambria Math" panose="02040503050406030204" pitchFamily="18" charset="0"/>
                                  <a:cs typeface="David" panose="020E0502060401010101" pitchFamily="34" charset="-79"/>
                                </a:rPr>
                                <m:t>𝑇</m:t>
                              </m:r>
                            </m:sup>
                          </m:sSup>
                        </m:e>
                      </m:d>
                      <m:sSup>
                        <m:sSupPr>
                          <m:ctrlPr>
                            <a:rPr lang="en-US" sz="2000" i="1">
                              <a:solidFill>
                                <a:srgbClr val="70AD47"/>
                              </a:solidFill>
                              <a:latin typeface="Cambria Math" panose="02040503050406030204" pitchFamily="18" charset="0"/>
                              <a:cs typeface="David" panose="020E0502060401010101" pitchFamily="34" charset="-79"/>
                            </a:rPr>
                          </m:ctrlPr>
                        </m:sSupPr>
                        <m:e>
                          <m:r>
                            <a:rPr lang="en-US" sz="2000" i="1">
                              <a:solidFill>
                                <a:srgbClr val="70AD47"/>
                              </a:solidFill>
                              <a:latin typeface="Cambria Math" panose="02040503050406030204" pitchFamily="18" charset="0"/>
                              <a:cs typeface="David" panose="020E0502060401010101" pitchFamily="34" charset="-79"/>
                            </a:rPr>
                            <m:t>𝑉</m:t>
                          </m:r>
                        </m:e>
                        <m:sup>
                          <m:r>
                            <a:rPr lang="en-US" sz="2000" i="1">
                              <a:solidFill>
                                <a:srgbClr val="70AD47"/>
                              </a:solidFill>
                              <a:latin typeface="Cambria Math" panose="02040503050406030204" pitchFamily="18" charset="0"/>
                              <a:cs typeface="David" panose="020E0502060401010101" pitchFamily="34" charset="-79"/>
                            </a:rPr>
                            <m:t>𝑠𝑡𝑦</m:t>
                          </m:r>
                        </m:sup>
                      </m:sSup>
                    </m:oMath>
                  </m:oMathPara>
                </a14:m>
                <a:endParaRPr lang="en-IL" sz="2000" dirty="0">
                  <a:solidFill>
                    <a:prstClr val="black"/>
                  </a:solidFill>
                  <a:latin typeface="Gentona ExtraLight" pitchFamily="2" charset="77"/>
                  <a:cs typeface="David" panose="020E0502060401010101" pitchFamily="34" charset="-79"/>
                </a:endParaRPr>
              </a:p>
            </p:txBody>
          </p:sp>
        </mc:Choice>
        <mc:Fallback xmlns="">
          <p:sp>
            <p:nvSpPr>
              <p:cNvPr id="9" name="Title 2">
                <a:extLst>
                  <a:ext uri="{FF2B5EF4-FFF2-40B4-BE49-F238E27FC236}">
                    <a16:creationId xmlns:a16="http://schemas.microsoft.com/office/drawing/2014/main" id="{A0361824-904E-314B-53A9-FAEE3CCF2ED3}"/>
                  </a:ext>
                </a:extLst>
              </p:cNvPr>
              <p:cNvSpPr txBox="1">
                <a:spLocks noRot="1" noChangeAspect="1" noMove="1" noResize="1" noEditPoints="1" noAdjustHandles="1" noChangeArrowheads="1" noChangeShapeType="1" noTextEdit="1"/>
              </p:cNvSpPr>
              <p:nvPr/>
            </p:nvSpPr>
            <p:spPr>
              <a:xfrm>
                <a:off x="6012769" y="3927889"/>
                <a:ext cx="3013655" cy="488995"/>
              </a:xfrm>
              <a:prstGeom prst="rect">
                <a:avLst/>
              </a:prstGeom>
              <a:blipFill>
                <a:blip r:embed="rId4"/>
                <a:stretch>
                  <a:fillRect b="-2564"/>
                </a:stretch>
              </a:blipFill>
              <a:ln>
                <a:noFill/>
              </a:ln>
            </p:spPr>
            <p:txBody>
              <a:bodyPr/>
              <a:lstStyle/>
              <a:p>
                <a:r>
                  <a:rPr lang="en-IL">
                    <a:noFill/>
                  </a:rPr>
                  <a:t> </a:t>
                </a:r>
              </a:p>
            </p:txBody>
          </p:sp>
        </mc:Fallback>
      </mc:AlternateContent>
      <mc:AlternateContent xmlns:mc="http://schemas.openxmlformats.org/markup-compatibility/2006" xmlns:a14="http://schemas.microsoft.com/office/drawing/2010/main">
        <mc:Choice Requires="a14">
          <p:sp>
            <p:nvSpPr>
              <p:cNvPr id="10" name="Title 2">
                <a:extLst>
                  <a:ext uri="{FF2B5EF4-FFF2-40B4-BE49-F238E27FC236}">
                    <a16:creationId xmlns:a16="http://schemas.microsoft.com/office/drawing/2014/main" id="{2165E2A3-0D9D-8B54-A4DB-3AA4CF927B31}"/>
                  </a:ext>
                </a:extLst>
              </p:cNvPr>
              <p:cNvSpPr txBox="1">
                <a:spLocks/>
              </p:cNvSpPr>
              <p:nvPr/>
            </p:nvSpPr>
            <p:spPr>
              <a:xfrm>
                <a:off x="4033061" y="3672493"/>
                <a:ext cx="1727443" cy="488995"/>
              </a:xfrm>
              <a:prstGeom prst="rect">
                <a:avLst/>
              </a:prstGeom>
              <a:noFill/>
              <a:ln>
                <a:noFill/>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5"/>
                  </a:buClr>
                  <a:buSzPts val="3300"/>
                  <a:buFont typeface="Abel"/>
                  <a:buNone/>
                  <a:defRPr sz="2800" b="0" i="0" u="none" strike="noStrike" cap="none">
                    <a:solidFill>
                      <a:schemeClr val="accent5"/>
                    </a:solidFill>
                    <a:latin typeface="Abel"/>
                    <a:ea typeface="Abel"/>
                    <a:cs typeface="Abel"/>
                    <a:sym typeface="Abel"/>
                  </a:defRPr>
                </a:lvl1pPr>
                <a:lvl2pPr marR="0" lvl="1"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2pPr>
                <a:lvl3pPr marR="0" lvl="2"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3pPr>
                <a:lvl4pPr marR="0" lvl="3"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4pPr>
                <a:lvl5pPr marR="0" lvl="4"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5pPr>
                <a:lvl6pPr marR="0" lvl="5"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6pPr>
                <a:lvl7pPr marR="0" lvl="6"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7pPr>
                <a:lvl8pPr marR="0" lvl="7"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8pPr>
                <a:lvl9pPr marR="0" lvl="8"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9pPr>
              </a:lstStyle>
              <a:p>
                <a:pPr defTabSz="1219140">
                  <a:buClr>
                    <a:srgbClr val="DCAE52"/>
                  </a:buClr>
                  <a:defRPr/>
                </a:pPr>
                <a14:m>
                  <m:oMathPara xmlns:m="http://schemas.openxmlformats.org/officeDocument/2006/math">
                    <m:oMathParaPr>
                      <m:jc m:val="centerGroup"/>
                    </m:oMathParaPr>
                    <m:oMath xmlns:m="http://schemas.openxmlformats.org/officeDocument/2006/math">
                      <m:sSubSup>
                        <m:sSubSupPr>
                          <m:ctrlPr>
                            <a:rPr lang="en-US" sz="2400" i="1">
                              <a:solidFill>
                                <a:prstClr val="black"/>
                              </a:solidFill>
                              <a:latin typeface="Cambria Math" panose="02040503050406030204" pitchFamily="18" charset="0"/>
                              <a:cs typeface="David" panose="020E0502060401010101" pitchFamily="34" charset="-79"/>
                            </a:rPr>
                          </m:ctrlPr>
                        </m:sSubSupPr>
                        <m:e>
                          <m:r>
                            <a:rPr lang="en-US" sz="2400" i="1">
                              <a:solidFill>
                                <a:prstClr val="black"/>
                              </a:solidFill>
                              <a:latin typeface="Cambria Math" panose="02040503050406030204" pitchFamily="18" charset="0"/>
                              <a:cs typeface="David" panose="020E0502060401010101" pitchFamily="34" charset="-79"/>
                            </a:rPr>
                            <m:t>𝑓</m:t>
                          </m:r>
                        </m:e>
                        <m:sub>
                          <m:r>
                            <a:rPr lang="en-US" sz="2400" i="1">
                              <a:solidFill>
                                <a:prstClr val="black"/>
                              </a:solidFill>
                              <a:latin typeface="Cambria Math" panose="02040503050406030204" pitchFamily="18" charset="0"/>
                              <a:cs typeface="David" panose="020E0502060401010101" pitchFamily="34" charset="-79"/>
                            </a:rPr>
                            <m:t>ℓ</m:t>
                          </m:r>
                        </m:sub>
                        <m:sup>
                          <m:r>
                            <a:rPr lang="en-US" sz="2400" i="1">
                              <a:solidFill>
                                <a:prstClr val="black"/>
                              </a:solidFill>
                              <a:latin typeface="Cambria Math" panose="02040503050406030204" pitchFamily="18" charset="0"/>
                              <a:cs typeface="David" panose="020E0502060401010101" pitchFamily="34" charset="-79"/>
                            </a:rPr>
                            <m:t>𝑠𝑡𝑟</m:t>
                          </m:r>
                        </m:sup>
                      </m:sSubSup>
                    </m:oMath>
                  </m:oMathPara>
                </a14:m>
                <a:endParaRPr lang="en-IL" sz="2400" dirty="0">
                  <a:solidFill>
                    <a:prstClr val="black"/>
                  </a:solidFill>
                  <a:latin typeface="Gentona ExtraLight" pitchFamily="2" charset="77"/>
                  <a:cs typeface="David" panose="020E0502060401010101" pitchFamily="34" charset="-79"/>
                </a:endParaRPr>
              </a:p>
            </p:txBody>
          </p:sp>
        </mc:Choice>
        <mc:Fallback xmlns="">
          <p:sp>
            <p:nvSpPr>
              <p:cNvPr id="10" name="Title 2">
                <a:extLst>
                  <a:ext uri="{FF2B5EF4-FFF2-40B4-BE49-F238E27FC236}">
                    <a16:creationId xmlns:a16="http://schemas.microsoft.com/office/drawing/2014/main" id="{2165E2A3-0D9D-8B54-A4DB-3AA4CF927B31}"/>
                  </a:ext>
                </a:extLst>
              </p:cNvPr>
              <p:cNvSpPr txBox="1">
                <a:spLocks noRot="1" noChangeAspect="1" noMove="1" noResize="1" noEditPoints="1" noAdjustHandles="1" noChangeArrowheads="1" noChangeShapeType="1" noTextEdit="1"/>
              </p:cNvSpPr>
              <p:nvPr/>
            </p:nvSpPr>
            <p:spPr>
              <a:xfrm>
                <a:off x="4033061" y="3672493"/>
                <a:ext cx="1727443" cy="488995"/>
              </a:xfrm>
              <a:prstGeom prst="rect">
                <a:avLst/>
              </a:prstGeom>
              <a:blipFill>
                <a:blip r:embed="rId5"/>
                <a:stretch>
                  <a:fillRect b="-15000"/>
                </a:stretch>
              </a:blipFill>
              <a:ln>
                <a:noFill/>
              </a:ln>
            </p:spPr>
            <p:txBody>
              <a:bodyPr/>
              <a:lstStyle/>
              <a:p>
                <a:r>
                  <a:rPr lang="en-IL">
                    <a:noFill/>
                  </a:rPr>
                  <a:t> </a:t>
                </a:r>
              </a:p>
            </p:txBody>
          </p:sp>
        </mc:Fallback>
      </mc:AlternateContent>
      <p:sp>
        <p:nvSpPr>
          <p:cNvPr id="11" name="Cube 10">
            <a:extLst>
              <a:ext uri="{FF2B5EF4-FFF2-40B4-BE49-F238E27FC236}">
                <a16:creationId xmlns:a16="http://schemas.microsoft.com/office/drawing/2014/main" id="{3CCCE04E-BC30-F6E4-216F-066397A2233C}"/>
              </a:ext>
            </a:extLst>
          </p:cNvPr>
          <p:cNvSpPr/>
          <p:nvPr/>
        </p:nvSpPr>
        <p:spPr>
          <a:xfrm>
            <a:off x="4126517" y="2488648"/>
            <a:ext cx="632587" cy="1519621"/>
          </a:xfrm>
          <a:prstGeom prst="cube">
            <a:avLst>
              <a:gd name="adj" fmla="val 72722"/>
            </a:avLst>
          </a:prstGeom>
          <a:solidFill>
            <a:srgbClr val="E4ED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buClrTx/>
              <a:defRPr/>
            </a:pPr>
            <a:endParaRPr lang="en-IL" sz="1800" kern="1200">
              <a:solidFill>
                <a:prstClr val="white"/>
              </a:solidFill>
              <a:latin typeface="Calibri" panose="020F0502020204030204"/>
            </a:endParaRPr>
          </a:p>
        </p:txBody>
      </p:sp>
      <p:sp>
        <p:nvSpPr>
          <p:cNvPr id="12" name="Cube 11">
            <a:extLst>
              <a:ext uri="{FF2B5EF4-FFF2-40B4-BE49-F238E27FC236}">
                <a16:creationId xmlns:a16="http://schemas.microsoft.com/office/drawing/2014/main" id="{EF664AE2-6854-6D96-A09B-3415378E53E9}"/>
              </a:ext>
            </a:extLst>
          </p:cNvPr>
          <p:cNvSpPr/>
          <p:nvPr/>
        </p:nvSpPr>
        <p:spPr>
          <a:xfrm>
            <a:off x="4126517" y="4483570"/>
            <a:ext cx="632587" cy="1519621"/>
          </a:xfrm>
          <a:prstGeom prst="cube">
            <a:avLst>
              <a:gd name="adj" fmla="val 72722"/>
            </a:avLst>
          </a:prstGeom>
          <a:solidFill>
            <a:schemeClr val="accent6">
              <a:lumMod val="40000"/>
              <a:lumOff val="60000"/>
            </a:schemeClr>
          </a:soli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buClrTx/>
              <a:defRPr/>
            </a:pPr>
            <a:endParaRPr lang="en-IL" sz="1800" kern="1200">
              <a:solidFill>
                <a:prstClr val="white"/>
              </a:solidFill>
              <a:latin typeface="Calibri" panose="020F0502020204030204"/>
            </a:endParaRPr>
          </a:p>
        </p:txBody>
      </p:sp>
      <p:sp>
        <p:nvSpPr>
          <p:cNvPr id="13" name="Title 2">
            <a:extLst>
              <a:ext uri="{FF2B5EF4-FFF2-40B4-BE49-F238E27FC236}">
                <a16:creationId xmlns:a16="http://schemas.microsoft.com/office/drawing/2014/main" id="{B685941E-396F-CBD2-7046-83E6BE7EA31D}"/>
              </a:ext>
            </a:extLst>
          </p:cNvPr>
          <p:cNvSpPr txBox="1">
            <a:spLocks/>
          </p:cNvSpPr>
          <p:nvPr/>
        </p:nvSpPr>
        <p:spPr>
          <a:xfrm>
            <a:off x="4610493" y="2645569"/>
            <a:ext cx="1727443" cy="488995"/>
          </a:xfrm>
          <a:prstGeom prst="rect">
            <a:avLst/>
          </a:prstGeom>
          <a:noFill/>
          <a:ln>
            <a:noFill/>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5"/>
              </a:buClr>
              <a:buSzPts val="3300"/>
              <a:buFont typeface="Abel"/>
              <a:buNone/>
              <a:defRPr sz="2800" b="0" i="0" u="none" strike="noStrike" cap="none">
                <a:solidFill>
                  <a:schemeClr val="accent5"/>
                </a:solidFill>
                <a:latin typeface="Abel"/>
                <a:ea typeface="Abel"/>
                <a:cs typeface="Abel"/>
                <a:sym typeface="Abel"/>
              </a:defRPr>
            </a:lvl1pPr>
            <a:lvl2pPr marR="0" lvl="1"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2pPr>
            <a:lvl3pPr marR="0" lvl="2"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3pPr>
            <a:lvl4pPr marR="0" lvl="3"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4pPr>
            <a:lvl5pPr marR="0" lvl="4"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5pPr>
            <a:lvl6pPr marR="0" lvl="5"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6pPr>
            <a:lvl7pPr marR="0" lvl="6"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7pPr>
            <a:lvl8pPr marR="0" lvl="7"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8pPr>
            <a:lvl9pPr marR="0" lvl="8"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9pPr>
          </a:lstStyle>
          <a:p>
            <a:pPr defTabSz="1219140">
              <a:buClr>
                <a:srgbClr val="DCAE52"/>
              </a:buClr>
              <a:defRPr/>
            </a:pPr>
            <a:r>
              <a:rPr lang="en-IL" sz="2000" dirty="0">
                <a:solidFill>
                  <a:prstClr val="black"/>
                </a:solidFill>
                <a:latin typeface="Gentona ExtraLight" pitchFamily="2" charset="77"/>
                <a:cs typeface="David" panose="020E0502060401010101" pitchFamily="34" charset="-79"/>
              </a:rPr>
              <a:t>Project</a:t>
            </a:r>
          </a:p>
        </p:txBody>
      </p:sp>
      <p:cxnSp>
        <p:nvCxnSpPr>
          <p:cNvPr id="14" name="Straight Arrow Connector 13">
            <a:extLst>
              <a:ext uri="{FF2B5EF4-FFF2-40B4-BE49-F238E27FC236}">
                <a16:creationId xmlns:a16="http://schemas.microsoft.com/office/drawing/2014/main" id="{C0C5854A-B472-4C7B-79D3-A0EE969C6190}"/>
              </a:ext>
            </a:extLst>
          </p:cNvPr>
          <p:cNvCxnSpPr>
            <a:cxnSpLocks/>
          </p:cNvCxnSpPr>
          <p:nvPr/>
        </p:nvCxnSpPr>
        <p:spPr>
          <a:xfrm>
            <a:off x="4932552" y="3096153"/>
            <a:ext cx="1142473" cy="0"/>
          </a:xfrm>
          <a:prstGeom prst="straightConnector1">
            <a:avLst/>
          </a:prstGeom>
          <a:ln w="31750">
            <a:solidFill>
              <a:schemeClr val="tx1">
                <a:lumMod val="50000"/>
                <a:lumOff val="50000"/>
              </a:schemeClr>
            </a:solidFill>
            <a:tailEnd type="arrow" w="med" len="med"/>
          </a:ln>
        </p:spPr>
        <p:style>
          <a:lnRef idx="1">
            <a:schemeClr val="accent1"/>
          </a:lnRef>
          <a:fillRef idx="0">
            <a:schemeClr val="accent1"/>
          </a:fillRef>
          <a:effectRef idx="0">
            <a:schemeClr val="accent1"/>
          </a:effectRef>
          <a:fontRef idx="minor">
            <a:schemeClr val="tx1"/>
          </a:fontRef>
        </p:style>
      </p:cxnSp>
      <p:sp>
        <p:nvSpPr>
          <p:cNvPr id="15" name="Title 2">
            <a:extLst>
              <a:ext uri="{FF2B5EF4-FFF2-40B4-BE49-F238E27FC236}">
                <a16:creationId xmlns:a16="http://schemas.microsoft.com/office/drawing/2014/main" id="{2B3CD098-21B0-ED77-3E2C-8761F26C69BF}"/>
              </a:ext>
            </a:extLst>
          </p:cNvPr>
          <p:cNvSpPr txBox="1">
            <a:spLocks/>
          </p:cNvSpPr>
          <p:nvPr/>
        </p:nvSpPr>
        <p:spPr>
          <a:xfrm>
            <a:off x="4512332" y="4818592"/>
            <a:ext cx="1727443" cy="488995"/>
          </a:xfrm>
          <a:prstGeom prst="rect">
            <a:avLst/>
          </a:prstGeom>
          <a:noFill/>
          <a:ln>
            <a:noFill/>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5"/>
              </a:buClr>
              <a:buSzPts val="3300"/>
              <a:buFont typeface="Abel"/>
              <a:buNone/>
              <a:defRPr sz="2800" b="0" i="0" u="none" strike="noStrike" cap="none">
                <a:solidFill>
                  <a:schemeClr val="accent5"/>
                </a:solidFill>
                <a:latin typeface="Abel"/>
                <a:ea typeface="Abel"/>
                <a:cs typeface="Abel"/>
                <a:sym typeface="Abel"/>
              </a:defRPr>
            </a:lvl1pPr>
            <a:lvl2pPr marR="0" lvl="1"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2pPr>
            <a:lvl3pPr marR="0" lvl="2"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3pPr>
            <a:lvl4pPr marR="0" lvl="3"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4pPr>
            <a:lvl5pPr marR="0" lvl="4"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5pPr>
            <a:lvl6pPr marR="0" lvl="5"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6pPr>
            <a:lvl7pPr marR="0" lvl="6"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7pPr>
            <a:lvl8pPr marR="0" lvl="7"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8pPr>
            <a:lvl9pPr marR="0" lvl="8"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9pPr>
          </a:lstStyle>
          <a:p>
            <a:pPr defTabSz="1219140">
              <a:buClr>
                <a:srgbClr val="DCAE52"/>
              </a:buClr>
              <a:defRPr/>
            </a:pPr>
            <a:r>
              <a:rPr lang="en-IL" sz="2000" dirty="0">
                <a:solidFill>
                  <a:prstClr val="black"/>
                </a:solidFill>
                <a:latin typeface="Gentona ExtraLight" pitchFamily="2" charset="77"/>
                <a:cs typeface="David" panose="020E0502060401010101" pitchFamily="34" charset="-79"/>
              </a:rPr>
              <a:t>Project</a:t>
            </a:r>
          </a:p>
        </p:txBody>
      </p:sp>
      <p:cxnSp>
        <p:nvCxnSpPr>
          <p:cNvPr id="16" name="Straight Arrow Connector 15">
            <a:extLst>
              <a:ext uri="{FF2B5EF4-FFF2-40B4-BE49-F238E27FC236}">
                <a16:creationId xmlns:a16="http://schemas.microsoft.com/office/drawing/2014/main" id="{06A92530-49F8-3E02-89EA-7763C1DFB1B8}"/>
              </a:ext>
            </a:extLst>
          </p:cNvPr>
          <p:cNvCxnSpPr>
            <a:cxnSpLocks/>
          </p:cNvCxnSpPr>
          <p:nvPr/>
        </p:nvCxnSpPr>
        <p:spPr>
          <a:xfrm>
            <a:off x="4902977" y="5273875"/>
            <a:ext cx="1142475" cy="0"/>
          </a:xfrm>
          <a:prstGeom prst="straightConnector1">
            <a:avLst/>
          </a:prstGeom>
          <a:ln w="31750">
            <a:solidFill>
              <a:schemeClr val="tx1">
                <a:lumMod val="50000"/>
                <a:lumOff val="50000"/>
              </a:schemeClr>
            </a:solidFill>
            <a:tailEnd type="arrow" w="med"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7" name="Title 2">
                <a:extLst>
                  <a:ext uri="{FF2B5EF4-FFF2-40B4-BE49-F238E27FC236}">
                    <a16:creationId xmlns:a16="http://schemas.microsoft.com/office/drawing/2014/main" id="{58DBE343-3C3D-2950-F9E9-7BA891461BAC}"/>
                  </a:ext>
                </a:extLst>
              </p:cNvPr>
              <p:cNvSpPr txBox="1">
                <a:spLocks/>
              </p:cNvSpPr>
              <p:nvPr/>
            </p:nvSpPr>
            <p:spPr>
              <a:xfrm>
                <a:off x="6057946" y="5037429"/>
                <a:ext cx="1057725" cy="488995"/>
              </a:xfrm>
              <a:prstGeom prst="rect">
                <a:avLst/>
              </a:prstGeom>
              <a:noFill/>
              <a:ln>
                <a:noFill/>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5"/>
                  </a:buClr>
                  <a:buSzPts val="3300"/>
                  <a:buFont typeface="Abel"/>
                  <a:buNone/>
                  <a:defRPr sz="2800" b="0" i="0" u="none" strike="noStrike" cap="none">
                    <a:solidFill>
                      <a:schemeClr val="accent5"/>
                    </a:solidFill>
                    <a:latin typeface="Abel"/>
                    <a:ea typeface="Abel"/>
                    <a:cs typeface="Abel"/>
                    <a:sym typeface="Abel"/>
                  </a:defRPr>
                </a:lvl1pPr>
                <a:lvl2pPr marR="0" lvl="1"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2pPr>
                <a:lvl3pPr marR="0" lvl="2"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3pPr>
                <a:lvl4pPr marR="0" lvl="3"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4pPr>
                <a:lvl5pPr marR="0" lvl="4"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5pPr>
                <a:lvl6pPr marR="0" lvl="5"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6pPr>
                <a:lvl7pPr marR="0" lvl="6"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7pPr>
                <a:lvl8pPr marR="0" lvl="7"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8pPr>
                <a:lvl9pPr marR="0" lvl="8"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9pPr>
              </a:lstStyle>
              <a:p>
                <a:pPr defTabSz="1219140">
                  <a:buClr>
                    <a:srgbClr val="DCAE52"/>
                  </a:buClr>
                  <a:defRPr/>
                </a:pPr>
                <a14:m>
                  <m:oMathPara xmlns:m="http://schemas.openxmlformats.org/officeDocument/2006/math">
                    <m:oMathParaPr>
                      <m:jc m:val="centerGroup"/>
                    </m:oMathParaPr>
                    <m:oMath xmlns:m="http://schemas.openxmlformats.org/officeDocument/2006/math">
                      <m:sSup>
                        <m:sSupPr>
                          <m:ctrlPr>
                            <a:rPr lang="en-US" sz="2400" i="1">
                              <a:solidFill>
                                <a:prstClr val="black"/>
                              </a:solidFill>
                              <a:latin typeface="Cambria Math" panose="02040503050406030204" pitchFamily="18" charset="0"/>
                              <a:cs typeface="David" panose="020E0502060401010101" pitchFamily="34" charset="-79"/>
                            </a:rPr>
                          </m:ctrlPr>
                        </m:sSupPr>
                        <m:e>
                          <m:r>
                            <a:rPr lang="en-US" sz="2400" i="1">
                              <a:solidFill>
                                <a:prstClr val="black"/>
                              </a:solidFill>
                              <a:latin typeface="Cambria Math" panose="02040503050406030204" pitchFamily="18" charset="0"/>
                              <a:cs typeface="David" panose="020E0502060401010101" pitchFamily="34" charset="-79"/>
                            </a:rPr>
                            <m:t>𝑄</m:t>
                          </m:r>
                        </m:e>
                        <m:sup>
                          <m:r>
                            <a:rPr lang="en-US" sz="2400" i="1">
                              <a:solidFill>
                                <a:prstClr val="black"/>
                              </a:solidFill>
                              <a:latin typeface="Cambria Math" panose="02040503050406030204" pitchFamily="18" charset="0"/>
                              <a:cs typeface="David" panose="020E0502060401010101" pitchFamily="34" charset="-79"/>
                            </a:rPr>
                            <m:t>𝑠𝑡𝑦</m:t>
                          </m:r>
                        </m:sup>
                      </m:sSup>
                    </m:oMath>
                  </m:oMathPara>
                </a14:m>
                <a:endParaRPr lang="en-IL" sz="2400" dirty="0">
                  <a:solidFill>
                    <a:prstClr val="black"/>
                  </a:solidFill>
                  <a:latin typeface="Gentona ExtraLight" pitchFamily="2" charset="77"/>
                  <a:cs typeface="David" panose="020E0502060401010101" pitchFamily="34" charset="-79"/>
                </a:endParaRPr>
              </a:p>
            </p:txBody>
          </p:sp>
        </mc:Choice>
        <mc:Fallback xmlns="">
          <p:sp>
            <p:nvSpPr>
              <p:cNvPr id="17" name="Title 2">
                <a:extLst>
                  <a:ext uri="{FF2B5EF4-FFF2-40B4-BE49-F238E27FC236}">
                    <a16:creationId xmlns:a16="http://schemas.microsoft.com/office/drawing/2014/main" id="{58DBE343-3C3D-2950-F9E9-7BA891461BAC}"/>
                  </a:ext>
                </a:extLst>
              </p:cNvPr>
              <p:cNvSpPr txBox="1">
                <a:spLocks noRot="1" noChangeAspect="1" noMove="1" noResize="1" noEditPoints="1" noAdjustHandles="1" noChangeArrowheads="1" noChangeShapeType="1" noTextEdit="1"/>
              </p:cNvSpPr>
              <p:nvPr/>
            </p:nvSpPr>
            <p:spPr>
              <a:xfrm>
                <a:off x="6057946" y="5037429"/>
                <a:ext cx="1057725" cy="488995"/>
              </a:xfrm>
              <a:prstGeom prst="rect">
                <a:avLst/>
              </a:prstGeom>
              <a:blipFill>
                <a:blip r:embed="rId6"/>
                <a:stretch>
                  <a:fillRect b="-7500"/>
                </a:stretch>
              </a:blipFill>
              <a:ln>
                <a:noFill/>
              </a:ln>
            </p:spPr>
            <p:txBody>
              <a:bodyPr/>
              <a:lstStyle/>
              <a:p>
                <a:r>
                  <a:rPr lang="en-IL">
                    <a:noFill/>
                  </a:rPr>
                  <a:t> </a:t>
                </a:r>
              </a:p>
            </p:txBody>
          </p:sp>
        </mc:Fallback>
      </mc:AlternateContent>
      <p:grpSp>
        <p:nvGrpSpPr>
          <p:cNvPr id="18" name="Group 17">
            <a:extLst>
              <a:ext uri="{FF2B5EF4-FFF2-40B4-BE49-F238E27FC236}">
                <a16:creationId xmlns:a16="http://schemas.microsoft.com/office/drawing/2014/main" id="{E56945E7-77FA-048F-7266-8BF9311F9BCA}"/>
              </a:ext>
            </a:extLst>
          </p:cNvPr>
          <p:cNvGrpSpPr/>
          <p:nvPr/>
        </p:nvGrpSpPr>
        <p:grpSpPr>
          <a:xfrm>
            <a:off x="6209135" y="2746133"/>
            <a:ext cx="2233059" cy="707179"/>
            <a:chOff x="17010747" y="5639817"/>
            <a:chExt cx="2788104" cy="882954"/>
          </a:xfrm>
          <a:solidFill>
            <a:schemeClr val="accent1">
              <a:lumMod val="40000"/>
              <a:lumOff val="60000"/>
            </a:schemeClr>
          </a:solidFill>
        </p:grpSpPr>
        <p:sp>
          <p:nvSpPr>
            <p:cNvPr id="19" name="Rectangle 18">
              <a:extLst>
                <a:ext uri="{FF2B5EF4-FFF2-40B4-BE49-F238E27FC236}">
                  <a16:creationId xmlns:a16="http://schemas.microsoft.com/office/drawing/2014/main" id="{FC697F6F-4605-9C46-5FAA-5FDB345440D7}"/>
                </a:ext>
              </a:extLst>
            </p:cNvPr>
            <p:cNvSpPr/>
            <p:nvPr/>
          </p:nvSpPr>
          <p:spPr>
            <a:xfrm>
              <a:off x="17010747" y="5649227"/>
              <a:ext cx="873544" cy="873544"/>
            </a:xfrm>
            <a:prstGeom prst="rect">
              <a:avLst/>
            </a:prstGeom>
            <a:solidFill>
              <a:srgbClr val="E4EDFF"/>
            </a:solidFill>
            <a:ln>
              <a:solidFill>
                <a:schemeClr val="accent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buClrTx/>
                <a:defRPr/>
              </a:pPr>
              <a:endParaRPr lang="en-IL" sz="1800" kern="1200">
                <a:solidFill>
                  <a:prstClr val="white"/>
                </a:solidFill>
                <a:latin typeface="Calibri" panose="020F0502020204030204"/>
              </a:endParaRPr>
            </a:p>
          </p:txBody>
        </p:sp>
        <p:sp>
          <p:nvSpPr>
            <p:cNvPr id="20" name="Rectangle 19">
              <a:extLst>
                <a:ext uri="{FF2B5EF4-FFF2-40B4-BE49-F238E27FC236}">
                  <a16:creationId xmlns:a16="http://schemas.microsoft.com/office/drawing/2014/main" id="{BA707036-3168-BA5F-2633-8238D513C485}"/>
                </a:ext>
              </a:extLst>
            </p:cNvPr>
            <p:cNvSpPr/>
            <p:nvPr/>
          </p:nvSpPr>
          <p:spPr>
            <a:xfrm>
              <a:off x="17968026" y="5649227"/>
              <a:ext cx="873544" cy="873544"/>
            </a:xfrm>
            <a:prstGeom prst="rect">
              <a:avLst/>
            </a:prstGeom>
            <a:solidFill>
              <a:srgbClr val="E4EDFF"/>
            </a:solidFill>
            <a:ln>
              <a:solidFill>
                <a:schemeClr val="accent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buClrTx/>
                <a:defRPr/>
              </a:pPr>
              <a:endParaRPr lang="en-IL" sz="1800" kern="1200">
                <a:solidFill>
                  <a:prstClr val="white"/>
                </a:solidFill>
                <a:latin typeface="Calibri" panose="020F0502020204030204"/>
              </a:endParaRPr>
            </a:p>
          </p:txBody>
        </p:sp>
        <p:sp>
          <p:nvSpPr>
            <p:cNvPr id="21" name="Rectangle 20">
              <a:extLst>
                <a:ext uri="{FF2B5EF4-FFF2-40B4-BE49-F238E27FC236}">
                  <a16:creationId xmlns:a16="http://schemas.microsoft.com/office/drawing/2014/main" id="{89004318-8DEE-16A7-0035-9A7B12CFCE06}"/>
                </a:ext>
              </a:extLst>
            </p:cNvPr>
            <p:cNvSpPr/>
            <p:nvPr/>
          </p:nvSpPr>
          <p:spPr>
            <a:xfrm>
              <a:off x="18925305" y="5639819"/>
              <a:ext cx="873544" cy="873544"/>
            </a:xfrm>
            <a:prstGeom prst="rect">
              <a:avLst/>
            </a:prstGeom>
            <a:solidFill>
              <a:srgbClr val="E4EDFF"/>
            </a:solidFill>
            <a:ln>
              <a:solidFill>
                <a:schemeClr val="accent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buClrTx/>
                <a:defRPr/>
              </a:pPr>
              <a:endParaRPr lang="en-IL" sz="1800" kern="1200">
                <a:solidFill>
                  <a:prstClr val="white"/>
                </a:solidFill>
                <a:latin typeface="Calibri" panose="020F0502020204030204"/>
              </a:endParaRPr>
            </a:p>
          </p:txBody>
        </p:sp>
      </p:grpSp>
      <mc:AlternateContent xmlns:mc="http://schemas.openxmlformats.org/markup-compatibility/2006" xmlns:a14="http://schemas.microsoft.com/office/drawing/2010/main">
        <mc:Choice Requires="a14">
          <p:sp>
            <p:nvSpPr>
              <p:cNvPr id="22" name="Title 2">
                <a:extLst>
                  <a:ext uri="{FF2B5EF4-FFF2-40B4-BE49-F238E27FC236}">
                    <a16:creationId xmlns:a16="http://schemas.microsoft.com/office/drawing/2014/main" id="{D30345F8-A3A9-2437-B821-0EC093B4A2E8}"/>
                  </a:ext>
                </a:extLst>
              </p:cNvPr>
              <p:cNvSpPr txBox="1">
                <a:spLocks/>
              </p:cNvSpPr>
              <p:nvPr/>
            </p:nvSpPr>
            <p:spPr>
              <a:xfrm>
                <a:off x="6117231" y="2862797"/>
                <a:ext cx="1057725" cy="488995"/>
              </a:xfrm>
              <a:prstGeom prst="rect">
                <a:avLst/>
              </a:prstGeom>
              <a:noFill/>
              <a:ln>
                <a:noFill/>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5"/>
                  </a:buClr>
                  <a:buSzPts val="3300"/>
                  <a:buFont typeface="Abel"/>
                  <a:buNone/>
                  <a:defRPr sz="2800" b="0" i="0" u="none" strike="noStrike" cap="none">
                    <a:solidFill>
                      <a:schemeClr val="accent5"/>
                    </a:solidFill>
                    <a:latin typeface="Abel"/>
                    <a:ea typeface="Abel"/>
                    <a:cs typeface="Abel"/>
                    <a:sym typeface="Abel"/>
                  </a:defRPr>
                </a:lvl1pPr>
                <a:lvl2pPr marR="0" lvl="1"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2pPr>
                <a:lvl3pPr marR="0" lvl="2"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3pPr>
                <a:lvl4pPr marR="0" lvl="3"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4pPr>
                <a:lvl5pPr marR="0" lvl="4"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5pPr>
                <a:lvl6pPr marR="0" lvl="5"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6pPr>
                <a:lvl7pPr marR="0" lvl="6"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7pPr>
                <a:lvl8pPr marR="0" lvl="7"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8pPr>
                <a:lvl9pPr marR="0" lvl="8"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9pPr>
              </a:lstStyle>
              <a:p>
                <a:pPr defTabSz="1219140">
                  <a:buClr>
                    <a:srgbClr val="DCAE52"/>
                  </a:buClr>
                  <a:defRPr/>
                </a:pPr>
                <a14:m>
                  <m:oMathPara xmlns:m="http://schemas.openxmlformats.org/officeDocument/2006/math">
                    <m:oMathParaPr>
                      <m:jc m:val="centerGroup"/>
                    </m:oMathParaPr>
                    <m:oMath xmlns:m="http://schemas.openxmlformats.org/officeDocument/2006/math">
                      <m:sSup>
                        <m:sSupPr>
                          <m:ctrlPr>
                            <a:rPr lang="en-US" sz="2400" i="1">
                              <a:solidFill>
                                <a:prstClr val="black"/>
                              </a:solidFill>
                              <a:latin typeface="Cambria Math" panose="02040503050406030204" pitchFamily="18" charset="0"/>
                              <a:cs typeface="David" panose="020E0502060401010101" pitchFamily="34" charset="-79"/>
                            </a:rPr>
                          </m:ctrlPr>
                        </m:sSupPr>
                        <m:e>
                          <m:r>
                            <a:rPr lang="en-US" sz="2400" i="1">
                              <a:solidFill>
                                <a:prstClr val="black"/>
                              </a:solidFill>
                              <a:latin typeface="Cambria Math" panose="02040503050406030204" pitchFamily="18" charset="0"/>
                              <a:cs typeface="David" panose="020E0502060401010101" pitchFamily="34" charset="-79"/>
                            </a:rPr>
                            <m:t>𝑄</m:t>
                          </m:r>
                        </m:e>
                        <m:sup>
                          <m:r>
                            <a:rPr lang="en-US" sz="2400" i="1">
                              <a:solidFill>
                                <a:prstClr val="black"/>
                              </a:solidFill>
                              <a:latin typeface="Cambria Math" panose="02040503050406030204" pitchFamily="18" charset="0"/>
                              <a:cs typeface="David" panose="020E0502060401010101" pitchFamily="34" charset="-79"/>
                            </a:rPr>
                            <m:t>𝑠𝑡𝑟</m:t>
                          </m:r>
                        </m:sup>
                      </m:sSup>
                    </m:oMath>
                  </m:oMathPara>
                </a14:m>
                <a:endParaRPr lang="en-IL" sz="2400" dirty="0">
                  <a:solidFill>
                    <a:prstClr val="black"/>
                  </a:solidFill>
                  <a:latin typeface="Gentona ExtraLight" pitchFamily="2" charset="77"/>
                  <a:cs typeface="David" panose="020E0502060401010101" pitchFamily="34" charset="-79"/>
                </a:endParaRPr>
              </a:p>
            </p:txBody>
          </p:sp>
        </mc:Choice>
        <mc:Fallback xmlns="">
          <p:sp>
            <p:nvSpPr>
              <p:cNvPr id="22" name="Title 2">
                <a:extLst>
                  <a:ext uri="{FF2B5EF4-FFF2-40B4-BE49-F238E27FC236}">
                    <a16:creationId xmlns:a16="http://schemas.microsoft.com/office/drawing/2014/main" id="{D30345F8-A3A9-2437-B821-0EC093B4A2E8}"/>
                  </a:ext>
                </a:extLst>
              </p:cNvPr>
              <p:cNvSpPr txBox="1">
                <a:spLocks noRot="1" noChangeAspect="1" noMove="1" noResize="1" noEditPoints="1" noAdjustHandles="1" noChangeArrowheads="1" noChangeShapeType="1" noTextEdit="1"/>
              </p:cNvSpPr>
              <p:nvPr/>
            </p:nvSpPr>
            <p:spPr>
              <a:xfrm>
                <a:off x="6117231" y="2862797"/>
                <a:ext cx="1057725" cy="488995"/>
              </a:xfrm>
              <a:prstGeom prst="rect">
                <a:avLst/>
              </a:prstGeom>
              <a:blipFill>
                <a:blip r:embed="rId7"/>
                <a:stretch>
                  <a:fillRect b="-10256"/>
                </a:stretch>
              </a:blipFill>
              <a:ln>
                <a:noFill/>
              </a:ln>
            </p:spPr>
            <p:txBody>
              <a:bodyPr/>
              <a:lstStyle/>
              <a:p>
                <a:r>
                  <a:rPr lang="en-IL">
                    <a:noFill/>
                  </a:rPr>
                  <a:t> </a:t>
                </a:r>
              </a:p>
            </p:txBody>
          </p:sp>
        </mc:Fallback>
      </mc:AlternateContent>
      <mc:AlternateContent xmlns:mc="http://schemas.openxmlformats.org/markup-compatibility/2006" xmlns:a14="http://schemas.microsoft.com/office/drawing/2010/main">
        <mc:Choice Requires="a14">
          <p:sp>
            <p:nvSpPr>
              <p:cNvPr id="23" name="Title 2">
                <a:extLst>
                  <a:ext uri="{FF2B5EF4-FFF2-40B4-BE49-F238E27FC236}">
                    <a16:creationId xmlns:a16="http://schemas.microsoft.com/office/drawing/2014/main" id="{1725C37B-EE87-AB0E-678C-0584F488F9B6}"/>
                  </a:ext>
                </a:extLst>
              </p:cNvPr>
              <p:cNvSpPr txBox="1">
                <a:spLocks/>
              </p:cNvSpPr>
              <p:nvPr/>
            </p:nvSpPr>
            <p:spPr>
              <a:xfrm>
                <a:off x="4033061" y="5660084"/>
                <a:ext cx="1727443" cy="488995"/>
              </a:xfrm>
              <a:prstGeom prst="rect">
                <a:avLst/>
              </a:prstGeom>
              <a:noFill/>
              <a:ln>
                <a:noFill/>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5"/>
                  </a:buClr>
                  <a:buSzPts val="3300"/>
                  <a:buFont typeface="Abel"/>
                  <a:buNone/>
                  <a:defRPr sz="2800" b="0" i="0" u="none" strike="noStrike" cap="none">
                    <a:solidFill>
                      <a:schemeClr val="accent5"/>
                    </a:solidFill>
                    <a:latin typeface="Abel"/>
                    <a:ea typeface="Abel"/>
                    <a:cs typeface="Abel"/>
                    <a:sym typeface="Abel"/>
                  </a:defRPr>
                </a:lvl1pPr>
                <a:lvl2pPr marR="0" lvl="1"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2pPr>
                <a:lvl3pPr marR="0" lvl="2"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3pPr>
                <a:lvl4pPr marR="0" lvl="3"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4pPr>
                <a:lvl5pPr marR="0" lvl="4"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5pPr>
                <a:lvl6pPr marR="0" lvl="5"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6pPr>
                <a:lvl7pPr marR="0" lvl="6"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7pPr>
                <a:lvl8pPr marR="0" lvl="7"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8pPr>
                <a:lvl9pPr marR="0" lvl="8"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9pPr>
              </a:lstStyle>
              <a:p>
                <a:pPr defTabSz="1219140">
                  <a:buClr>
                    <a:srgbClr val="DCAE52"/>
                  </a:buClr>
                  <a:defRPr/>
                </a:pPr>
                <a14:m>
                  <m:oMathPara xmlns:m="http://schemas.openxmlformats.org/officeDocument/2006/math">
                    <m:oMathParaPr>
                      <m:jc m:val="centerGroup"/>
                    </m:oMathParaPr>
                    <m:oMath xmlns:m="http://schemas.openxmlformats.org/officeDocument/2006/math">
                      <m:sSubSup>
                        <m:sSubSupPr>
                          <m:ctrlPr>
                            <a:rPr lang="en-US" sz="2400" i="1">
                              <a:solidFill>
                                <a:prstClr val="black"/>
                              </a:solidFill>
                              <a:latin typeface="Cambria Math" panose="02040503050406030204" pitchFamily="18" charset="0"/>
                              <a:cs typeface="David" panose="020E0502060401010101" pitchFamily="34" charset="-79"/>
                            </a:rPr>
                          </m:ctrlPr>
                        </m:sSubSupPr>
                        <m:e>
                          <m:r>
                            <a:rPr lang="en-US" sz="2400" i="1">
                              <a:solidFill>
                                <a:prstClr val="black"/>
                              </a:solidFill>
                              <a:latin typeface="Cambria Math" panose="02040503050406030204" pitchFamily="18" charset="0"/>
                              <a:cs typeface="David" panose="020E0502060401010101" pitchFamily="34" charset="-79"/>
                            </a:rPr>
                            <m:t>𝑓</m:t>
                          </m:r>
                        </m:e>
                        <m:sub>
                          <m:r>
                            <a:rPr lang="en-US" sz="2400" i="1">
                              <a:solidFill>
                                <a:prstClr val="black"/>
                              </a:solidFill>
                              <a:latin typeface="Cambria Math" panose="02040503050406030204" pitchFamily="18" charset="0"/>
                              <a:cs typeface="David" panose="020E0502060401010101" pitchFamily="34" charset="-79"/>
                            </a:rPr>
                            <m:t>ℓ</m:t>
                          </m:r>
                        </m:sub>
                        <m:sup>
                          <m:r>
                            <a:rPr lang="en-US" sz="2400" i="1">
                              <a:solidFill>
                                <a:prstClr val="black"/>
                              </a:solidFill>
                              <a:latin typeface="Cambria Math" panose="02040503050406030204" pitchFamily="18" charset="0"/>
                              <a:cs typeface="David" panose="020E0502060401010101" pitchFamily="34" charset="-79"/>
                            </a:rPr>
                            <m:t>𝑎𝑝𝑝</m:t>
                          </m:r>
                        </m:sup>
                      </m:sSubSup>
                    </m:oMath>
                  </m:oMathPara>
                </a14:m>
                <a:endParaRPr lang="en-IL" sz="2400" dirty="0">
                  <a:solidFill>
                    <a:prstClr val="black"/>
                  </a:solidFill>
                  <a:latin typeface="Gentona ExtraLight" pitchFamily="2" charset="77"/>
                  <a:cs typeface="David" panose="020E0502060401010101" pitchFamily="34" charset="-79"/>
                </a:endParaRPr>
              </a:p>
            </p:txBody>
          </p:sp>
        </mc:Choice>
        <mc:Fallback xmlns="">
          <p:sp>
            <p:nvSpPr>
              <p:cNvPr id="23" name="Title 2">
                <a:extLst>
                  <a:ext uri="{FF2B5EF4-FFF2-40B4-BE49-F238E27FC236}">
                    <a16:creationId xmlns:a16="http://schemas.microsoft.com/office/drawing/2014/main" id="{1725C37B-EE87-AB0E-678C-0584F488F9B6}"/>
                  </a:ext>
                </a:extLst>
              </p:cNvPr>
              <p:cNvSpPr txBox="1">
                <a:spLocks noRot="1" noChangeAspect="1" noMove="1" noResize="1" noEditPoints="1" noAdjustHandles="1" noChangeArrowheads="1" noChangeShapeType="1" noTextEdit="1"/>
              </p:cNvSpPr>
              <p:nvPr/>
            </p:nvSpPr>
            <p:spPr>
              <a:xfrm>
                <a:off x="4033061" y="5660084"/>
                <a:ext cx="1727443" cy="488995"/>
              </a:xfrm>
              <a:prstGeom prst="rect">
                <a:avLst/>
              </a:prstGeom>
              <a:blipFill>
                <a:blip r:embed="rId8"/>
                <a:stretch>
                  <a:fillRect b="-15000"/>
                </a:stretch>
              </a:blipFill>
              <a:ln>
                <a:noFill/>
              </a:ln>
            </p:spPr>
            <p:txBody>
              <a:bodyPr/>
              <a:lstStyle/>
              <a:p>
                <a:r>
                  <a:rPr lang="en-IL">
                    <a:noFill/>
                  </a:rPr>
                  <a:t> </a:t>
                </a:r>
              </a:p>
            </p:txBody>
          </p:sp>
        </mc:Fallback>
      </mc:AlternateContent>
      <p:sp>
        <p:nvSpPr>
          <p:cNvPr id="24" name="Rectangle 23">
            <a:extLst>
              <a:ext uri="{FF2B5EF4-FFF2-40B4-BE49-F238E27FC236}">
                <a16:creationId xmlns:a16="http://schemas.microsoft.com/office/drawing/2014/main" id="{3F3E15B4-ECB1-8DC1-A5AA-B79395EFFDB9}"/>
              </a:ext>
            </a:extLst>
          </p:cNvPr>
          <p:cNvSpPr/>
          <p:nvPr/>
        </p:nvSpPr>
        <p:spPr>
          <a:xfrm>
            <a:off x="6181824" y="4924053"/>
            <a:ext cx="699643" cy="699643"/>
          </a:xfrm>
          <a:prstGeom prst="rect">
            <a:avLst/>
          </a:prstGeom>
          <a:solidFill>
            <a:schemeClr val="accent6">
              <a:lumMod val="40000"/>
              <a:lumOff val="60000"/>
            </a:schemeClr>
          </a:soli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buClrTx/>
              <a:defRPr/>
            </a:pPr>
            <a:endParaRPr lang="en-IL" sz="1800" kern="1200">
              <a:solidFill>
                <a:prstClr val="white"/>
              </a:solidFill>
              <a:latin typeface="Calibri" panose="020F0502020204030204"/>
            </a:endParaRPr>
          </a:p>
        </p:txBody>
      </p:sp>
      <p:sp>
        <p:nvSpPr>
          <p:cNvPr id="25" name="Rectangle 24">
            <a:extLst>
              <a:ext uri="{FF2B5EF4-FFF2-40B4-BE49-F238E27FC236}">
                <a16:creationId xmlns:a16="http://schemas.microsoft.com/office/drawing/2014/main" id="{AD7E2024-9FB3-2802-974B-AD3B1787D91E}"/>
              </a:ext>
            </a:extLst>
          </p:cNvPr>
          <p:cNvSpPr/>
          <p:nvPr/>
        </p:nvSpPr>
        <p:spPr>
          <a:xfrm>
            <a:off x="6948531" y="4924053"/>
            <a:ext cx="699643" cy="699643"/>
          </a:xfrm>
          <a:prstGeom prst="rect">
            <a:avLst/>
          </a:prstGeom>
          <a:solidFill>
            <a:schemeClr val="accent6">
              <a:lumMod val="40000"/>
              <a:lumOff val="60000"/>
            </a:schemeClr>
          </a:soli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buClrTx/>
              <a:defRPr/>
            </a:pPr>
            <a:endParaRPr lang="en-IL" sz="1800" kern="1200">
              <a:solidFill>
                <a:prstClr val="white"/>
              </a:solidFill>
              <a:latin typeface="Calibri" panose="020F0502020204030204"/>
            </a:endParaRPr>
          </a:p>
        </p:txBody>
      </p:sp>
      <p:sp>
        <p:nvSpPr>
          <p:cNvPr id="26" name="Rectangle 25">
            <a:extLst>
              <a:ext uri="{FF2B5EF4-FFF2-40B4-BE49-F238E27FC236}">
                <a16:creationId xmlns:a16="http://schemas.microsoft.com/office/drawing/2014/main" id="{00104715-ED86-E9FE-9AB7-D021038C1276}"/>
              </a:ext>
            </a:extLst>
          </p:cNvPr>
          <p:cNvSpPr/>
          <p:nvPr/>
        </p:nvSpPr>
        <p:spPr>
          <a:xfrm>
            <a:off x="7715233" y="4924053"/>
            <a:ext cx="699643" cy="699643"/>
          </a:xfrm>
          <a:prstGeom prst="rect">
            <a:avLst/>
          </a:prstGeom>
          <a:solidFill>
            <a:schemeClr val="accent6">
              <a:lumMod val="40000"/>
              <a:lumOff val="60000"/>
            </a:schemeClr>
          </a:soli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buClrTx/>
              <a:defRPr/>
            </a:pPr>
            <a:endParaRPr lang="en-IL" sz="1800" kern="1200">
              <a:solidFill>
                <a:prstClr val="white"/>
              </a:solidFill>
              <a:latin typeface="Calibri" panose="020F0502020204030204"/>
            </a:endParaRPr>
          </a:p>
        </p:txBody>
      </p:sp>
      <mc:AlternateContent xmlns:mc="http://schemas.openxmlformats.org/markup-compatibility/2006" xmlns:a14="http://schemas.microsoft.com/office/drawing/2010/main">
        <mc:Choice Requires="a14">
          <p:sp>
            <p:nvSpPr>
              <p:cNvPr id="27" name="Title 2">
                <a:extLst>
                  <a:ext uri="{FF2B5EF4-FFF2-40B4-BE49-F238E27FC236}">
                    <a16:creationId xmlns:a16="http://schemas.microsoft.com/office/drawing/2014/main" id="{BCFADA5E-4863-3FE3-C6BF-B5999A999BE9}"/>
                  </a:ext>
                </a:extLst>
              </p:cNvPr>
              <p:cNvSpPr txBox="1">
                <a:spLocks/>
              </p:cNvSpPr>
              <p:nvPr/>
            </p:nvSpPr>
            <p:spPr>
              <a:xfrm>
                <a:off x="6816344" y="5037429"/>
                <a:ext cx="1057725" cy="488995"/>
              </a:xfrm>
              <a:prstGeom prst="rect">
                <a:avLst/>
              </a:prstGeom>
              <a:noFill/>
              <a:ln>
                <a:noFill/>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5"/>
                  </a:buClr>
                  <a:buSzPts val="3300"/>
                  <a:buFont typeface="Abel"/>
                  <a:buNone/>
                  <a:defRPr sz="2800" b="0" i="0" u="none" strike="noStrike" cap="none">
                    <a:solidFill>
                      <a:schemeClr val="accent5"/>
                    </a:solidFill>
                    <a:latin typeface="Abel"/>
                    <a:ea typeface="Abel"/>
                    <a:cs typeface="Abel"/>
                    <a:sym typeface="Abel"/>
                  </a:defRPr>
                </a:lvl1pPr>
                <a:lvl2pPr marR="0" lvl="1"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2pPr>
                <a:lvl3pPr marR="0" lvl="2"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3pPr>
                <a:lvl4pPr marR="0" lvl="3"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4pPr>
                <a:lvl5pPr marR="0" lvl="4"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5pPr>
                <a:lvl6pPr marR="0" lvl="5"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6pPr>
                <a:lvl7pPr marR="0" lvl="6"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7pPr>
                <a:lvl8pPr marR="0" lvl="7"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8pPr>
                <a:lvl9pPr marR="0" lvl="8"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9pPr>
              </a:lstStyle>
              <a:p>
                <a:pPr defTabSz="1219140">
                  <a:buClr>
                    <a:srgbClr val="DCAE52"/>
                  </a:buClr>
                  <a:defRPr/>
                </a:pPr>
                <a14:m>
                  <m:oMathPara xmlns:m="http://schemas.openxmlformats.org/officeDocument/2006/math">
                    <m:oMathParaPr>
                      <m:jc m:val="centerGroup"/>
                    </m:oMathParaPr>
                    <m:oMath xmlns:m="http://schemas.openxmlformats.org/officeDocument/2006/math">
                      <m:sSup>
                        <m:sSupPr>
                          <m:ctrlPr>
                            <a:rPr lang="en-US" sz="2400" i="1">
                              <a:solidFill>
                                <a:prstClr val="black"/>
                              </a:solidFill>
                              <a:latin typeface="Cambria Math" panose="02040503050406030204" pitchFamily="18" charset="0"/>
                              <a:cs typeface="David" panose="020E0502060401010101" pitchFamily="34" charset="-79"/>
                            </a:rPr>
                          </m:ctrlPr>
                        </m:sSupPr>
                        <m:e>
                          <m:r>
                            <a:rPr lang="en-US" sz="2400" i="1">
                              <a:solidFill>
                                <a:prstClr val="black"/>
                              </a:solidFill>
                              <a:latin typeface="Cambria Math" panose="02040503050406030204" pitchFamily="18" charset="0"/>
                              <a:cs typeface="David" panose="020E0502060401010101" pitchFamily="34" charset="-79"/>
                            </a:rPr>
                            <m:t>𝐾</m:t>
                          </m:r>
                        </m:e>
                        <m:sup>
                          <m:r>
                            <a:rPr lang="en-US" sz="2400" i="1">
                              <a:solidFill>
                                <a:prstClr val="black"/>
                              </a:solidFill>
                              <a:latin typeface="Cambria Math" panose="02040503050406030204" pitchFamily="18" charset="0"/>
                              <a:cs typeface="David" panose="020E0502060401010101" pitchFamily="34" charset="-79"/>
                            </a:rPr>
                            <m:t>𝑎𝑝𝑝</m:t>
                          </m:r>
                        </m:sup>
                      </m:sSup>
                    </m:oMath>
                  </m:oMathPara>
                </a14:m>
                <a:endParaRPr lang="en-IL" sz="2400" dirty="0">
                  <a:solidFill>
                    <a:prstClr val="black"/>
                  </a:solidFill>
                  <a:latin typeface="Gentona ExtraLight" pitchFamily="2" charset="77"/>
                  <a:cs typeface="David" panose="020E0502060401010101" pitchFamily="34" charset="-79"/>
                </a:endParaRPr>
              </a:p>
            </p:txBody>
          </p:sp>
        </mc:Choice>
        <mc:Fallback xmlns="">
          <p:sp>
            <p:nvSpPr>
              <p:cNvPr id="27" name="Title 2">
                <a:extLst>
                  <a:ext uri="{FF2B5EF4-FFF2-40B4-BE49-F238E27FC236}">
                    <a16:creationId xmlns:a16="http://schemas.microsoft.com/office/drawing/2014/main" id="{BCFADA5E-4863-3FE3-C6BF-B5999A999BE9}"/>
                  </a:ext>
                </a:extLst>
              </p:cNvPr>
              <p:cNvSpPr txBox="1">
                <a:spLocks noRot="1" noChangeAspect="1" noMove="1" noResize="1" noEditPoints="1" noAdjustHandles="1" noChangeArrowheads="1" noChangeShapeType="1" noTextEdit="1"/>
              </p:cNvSpPr>
              <p:nvPr/>
            </p:nvSpPr>
            <p:spPr>
              <a:xfrm>
                <a:off x="6816344" y="5037429"/>
                <a:ext cx="1057725" cy="488995"/>
              </a:xfrm>
              <a:prstGeom prst="rect">
                <a:avLst/>
              </a:prstGeom>
              <a:blipFill>
                <a:blip r:embed="rId9"/>
                <a:stretch>
                  <a:fillRect/>
                </a:stretch>
              </a:blipFill>
              <a:ln>
                <a:noFill/>
              </a:ln>
            </p:spPr>
            <p:txBody>
              <a:bodyPr/>
              <a:lstStyle/>
              <a:p>
                <a:r>
                  <a:rPr lang="en-IL">
                    <a:noFill/>
                  </a:rPr>
                  <a:t> </a:t>
                </a:r>
              </a:p>
            </p:txBody>
          </p:sp>
        </mc:Fallback>
      </mc:AlternateContent>
      <mc:AlternateContent xmlns:mc="http://schemas.openxmlformats.org/markup-compatibility/2006" xmlns:a14="http://schemas.microsoft.com/office/drawing/2010/main">
        <mc:Choice Requires="a14">
          <p:sp>
            <p:nvSpPr>
              <p:cNvPr id="28" name="Title 2">
                <a:extLst>
                  <a:ext uri="{FF2B5EF4-FFF2-40B4-BE49-F238E27FC236}">
                    <a16:creationId xmlns:a16="http://schemas.microsoft.com/office/drawing/2014/main" id="{657396DB-808C-0B1E-4CCC-28F4BE9B3CC6}"/>
                  </a:ext>
                </a:extLst>
              </p:cNvPr>
              <p:cNvSpPr txBox="1">
                <a:spLocks/>
              </p:cNvSpPr>
              <p:nvPr/>
            </p:nvSpPr>
            <p:spPr>
              <a:xfrm>
                <a:off x="7568352" y="5037429"/>
                <a:ext cx="1057725" cy="488995"/>
              </a:xfrm>
              <a:prstGeom prst="rect">
                <a:avLst/>
              </a:prstGeom>
              <a:noFill/>
              <a:ln>
                <a:noFill/>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5"/>
                  </a:buClr>
                  <a:buSzPts val="3300"/>
                  <a:buFont typeface="Abel"/>
                  <a:buNone/>
                  <a:defRPr sz="2800" b="0" i="0" u="none" strike="noStrike" cap="none">
                    <a:solidFill>
                      <a:schemeClr val="accent5"/>
                    </a:solidFill>
                    <a:latin typeface="Abel"/>
                    <a:ea typeface="Abel"/>
                    <a:cs typeface="Abel"/>
                    <a:sym typeface="Abel"/>
                  </a:defRPr>
                </a:lvl1pPr>
                <a:lvl2pPr marR="0" lvl="1"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2pPr>
                <a:lvl3pPr marR="0" lvl="2"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3pPr>
                <a:lvl4pPr marR="0" lvl="3"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4pPr>
                <a:lvl5pPr marR="0" lvl="4"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5pPr>
                <a:lvl6pPr marR="0" lvl="5"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6pPr>
                <a:lvl7pPr marR="0" lvl="6"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7pPr>
                <a:lvl8pPr marR="0" lvl="7"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8pPr>
                <a:lvl9pPr marR="0" lvl="8"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9pPr>
              </a:lstStyle>
              <a:p>
                <a:pPr defTabSz="1219140">
                  <a:buClr>
                    <a:srgbClr val="DCAE52"/>
                  </a:buClr>
                  <a:defRPr/>
                </a:pPr>
                <a14:m>
                  <m:oMathPara xmlns:m="http://schemas.openxmlformats.org/officeDocument/2006/math">
                    <m:oMathParaPr>
                      <m:jc m:val="centerGroup"/>
                    </m:oMathParaPr>
                    <m:oMath xmlns:m="http://schemas.openxmlformats.org/officeDocument/2006/math">
                      <m:sSup>
                        <m:sSupPr>
                          <m:ctrlPr>
                            <a:rPr lang="en-US" sz="2400" i="1">
                              <a:solidFill>
                                <a:prstClr val="black"/>
                              </a:solidFill>
                              <a:latin typeface="Cambria Math" panose="02040503050406030204" pitchFamily="18" charset="0"/>
                              <a:cs typeface="David" panose="020E0502060401010101" pitchFamily="34" charset="-79"/>
                            </a:rPr>
                          </m:ctrlPr>
                        </m:sSupPr>
                        <m:e>
                          <m:r>
                            <a:rPr lang="en-US" sz="2400" i="1">
                              <a:solidFill>
                                <a:prstClr val="black"/>
                              </a:solidFill>
                              <a:latin typeface="Cambria Math" panose="02040503050406030204" pitchFamily="18" charset="0"/>
                              <a:cs typeface="David" panose="020E0502060401010101" pitchFamily="34" charset="-79"/>
                            </a:rPr>
                            <m:t>𝑉</m:t>
                          </m:r>
                        </m:e>
                        <m:sup>
                          <m:r>
                            <a:rPr lang="en-US" sz="2400" i="1">
                              <a:solidFill>
                                <a:prstClr val="black"/>
                              </a:solidFill>
                              <a:latin typeface="Cambria Math" panose="02040503050406030204" pitchFamily="18" charset="0"/>
                              <a:cs typeface="David" panose="020E0502060401010101" pitchFamily="34" charset="-79"/>
                            </a:rPr>
                            <m:t>𝑎𝑝𝑝</m:t>
                          </m:r>
                        </m:sup>
                      </m:sSup>
                    </m:oMath>
                  </m:oMathPara>
                </a14:m>
                <a:endParaRPr lang="en-IL" sz="2400" dirty="0">
                  <a:solidFill>
                    <a:prstClr val="black"/>
                  </a:solidFill>
                  <a:latin typeface="Gentona ExtraLight" pitchFamily="2" charset="77"/>
                  <a:cs typeface="David" panose="020E0502060401010101" pitchFamily="34" charset="-79"/>
                </a:endParaRPr>
              </a:p>
            </p:txBody>
          </p:sp>
        </mc:Choice>
        <mc:Fallback xmlns="">
          <p:sp>
            <p:nvSpPr>
              <p:cNvPr id="28" name="Title 2">
                <a:extLst>
                  <a:ext uri="{FF2B5EF4-FFF2-40B4-BE49-F238E27FC236}">
                    <a16:creationId xmlns:a16="http://schemas.microsoft.com/office/drawing/2014/main" id="{657396DB-808C-0B1E-4CCC-28F4BE9B3CC6}"/>
                  </a:ext>
                </a:extLst>
              </p:cNvPr>
              <p:cNvSpPr txBox="1">
                <a:spLocks noRot="1" noChangeAspect="1" noMove="1" noResize="1" noEditPoints="1" noAdjustHandles="1" noChangeArrowheads="1" noChangeShapeType="1" noTextEdit="1"/>
              </p:cNvSpPr>
              <p:nvPr/>
            </p:nvSpPr>
            <p:spPr>
              <a:xfrm>
                <a:off x="7568352" y="5037429"/>
                <a:ext cx="1057725" cy="488995"/>
              </a:xfrm>
              <a:prstGeom prst="rect">
                <a:avLst/>
              </a:prstGeom>
              <a:blipFill>
                <a:blip r:embed="rId10"/>
                <a:stretch>
                  <a:fillRect/>
                </a:stretch>
              </a:blipFill>
              <a:ln>
                <a:noFill/>
              </a:ln>
            </p:spPr>
            <p:txBody>
              <a:bodyPr/>
              <a:lstStyle/>
              <a:p>
                <a:r>
                  <a:rPr lang="en-IL">
                    <a:noFill/>
                  </a:rPr>
                  <a:t> </a:t>
                </a:r>
              </a:p>
            </p:txBody>
          </p:sp>
        </mc:Fallback>
      </mc:AlternateContent>
      <mc:AlternateContent xmlns:mc="http://schemas.openxmlformats.org/markup-compatibility/2006" xmlns:a14="http://schemas.microsoft.com/office/drawing/2010/main">
        <mc:Choice Requires="a14">
          <p:sp>
            <p:nvSpPr>
              <p:cNvPr id="29" name="Title 2">
                <a:extLst>
                  <a:ext uri="{FF2B5EF4-FFF2-40B4-BE49-F238E27FC236}">
                    <a16:creationId xmlns:a16="http://schemas.microsoft.com/office/drawing/2014/main" id="{9C459EB8-9628-E15C-ED27-31FF37AF4907}"/>
                  </a:ext>
                </a:extLst>
              </p:cNvPr>
              <p:cNvSpPr txBox="1">
                <a:spLocks/>
              </p:cNvSpPr>
              <p:nvPr/>
            </p:nvSpPr>
            <p:spPr>
              <a:xfrm>
                <a:off x="6875630" y="2862797"/>
                <a:ext cx="1057725" cy="488995"/>
              </a:xfrm>
              <a:prstGeom prst="rect">
                <a:avLst/>
              </a:prstGeom>
              <a:noFill/>
              <a:ln>
                <a:noFill/>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5"/>
                  </a:buClr>
                  <a:buSzPts val="3300"/>
                  <a:buFont typeface="Abel"/>
                  <a:buNone/>
                  <a:defRPr sz="2800" b="0" i="0" u="none" strike="noStrike" cap="none">
                    <a:solidFill>
                      <a:schemeClr val="accent5"/>
                    </a:solidFill>
                    <a:latin typeface="Abel"/>
                    <a:ea typeface="Abel"/>
                    <a:cs typeface="Abel"/>
                    <a:sym typeface="Abel"/>
                  </a:defRPr>
                </a:lvl1pPr>
                <a:lvl2pPr marR="0" lvl="1"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2pPr>
                <a:lvl3pPr marR="0" lvl="2"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3pPr>
                <a:lvl4pPr marR="0" lvl="3"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4pPr>
                <a:lvl5pPr marR="0" lvl="4"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5pPr>
                <a:lvl6pPr marR="0" lvl="5"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6pPr>
                <a:lvl7pPr marR="0" lvl="6"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7pPr>
                <a:lvl8pPr marR="0" lvl="7"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8pPr>
                <a:lvl9pPr marR="0" lvl="8"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9pPr>
              </a:lstStyle>
              <a:p>
                <a:pPr defTabSz="1219140">
                  <a:buClr>
                    <a:srgbClr val="DCAE52"/>
                  </a:buClr>
                  <a:defRPr/>
                </a:pPr>
                <a14:m>
                  <m:oMathPara xmlns:m="http://schemas.openxmlformats.org/officeDocument/2006/math">
                    <m:oMathParaPr>
                      <m:jc m:val="centerGroup"/>
                    </m:oMathParaPr>
                    <m:oMath xmlns:m="http://schemas.openxmlformats.org/officeDocument/2006/math">
                      <m:sSup>
                        <m:sSupPr>
                          <m:ctrlPr>
                            <a:rPr lang="en-US" sz="2400" i="1">
                              <a:solidFill>
                                <a:prstClr val="black"/>
                              </a:solidFill>
                              <a:latin typeface="Cambria Math" panose="02040503050406030204" pitchFamily="18" charset="0"/>
                              <a:cs typeface="David" panose="020E0502060401010101" pitchFamily="34" charset="-79"/>
                            </a:rPr>
                          </m:ctrlPr>
                        </m:sSupPr>
                        <m:e>
                          <m:r>
                            <a:rPr lang="en-US" sz="2400" i="1">
                              <a:solidFill>
                                <a:prstClr val="black"/>
                              </a:solidFill>
                              <a:latin typeface="Cambria Math" panose="02040503050406030204" pitchFamily="18" charset="0"/>
                              <a:cs typeface="David" panose="020E0502060401010101" pitchFamily="34" charset="-79"/>
                            </a:rPr>
                            <m:t>𝐾</m:t>
                          </m:r>
                        </m:e>
                        <m:sup>
                          <m:r>
                            <a:rPr lang="en-US" sz="2400" i="1">
                              <a:solidFill>
                                <a:prstClr val="black"/>
                              </a:solidFill>
                              <a:latin typeface="Cambria Math" panose="02040503050406030204" pitchFamily="18" charset="0"/>
                              <a:cs typeface="David" panose="020E0502060401010101" pitchFamily="34" charset="-79"/>
                            </a:rPr>
                            <m:t>𝑠𝑡𝑟</m:t>
                          </m:r>
                        </m:sup>
                      </m:sSup>
                    </m:oMath>
                  </m:oMathPara>
                </a14:m>
                <a:endParaRPr lang="en-IL" sz="2400" dirty="0">
                  <a:solidFill>
                    <a:prstClr val="black"/>
                  </a:solidFill>
                  <a:latin typeface="Gentona ExtraLight" pitchFamily="2" charset="77"/>
                  <a:cs typeface="David" panose="020E0502060401010101" pitchFamily="34" charset="-79"/>
                </a:endParaRPr>
              </a:p>
            </p:txBody>
          </p:sp>
        </mc:Choice>
        <mc:Fallback xmlns="">
          <p:sp>
            <p:nvSpPr>
              <p:cNvPr id="29" name="Title 2">
                <a:extLst>
                  <a:ext uri="{FF2B5EF4-FFF2-40B4-BE49-F238E27FC236}">
                    <a16:creationId xmlns:a16="http://schemas.microsoft.com/office/drawing/2014/main" id="{9C459EB8-9628-E15C-ED27-31FF37AF4907}"/>
                  </a:ext>
                </a:extLst>
              </p:cNvPr>
              <p:cNvSpPr txBox="1">
                <a:spLocks noRot="1" noChangeAspect="1" noMove="1" noResize="1" noEditPoints="1" noAdjustHandles="1" noChangeArrowheads="1" noChangeShapeType="1" noTextEdit="1"/>
              </p:cNvSpPr>
              <p:nvPr/>
            </p:nvSpPr>
            <p:spPr>
              <a:xfrm>
                <a:off x="6875630" y="2862797"/>
                <a:ext cx="1057725" cy="488995"/>
              </a:xfrm>
              <a:prstGeom prst="rect">
                <a:avLst/>
              </a:prstGeom>
              <a:blipFill>
                <a:blip r:embed="rId11"/>
                <a:stretch>
                  <a:fillRect/>
                </a:stretch>
              </a:blipFill>
              <a:ln>
                <a:noFill/>
              </a:ln>
            </p:spPr>
            <p:txBody>
              <a:bodyPr/>
              <a:lstStyle/>
              <a:p>
                <a:r>
                  <a:rPr lang="en-IL">
                    <a:noFill/>
                  </a:rPr>
                  <a:t> </a:t>
                </a:r>
              </a:p>
            </p:txBody>
          </p:sp>
        </mc:Fallback>
      </mc:AlternateContent>
      <mc:AlternateContent xmlns:mc="http://schemas.openxmlformats.org/markup-compatibility/2006" xmlns:a14="http://schemas.microsoft.com/office/drawing/2010/main">
        <mc:Choice Requires="a14">
          <p:sp>
            <p:nvSpPr>
              <p:cNvPr id="30" name="Title 2">
                <a:extLst>
                  <a:ext uri="{FF2B5EF4-FFF2-40B4-BE49-F238E27FC236}">
                    <a16:creationId xmlns:a16="http://schemas.microsoft.com/office/drawing/2014/main" id="{348B8421-9C05-C8B5-3737-464AEDBA8BF4}"/>
                  </a:ext>
                </a:extLst>
              </p:cNvPr>
              <p:cNvSpPr txBox="1">
                <a:spLocks/>
              </p:cNvSpPr>
              <p:nvPr/>
            </p:nvSpPr>
            <p:spPr>
              <a:xfrm>
                <a:off x="7627636" y="2862797"/>
                <a:ext cx="1057725" cy="488995"/>
              </a:xfrm>
              <a:prstGeom prst="rect">
                <a:avLst/>
              </a:prstGeom>
              <a:noFill/>
              <a:ln>
                <a:noFill/>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5"/>
                  </a:buClr>
                  <a:buSzPts val="3300"/>
                  <a:buFont typeface="Abel"/>
                  <a:buNone/>
                  <a:defRPr sz="2800" b="0" i="0" u="none" strike="noStrike" cap="none">
                    <a:solidFill>
                      <a:schemeClr val="accent5"/>
                    </a:solidFill>
                    <a:latin typeface="Abel"/>
                    <a:ea typeface="Abel"/>
                    <a:cs typeface="Abel"/>
                    <a:sym typeface="Abel"/>
                  </a:defRPr>
                </a:lvl1pPr>
                <a:lvl2pPr marR="0" lvl="1"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2pPr>
                <a:lvl3pPr marR="0" lvl="2"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3pPr>
                <a:lvl4pPr marR="0" lvl="3"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4pPr>
                <a:lvl5pPr marR="0" lvl="4"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5pPr>
                <a:lvl6pPr marR="0" lvl="5"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6pPr>
                <a:lvl7pPr marR="0" lvl="6"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7pPr>
                <a:lvl8pPr marR="0" lvl="7"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8pPr>
                <a:lvl9pPr marR="0" lvl="8"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9pPr>
              </a:lstStyle>
              <a:p>
                <a:pPr defTabSz="1219140">
                  <a:buClr>
                    <a:srgbClr val="DCAE52"/>
                  </a:buClr>
                  <a:defRPr/>
                </a:pPr>
                <a14:m>
                  <m:oMathPara xmlns:m="http://schemas.openxmlformats.org/officeDocument/2006/math">
                    <m:oMathParaPr>
                      <m:jc m:val="centerGroup"/>
                    </m:oMathParaPr>
                    <m:oMath xmlns:m="http://schemas.openxmlformats.org/officeDocument/2006/math">
                      <m:sSup>
                        <m:sSupPr>
                          <m:ctrlPr>
                            <a:rPr lang="en-US" sz="2400" i="1">
                              <a:solidFill>
                                <a:prstClr val="black"/>
                              </a:solidFill>
                              <a:latin typeface="Cambria Math" panose="02040503050406030204" pitchFamily="18" charset="0"/>
                              <a:cs typeface="David" panose="020E0502060401010101" pitchFamily="34" charset="-79"/>
                            </a:rPr>
                          </m:ctrlPr>
                        </m:sSupPr>
                        <m:e>
                          <m:r>
                            <a:rPr lang="en-US" sz="2400" i="1">
                              <a:solidFill>
                                <a:prstClr val="black"/>
                              </a:solidFill>
                              <a:latin typeface="Cambria Math" panose="02040503050406030204" pitchFamily="18" charset="0"/>
                              <a:cs typeface="David" panose="020E0502060401010101" pitchFamily="34" charset="-79"/>
                            </a:rPr>
                            <m:t>𝑉</m:t>
                          </m:r>
                        </m:e>
                        <m:sup>
                          <m:r>
                            <a:rPr lang="en-US" sz="2400" i="1">
                              <a:solidFill>
                                <a:prstClr val="black"/>
                              </a:solidFill>
                              <a:latin typeface="Cambria Math" panose="02040503050406030204" pitchFamily="18" charset="0"/>
                              <a:cs typeface="David" panose="020E0502060401010101" pitchFamily="34" charset="-79"/>
                            </a:rPr>
                            <m:t>𝑠𝑡𝑟</m:t>
                          </m:r>
                        </m:sup>
                      </m:sSup>
                    </m:oMath>
                  </m:oMathPara>
                </a14:m>
                <a:endParaRPr lang="en-IL" sz="2400" dirty="0">
                  <a:solidFill>
                    <a:prstClr val="black"/>
                  </a:solidFill>
                  <a:latin typeface="Gentona ExtraLight" pitchFamily="2" charset="77"/>
                  <a:cs typeface="David" panose="020E0502060401010101" pitchFamily="34" charset="-79"/>
                </a:endParaRPr>
              </a:p>
            </p:txBody>
          </p:sp>
        </mc:Choice>
        <mc:Fallback xmlns="">
          <p:sp>
            <p:nvSpPr>
              <p:cNvPr id="30" name="Title 2">
                <a:extLst>
                  <a:ext uri="{FF2B5EF4-FFF2-40B4-BE49-F238E27FC236}">
                    <a16:creationId xmlns:a16="http://schemas.microsoft.com/office/drawing/2014/main" id="{348B8421-9C05-C8B5-3737-464AEDBA8BF4}"/>
                  </a:ext>
                </a:extLst>
              </p:cNvPr>
              <p:cNvSpPr txBox="1">
                <a:spLocks noRot="1" noChangeAspect="1" noMove="1" noResize="1" noEditPoints="1" noAdjustHandles="1" noChangeArrowheads="1" noChangeShapeType="1" noTextEdit="1"/>
              </p:cNvSpPr>
              <p:nvPr/>
            </p:nvSpPr>
            <p:spPr>
              <a:xfrm>
                <a:off x="7627636" y="2862797"/>
                <a:ext cx="1057725" cy="488995"/>
              </a:xfrm>
              <a:prstGeom prst="rect">
                <a:avLst/>
              </a:prstGeom>
              <a:blipFill>
                <a:blip r:embed="rId12"/>
                <a:stretch>
                  <a:fillRect/>
                </a:stretch>
              </a:blipFill>
              <a:ln>
                <a:noFill/>
              </a:ln>
            </p:spPr>
            <p:txBody>
              <a:bodyPr/>
              <a:lstStyle/>
              <a:p>
                <a:r>
                  <a:rPr lang="en-IL">
                    <a:noFill/>
                  </a:rPr>
                  <a:t> </a:t>
                </a:r>
              </a:p>
            </p:txBody>
          </p:sp>
        </mc:Fallback>
      </mc:AlternateContent>
      <p:cxnSp>
        <p:nvCxnSpPr>
          <p:cNvPr id="31" name="Elbow Connector 28">
            <a:extLst>
              <a:ext uri="{FF2B5EF4-FFF2-40B4-BE49-F238E27FC236}">
                <a16:creationId xmlns:a16="http://schemas.microsoft.com/office/drawing/2014/main" id="{EFA28601-803E-87D5-6C70-875F7C718588}"/>
              </a:ext>
            </a:extLst>
          </p:cNvPr>
          <p:cNvCxnSpPr>
            <a:cxnSpLocks/>
            <a:stCxn id="19" idx="2"/>
          </p:cNvCxnSpPr>
          <p:nvPr/>
        </p:nvCxnSpPr>
        <p:spPr>
          <a:xfrm rot="16200000" flipH="1">
            <a:off x="6655949" y="3356319"/>
            <a:ext cx="571812" cy="765796"/>
          </a:xfrm>
          <a:prstGeom prst="bentConnector3">
            <a:avLst>
              <a:gd name="adj1" fmla="val 50000"/>
            </a:avLst>
          </a:prstGeom>
          <a:ln w="25400">
            <a:solidFill>
              <a:schemeClr val="accent1">
                <a:lumMod val="75000"/>
              </a:schemeClr>
            </a:solidFill>
            <a:prstDash val="sysDash"/>
            <a:tailEnd type="stealth" w="lg" len="lg"/>
          </a:ln>
        </p:spPr>
        <p:style>
          <a:lnRef idx="1">
            <a:schemeClr val="accent1"/>
          </a:lnRef>
          <a:fillRef idx="0">
            <a:schemeClr val="accent1"/>
          </a:fillRef>
          <a:effectRef idx="0">
            <a:schemeClr val="accent1"/>
          </a:effectRef>
          <a:fontRef idx="minor">
            <a:schemeClr val="tx1"/>
          </a:fontRef>
        </p:style>
      </p:cxnSp>
      <p:cxnSp>
        <p:nvCxnSpPr>
          <p:cNvPr id="32" name="Elbow Connector 29">
            <a:extLst>
              <a:ext uri="{FF2B5EF4-FFF2-40B4-BE49-F238E27FC236}">
                <a16:creationId xmlns:a16="http://schemas.microsoft.com/office/drawing/2014/main" id="{401286D9-4445-192F-7FB2-3D6B72C960D7}"/>
              </a:ext>
            </a:extLst>
          </p:cNvPr>
          <p:cNvCxnSpPr>
            <a:cxnSpLocks/>
            <a:stCxn id="25" idx="0"/>
            <a:endCxn id="6" idx="2"/>
          </p:cNvCxnSpPr>
          <p:nvPr/>
        </p:nvCxnSpPr>
        <p:spPr>
          <a:xfrm rot="5400000" flipH="1" flipV="1">
            <a:off x="7288998" y="4358813"/>
            <a:ext cx="574596" cy="555887"/>
          </a:xfrm>
          <a:prstGeom prst="bentConnector3">
            <a:avLst>
              <a:gd name="adj1" fmla="val 50000"/>
            </a:avLst>
          </a:prstGeom>
          <a:ln w="25400">
            <a:solidFill>
              <a:schemeClr val="accent6">
                <a:lumMod val="75000"/>
              </a:schemeClr>
            </a:solidFill>
            <a:prstDash val="sysDash"/>
            <a:tailEnd type="stealth" w="lg" len="lg"/>
          </a:ln>
        </p:spPr>
        <p:style>
          <a:lnRef idx="1">
            <a:schemeClr val="accent1"/>
          </a:lnRef>
          <a:fillRef idx="0">
            <a:schemeClr val="accent1"/>
          </a:fillRef>
          <a:effectRef idx="0">
            <a:schemeClr val="accent1"/>
          </a:effectRef>
          <a:fontRef idx="minor">
            <a:schemeClr val="tx1"/>
          </a:fontRef>
        </p:style>
      </p:cxnSp>
      <p:cxnSp>
        <p:nvCxnSpPr>
          <p:cNvPr id="33" name="Elbow Connector 30">
            <a:extLst>
              <a:ext uri="{FF2B5EF4-FFF2-40B4-BE49-F238E27FC236}">
                <a16:creationId xmlns:a16="http://schemas.microsoft.com/office/drawing/2014/main" id="{8B17D134-04AF-C2BC-87FB-E95427C52EC8}"/>
              </a:ext>
            </a:extLst>
          </p:cNvPr>
          <p:cNvCxnSpPr>
            <a:cxnSpLocks/>
            <a:stCxn id="26" idx="0"/>
            <a:endCxn id="7" idx="2"/>
          </p:cNvCxnSpPr>
          <p:nvPr/>
        </p:nvCxnSpPr>
        <p:spPr>
          <a:xfrm rot="5400000" flipH="1" flipV="1">
            <a:off x="8024275" y="4385823"/>
            <a:ext cx="579013" cy="497451"/>
          </a:xfrm>
          <a:prstGeom prst="bentConnector3">
            <a:avLst>
              <a:gd name="adj1" fmla="val 50000"/>
            </a:avLst>
          </a:prstGeom>
          <a:ln w="25400">
            <a:solidFill>
              <a:schemeClr val="accent6">
                <a:lumMod val="75000"/>
              </a:schemeClr>
            </a:solidFill>
            <a:prstDash val="sysDash"/>
            <a:tailEnd type="stealth" w="lg" len="lg"/>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34" name="Title 2">
                <a:extLst>
                  <a:ext uri="{FF2B5EF4-FFF2-40B4-BE49-F238E27FC236}">
                    <a16:creationId xmlns:a16="http://schemas.microsoft.com/office/drawing/2014/main" id="{52F4EB46-BF2D-9822-D328-884FA0A617A7}"/>
                  </a:ext>
                </a:extLst>
              </p:cNvPr>
              <p:cNvSpPr txBox="1">
                <a:spLocks/>
              </p:cNvSpPr>
              <p:nvPr/>
            </p:nvSpPr>
            <p:spPr>
              <a:xfrm>
                <a:off x="6047708" y="5035197"/>
                <a:ext cx="1057725" cy="488995"/>
              </a:xfrm>
              <a:prstGeom prst="rect">
                <a:avLst/>
              </a:prstGeom>
              <a:noFill/>
              <a:ln>
                <a:noFill/>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5"/>
                  </a:buClr>
                  <a:buSzPts val="3300"/>
                  <a:buFont typeface="Abel"/>
                  <a:buNone/>
                  <a:defRPr sz="2800" b="0" i="0" u="none" strike="noStrike" cap="none">
                    <a:solidFill>
                      <a:schemeClr val="accent5"/>
                    </a:solidFill>
                    <a:latin typeface="Abel"/>
                    <a:ea typeface="Abel"/>
                    <a:cs typeface="Abel"/>
                    <a:sym typeface="Abel"/>
                  </a:defRPr>
                </a:lvl1pPr>
                <a:lvl2pPr marR="0" lvl="1"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2pPr>
                <a:lvl3pPr marR="0" lvl="2"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3pPr>
                <a:lvl4pPr marR="0" lvl="3"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4pPr>
                <a:lvl5pPr marR="0" lvl="4"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5pPr>
                <a:lvl6pPr marR="0" lvl="5"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6pPr>
                <a:lvl7pPr marR="0" lvl="6"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7pPr>
                <a:lvl8pPr marR="0" lvl="7"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8pPr>
                <a:lvl9pPr marR="0" lvl="8" algn="ctr" rtl="0">
                  <a:lnSpc>
                    <a:spcPct val="100000"/>
                  </a:lnSpc>
                  <a:spcBef>
                    <a:spcPts val="0"/>
                  </a:spcBef>
                  <a:spcAft>
                    <a:spcPts val="0"/>
                  </a:spcAft>
                  <a:buClr>
                    <a:schemeClr val="accent5"/>
                  </a:buClr>
                  <a:buSzPts val="3300"/>
                  <a:buFont typeface="Abel"/>
                  <a:buNone/>
                  <a:defRPr sz="3300" b="0" i="0" u="none" strike="noStrike" cap="none">
                    <a:solidFill>
                      <a:schemeClr val="accent5"/>
                    </a:solidFill>
                    <a:latin typeface="Abel"/>
                    <a:ea typeface="Abel"/>
                    <a:cs typeface="Abel"/>
                    <a:sym typeface="Abel"/>
                  </a:defRPr>
                </a:lvl9pPr>
              </a:lstStyle>
              <a:p>
                <a:pPr defTabSz="1219140">
                  <a:buClr>
                    <a:srgbClr val="DCAE52"/>
                  </a:buClr>
                  <a:defRPr/>
                </a:pPr>
                <a14:m>
                  <m:oMathPara xmlns:m="http://schemas.openxmlformats.org/officeDocument/2006/math">
                    <m:oMathParaPr>
                      <m:jc m:val="centerGroup"/>
                    </m:oMathParaPr>
                    <m:oMath xmlns:m="http://schemas.openxmlformats.org/officeDocument/2006/math">
                      <m:sSup>
                        <m:sSupPr>
                          <m:ctrlPr>
                            <a:rPr lang="en-US" sz="2400" i="1">
                              <a:solidFill>
                                <a:prstClr val="black"/>
                              </a:solidFill>
                              <a:latin typeface="Cambria Math" panose="02040503050406030204" pitchFamily="18" charset="0"/>
                              <a:cs typeface="David" panose="020E0502060401010101" pitchFamily="34" charset="-79"/>
                            </a:rPr>
                          </m:ctrlPr>
                        </m:sSupPr>
                        <m:e>
                          <m:r>
                            <a:rPr lang="en-US" sz="2400" i="1">
                              <a:solidFill>
                                <a:prstClr val="black"/>
                              </a:solidFill>
                              <a:latin typeface="Cambria Math" panose="02040503050406030204" pitchFamily="18" charset="0"/>
                              <a:cs typeface="David" panose="020E0502060401010101" pitchFamily="34" charset="-79"/>
                            </a:rPr>
                            <m:t>𝑄</m:t>
                          </m:r>
                        </m:e>
                        <m:sup>
                          <m:r>
                            <a:rPr lang="en-US" sz="2400" i="1">
                              <a:solidFill>
                                <a:prstClr val="black"/>
                              </a:solidFill>
                              <a:latin typeface="Cambria Math" panose="02040503050406030204" pitchFamily="18" charset="0"/>
                              <a:cs typeface="David" panose="020E0502060401010101" pitchFamily="34" charset="-79"/>
                            </a:rPr>
                            <m:t>𝑎𝑝𝑝</m:t>
                          </m:r>
                        </m:sup>
                      </m:sSup>
                    </m:oMath>
                  </m:oMathPara>
                </a14:m>
                <a:endParaRPr lang="en-IL" sz="2400" dirty="0">
                  <a:solidFill>
                    <a:prstClr val="black"/>
                  </a:solidFill>
                  <a:latin typeface="Gentona ExtraLight" pitchFamily="2" charset="77"/>
                  <a:cs typeface="David" panose="020E0502060401010101" pitchFamily="34" charset="-79"/>
                </a:endParaRPr>
              </a:p>
            </p:txBody>
          </p:sp>
        </mc:Choice>
        <mc:Fallback xmlns="">
          <p:sp>
            <p:nvSpPr>
              <p:cNvPr id="34" name="Title 2">
                <a:extLst>
                  <a:ext uri="{FF2B5EF4-FFF2-40B4-BE49-F238E27FC236}">
                    <a16:creationId xmlns:a16="http://schemas.microsoft.com/office/drawing/2014/main" id="{52F4EB46-BF2D-9822-D328-884FA0A617A7}"/>
                  </a:ext>
                </a:extLst>
              </p:cNvPr>
              <p:cNvSpPr txBox="1">
                <a:spLocks noRot="1" noChangeAspect="1" noMove="1" noResize="1" noEditPoints="1" noAdjustHandles="1" noChangeArrowheads="1" noChangeShapeType="1" noTextEdit="1"/>
              </p:cNvSpPr>
              <p:nvPr/>
            </p:nvSpPr>
            <p:spPr>
              <a:xfrm>
                <a:off x="6047708" y="5035197"/>
                <a:ext cx="1057725" cy="488995"/>
              </a:xfrm>
              <a:prstGeom prst="rect">
                <a:avLst/>
              </a:prstGeom>
              <a:blipFill>
                <a:blip r:embed="rId13"/>
                <a:stretch>
                  <a:fillRect b="-10256"/>
                </a:stretch>
              </a:blipFill>
              <a:ln>
                <a:noFill/>
              </a:ln>
            </p:spPr>
            <p:txBody>
              <a:bodyPr/>
              <a:lstStyle/>
              <a:p>
                <a:r>
                  <a:rPr lang="en-IL">
                    <a:noFill/>
                  </a:rPr>
                  <a:t> </a:t>
                </a:r>
              </a:p>
            </p:txBody>
          </p:sp>
        </mc:Fallback>
      </mc:AlternateContent>
      <p:pic>
        <p:nvPicPr>
          <p:cNvPr id="35" name="Picture 34" descr="A giraffe walking in the desert&#10;&#10;Description automatically generated">
            <a:extLst>
              <a:ext uri="{FF2B5EF4-FFF2-40B4-BE49-F238E27FC236}">
                <a16:creationId xmlns:a16="http://schemas.microsoft.com/office/drawing/2014/main" id="{E65D62FE-D105-8D85-C99C-0DD9B27CBE0D}"/>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680837" y="2500079"/>
            <a:ext cx="1525044" cy="1525045"/>
          </a:xfrm>
          <a:prstGeom prst="rect">
            <a:avLst/>
          </a:prstGeom>
        </p:spPr>
      </p:pic>
      <p:pic>
        <p:nvPicPr>
          <p:cNvPr id="36" name="Picture 35" descr="A zebra standing in a grassy area&#10;&#10;Description automatically generated">
            <a:extLst>
              <a:ext uri="{FF2B5EF4-FFF2-40B4-BE49-F238E27FC236}">
                <a16:creationId xmlns:a16="http://schemas.microsoft.com/office/drawing/2014/main" id="{235975C9-E594-8D3B-558F-A30DE9C30EF9}"/>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1680836" y="4478146"/>
            <a:ext cx="1525045" cy="1525045"/>
          </a:xfrm>
          <a:prstGeom prst="rect">
            <a:avLst/>
          </a:prstGeom>
        </p:spPr>
      </p:pic>
      <p:cxnSp>
        <p:nvCxnSpPr>
          <p:cNvPr id="37" name="Straight Arrow Connector 36">
            <a:extLst>
              <a:ext uri="{FF2B5EF4-FFF2-40B4-BE49-F238E27FC236}">
                <a16:creationId xmlns:a16="http://schemas.microsoft.com/office/drawing/2014/main" id="{FA9AA9FD-BDBA-8099-AB95-E3D5365451B6}"/>
              </a:ext>
            </a:extLst>
          </p:cNvPr>
          <p:cNvCxnSpPr>
            <a:cxnSpLocks/>
          </p:cNvCxnSpPr>
          <p:nvPr/>
        </p:nvCxnSpPr>
        <p:spPr>
          <a:xfrm>
            <a:off x="3295300" y="3348987"/>
            <a:ext cx="472029" cy="0"/>
          </a:xfrm>
          <a:prstGeom prst="straightConnector1">
            <a:avLst/>
          </a:prstGeom>
          <a:ln w="31750">
            <a:solidFill>
              <a:schemeClr val="tx1">
                <a:lumMod val="50000"/>
                <a:lumOff val="50000"/>
              </a:schemeClr>
            </a:solidFill>
            <a:tailEnd type="arrow" w="med" len="med"/>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0321922E-7239-2E08-F17C-E67E3ED7D8E9}"/>
              </a:ext>
            </a:extLst>
          </p:cNvPr>
          <p:cNvCxnSpPr>
            <a:cxnSpLocks/>
          </p:cNvCxnSpPr>
          <p:nvPr/>
        </p:nvCxnSpPr>
        <p:spPr>
          <a:xfrm>
            <a:off x="3295300" y="5307587"/>
            <a:ext cx="472029" cy="0"/>
          </a:xfrm>
          <a:prstGeom prst="straightConnector1">
            <a:avLst/>
          </a:prstGeom>
          <a:ln w="31750">
            <a:solidFill>
              <a:schemeClr val="tx1">
                <a:lumMod val="50000"/>
                <a:lumOff val="50000"/>
              </a:schemeClr>
            </a:solidFill>
            <a:tailEnd type="arrow" w="med" len="med"/>
          </a:ln>
        </p:spPr>
        <p:style>
          <a:lnRef idx="1">
            <a:schemeClr val="accent1"/>
          </a:lnRef>
          <a:fillRef idx="0">
            <a:schemeClr val="accent1"/>
          </a:fillRef>
          <a:effectRef idx="0">
            <a:schemeClr val="accent1"/>
          </a:effectRef>
          <a:fontRef idx="minor">
            <a:schemeClr val="tx1"/>
          </a:fontRef>
        </p:style>
      </p:cxnSp>
      <p:sp>
        <p:nvSpPr>
          <p:cNvPr id="39" name="TextBox 38">
            <a:extLst>
              <a:ext uri="{FF2B5EF4-FFF2-40B4-BE49-F238E27FC236}">
                <a16:creationId xmlns:a16="http://schemas.microsoft.com/office/drawing/2014/main" id="{39998A55-250C-D5C1-6FF5-2089C5FCC0F8}"/>
              </a:ext>
            </a:extLst>
          </p:cNvPr>
          <p:cNvSpPr txBox="1"/>
          <p:nvPr/>
        </p:nvSpPr>
        <p:spPr>
          <a:xfrm>
            <a:off x="9015139" y="4230338"/>
            <a:ext cx="2669320" cy="830997"/>
          </a:xfrm>
          <a:prstGeom prst="rect">
            <a:avLst/>
          </a:prstGeom>
          <a:noFill/>
        </p:spPr>
        <p:txBody>
          <a:bodyPr wrap="none" rtlCol="0">
            <a:spAutoFit/>
          </a:bodyPr>
          <a:lstStyle/>
          <a:p>
            <a:r>
              <a:rPr lang="en-US" sz="2400" dirty="0"/>
              <a:t>Along the entire </a:t>
            </a:r>
          </a:p>
          <a:p>
            <a:r>
              <a:rPr lang="en-US" sz="2400" dirty="0"/>
              <a:t>denoising process</a:t>
            </a:r>
            <a:endParaRPr lang="en-IL" sz="2400" dirty="0"/>
          </a:p>
        </p:txBody>
      </p:sp>
      <p:sp>
        <p:nvSpPr>
          <p:cNvPr id="3" name="Date Placeholder 3">
            <a:extLst>
              <a:ext uri="{FF2B5EF4-FFF2-40B4-BE49-F238E27FC236}">
                <a16:creationId xmlns:a16="http://schemas.microsoft.com/office/drawing/2014/main" id="{D14A2FBA-4E40-7075-75E9-2FFF7857DCA7}"/>
              </a:ext>
            </a:extLst>
          </p:cNvPr>
          <p:cNvSpPr>
            <a:spLocks noGrp="1"/>
          </p:cNvSpPr>
          <p:nvPr>
            <p:ph type="dt" idx="10"/>
          </p:nvPr>
        </p:nvSpPr>
        <p:spPr>
          <a:xfrm>
            <a:off x="295382" y="6408550"/>
            <a:ext cx="2743200" cy="365125"/>
          </a:xfrm>
        </p:spPr>
        <p:txBody>
          <a:bodyPr/>
          <a:lstStyle/>
          <a:p>
            <a:r>
              <a:rPr lang="en-GB" dirty="0"/>
              <a:t>SIGGRAPH 2025 Course</a:t>
            </a:r>
          </a:p>
        </p:txBody>
      </p:sp>
      <p:sp>
        <p:nvSpPr>
          <p:cNvPr id="40" name="Footer Placeholder 4">
            <a:extLst>
              <a:ext uri="{FF2B5EF4-FFF2-40B4-BE49-F238E27FC236}">
                <a16:creationId xmlns:a16="http://schemas.microsoft.com/office/drawing/2014/main" id="{00641CDA-8460-157E-D356-77B5D164B3D7}"/>
              </a:ext>
            </a:extLst>
          </p:cNvPr>
          <p:cNvSpPr>
            <a:spLocks noGrp="1"/>
          </p:cNvSpPr>
          <p:nvPr>
            <p:ph type="ftr" idx="11"/>
          </p:nvPr>
        </p:nvSpPr>
        <p:spPr>
          <a:xfrm>
            <a:off x="4038600" y="6410138"/>
            <a:ext cx="4114800" cy="365125"/>
          </a:xfrm>
        </p:spPr>
        <p:txBody>
          <a:bodyPr/>
          <a:lstStyle/>
          <a:p>
            <a:r>
              <a:rPr lang="en-GB"/>
              <a:t>Attention</a:t>
            </a:r>
            <a:endParaRPr lang="en-GB" dirty="0"/>
          </a:p>
        </p:txBody>
      </p:sp>
      <p:sp>
        <p:nvSpPr>
          <p:cNvPr id="41" name="Slide Number Placeholder 5">
            <a:extLst>
              <a:ext uri="{FF2B5EF4-FFF2-40B4-BE49-F238E27FC236}">
                <a16:creationId xmlns:a16="http://schemas.microsoft.com/office/drawing/2014/main" id="{8E9045BC-A167-5646-846D-A3FC979146AC}"/>
              </a:ext>
            </a:extLst>
          </p:cNvPr>
          <p:cNvSpPr>
            <a:spLocks noGrp="1"/>
          </p:cNvSpPr>
          <p:nvPr>
            <p:ph type="sldNum" idx="12"/>
          </p:nvPr>
        </p:nvSpPr>
        <p:spPr>
          <a:xfrm>
            <a:off x="8386622" y="6408550"/>
            <a:ext cx="3509995" cy="365125"/>
          </a:xfrm>
        </p:spPr>
        <p:txBody>
          <a:bodyPr/>
          <a:lstStyle/>
          <a:p>
            <a:pPr marL="0" lvl="0" indent="0" algn="r" rtl="0">
              <a:spcBef>
                <a:spcPts val="0"/>
              </a:spcBef>
              <a:spcAft>
                <a:spcPts val="0"/>
              </a:spcAft>
              <a:buNone/>
            </a:pPr>
            <a:r>
              <a:rPr lang="en-US"/>
              <a:t>Diffusion Models in Visual Computing</a:t>
            </a:r>
          </a:p>
        </p:txBody>
      </p:sp>
    </p:spTree>
    <p:extLst>
      <p:ext uri="{BB962C8B-B14F-4D97-AF65-F5344CB8AC3E}">
        <p14:creationId xmlns:p14="http://schemas.microsoft.com/office/powerpoint/2010/main" val="32246784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9"/>
                                        </p:tgtEl>
                                        <p:attrNameLst>
                                          <p:attrName>style.visibility</p:attrName>
                                        </p:attrNameLst>
                                      </p:cBhvr>
                                      <p:to>
                                        <p:strVal val="visible"/>
                                      </p:to>
                                    </p:set>
                                    <p:animEffect transition="in" filter="fade">
                                      <p:cBhvr>
                                        <p:cTn id="7"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40050-E8BE-5E84-F0C4-645E5FDC7178}"/>
              </a:ext>
            </a:extLst>
          </p:cNvPr>
          <p:cNvSpPr>
            <a:spLocks noGrp="1"/>
          </p:cNvSpPr>
          <p:nvPr>
            <p:ph type="title"/>
          </p:nvPr>
        </p:nvSpPr>
        <p:spPr/>
        <p:txBody>
          <a:bodyPr>
            <a:normAutofit fontScale="90000"/>
          </a:bodyPr>
          <a:lstStyle/>
          <a:p>
            <a:r>
              <a:rPr lang="en-US" dirty="0"/>
              <a:t>Cross-Image Attention</a:t>
            </a:r>
            <a:endParaRPr lang="en-IL" dirty="0"/>
          </a:p>
        </p:txBody>
      </p:sp>
      <p:pic>
        <p:nvPicPr>
          <p:cNvPr id="4" name="Picture 3">
            <a:extLst>
              <a:ext uri="{FF2B5EF4-FFF2-40B4-BE49-F238E27FC236}">
                <a16:creationId xmlns:a16="http://schemas.microsoft.com/office/drawing/2014/main" id="{5DC267DF-FBFB-D4CE-2A6A-160934DD0E20}"/>
              </a:ext>
            </a:extLst>
          </p:cNvPr>
          <p:cNvPicPr>
            <a:picLocks noChangeAspect="1"/>
          </p:cNvPicPr>
          <p:nvPr/>
        </p:nvPicPr>
        <p:blipFill>
          <a:blip r:embed="rId3"/>
          <a:stretch>
            <a:fillRect/>
          </a:stretch>
        </p:blipFill>
        <p:spPr>
          <a:xfrm>
            <a:off x="4468902" y="2733945"/>
            <a:ext cx="2487385" cy="2487385"/>
          </a:xfrm>
          <a:prstGeom prst="rect">
            <a:avLst/>
          </a:prstGeom>
        </p:spPr>
      </p:pic>
      <p:grpSp>
        <p:nvGrpSpPr>
          <p:cNvPr id="7" name="Group 6">
            <a:extLst>
              <a:ext uri="{FF2B5EF4-FFF2-40B4-BE49-F238E27FC236}">
                <a16:creationId xmlns:a16="http://schemas.microsoft.com/office/drawing/2014/main" id="{B27EBE12-1998-89A2-F544-CB601DEFB6EC}"/>
              </a:ext>
            </a:extLst>
          </p:cNvPr>
          <p:cNvGrpSpPr/>
          <p:nvPr/>
        </p:nvGrpSpPr>
        <p:grpSpPr>
          <a:xfrm>
            <a:off x="582168" y="2733944"/>
            <a:ext cx="2487387" cy="2487387"/>
            <a:chOff x="1303125" y="2185307"/>
            <a:chExt cx="2487386" cy="2487386"/>
          </a:xfrm>
        </p:grpSpPr>
        <p:pic>
          <p:nvPicPr>
            <p:cNvPr id="5" name="Picture 4">
              <a:extLst>
                <a:ext uri="{FF2B5EF4-FFF2-40B4-BE49-F238E27FC236}">
                  <a16:creationId xmlns:a16="http://schemas.microsoft.com/office/drawing/2014/main" id="{B6B784F5-55D7-D50C-E37A-C13C2E058EEC}"/>
                </a:ext>
              </a:extLst>
            </p:cNvPr>
            <p:cNvPicPr>
              <a:picLocks noChangeAspect="1"/>
            </p:cNvPicPr>
            <p:nvPr/>
          </p:nvPicPr>
          <p:blipFill>
            <a:blip r:embed="rId4"/>
            <a:stretch>
              <a:fillRect/>
            </a:stretch>
          </p:blipFill>
          <p:spPr>
            <a:xfrm>
              <a:off x="1303125" y="2185307"/>
              <a:ext cx="2487386" cy="2487386"/>
            </a:xfrm>
            <a:prstGeom prst="rect">
              <a:avLst/>
            </a:prstGeom>
            <a:ln w="38100">
              <a:noFill/>
            </a:ln>
          </p:spPr>
        </p:pic>
        <p:pic>
          <p:nvPicPr>
            <p:cNvPr id="6" name="Picture 5" descr="A giraffe walking in the desert&#10;&#10;Description automatically generated">
              <a:extLst>
                <a:ext uri="{FF2B5EF4-FFF2-40B4-BE49-F238E27FC236}">
                  <a16:creationId xmlns:a16="http://schemas.microsoft.com/office/drawing/2014/main" id="{2FC5D0BB-EBF8-CD8C-C98C-F59187DB7022}"/>
                </a:ext>
              </a:extLst>
            </p:cNvPr>
            <p:cNvPicPr>
              <a:picLocks noChangeAspect="1"/>
            </p:cNvPicPr>
            <p:nvPr/>
          </p:nvPicPr>
          <p:blipFill rotWithShape="1">
            <a:blip r:embed="rId5">
              <a:extLst>
                <a:ext uri="{28A0092B-C50C-407E-A947-70E740481C1C}">
                  <a14:useLocalDpi xmlns:a14="http://schemas.microsoft.com/office/drawing/2010/main" val="0"/>
                </a:ext>
              </a:extLst>
            </a:blip>
            <a:srcRect l="35471"/>
            <a:stretch/>
          </p:blipFill>
          <p:spPr>
            <a:xfrm>
              <a:off x="2185416" y="2185307"/>
              <a:ext cx="1605095" cy="2487385"/>
            </a:xfrm>
            <a:prstGeom prst="rect">
              <a:avLst/>
            </a:prstGeom>
          </p:spPr>
        </p:pic>
      </p:grpSp>
      <p:cxnSp>
        <p:nvCxnSpPr>
          <p:cNvPr id="8" name="Straight Arrow Connector 7">
            <a:extLst>
              <a:ext uri="{FF2B5EF4-FFF2-40B4-BE49-F238E27FC236}">
                <a16:creationId xmlns:a16="http://schemas.microsoft.com/office/drawing/2014/main" id="{C7E32EFD-6630-EFD9-0605-2D11858C7711}"/>
              </a:ext>
            </a:extLst>
          </p:cNvPr>
          <p:cNvCxnSpPr>
            <a:cxnSpLocks/>
          </p:cNvCxnSpPr>
          <p:nvPr/>
        </p:nvCxnSpPr>
        <p:spPr>
          <a:xfrm>
            <a:off x="1009773" y="2983473"/>
            <a:ext cx="3333627" cy="0"/>
          </a:xfrm>
          <a:prstGeom prst="straightConnector1">
            <a:avLst/>
          </a:prstGeom>
          <a:ln w="31750">
            <a:solidFill>
              <a:schemeClr val="tx1"/>
            </a:solidFill>
            <a:tailEnd type="arrow" w="med" len="med"/>
          </a:ln>
        </p:spPr>
        <p:style>
          <a:lnRef idx="1">
            <a:schemeClr val="accent1"/>
          </a:lnRef>
          <a:fillRef idx="0">
            <a:schemeClr val="accent1"/>
          </a:fillRef>
          <a:effectRef idx="0">
            <a:schemeClr val="accent1"/>
          </a:effectRef>
          <a:fontRef idx="minor">
            <a:schemeClr val="tx1"/>
          </a:fontRef>
        </p:style>
      </p:cxnSp>
      <p:pic>
        <p:nvPicPr>
          <p:cNvPr id="10" name="Picture 9" descr="A zebra standing in a grassy area&#10;&#10;Description automatically generated">
            <a:extLst>
              <a:ext uri="{FF2B5EF4-FFF2-40B4-BE49-F238E27FC236}">
                <a16:creationId xmlns:a16="http://schemas.microsoft.com/office/drawing/2014/main" id="{B03DC812-3EDD-96D6-B45D-FB49137F584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410973" y="2733945"/>
            <a:ext cx="2487385" cy="2487385"/>
          </a:xfrm>
          <a:prstGeom prst="rect">
            <a:avLst/>
          </a:prstGeom>
        </p:spPr>
      </p:pic>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02644D26-E146-F523-68F1-591D14620D88}"/>
                  </a:ext>
                </a:extLst>
              </p:cNvPr>
              <p:cNvSpPr txBox="1"/>
              <p:nvPr/>
            </p:nvSpPr>
            <p:spPr>
              <a:xfrm>
                <a:off x="7013689" y="3785616"/>
                <a:ext cx="301752" cy="369332"/>
              </a:xfrm>
              <a:prstGeom prst="rect">
                <a:avLst/>
              </a:prstGeom>
              <a:noFill/>
            </p:spPr>
            <p:txBody>
              <a:bodyPr wrap="square" rtlCol="0">
                <a:spAutoFit/>
              </a:bodyPr>
              <a:lstStyle/>
              <a:p>
                <a:pPr defTabSz="914377">
                  <a:buClrTx/>
                  <a:defRPr/>
                </a:pPr>
                <a14:m>
                  <m:oMathPara xmlns:m="http://schemas.openxmlformats.org/officeDocument/2006/math">
                    <m:oMathParaPr>
                      <m:jc m:val="centerGroup"/>
                    </m:oMathParaPr>
                    <m:oMath xmlns:m="http://schemas.openxmlformats.org/officeDocument/2006/math">
                      <m:r>
                        <a:rPr lang="en-US" sz="1800" i="1" kern="1200">
                          <a:solidFill>
                            <a:prstClr val="black"/>
                          </a:solidFill>
                          <a:latin typeface="Cambria Math" panose="02040503050406030204" pitchFamily="18" charset="0"/>
                          <a:ea typeface="+mn-ea"/>
                          <a:cs typeface="+mn-cs"/>
                        </a:rPr>
                        <m:t>×</m:t>
                      </m:r>
                    </m:oMath>
                  </m:oMathPara>
                </a14:m>
                <a:endParaRPr lang="en-IL" sz="1800" kern="1200" dirty="0">
                  <a:solidFill>
                    <a:prstClr val="black"/>
                  </a:solidFill>
                  <a:latin typeface="Calibri" panose="020F0502020204030204"/>
                  <a:ea typeface="+mn-ea"/>
                  <a:cs typeface="+mn-cs"/>
                </a:endParaRPr>
              </a:p>
            </p:txBody>
          </p:sp>
        </mc:Choice>
        <mc:Fallback xmlns="">
          <p:sp>
            <p:nvSpPr>
              <p:cNvPr id="11" name="TextBox 10">
                <a:extLst>
                  <a:ext uri="{FF2B5EF4-FFF2-40B4-BE49-F238E27FC236}">
                    <a16:creationId xmlns:a16="http://schemas.microsoft.com/office/drawing/2014/main" id="{02644D26-E146-F523-68F1-591D14620D88}"/>
                  </a:ext>
                </a:extLst>
              </p:cNvPr>
              <p:cNvSpPr txBox="1">
                <a:spLocks noRot="1" noChangeAspect="1" noMove="1" noResize="1" noEditPoints="1" noAdjustHandles="1" noChangeArrowheads="1" noChangeShapeType="1" noTextEdit="1"/>
              </p:cNvSpPr>
              <p:nvPr/>
            </p:nvSpPr>
            <p:spPr>
              <a:xfrm>
                <a:off x="7013689" y="3785616"/>
                <a:ext cx="301752" cy="369332"/>
              </a:xfrm>
              <a:prstGeom prst="rect">
                <a:avLst/>
              </a:prstGeom>
              <a:blipFill>
                <a:blip r:embed="rId7"/>
                <a:stretch>
                  <a:fillRect r="-8333"/>
                </a:stretch>
              </a:blipFill>
            </p:spPr>
            <p:txBody>
              <a:bodyPr/>
              <a:lstStyle/>
              <a:p>
                <a:r>
                  <a:rPr lang="en-IL">
                    <a:noFill/>
                  </a:rPr>
                  <a:t> </a:t>
                </a:r>
              </a:p>
            </p:txBody>
          </p:sp>
        </mc:Fallback>
      </mc:AlternateContent>
      <p:sp>
        <p:nvSpPr>
          <p:cNvPr id="13" name="TextBox 12">
            <a:extLst>
              <a:ext uri="{FF2B5EF4-FFF2-40B4-BE49-F238E27FC236}">
                <a16:creationId xmlns:a16="http://schemas.microsoft.com/office/drawing/2014/main" id="{5744BED2-D144-662A-9F39-EED44B53246C}"/>
              </a:ext>
            </a:extLst>
          </p:cNvPr>
          <p:cNvSpPr txBox="1"/>
          <p:nvPr/>
        </p:nvSpPr>
        <p:spPr>
          <a:xfrm>
            <a:off x="3195055" y="2983473"/>
            <a:ext cx="987312" cy="646331"/>
          </a:xfrm>
          <a:prstGeom prst="rect">
            <a:avLst/>
          </a:prstGeom>
          <a:noFill/>
        </p:spPr>
        <p:txBody>
          <a:bodyPr wrap="square" rtlCol="0">
            <a:spAutoFit/>
          </a:bodyPr>
          <a:lstStyle/>
          <a:p>
            <a:pPr algn="ctr" defTabSz="914377">
              <a:buClrTx/>
              <a:defRPr/>
            </a:pPr>
            <a:r>
              <a:rPr lang="en-US" sz="1800" kern="1200" dirty="0">
                <a:solidFill>
                  <a:prstClr val="black"/>
                </a:solidFill>
                <a:latin typeface="Calibri" panose="020F0502020204030204"/>
                <a:ea typeface="+mn-ea"/>
                <a:cs typeface="+mn-cs"/>
              </a:rPr>
              <a:t>Output value</a:t>
            </a:r>
            <a:endParaRPr lang="en-IL" sz="1800" kern="1200" dirty="0">
              <a:solidFill>
                <a:prstClr val="black"/>
              </a:solidFill>
              <a:latin typeface="Calibri" panose="020F0502020204030204"/>
              <a:ea typeface="+mn-ea"/>
              <a:cs typeface="+mn-cs"/>
            </a:endParaRPr>
          </a:p>
        </p:txBody>
      </p:sp>
      <p:sp>
        <p:nvSpPr>
          <p:cNvPr id="14" name="Left Bracket 13">
            <a:extLst>
              <a:ext uri="{FF2B5EF4-FFF2-40B4-BE49-F238E27FC236}">
                <a16:creationId xmlns:a16="http://schemas.microsoft.com/office/drawing/2014/main" id="{BC9DA8C8-EFB2-C858-36D2-971BBA59CDCA}"/>
              </a:ext>
            </a:extLst>
          </p:cNvPr>
          <p:cNvSpPr/>
          <p:nvPr/>
        </p:nvSpPr>
        <p:spPr>
          <a:xfrm rot="16200000">
            <a:off x="7023609" y="2790011"/>
            <a:ext cx="320040" cy="5429455"/>
          </a:xfrm>
          <a:prstGeom prst="leftBracket">
            <a:avLst>
              <a:gd name="adj" fmla="val 105476"/>
            </a:avLst>
          </a:prstGeom>
          <a:ln w="317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defTabSz="914377">
              <a:buClrTx/>
              <a:defRPr/>
            </a:pPr>
            <a:endParaRPr lang="en-IL" sz="1800" kern="1200">
              <a:solidFill>
                <a:prstClr val="black"/>
              </a:solidFill>
              <a:latin typeface="Calibri" panose="020F0502020204030204"/>
            </a:endParaRPr>
          </a:p>
        </p:txBody>
      </p:sp>
      <p:sp>
        <p:nvSpPr>
          <p:cNvPr id="15" name="TextBox 14">
            <a:extLst>
              <a:ext uri="{FF2B5EF4-FFF2-40B4-BE49-F238E27FC236}">
                <a16:creationId xmlns:a16="http://schemas.microsoft.com/office/drawing/2014/main" id="{06E97E0B-F092-AC2C-C966-BFC8C209654C}"/>
              </a:ext>
            </a:extLst>
          </p:cNvPr>
          <p:cNvSpPr txBox="1"/>
          <p:nvPr/>
        </p:nvSpPr>
        <p:spPr>
          <a:xfrm>
            <a:off x="6670909" y="5764765"/>
            <a:ext cx="987312" cy="369332"/>
          </a:xfrm>
          <a:prstGeom prst="rect">
            <a:avLst/>
          </a:prstGeom>
          <a:noFill/>
        </p:spPr>
        <p:txBody>
          <a:bodyPr wrap="square" rtlCol="0">
            <a:spAutoFit/>
          </a:bodyPr>
          <a:lstStyle/>
          <a:p>
            <a:pPr algn="ctr" defTabSz="914377">
              <a:buClrTx/>
              <a:defRPr/>
            </a:pPr>
            <a:r>
              <a:rPr lang="en-US" sz="1800" kern="1200" dirty="0">
                <a:solidFill>
                  <a:prstClr val="black"/>
                </a:solidFill>
                <a:latin typeface="Calibri" panose="020F0502020204030204"/>
                <a:ea typeface="+mn-ea"/>
                <a:cs typeface="+mn-cs"/>
              </a:rPr>
              <a:t>∑</a:t>
            </a:r>
            <a:endParaRPr lang="en-IL" sz="1800" kern="1200" dirty="0">
              <a:solidFill>
                <a:prstClr val="black"/>
              </a:solidFill>
              <a:latin typeface="Calibri" panose="020F0502020204030204"/>
              <a:ea typeface="+mn-ea"/>
              <a:cs typeface="+mn-cs"/>
            </a:endParaRPr>
          </a:p>
        </p:txBody>
      </p:sp>
      <p:sp>
        <p:nvSpPr>
          <p:cNvPr id="3" name="Date Placeholder 3">
            <a:extLst>
              <a:ext uri="{FF2B5EF4-FFF2-40B4-BE49-F238E27FC236}">
                <a16:creationId xmlns:a16="http://schemas.microsoft.com/office/drawing/2014/main" id="{448D95D6-317C-AC37-D673-88A3D8BA7FF3}"/>
              </a:ext>
            </a:extLst>
          </p:cNvPr>
          <p:cNvSpPr>
            <a:spLocks noGrp="1"/>
          </p:cNvSpPr>
          <p:nvPr>
            <p:ph type="dt" idx="10"/>
          </p:nvPr>
        </p:nvSpPr>
        <p:spPr>
          <a:xfrm>
            <a:off x="295382" y="6408550"/>
            <a:ext cx="2743200" cy="365125"/>
          </a:xfrm>
        </p:spPr>
        <p:txBody>
          <a:bodyPr/>
          <a:lstStyle/>
          <a:p>
            <a:r>
              <a:rPr lang="en-GB" dirty="0"/>
              <a:t>SIGGRAPH 2025 Course</a:t>
            </a:r>
          </a:p>
        </p:txBody>
      </p:sp>
      <p:sp>
        <p:nvSpPr>
          <p:cNvPr id="9" name="Footer Placeholder 4">
            <a:extLst>
              <a:ext uri="{FF2B5EF4-FFF2-40B4-BE49-F238E27FC236}">
                <a16:creationId xmlns:a16="http://schemas.microsoft.com/office/drawing/2014/main" id="{CF20DE46-621C-48A0-1135-14C014809364}"/>
              </a:ext>
            </a:extLst>
          </p:cNvPr>
          <p:cNvSpPr>
            <a:spLocks noGrp="1"/>
          </p:cNvSpPr>
          <p:nvPr>
            <p:ph type="ftr" idx="11"/>
          </p:nvPr>
        </p:nvSpPr>
        <p:spPr>
          <a:xfrm>
            <a:off x="4038600" y="6410138"/>
            <a:ext cx="4114800" cy="365125"/>
          </a:xfrm>
        </p:spPr>
        <p:txBody>
          <a:bodyPr/>
          <a:lstStyle/>
          <a:p>
            <a:r>
              <a:rPr lang="en-GB"/>
              <a:t>Attention</a:t>
            </a:r>
            <a:endParaRPr lang="en-GB" dirty="0"/>
          </a:p>
        </p:txBody>
      </p:sp>
      <p:sp>
        <p:nvSpPr>
          <p:cNvPr id="12" name="Slide Number Placeholder 5">
            <a:extLst>
              <a:ext uri="{FF2B5EF4-FFF2-40B4-BE49-F238E27FC236}">
                <a16:creationId xmlns:a16="http://schemas.microsoft.com/office/drawing/2014/main" id="{DE5F45E4-A98B-ED1B-9D0C-CE4347F9F887}"/>
              </a:ext>
            </a:extLst>
          </p:cNvPr>
          <p:cNvSpPr>
            <a:spLocks noGrp="1"/>
          </p:cNvSpPr>
          <p:nvPr>
            <p:ph type="sldNum" idx="12"/>
          </p:nvPr>
        </p:nvSpPr>
        <p:spPr>
          <a:xfrm>
            <a:off x="8386622" y="6408550"/>
            <a:ext cx="3509995" cy="365125"/>
          </a:xfrm>
        </p:spPr>
        <p:txBody>
          <a:bodyPr/>
          <a:lstStyle/>
          <a:p>
            <a:pPr marL="0" lvl="0" indent="0" algn="r" rtl="0">
              <a:spcBef>
                <a:spcPts val="0"/>
              </a:spcBef>
              <a:spcAft>
                <a:spcPts val="0"/>
              </a:spcAft>
              <a:buNone/>
            </a:pPr>
            <a:r>
              <a:rPr lang="en-US"/>
              <a:t>Diffusion Models in Visual Computing</a:t>
            </a:r>
          </a:p>
        </p:txBody>
      </p:sp>
    </p:spTree>
    <p:extLst>
      <p:ext uri="{BB962C8B-B14F-4D97-AF65-F5344CB8AC3E}">
        <p14:creationId xmlns:p14="http://schemas.microsoft.com/office/powerpoint/2010/main" val="15038254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fade">
                                      <p:cBhvr>
                                        <p:cTn id="20" dur="500"/>
                                        <p:tgtEl>
                                          <p:spTgt spid="11"/>
                                        </p:tgtEl>
                                      </p:cBhvr>
                                    </p:animEffect>
                                  </p:childTnLst>
                                </p:cTn>
                              </p:par>
                              <p:par>
                                <p:cTn id="21" presetID="10" presetClass="entr" presetSubtype="0" fill="hold" nodeType="with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500"/>
                                        <p:tgtEl>
                                          <p:spTgt spid="10"/>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fade">
                                      <p:cBhvr>
                                        <p:cTn id="28" dur="500"/>
                                        <p:tgtEl>
                                          <p:spTgt spid="14"/>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3" grpId="0"/>
      <p:bldP spid="14" grpId="0" animBg="1"/>
      <p:bldP spid="1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BA615-86C7-A927-9448-81BAFC4013F4}"/>
              </a:ext>
            </a:extLst>
          </p:cNvPr>
          <p:cNvSpPr>
            <a:spLocks noGrp="1"/>
          </p:cNvSpPr>
          <p:nvPr>
            <p:ph type="title"/>
          </p:nvPr>
        </p:nvSpPr>
        <p:spPr/>
        <p:txBody>
          <a:bodyPr>
            <a:normAutofit fontScale="90000"/>
          </a:bodyPr>
          <a:lstStyle/>
          <a:p>
            <a:r>
              <a:rPr lang="en-IL" dirty="0"/>
              <a:t>Appearance Transfer Results</a:t>
            </a:r>
          </a:p>
        </p:txBody>
      </p:sp>
      <p:sp>
        <p:nvSpPr>
          <p:cNvPr id="4" name="Date Placeholder 3">
            <a:extLst>
              <a:ext uri="{FF2B5EF4-FFF2-40B4-BE49-F238E27FC236}">
                <a16:creationId xmlns:a16="http://schemas.microsoft.com/office/drawing/2014/main" id="{7395401D-C668-2FCA-F0EA-02AE32162001}"/>
              </a:ext>
            </a:extLst>
          </p:cNvPr>
          <p:cNvSpPr>
            <a:spLocks noGrp="1"/>
          </p:cNvSpPr>
          <p:nvPr>
            <p:ph type="dt" idx="10"/>
          </p:nvPr>
        </p:nvSpPr>
        <p:spPr/>
        <p:txBody>
          <a:bodyPr/>
          <a:lstStyle/>
          <a:p>
            <a:r>
              <a:rPr lang="en-GB" dirty="0"/>
              <a:t>SIGGRAPH 2025 Course</a:t>
            </a:r>
          </a:p>
        </p:txBody>
      </p:sp>
      <p:sp>
        <p:nvSpPr>
          <p:cNvPr id="5" name="Footer Placeholder 4">
            <a:extLst>
              <a:ext uri="{FF2B5EF4-FFF2-40B4-BE49-F238E27FC236}">
                <a16:creationId xmlns:a16="http://schemas.microsoft.com/office/drawing/2014/main" id="{AAD4B8DC-F0FA-E6A2-3822-6DC522DFDAF8}"/>
              </a:ext>
            </a:extLst>
          </p:cNvPr>
          <p:cNvSpPr>
            <a:spLocks noGrp="1"/>
          </p:cNvSpPr>
          <p:nvPr>
            <p:ph type="ftr" idx="11"/>
          </p:nvPr>
        </p:nvSpPr>
        <p:spPr/>
        <p:txBody>
          <a:bodyPr/>
          <a:lstStyle/>
          <a:p>
            <a:r>
              <a:rPr lang="en-GB"/>
              <a:t>Attention</a:t>
            </a:r>
            <a:endParaRPr lang="en-GB" dirty="0"/>
          </a:p>
        </p:txBody>
      </p:sp>
      <p:sp>
        <p:nvSpPr>
          <p:cNvPr id="6" name="Slide Number Placeholder 5">
            <a:extLst>
              <a:ext uri="{FF2B5EF4-FFF2-40B4-BE49-F238E27FC236}">
                <a16:creationId xmlns:a16="http://schemas.microsoft.com/office/drawing/2014/main" id="{8785B058-B710-07AE-B27A-221024B87729}"/>
              </a:ext>
            </a:extLst>
          </p:cNvPr>
          <p:cNvSpPr>
            <a:spLocks noGrp="1"/>
          </p:cNvSpPr>
          <p:nvPr>
            <p:ph type="sldNum" idx="12"/>
          </p:nvPr>
        </p:nvSpPr>
        <p:spPr/>
        <p:txBody>
          <a:bodyPr/>
          <a:lstStyle/>
          <a:p>
            <a:pPr marL="0" lvl="0" indent="0" algn="r" rtl="0">
              <a:spcBef>
                <a:spcPts val="0"/>
              </a:spcBef>
              <a:spcAft>
                <a:spcPts val="0"/>
              </a:spcAft>
              <a:buNone/>
            </a:pPr>
            <a:r>
              <a:rPr lang="en-US"/>
              <a:t>Diffusion Models in Visual Computing</a:t>
            </a:r>
          </a:p>
        </p:txBody>
      </p:sp>
      <p:pic>
        <p:nvPicPr>
          <p:cNvPr id="7" name="Picture 4">
            <a:extLst>
              <a:ext uri="{FF2B5EF4-FFF2-40B4-BE49-F238E27FC236}">
                <a16:creationId xmlns:a16="http://schemas.microsoft.com/office/drawing/2014/main" id="{BDC1DB5B-7E6D-3991-F35A-FA016BC54165}"/>
              </a:ext>
            </a:extLst>
          </p:cNvPr>
          <p:cNvPicPr>
            <a:picLocks noChangeAspect="1" noChangeArrowheads="1"/>
          </p:cNvPicPr>
          <p:nvPr/>
        </p:nvPicPr>
        <p:blipFill>
          <a:blip r:embed="rId2" cstate="hqprint">
            <a:extLst>
              <a:ext uri="{28A0092B-C50C-407E-A947-70E740481C1C}">
                <a14:useLocalDpi xmlns:a14="http://schemas.microsoft.com/office/drawing/2010/main" val="0"/>
              </a:ext>
            </a:extLst>
          </a:blip>
          <a:srcRect/>
          <a:stretch>
            <a:fillRect/>
          </a:stretch>
        </p:blipFill>
        <p:spPr bwMode="auto">
          <a:xfrm>
            <a:off x="1074228" y="2069742"/>
            <a:ext cx="9983199" cy="38502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90123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BA615-86C7-A927-9448-81BAFC4013F4}"/>
              </a:ext>
            </a:extLst>
          </p:cNvPr>
          <p:cNvSpPr>
            <a:spLocks noGrp="1"/>
          </p:cNvSpPr>
          <p:nvPr>
            <p:ph type="title"/>
          </p:nvPr>
        </p:nvSpPr>
        <p:spPr/>
        <p:txBody>
          <a:bodyPr>
            <a:normAutofit fontScale="90000"/>
          </a:bodyPr>
          <a:lstStyle/>
          <a:p>
            <a:r>
              <a:rPr lang="en-IL" dirty="0"/>
              <a:t>Appearance Transfer Results</a:t>
            </a:r>
          </a:p>
        </p:txBody>
      </p:sp>
      <p:sp>
        <p:nvSpPr>
          <p:cNvPr id="4" name="Date Placeholder 3">
            <a:extLst>
              <a:ext uri="{FF2B5EF4-FFF2-40B4-BE49-F238E27FC236}">
                <a16:creationId xmlns:a16="http://schemas.microsoft.com/office/drawing/2014/main" id="{7395401D-C668-2FCA-F0EA-02AE32162001}"/>
              </a:ext>
            </a:extLst>
          </p:cNvPr>
          <p:cNvSpPr>
            <a:spLocks noGrp="1"/>
          </p:cNvSpPr>
          <p:nvPr>
            <p:ph type="dt" idx="10"/>
          </p:nvPr>
        </p:nvSpPr>
        <p:spPr/>
        <p:txBody>
          <a:bodyPr/>
          <a:lstStyle/>
          <a:p>
            <a:r>
              <a:rPr lang="en-GB" dirty="0"/>
              <a:t>SIGGRAPH 2025 Course</a:t>
            </a:r>
          </a:p>
        </p:txBody>
      </p:sp>
      <p:sp>
        <p:nvSpPr>
          <p:cNvPr id="5" name="Footer Placeholder 4">
            <a:extLst>
              <a:ext uri="{FF2B5EF4-FFF2-40B4-BE49-F238E27FC236}">
                <a16:creationId xmlns:a16="http://schemas.microsoft.com/office/drawing/2014/main" id="{AAD4B8DC-F0FA-E6A2-3822-6DC522DFDAF8}"/>
              </a:ext>
            </a:extLst>
          </p:cNvPr>
          <p:cNvSpPr>
            <a:spLocks noGrp="1"/>
          </p:cNvSpPr>
          <p:nvPr>
            <p:ph type="ftr" idx="11"/>
          </p:nvPr>
        </p:nvSpPr>
        <p:spPr/>
        <p:txBody>
          <a:bodyPr/>
          <a:lstStyle/>
          <a:p>
            <a:r>
              <a:rPr lang="en-GB"/>
              <a:t>Attention</a:t>
            </a:r>
            <a:endParaRPr lang="en-GB" dirty="0"/>
          </a:p>
        </p:txBody>
      </p:sp>
      <p:sp>
        <p:nvSpPr>
          <p:cNvPr id="6" name="Slide Number Placeholder 5">
            <a:extLst>
              <a:ext uri="{FF2B5EF4-FFF2-40B4-BE49-F238E27FC236}">
                <a16:creationId xmlns:a16="http://schemas.microsoft.com/office/drawing/2014/main" id="{8785B058-B710-07AE-B27A-221024B87729}"/>
              </a:ext>
            </a:extLst>
          </p:cNvPr>
          <p:cNvSpPr>
            <a:spLocks noGrp="1"/>
          </p:cNvSpPr>
          <p:nvPr>
            <p:ph type="sldNum" idx="12"/>
          </p:nvPr>
        </p:nvSpPr>
        <p:spPr/>
        <p:txBody>
          <a:bodyPr/>
          <a:lstStyle/>
          <a:p>
            <a:pPr marL="0" lvl="0" indent="0" algn="r" rtl="0">
              <a:spcBef>
                <a:spcPts val="0"/>
              </a:spcBef>
              <a:spcAft>
                <a:spcPts val="0"/>
              </a:spcAft>
              <a:buNone/>
            </a:pPr>
            <a:r>
              <a:rPr lang="en-US"/>
              <a:t>Diffusion Models in Visual Computing</a:t>
            </a:r>
          </a:p>
        </p:txBody>
      </p:sp>
      <p:pic>
        <p:nvPicPr>
          <p:cNvPr id="3" name="Picture 6">
            <a:extLst>
              <a:ext uri="{FF2B5EF4-FFF2-40B4-BE49-F238E27FC236}">
                <a16:creationId xmlns:a16="http://schemas.microsoft.com/office/drawing/2014/main" id="{0B99FBE0-EF8B-5C9C-1916-9936506F93A1}"/>
              </a:ext>
            </a:extLst>
          </p:cNvPr>
          <p:cNvPicPr>
            <a:picLocks noChangeAspect="1" noChangeArrowheads="1"/>
          </p:cNvPicPr>
          <p:nvPr/>
        </p:nvPicPr>
        <p:blipFill>
          <a:blip r:embed="rId2"/>
          <a:srcRect t="1493" b="1493"/>
          <a:stretch/>
        </p:blipFill>
        <p:spPr bwMode="auto">
          <a:xfrm>
            <a:off x="905495" y="2017336"/>
            <a:ext cx="10444163" cy="38979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73925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BA615-86C7-A927-9448-81BAFC4013F4}"/>
              </a:ext>
            </a:extLst>
          </p:cNvPr>
          <p:cNvSpPr>
            <a:spLocks noGrp="1"/>
          </p:cNvSpPr>
          <p:nvPr>
            <p:ph type="title"/>
          </p:nvPr>
        </p:nvSpPr>
        <p:spPr/>
        <p:txBody>
          <a:bodyPr>
            <a:normAutofit fontScale="90000"/>
          </a:bodyPr>
          <a:lstStyle/>
          <a:p>
            <a:r>
              <a:rPr lang="en-IL" dirty="0"/>
              <a:t>Appearance Transfer Results</a:t>
            </a:r>
          </a:p>
        </p:txBody>
      </p:sp>
      <p:sp>
        <p:nvSpPr>
          <p:cNvPr id="4" name="Date Placeholder 3">
            <a:extLst>
              <a:ext uri="{FF2B5EF4-FFF2-40B4-BE49-F238E27FC236}">
                <a16:creationId xmlns:a16="http://schemas.microsoft.com/office/drawing/2014/main" id="{7395401D-C668-2FCA-F0EA-02AE32162001}"/>
              </a:ext>
            </a:extLst>
          </p:cNvPr>
          <p:cNvSpPr>
            <a:spLocks noGrp="1"/>
          </p:cNvSpPr>
          <p:nvPr>
            <p:ph type="dt" idx="10"/>
          </p:nvPr>
        </p:nvSpPr>
        <p:spPr/>
        <p:txBody>
          <a:bodyPr/>
          <a:lstStyle/>
          <a:p>
            <a:r>
              <a:rPr lang="en-GB" dirty="0"/>
              <a:t>SIGGRAPH 2025 Course</a:t>
            </a:r>
          </a:p>
        </p:txBody>
      </p:sp>
      <p:sp>
        <p:nvSpPr>
          <p:cNvPr id="5" name="Footer Placeholder 4">
            <a:extLst>
              <a:ext uri="{FF2B5EF4-FFF2-40B4-BE49-F238E27FC236}">
                <a16:creationId xmlns:a16="http://schemas.microsoft.com/office/drawing/2014/main" id="{AAD4B8DC-F0FA-E6A2-3822-6DC522DFDAF8}"/>
              </a:ext>
            </a:extLst>
          </p:cNvPr>
          <p:cNvSpPr>
            <a:spLocks noGrp="1"/>
          </p:cNvSpPr>
          <p:nvPr>
            <p:ph type="ftr" idx="11"/>
          </p:nvPr>
        </p:nvSpPr>
        <p:spPr/>
        <p:txBody>
          <a:bodyPr/>
          <a:lstStyle/>
          <a:p>
            <a:r>
              <a:rPr lang="en-GB"/>
              <a:t>Attention</a:t>
            </a:r>
            <a:endParaRPr lang="en-GB" dirty="0"/>
          </a:p>
        </p:txBody>
      </p:sp>
      <p:sp>
        <p:nvSpPr>
          <p:cNvPr id="6" name="Slide Number Placeholder 5">
            <a:extLst>
              <a:ext uri="{FF2B5EF4-FFF2-40B4-BE49-F238E27FC236}">
                <a16:creationId xmlns:a16="http://schemas.microsoft.com/office/drawing/2014/main" id="{8785B058-B710-07AE-B27A-221024B87729}"/>
              </a:ext>
            </a:extLst>
          </p:cNvPr>
          <p:cNvSpPr>
            <a:spLocks noGrp="1"/>
          </p:cNvSpPr>
          <p:nvPr>
            <p:ph type="sldNum" idx="12"/>
          </p:nvPr>
        </p:nvSpPr>
        <p:spPr/>
        <p:txBody>
          <a:bodyPr/>
          <a:lstStyle/>
          <a:p>
            <a:pPr marL="0" lvl="0" indent="0" algn="r" rtl="0">
              <a:spcBef>
                <a:spcPts val="0"/>
              </a:spcBef>
              <a:spcAft>
                <a:spcPts val="0"/>
              </a:spcAft>
              <a:buNone/>
            </a:pPr>
            <a:r>
              <a:rPr lang="en-US"/>
              <a:t>Diffusion Models in Visual Computing</a:t>
            </a:r>
          </a:p>
        </p:txBody>
      </p:sp>
      <p:pic>
        <p:nvPicPr>
          <p:cNvPr id="7" name="Picture 2">
            <a:extLst>
              <a:ext uri="{FF2B5EF4-FFF2-40B4-BE49-F238E27FC236}">
                <a16:creationId xmlns:a16="http://schemas.microsoft.com/office/drawing/2014/main" id="{EAE3B8B1-19EA-687D-2E49-E80AD1C2D912}"/>
              </a:ext>
            </a:extLst>
          </p:cNvPr>
          <p:cNvPicPr>
            <a:picLocks noChangeAspect="1" noChangeArrowheads="1"/>
          </p:cNvPicPr>
          <p:nvPr/>
        </p:nvPicPr>
        <p:blipFill>
          <a:blip r:embed="rId2" cstate="hqprint">
            <a:extLst>
              <a:ext uri="{28A0092B-C50C-407E-A947-70E740481C1C}">
                <a14:useLocalDpi xmlns:a14="http://schemas.microsoft.com/office/drawing/2010/main" val="0"/>
              </a:ext>
            </a:extLst>
          </a:blip>
          <a:srcRect/>
          <a:stretch>
            <a:fillRect/>
          </a:stretch>
        </p:blipFill>
        <p:spPr bwMode="auto">
          <a:xfrm>
            <a:off x="1309560" y="1975475"/>
            <a:ext cx="9860986" cy="38031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88171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BA615-86C7-A927-9448-81BAFC4013F4}"/>
              </a:ext>
            </a:extLst>
          </p:cNvPr>
          <p:cNvSpPr>
            <a:spLocks noGrp="1"/>
          </p:cNvSpPr>
          <p:nvPr>
            <p:ph type="title"/>
          </p:nvPr>
        </p:nvSpPr>
        <p:spPr/>
        <p:txBody>
          <a:bodyPr>
            <a:normAutofit fontScale="90000"/>
          </a:bodyPr>
          <a:lstStyle/>
          <a:p>
            <a:r>
              <a:rPr lang="en-IL" dirty="0"/>
              <a:t>Appearance Transfer Results</a:t>
            </a:r>
          </a:p>
        </p:txBody>
      </p:sp>
      <p:sp>
        <p:nvSpPr>
          <p:cNvPr id="4" name="Date Placeholder 3">
            <a:extLst>
              <a:ext uri="{FF2B5EF4-FFF2-40B4-BE49-F238E27FC236}">
                <a16:creationId xmlns:a16="http://schemas.microsoft.com/office/drawing/2014/main" id="{7395401D-C668-2FCA-F0EA-02AE32162001}"/>
              </a:ext>
            </a:extLst>
          </p:cNvPr>
          <p:cNvSpPr>
            <a:spLocks noGrp="1"/>
          </p:cNvSpPr>
          <p:nvPr>
            <p:ph type="dt" idx="10"/>
          </p:nvPr>
        </p:nvSpPr>
        <p:spPr/>
        <p:txBody>
          <a:bodyPr/>
          <a:lstStyle/>
          <a:p>
            <a:r>
              <a:rPr lang="en-GB" dirty="0"/>
              <a:t>SIGGRAPH 2025 Course</a:t>
            </a:r>
          </a:p>
        </p:txBody>
      </p:sp>
      <p:sp>
        <p:nvSpPr>
          <p:cNvPr id="5" name="Footer Placeholder 4">
            <a:extLst>
              <a:ext uri="{FF2B5EF4-FFF2-40B4-BE49-F238E27FC236}">
                <a16:creationId xmlns:a16="http://schemas.microsoft.com/office/drawing/2014/main" id="{AAD4B8DC-F0FA-E6A2-3822-6DC522DFDAF8}"/>
              </a:ext>
            </a:extLst>
          </p:cNvPr>
          <p:cNvSpPr>
            <a:spLocks noGrp="1"/>
          </p:cNvSpPr>
          <p:nvPr>
            <p:ph type="ftr" idx="11"/>
          </p:nvPr>
        </p:nvSpPr>
        <p:spPr/>
        <p:txBody>
          <a:bodyPr/>
          <a:lstStyle/>
          <a:p>
            <a:r>
              <a:rPr lang="en-GB"/>
              <a:t>Attention</a:t>
            </a:r>
            <a:endParaRPr lang="en-GB" dirty="0"/>
          </a:p>
        </p:txBody>
      </p:sp>
      <p:sp>
        <p:nvSpPr>
          <p:cNvPr id="6" name="Slide Number Placeholder 5">
            <a:extLst>
              <a:ext uri="{FF2B5EF4-FFF2-40B4-BE49-F238E27FC236}">
                <a16:creationId xmlns:a16="http://schemas.microsoft.com/office/drawing/2014/main" id="{8785B058-B710-07AE-B27A-221024B87729}"/>
              </a:ext>
            </a:extLst>
          </p:cNvPr>
          <p:cNvSpPr>
            <a:spLocks noGrp="1"/>
          </p:cNvSpPr>
          <p:nvPr>
            <p:ph type="sldNum" idx="12"/>
          </p:nvPr>
        </p:nvSpPr>
        <p:spPr/>
        <p:txBody>
          <a:bodyPr/>
          <a:lstStyle/>
          <a:p>
            <a:pPr marL="0" lvl="0" indent="0" algn="r" rtl="0">
              <a:spcBef>
                <a:spcPts val="0"/>
              </a:spcBef>
              <a:spcAft>
                <a:spcPts val="0"/>
              </a:spcAft>
              <a:buNone/>
            </a:pPr>
            <a:r>
              <a:rPr lang="en-US"/>
              <a:t>Diffusion Models in Visual Computing</a:t>
            </a:r>
          </a:p>
        </p:txBody>
      </p:sp>
      <p:pic>
        <p:nvPicPr>
          <p:cNvPr id="3" name="Picture 4">
            <a:extLst>
              <a:ext uri="{FF2B5EF4-FFF2-40B4-BE49-F238E27FC236}">
                <a16:creationId xmlns:a16="http://schemas.microsoft.com/office/drawing/2014/main" id="{0D653177-0A20-8FB1-10C9-CA9C4062C9F8}"/>
              </a:ext>
            </a:extLst>
          </p:cNvPr>
          <p:cNvPicPr>
            <a:picLocks noChangeAspect="1" noChangeArrowheads="1"/>
          </p:cNvPicPr>
          <p:nvPr/>
        </p:nvPicPr>
        <p:blipFill rotWithShape="1">
          <a:blip r:embed="rId2" cstate="hqprint">
            <a:extLst>
              <a:ext uri="{28A0092B-C50C-407E-A947-70E740481C1C}">
                <a14:useLocalDpi xmlns:a14="http://schemas.microsoft.com/office/drawing/2010/main" val="0"/>
              </a:ext>
            </a:extLst>
          </a:blip>
          <a:srcRect b="3230"/>
          <a:stretch/>
        </p:blipFill>
        <p:spPr bwMode="auto">
          <a:xfrm>
            <a:off x="1090509" y="2226327"/>
            <a:ext cx="10098892" cy="37691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57708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BA615-86C7-A927-9448-81BAFC4013F4}"/>
              </a:ext>
            </a:extLst>
          </p:cNvPr>
          <p:cNvSpPr>
            <a:spLocks noGrp="1"/>
          </p:cNvSpPr>
          <p:nvPr>
            <p:ph type="title"/>
          </p:nvPr>
        </p:nvSpPr>
        <p:spPr/>
        <p:txBody>
          <a:bodyPr>
            <a:normAutofit fontScale="90000"/>
          </a:bodyPr>
          <a:lstStyle/>
          <a:p>
            <a:r>
              <a:rPr lang="en-IL" dirty="0"/>
              <a:t>Appearance Transfer Results</a:t>
            </a:r>
          </a:p>
        </p:txBody>
      </p:sp>
      <p:sp>
        <p:nvSpPr>
          <p:cNvPr id="4" name="Date Placeholder 3">
            <a:extLst>
              <a:ext uri="{FF2B5EF4-FFF2-40B4-BE49-F238E27FC236}">
                <a16:creationId xmlns:a16="http://schemas.microsoft.com/office/drawing/2014/main" id="{7395401D-C668-2FCA-F0EA-02AE32162001}"/>
              </a:ext>
            </a:extLst>
          </p:cNvPr>
          <p:cNvSpPr>
            <a:spLocks noGrp="1"/>
          </p:cNvSpPr>
          <p:nvPr>
            <p:ph type="dt" idx="10"/>
          </p:nvPr>
        </p:nvSpPr>
        <p:spPr/>
        <p:txBody>
          <a:bodyPr/>
          <a:lstStyle/>
          <a:p>
            <a:r>
              <a:rPr lang="en-GB" dirty="0"/>
              <a:t>SIGGRAPH 2025 Course</a:t>
            </a:r>
          </a:p>
        </p:txBody>
      </p:sp>
      <p:sp>
        <p:nvSpPr>
          <p:cNvPr id="5" name="Footer Placeholder 4">
            <a:extLst>
              <a:ext uri="{FF2B5EF4-FFF2-40B4-BE49-F238E27FC236}">
                <a16:creationId xmlns:a16="http://schemas.microsoft.com/office/drawing/2014/main" id="{AAD4B8DC-F0FA-E6A2-3822-6DC522DFDAF8}"/>
              </a:ext>
            </a:extLst>
          </p:cNvPr>
          <p:cNvSpPr>
            <a:spLocks noGrp="1"/>
          </p:cNvSpPr>
          <p:nvPr>
            <p:ph type="ftr" idx="11"/>
          </p:nvPr>
        </p:nvSpPr>
        <p:spPr/>
        <p:txBody>
          <a:bodyPr/>
          <a:lstStyle/>
          <a:p>
            <a:r>
              <a:rPr lang="en-GB"/>
              <a:t>Attention</a:t>
            </a:r>
            <a:endParaRPr lang="en-GB" dirty="0"/>
          </a:p>
        </p:txBody>
      </p:sp>
      <p:sp>
        <p:nvSpPr>
          <p:cNvPr id="6" name="Slide Number Placeholder 5">
            <a:extLst>
              <a:ext uri="{FF2B5EF4-FFF2-40B4-BE49-F238E27FC236}">
                <a16:creationId xmlns:a16="http://schemas.microsoft.com/office/drawing/2014/main" id="{8785B058-B710-07AE-B27A-221024B87729}"/>
              </a:ext>
            </a:extLst>
          </p:cNvPr>
          <p:cNvSpPr>
            <a:spLocks noGrp="1"/>
          </p:cNvSpPr>
          <p:nvPr>
            <p:ph type="sldNum" idx="12"/>
          </p:nvPr>
        </p:nvSpPr>
        <p:spPr/>
        <p:txBody>
          <a:bodyPr/>
          <a:lstStyle/>
          <a:p>
            <a:pPr marL="0" lvl="0" indent="0" algn="r" rtl="0">
              <a:spcBef>
                <a:spcPts val="0"/>
              </a:spcBef>
              <a:spcAft>
                <a:spcPts val="0"/>
              </a:spcAft>
              <a:buNone/>
            </a:pPr>
            <a:r>
              <a:rPr lang="en-US"/>
              <a:t>Diffusion Models in Visual Computing</a:t>
            </a:r>
          </a:p>
        </p:txBody>
      </p:sp>
      <p:pic>
        <p:nvPicPr>
          <p:cNvPr id="7" name="Picture 2">
            <a:extLst>
              <a:ext uri="{FF2B5EF4-FFF2-40B4-BE49-F238E27FC236}">
                <a16:creationId xmlns:a16="http://schemas.microsoft.com/office/drawing/2014/main" id="{02DB627D-7B5F-4A0D-93F0-33D4EB50E232}"/>
              </a:ext>
            </a:extLst>
          </p:cNvPr>
          <p:cNvPicPr>
            <a:picLocks noChangeAspect="1" noChangeArrowheads="1"/>
          </p:cNvPicPr>
          <p:nvPr/>
        </p:nvPicPr>
        <p:blipFill>
          <a:blip r:embed="rId2" cstate="hqprint">
            <a:extLst>
              <a:ext uri="{28A0092B-C50C-407E-A947-70E740481C1C}">
                <a14:useLocalDpi xmlns:a14="http://schemas.microsoft.com/office/drawing/2010/main" val="0"/>
              </a:ext>
            </a:extLst>
          </a:blip>
          <a:srcRect/>
          <a:stretch>
            <a:fillRect/>
          </a:stretch>
        </p:blipFill>
        <p:spPr bwMode="auto">
          <a:xfrm>
            <a:off x="1297562" y="1422333"/>
            <a:ext cx="9596875" cy="48021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0631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BA615-86C7-A927-9448-81BAFC4013F4}"/>
              </a:ext>
            </a:extLst>
          </p:cNvPr>
          <p:cNvSpPr>
            <a:spLocks noGrp="1"/>
          </p:cNvSpPr>
          <p:nvPr>
            <p:ph type="title"/>
          </p:nvPr>
        </p:nvSpPr>
        <p:spPr/>
        <p:txBody>
          <a:bodyPr>
            <a:normAutofit fontScale="90000"/>
          </a:bodyPr>
          <a:lstStyle/>
          <a:p>
            <a:r>
              <a:rPr lang="en-IL" dirty="0"/>
              <a:t>Appearance Transfer Results</a:t>
            </a:r>
          </a:p>
        </p:txBody>
      </p:sp>
      <p:sp>
        <p:nvSpPr>
          <p:cNvPr id="4" name="Date Placeholder 3">
            <a:extLst>
              <a:ext uri="{FF2B5EF4-FFF2-40B4-BE49-F238E27FC236}">
                <a16:creationId xmlns:a16="http://schemas.microsoft.com/office/drawing/2014/main" id="{7395401D-C668-2FCA-F0EA-02AE32162001}"/>
              </a:ext>
            </a:extLst>
          </p:cNvPr>
          <p:cNvSpPr>
            <a:spLocks noGrp="1"/>
          </p:cNvSpPr>
          <p:nvPr>
            <p:ph type="dt" idx="10"/>
          </p:nvPr>
        </p:nvSpPr>
        <p:spPr/>
        <p:txBody>
          <a:bodyPr/>
          <a:lstStyle/>
          <a:p>
            <a:r>
              <a:rPr lang="en-GB" dirty="0"/>
              <a:t>SIGGRAPH 2025 Course</a:t>
            </a:r>
          </a:p>
        </p:txBody>
      </p:sp>
      <p:sp>
        <p:nvSpPr>
          <p:cNvPr id="5" name="Footer Placeholder 4">
            <a:extLst>
              <a:ext uri="{FF2B5EF4-FFF2-40B4-BE49-F238E27FC236}">
                <a16:creationId xmlns:a16="http://schemas.microsoft.com/office/drawing/2014/main" id="{AAD4B8DC-F0FA-E6A2-3822-6DC522DFDAF8}"/>
              </a:ext>
            </a:extLst>
          </p:cNvPr>
          <p:cNvSpPr>
            <a:spLocks noGrp="1"/>
          </p:cNvSpPr>
          <p:nvPr>
            <p:ph type="ftr" idx="11"/>
          </p:nvPr>
        </p:nvSpPr>
        <p:spPr/>
        <p:txBody>
          <a:bodyPr/>
          <a:lstStyle/>
          <a:p>
            <a:r>
              <a:rPr lang="en-GB"/>
              <a:t>Attention</a:t>
            </a:r>
            <a:endParaRPr lang="en-GB" dirty="0"/>
          </a:p>
        </p:txBody>
      </p:sp>
      <p:sp>
        <p:nvSpPr>
          <p:cNvPr id="6" name="Slide Number Placeholder 5">
            <a:extLst>
              <a:ext uri="{FF2B5EF4-FFF2-40B4-BE49-F238E27FC236}">
                <a16:creationId xmlns:a16="http://schemas.microsoft.com/office/drawing/2014/main" id="{8785B058-B710-07AE-B27A-221024B87729}"/>
              </a:ext>
            </a:extLst>
          </p:cNvPr>
          <p:cNvSpPr>
            <a:spLocks noGrp="1"/>
          </p:cNvSpPr>
          <p:nvPr>
            <p:ph type="sldNum" idx="12"/>
          </p:nvPr>
        </p:nvSpPr>
        <p:spPr/>
        <p:txBody>
          <a:bodyPr/>
          <a:lstStyle/>
          <a:p>
            <a:pPr marL="0" lvl="0" indent="0" algn="r" rtl="0">
              <a:spcBef>
                <a:spcPts val="0"/>
              </a:spcBef>
              <a:spcAft>
                <a:spcPts val="0"/>
              </a:spcAft>
              <a:buNone/>
            </a:pPr>
            <a:r>
              <a:rPr lang="en-US"/>
              <a:t>Diffusion Models in Visual Computing</a:t>
            </a:r>
          </a:p>
        </p:txBody>
      </p:sp>
      <p:pic>
        <p:nvPicPr>
          <p:cNvPr id="3" name="Picture 2">
            <a:extLst>
              <a:ext uri="{FF2B5EF4-FFF2-40B4-BE49-F238E27FC236}">
                <a16:creationId xmlns:a16="http://schemas.microsoft.com/office/drawing/2014/main" id="{2C211118-2C13-8947-D3A7-D9A659E6B940}"/>
              </a:ext>
            </a:extLst>
          </p:cNvPr>
          <p:cNvPicPr>
            <a:picLocks noChangeAspect="1"/>
          </p:cNvPicPr>
          <p:nvPr/>
        </p:nvPicPr>
        <p:blipFill>
          <a:blip r:embed="rId2"/>
          <a:stretch>
            <a:fillRect/>
          </a:stretch>
        </p:blipFill>
        <p:spPr>
          <a:xfrm>
            <a:off x="242747" y="1404710"/>
            <a:ext cx="11430367" cy="4095678"/>
          </a:xfrm>
          <a:prstGeom prst="rect">
            <a:avLst/>
          </a:prstGeom>
        </p:spPr>
      </p:pic>
    </p:spTree>
    <p:extLst>
      <p:ext uri="{BB962C8B-B14F-4D97-AF65-F5344CB8AC3E}">
        <p14:creationId xmlns:p14="http://schemas.microsoft.com/office/powerpoint/2010/main" val="31952128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8EE26-46D9-A3AC-6496-95C341924FED}"/>
              </a:ext>
            </a:extLst>
          </p:cNvPr>
          <p:cNvSpPr>
            <a:spLocks noGrp="1"/>
          </p:cNvSpPr>
          <p:nvPr>
            <p:ph type="title"/>
          </p:nvPr>
        </p:nvSpPr>
        <p:spPr>
          <a:xfrm>
            <a:off x="831850" y="1709738"/>
            <a:ext cx="10515600" cy="1500187"/>
          </a:xfrm>
        </p:spPr>
        <p:txBody>
          <a:bodyPr>
            <a:normAutofit/>
          </a:bodyPr>
          <a:lstStyle/>
          <a:p>
            <a:pPr marR="32246" algn="l" rtl="1">
              <a:lnSpc>
                <a:spcPct val="100000"/>
              </a:lnSpc>
              <a:spcBef>
                <a:spcPts val="0"/>
              </a:spcBef>
              <a:spcAft>
                <a:spcPts val="0"/>
              </a:spcAft>
              <a:buClr>
                <a:srgbClr val="51A7F9"/>
              </a:buClr>
              <a:buSzPts val="4500"/>
              <a:buFont typeface="Calibri"/>
              <a:buNone/>
            </a:pPr>
            <a:r>
              <a:rPr lang="en-US" sz="4400" b="1" dirty="0">
                <a:solidFill>
                  <a:srgbClr val="51A7F9"/>
                </a:solidFill>
                <a:latin typeface="Arial"/>
                <a:cs typeface="Arial"/>
                <a:sym typeface="Arial"/>
              </a:rPr>
              <a:t>Consistent Generation</a:t>
            </a:r>
            <a:endParaRPr lang="en-IL" sz="4400" b="1" dirty="0">
              <a:solidFill>
                <a:srgbClr val="51A7F9"/>
              </a:solidFill>
              <a:latin typeface="Arial"/>
              <a:cs typeface="Arial"/>
              <a:sym typeface="Arial"/>
            </a:endParaRPr>
          </a:p>
        </p:txBody>
      </p:sp>
      <p:sp>
        <p:nvSpPr>
          <p:cNvPr id="4" name="Date Placeholder 3">
            <a:extLst>
              <a:ext uri="{FF2B5EF4-FFF2-40B4-BE49-F238E27FC236}">
                <a16:creationId xmlns:a16="http://schemas.microsoft.com/office/drawing/2014/main" id="{84050D27-C77B-0EEB-ADE2-D3D6D24407E6}"/>
              </a:ext>
            </a:extLst>
          </p:cNvPr>
          <p:cNvSpPr>
            <a:spLocks noGrp="1"/>
          </p:cNvSpPr>
          <p:nvPr>
            <p:ph type="dt" idx="10"/>
          </p:nvPr>
        </p:nvSpPr>
        <p:spPr/>
        <p:txBody>
          <a:bodyPr/>
          <a:lstStyle/>
          <a:p>
            <a:r>
              <a:rPr lang="en-GB" dirty="0"/>
              <a:t>SIGGRAPH 2025 Course</a:t>
            </a:r>
          </a:p>
        </p:txBody>
      </p:sp>
      <p:sp>
        <p:nvSpPr>
          <p:cNvPr id="5" name="Footer Placeholder 4">
            <a:extLst>
              <a:ext uri="{FF2B5EF4-FFF2-40B4-BE49-F238E27FC236}">
                <a16:creationId xmlns:a16="http://schemas.microsoft.com/office/drawing/2014/main" id="{213B5FCD-89C2-471D-861D-921FF9BF0D5B}"/>
              </a:ext>
            </a:extLst>
          </p:cNvPr>
          <p:cNvSpPr>
            <a:spLocks noGrp="1"/>
          </p:cNvSpPr>
          <p:nvPr>
            <p:ph type="ftr" idx="11"/>
          </p:nvPr>
        </p:nvSpPr>
        <p:spPr/>
        <p:txBody>
          <a:bodyPr/>
          <a:lstStyle/>
          <a:p>
            <a:r>
              <a:rPr lang="en-GB" dirty="0"/>
              <a:t>Attention</a:t>
            </a:r>
          </a:p>
        </p:txBody>
      </p:sp>
      <p:sp>
        <p:nvSpPr>
          <p:cNvPr id="6" name="Slide Number Placeholder 5">
            <a:extLst>
              <a:ext uri="{FF2B5EF4-FFF2-40B4-BE49-F238E27FC236}">
                <a16:creationId xmlns:a16="http://schemas.microsoft.com/office/drawing/2014/main" id="{242FD8EF-9154-8485-B7CE-FC7A39DBEB41}"/>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27</a:t>
            </a:fld>
            <a:endParaRPr lang="en-US"/>
          </a:p>
        </p:txBody>
      </p:sp>
      <p:sp>
        <p:nvSpPr>
          <p:cNvPr id="7" name="TextBox 6">
            <a:extLst>
              <a:ext uri="{FF2B5EF4-FFF2-40B4-BE49-F238E27FC236}">
                <a16:creationId xmlns:a16="http://schemas.microsoft.com/office/drawing/2014/main" id="{FBB12776-F85D-78EF-377D-5B664FEDCF93}"/>
              </a:ext>
            </a:extLst>
          </p:cNvPr>
          <p:cNvSpPr txBox="1"/>
          <p:nvPr/>
        </p:nvSpPr>
        <p:spPr>
          <a:xfrm>
            <a:off x="831850" y="3429000"/>
            <a:ext cx="3648756" cy="3108543"/>
          </a:xfrm>
          <a:prstGeom prst="rect">
            <a:avLst/>
          </a:prstGeom>
          <a:noFill/>
        </p:spPr>
        <p:txBody>
          <a:bodyPr wrap="none" rtlCol="0">
            <a:spAutoFit/>
          </a:bodyPr>
          <a:lstStyle/>
          <a:p>
            <a:r>
              <a:rPr lang="en-US" dirty="0">
                <a:latin typeface="Exo 2" pitchFamily="2" charset="0"/>
              </a:rPr>
              <a:t>Tune-A-Video [Wu et al., ICCV 2023] </a:t>
            </a:r>
          </a:p>
          <a:p>
            <a:r>
              <a:rPr lang="en-US" dirty="0">
                <a:latin typeface="Exo 2" pitchFamily="2" charset="0"/>
              </a:rPr>
              <a:t>Style Aligned [Hertz et al., CVPR 2024]</a:t>
            </a:r>
          </a:p>
          <a:p>
            <a:r>
              <a:rPr lang="en-IL" dirty="0">
                <a:latin typeface="Exo 2" pitchFamily="2" charset="0"/>
              </a:rPr>
              <a:t>ConsiStory [Tewel el al., SIGGRAPH 2024]</a:t>
            </a:r>
            <a:endParaRPr lang="en-US" dirty="0">
              <a:latin typeface="Exo 2" pitchFamily="2" charset="0"/>
            </a:endParaRPr>
          </a:p>
          <a:p>
            <a:r>
              <a:rPr lang="en-US" dirty="0" err="1">
                <a:latin typeface="Exo 2" pitchFamily="2" charset="0"/>
              </a:rPr>
              <a:t>JeDi</a:t>
            </a:r>
            <a:r>
              <a:rPr lang="en-US" dirty="0">
                <a:latin typeface="Exo 2" pitchFamily="2" charset="0"/>
              </a:rPr>
              <a:t> [Zeng et al., CVPR 2024]</a:t>
            </a:r>
            <a:endParaRPr lang="he-IL" dirty="0">
              <a:latin typeface="Exo 2" pitchFamily="2" charset="0"/>
            </a:endParaRPr>
          </a:p>
          <a:p>
            <a:r>
              <a:rPr lang="en-US" dirty="0">
                <a:latin typeface="Exo 2" pitchFamily="2" charset="0"/>
              </a:rPr>
              <a:t>IC-</a:t>
            </a:r>
            <a:r>
              <a:rPr lang="en-US" dirty="0" err="1">
                <a:latin typeface="Exo 2" pitchFamily="2" charset="0"/>
              </a:rPr>
              <a:t>LoRA</a:t>
            </a:r>
            <a:r>
              <a:rPr lang="en-US" dirty="0">
                <a:latin typeface="Exo 2" pitchFamily="2" charset="0"/>
              </a:rPr>
              <a:t> [Huang et al., 2024]</a:t>
            </a:r>
          </a:p>
          <a:p>
            <a:r>
              <a:rPr lang="en-US" dirty="0">
                <a:latin typeface="Exo 2" pitchFamily="2" charset="0"/>
              </a:rPr>
              <a:t>Edit Transfer [Chen et al., 2025]</a:t>
            </a:r>
          </a:p>
          <a:p>
            <a:r>
              <a:rPr lang="en-US" dirty="0">
                <a:latin typeface="Exo 2" pitchFamily="2" charset="0"/>
              </a:rPr>
              <a:t>Diptych [Shin et al., CVPR 2025]</a:t>
            </a:r>
          </a:p>
          <a:p>
            <a:r>
              <a:rPr lang="en-US" dirty="0">
                <a:latin typeface="Exo 2" pitchFamily="2" charset="0"/>
              </a:rPr>
              <a:t>Diffusion Self-Distillation [Cai et al., CVPR 2025]</a:t>
            </a:r>
          </a:p>
          <a:p>
            <a:r>
              <a:rPr lang="en-US" dirty="0" err="1">
                <a:latin typeface="Exo 2" pitchFamily="2" charset="0"/>
              </a:rPr>
              <a:t>OminiControl</a:t>
            </a:r>
            <a:r>
              <a:rPr lang="en-US" dirty="0">
                <a:latin typeface="Exo 2" pitchFamily="2" charset="0"/>
              </a:rPr>
              <a:t> [Tan et al., ICCV 2025]</a:t>
            </a:r>
          </a:p>
          <a:p>
            <a:r>
              <a:rPr lang="en-US" dirty="0" err="1">
                <a:latin typeface="Exo 2" pitchFamily="2" charset="0"/>
              </a:rPr>
              <a:t>SynCD</a:t>
            </a:r>
            <a:r>
              <a:rPr lang="en-US" dirty="0">
                <a:latin typeface="Exo 2" pitchFamily="2" charset="0"/>
              </a:rPr>
              <a:t> [Kumari et al., ICCV 2025]</a:t>
            </a:r>
          </a:p>
          <a:p>
            <a:endParaRPr lang="en-US" dirty="0">
              <a:latin typeface="Exo 2" pitchFamily="2" charset="0"/>
            </a:endParaRPr>
          </a:p>
          <a:p>
            <a:endParaRPr lang="en-US" dirty="0">
              <a:latin typeface="Exo 2" pitchFamily="2" charset="0"/>
            </a:endParaRPr>
          </a:p>
          <a:p>
            <a:endParaRPr lang="en-US" dirty="0">
              <a:latin typeface="Exo 2" pitchFamily="2" charset="0"/>
            </a:endParaRPr>
          </a:p>
          <a:p>
            <a:endParaRPr lang="en-IL" dirty="0">
              <a:latin typeface="Exo 2" pitchFamily="2" charset="0"/>
            </a:endParaRPr>
          </a:p>
        </p:txBody>
      </p:sp>
    </p:spTree>
    <p:extLst>
      <p:ext uri="{BB962C8B-B14F-4D97-AF65-F5344CB8AC3E}">
        <p14:creationId xmlns:p14="http://schemas.microsoft.com/office/powerpoint/2010/main" val="26716749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E8321-5D55-1A1B-0432-297BD2CAC1B0}"/>
              </a:ext>
            </a:extLst>
          </p:cNvPr>
          <p:cNvSpPr>
            <a:spLocks noGrp="1"/>
          </p:cNvSpPr>
          <p:nvPr>
            <p:ph type="title"/>
          </p:nvPr>
        </p:nvSpPr>
        <p:spPr/>
        <p:txBody>
          <a:bodyPr>
            <a:normAutofit fontScale="90000"/>
          </a:bodyPr>
          <a:lstStyle/>
          <a:p>
            <a:r>
              <a:rPr lang="en-IL" dirty="0"/>
              <a:t>Sytle Consistency: Style Aligned</a:t>
            </a:r>
          </a:p>
        </p:txBody>
      </p:sp>
      <p:sp>
        <p:nvSpPr>
          <p:cNvPr id="4" name="Date Placeholder 3">
            <a:extLst>
              <a:ext uri="{FF2B5EF4-FFF2-40B4-BE49-F238E27FC236}">
                <a16:creationId xmlns:a16="http://schemas.microsoft.com/office/drawing/2014/main" id="{AD83BCA5-2AC6-4073-B16C-2DB3728F48D4}"/>
              </a:ext>
            </a:extLst>
          </p:cNvPr>
          <p:cNvSpPr>
            <a:spLocks noGrp="1"/>
          </p:cNvSpPr>
          <p:nvPr>
            <p:ph type="dt" idx="10"/>
          </p:nvPr>
        </p:nvSpPr>
        <p:spPr/>
        <p:txBody>
          <a:bodyPr/>
          <a:lstStyle/>
          <a:p>
            <a:r>
              <a:rPr lang="en-GB" dirty="0"/>
              <a:t>SIGGRAPH 2025 Course</a:t>
            </a:r>
          </a:p>
        </p:txBody>
      </p:sp>
      <p:sp>
        <p:nvSpPr>
          <p:cNvPr id="5" name="Footer Placeholder 4">
            <a:extLst>
              <a:ext uri="{FF2B5EF4-FFF2-40B4-BE49-F238E27FC236}">
                <a16:creationId xmlns:a16="http://schemas.microsoft.com/office/drawing/2014/main" id="{FE7DF3AB-15F2-5AF1-DA69-3105A35AE4D0}"/>
              </a:ext>
            </a:extLst>
          </p:cNvPr>
          <p:cNvSpPr>
            <a:spLocks noGrp="1"/>
          </p:cNvSpPr>
          <p:nvPr>
            <p:ph type="ftr" idx="11"/>
          </p:nvPr>
        </p:nvSpPr>
        <p:spPr/>
        <p:txBody>
          <a:bodyPr/>
          <a:lstStyle/>
          <a:p>
            <a:r>
              <a:rPr lang="en-GB"/>
              <a:t>Attention</a:t>
            </a:r>
            <a:endParaRPr lang="en-GB" dirty="0"/>
          </a:p>
        </p:txBody>
      </p:sp>
      <p:sp>
        <p:nvSpPr>
          <p:cNvPr id="6" name="Slide Number Placeholder 5">
            <a:extLst>
              <a:ext uri="{FF2B5EF4-FFF2-40B4-BE49-F238E27FC236}">
                <a16:creationId xmlns:a16="http://schemas.microsoft.com/office/drawing/2014/main" id="{61E26EAD-CC36-E754-6DC5-7BF51D0D5B62}"/>
              </a:ext>
            </a:extLst>
          </p:cNvPr>
          <p:cNvSpPr>
            <a:spLocks noGrp="1"/>
          </p:cNvSpPr>
          <p:nvPr>
            <p:ph type="sldNum" idx="12"/>
          </p:nvPr>
        </p:nvSpPr>
        <p:spPr/>
        <p:txBody>
          <a:bodyPr/>
          <a:lstStyle/>
          <a:p>
            <a:pPr marL="0" lvl="0" indent="0" algn="r" rtl="0">
              <a:spcBef>
                <a:spcPts val="0"/>
              </a:spcBef>
              <a:spcAft>
                <a:spcPts val="0"/>
              </a:spcAft>
              <a:buNone/>
            </a:pPr>
            <a:r>
              <a:rPr lang="en-US"/>
              <a:t>Diffusion Models in Visual Computing</a:t>
            </a:r>
          </a:p>
        </p:txBody>
      </p:sp>
      <p:pic>
        <p:nvPicPr>
          <p:cNvPr id="7" name="Picture 6">
            <a:extLst>
              <a:ext uri="{FF2B5EF4-FFF2-40B4-BE49-F238E27FC236}">
                <a16:creationId xmlns:a16="http://schemas.microsoft.com/office/drawing/2014/main" id="{FA21E0B2-3AF6-87C9-D7C1-526B33D8AA6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93425" y="1472986"/>
            <a:ext cx="9806555" cy="4637528"/>
          </a:xfrm>
          <a:prstGeom prst="rect">
            <a:avLst/>
          </a:prstGeom>
        </p:spPr>
      </p:pic>
    </p:spTree>
    <p:extLst>
      <p:ext uri="{BB962C8B-B14F-4D97-AF65-F5344CB8AC3E}">
        <p14:creationId xmlns:p14="http://schemas.microsoft.com/office/powerpoint/2010/main" val="5022268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54541E-AC6B-DC8B-4EA1-807693CE6A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CC7EC5-FF59-D150-9D2F-C764F8B7BC48}"/>
              </a:ext>
            </a:extLst>
          </p:cNvPr>
          <p:cNvSpPr>
            <a:spLocks noGrp="1"/>
          </p:cNvSpPr>
          <p:nvPr>
            <p:ph type="title"/>
          </p:nvPr>
        </p:nvSpPr>
        <p:spPr/>
        <p:txBody>
          <a:bodyPr>
            <a:normAutofit fontScale="90000"/>
          </a:bodyPr>
          <a:lstStyle/>
          <a:p>
            <a:r>
              <a:rPr lang="en-IL" dirty="0"/>
              <a:t>Content Consistency: ConsiStory</a:t>
            </a:r>
          </a:p>
        </p:txBody>
      </p:sp>
      <p:sp>
        <p:nvSpPr>
          <p:cNvPr id="4" name="Date Placeholder 3">
            <a:extLst>
              <a:ext uri="{FF2B5EF4-FFF2-40B4-BE49-F238E27FC236}">
                <a16:creationId xmlns:a16="http://schemas.microsoft.com/office/drawing/2014/main" id="{893E5F08-CB45-AC54-D5AD-778E78BC88A3}"/>
              </a:ext>
            </a:extLst>
          </p:cNvPr>
          <p:cNvSpPr>
            <a:spLocks noGrp="1"/>
          </p:cNvSpPr>
          <p:nvPr>
            <p:ph type="dt" idx="10"/>
          </p:nvPr>
        </p:nvSpPr>
        <p:spPr/>
        <p:txBody>
          <a:bodyPr/>
          <a:lstStyle/>
          <a:p>
            <a:r>
              <a:rPr lang="en-GB" dirty="0"/>
              <a:t>SIGGRAPH 2025 Course</a:t>
            </a:r>
          </a:p>
        </p:txBody>
      </p:sp>
      <p:sp>
        <p:nvSpPr>
          <p:cNvPr id="5" name="Footer Placeholder 4">
            <a:extLst>
              <a:ext uri="{FF2B5EF4-FFF2-40B4-BE49-F238E27FC236}">
                <a16:creationId xmlns:a16="http://schemas.microsoft.com/office/drawing/2014/main" id="{5BBAE2C3-4C6B-C375-2EC0-4DB1528FB308}"/>
              </a:ext>
            </a:extLst>
          </p:cNvPr>
          <p:cNvSpPr>
            <a:spLocks noGrp="1"/>
          </p:cNvSpPr>
          <p:nvPr>
            <p:ph type="ftr" idx="11"/>
          </p:nvPr>
        </p:nvSpPr>
        <p:spPr/>
        <p:txBody>
          <a:bodyPr/>
          <a:lstStyle/>
          <a:p>
            <a:r>
              <a:rPr lang="en-GB"/>
              <a:t>Attention</a:t>
            </a:r>
            <a:endParaRPr lang="en-GB" dirty="0"/>
          </a:p>
        </p:txBody>
      </p:sp>
      <p:sp>
        <p:nvSpPr>
          <p:cNvPr id="6" name="Slide Number Placeholder 5">
            <a:extLst>
              <a:ext uri="{FF2B5EF4-FFF2-40B4-BE49-F238E27FC236}">
                <a16:creationId xmlns:a16="http://schemas.microsoft.com/office/drawing/2014/main" id="{488BF702-4F8F-3006-8C23-A9582048B7BC}"/>
              </a:ext>
            </a:extLst>
          </p:cNvPr>
          <p:cNvSpPr>
            <a:spLocks noGrp="1"/>
          </p:cNvSpPr>
          <p:nvPr>
            <p:ph type="sldNum" idx="12"/>
          </p:nvPr>
        </p:nvSpPr>
        <p:spPr/>
        <p:txBody>
          <a:bodyPr/>
          <a:lstStyle/>
          <a:p>
            <a:pPr marL="0" lvl="0" indent="0" algn="r" rtl="0">
              <a:spcBef>
                <a:spcPts val="0"/>
              </a:spcBef>
              <a:spcAft>
                <a:spcPts val="0"/>
              </a:spcAft>
              <a:buNone/>
            </a:pPr>
            <a:r>
              <a:rPr lang="en-US"/>
              <a:t>Diffusion Models in Visual Computing</a:t>
            </a:r>
          </a:p>
        </p:txBody>
      </p:sp>
      <p:pic>
        <p:nvPicPr>
          <p:cNvPr id="3" name="Picture 2">
            <a:extLst>
              <a:ext uri="{FF2B5EF4-FFF2-40B4-BE49-F238E27FC236}">
                <a16:creationId xmlns:a16="http://schemas.microsoft.com/office/drawing/2014/main" id="{8372240A-7136-13C7-77AD-BA707BE2E0CF}"/>
              </a:ext>
            </a:extLst>
          </p:cNvPr>
          <p:cNvPicPr>
            <a:picLocks noChangeAspect="1"/>
          </p:cNvPicPr>
          <p:nvPr/>
        </p:nvPicPr>
        <p:blipFill>
          <a:blip r:embed="rId3"/>
          <a:srcRect r="5471" b="36952"/>
          <a:stretch/>
        </p:blipFill>
        <p:spPr>
          <a:xfrm>
            <a:off x="416879" y="1471871"/>
            <a:ext cx="11358237" cy="4574471"/>
          </a:xfrm>
          <a:prstGeom prst="rect">
            <a:avLst/>
          </a:prstGeom>
        </p:spPr>
      </p:pic>
    </p:spTree>
    <p:extLst>
      <p:ext uri="{BB962C8B-B14F-4D97-AF65-F5344CB8AC3E}">
        <p14:creationId xmlns:p14="http://schemas.microsoft.com/office/powerpoint/2010/main" val="17143366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980DF-CCEC-25E3-40B7-96D5C4A46FC2}"/>
              </a:ext>
            </a:extLst>
          </p:cNvPr>
          <p:cNvSpPr>
            <a:spLocks noGrp="1"/>
          </p:cNvSpPr>
          <p:nvPr>
            <p:ph type="title"/>
          </p:nvPr>
        </p:nvSpPr>
        <p:spPr/>
        <p:txBody>
          <a:bodyPr>
            <a:noAutofit/>
          </a:bodyPr>
          <a:lstStyle/>
          <a:p>
            <a:r>
              <a:rPr lang="en-IL" sz="4000" dirty="0"/>
              <a:t>Shared Attention During the Diffusion Process</a:t>
            </a:r>
          </a:p>
        </p:txBody>
      </p:sp>
      <p:sp>
        <p:nvSpPr>
          <p:cNvPr id="4" name="Date Placeholder 3">
            <a:extLst>
              <a:ext uri="{FF2B5EF4-FFF2-40B4-BE49-F238E27FC236}">
                <a16:creationId xmlns:a16="http://schemas.microsoft.com/office/drawing/2014/main" id="{FF072819-AD84-82E8-DC7C-29E1451E5D86}"/>
              </a:ext>
            </a:extLst>
          </p:cNvPr>
          <p:cNvSpPr>
            <a:spLocks noGrp="1"/>
          </p:cNvSpPr>
          <p:nvPr>
            <p:ph type="dt" idx="10"/>
          </p:nvPr>
        </p:nvSpPr>
        <p:spPr/>
        <p:txBody>
          <a:bodyPr/>
          <a:lstStyle/>
          <a:p>
            <a:r>
              <a:rPr lang="en-GB" dirty="0"/>
              <a:t>SIGGRAPH 2025 Course</a:t>
            </a:r>
          </a:p>
        </p:txBody>
      </p:sp>
      <p:sp>
        <p:nvSpPr>
          <p:cNvPr id="5" name="Footer Placeholder 4">
            <a:extLst>
              <a:ext uri="{FF2B5EF4-FFF2-40B4-BE49-F238E27FC236}">
                <a16:creationId xmlns:a16="http://schemas.microsoft.com/office/drawing/2014/main" id="{E8E27A68-AC94-3455-9DB4-61C2B0A69B76}"/>
              </a:ext>
            </a:extLst>
          </p:cNvPr>
          <p:cNvSpPr>
            <a:spLocks noGrp="1"/>
          </p:cNvSpPr>
          <p:nvPr>
            <p:ph type="ftr" idx="11"/>
          </p:nvPr>
        </p:nvSpPr>
        <p:spPr/>
        <p:txBody>
          <a:bodyPr/>
          <a:lstStyle/>
          <a:p>
            <a:r>
              <a:rPr lang="en-GB"/>
              <a:t>Attention</a:t>
            </a:r>
            <a:endParaRPr lang="en-GB" dirty="0"/>
          </a:p>
        </p:txBody>
      </p:sp>
      <p:sp>
        <p:nvSpPr>
          <p:cNvPr id="6" name="Slide Number Placeholder 5">
            <a:extLst>
              <a:ext uri="{FF2B5EF4-FFF2-40B4-BE49-F238E27FC236}">
                <a16:creationId xmlns:a16="http://schemas.microsoft.com/office/drawing/2014/main" id="{47E7821B-B64D-A6D3-A2F9-AFEAA8CADC71}"/>
              </a:ext>
            </a:extLst>
          </p:cNvPr>
          <p:cNvSpPr>
            <a:spLocks noGrp="1"/>
          </p:cNvSpPr>
          <p:nvPr>
            <p:ph type="sldNum" idx="12"/>
          </p:nvPr>
        </p:nvSpPr>
        <p:spPr/>
        <p:txBody>
          <a:bodyPr/>
          <a:lstStyle/>
          <a:p>
            <a:pPr marL="0" lvl="0" indent="0" algn="r" rtl="0">
              <a:spcBef>
                <a:spcPts val="0"/>
              </a:spcBef>
              <a:spcAft>
                <a:spcPts val="0"/>
              </a:spcAft>
              <a:buNone/>
            </a:pPr>
            <a:r>
              <a:rPr lang="en-US"/>
              <a:t>Diffusion Models in Visual Computing</a:t>
            </a:r>
          </a:p>
        </p:txBody>
      </p:sp>
      <p:pic>
        <p:nvPicPr>
          <p:cNvPr id="7" name="Google Shape;260;p39">
            <a:extLst>
              <a:ext uri="{FF2B5EF4-FFF2-40B4-BE49-F238E27FC236}">
                <a16:creationId xmlns:a16="http://schemas.microsoft.com/office/drawing/2014/main" id="{F22314D3-1068-6F89-863D-1FA5983B046C}"/>
              </a:ext>
            </a:extLst>
          </p:cNvPr>
          <p:cNvPicPr preferRelativeResize="0"/>
          <p:nvPr/>
        </p:nvPicPr>
        <p:blipFill>
          <a:blip r:embed="rId3" cstate="screen">
            <a:alphaModFix/>
            <a:extLst>
              <a:ext uri="{28A0092B-C50C-407E-A947-70E740481C1C}">
                <a14:useLocalDpi xmlns:a14="http://schemas.microsoft.com/office/drawing/2010/main"/>
              </a:ext>
            </a:extLst>
          </a:blip>
          <a:stretch>
            <a:fillRect/>
          </a:stretch>
        </p:blipFill>
        <p:spPr>
          <a:xfrm>
            <a:off x="558800" y="1564667"/>
            <a:ext cx="10871200" cy="4607532"/>
          </a:xfrm>
          <a:prstGeom prst="rect">
            <a:avLst/>
          </a:prstGeom>
          <a:noFill/>
          <a:ln>
            <a:noFill/>
          </a:ln>
        </p:spPr>
      </p:pic>
    </p:spTree>
    <p:extLst>
      <p:ext uri="{BB962C8B-B14F-4D97-AF65-F5344CB8AC3E}">
        <p14:creationId xmlns:p14="http://schemas.microsoft.com/office/powerpoint/2010/main" val="7498935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6535EF-28A7-B9F0-B7D1-B0436E54489C}"/>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117D47B7-EAA8-5BB7-A20A-1B0E06BA9B6E}"/>
              </a:ext>
            </a:extLst>
          </p:cNvPr>
          <p:cNvSpPr txBox="1"/>
          <p:nvPr/>
        </p:nvSpPr>
        <p:spPr>
          <a:xfrm>
            <a:off x="0" y="6093023"/>
            <a:ext cx="10607845" cy="307777"/>
          </a:xfrm>
          <a:prstGeom prst="rect">
            <a:avLst/>
          </a:prstGeom>
          <a:noFill/>
        </p:spPr>
        <p:txBody>
          <a:bodyPr wrap="square" rtlCol="0">
            <a:spAutoFit/>
          </a:bodyPr>
          <a:lstStyle/>
          <a:p>
            <a:r>
              <a:rPr lang="en-US" dirty="0" err="1"/>
              <a:t>JeDi</a:t>
            </a:r>
            <a:r>
              <a:rPr lang="en-US" dirty="0"/>
              <a:t>: Joint-Image Diffusion Models for Finetuning-Free Personalized Text-to-Image Generation </a:t>
            </a:r>
            <a:r>
              <a:rPr lang="en-US" dirty="0">
                <a:latin typeface="Exo 2" pitchFamily="2" charset="0"/>
              </a:rPr>
              <a:t>[Zeng et al., CVPR 2024]</a:t>
            </a:r>
            <a:endParaRPr lang="en-IL" dirty="0">
              <a:latin typeface="Exo 2" pitchFamily="2" charset="0"/>
            </a:endParaRPr>
          </a:p>
        </p:txBody>
      </p:sp>
      <p:sp>
        <p:nvSpPr>
          <p:cNvPr id="10" name="Title 9">
            <a:extLst>
              <a:ext uri="{FF2B5EF4-FFF2-40B4-BE49-F238E27FC236}">
                <a16:creationId xmlns:a16="http://schemas.microsoft.com/office/drawing/2014/main" id="{ABFF818E-A6D8-CC7D-CD91-384AC2010526}"/>
              </a:ext>
            </a:extLst>
          </p:cNvPr>
          <p:cNvSpPr>
            <a:spLocks noGrp="1"/>
          </p:cNvSpPr>
          <p:nvPr>
            <p:ph type="title"/>
          </p:nvPr>
        </p:nvSpPr>
        <p:spPr/>
        <p:txBody>
          <a:bodyPr>
            <a:normAutofit fontScale="90000"/>
          </a:bodyPr>
          <a:lstStyle/>
          <a:p>
            <a:r>
              <a:rPr lang="en-IL" dirty="0"/>
              <a:t>Consistent Text-to-Image Generation </a:t>
            </a:r>
          </a:p>
        </p:txBody>
      </p:sp>
      <p:grpSp>
        <p:nvGrpSpPr>
          <p:cNvPr id="12" name="Group 11">
            <a:extLst>
              <a:ext uri="{FF2B5EF4-FFF2-40B4-BE49-F238E27FC236}">
                <a16:creationId xmlns:a16="http://schemas.microsoft.com/office/drawing/2014/main" id="{7398BB36-7460-C9DA-889C-92543A741C60}"/>
              </a:ext>
            </a:extLst>
          </p:cNvPr>
          <p:cNvGrpSpPr/>
          <p:nvPr/>
        </p:nvGrpSpPr>
        <p:grpSpPr>
          <a:xfrm>
            <a:off x="2237619" y="1609406"/>
            <a:ext cx="7716762" cy="2404021"/>
            <a:chOff x="2220686" y="2226989"/>
            <a:chExt cx="7716762" cy="2404021"/>
          </a:xfrm>
        </p:grpSpPr>
        <p:pic>
          <p:nvPicPr>
            <p:cNvPr id="13" name="Picture 12">
              <a:extLst>
                <a:ext uri="{FF2B5EF4-FFF2-40B4-BE49-F238E27FC236}">
                  <a16:creationId xmlns:a16="http://schemas.microsoft.com/office/drawing/2014/main" id="{77272B2D-3430-D9B4-DB4E-53F876B395A9}"/>
                </a:ext>
              </a:extLst>
            </p:cNvPr>
            <p:cNvPicPr>
              <a:picLocks noChangeAspect="1"/>
            </p:cNvPicPr>
            <p:nvPr/>
          </p:nvPicPr>
          <p:blipFill>
            <a:blip r:embed="rId2"/>
            <a:srcRect l="139" r="576"/>
            <a:stretch/>
          </p:blipFill>
          <p:spPr>
            <a:xfrm>
              <a:off x="2220686" y="2226989"/>
              <a:ext cx="7716762" cy="2404021"/>
            </a:xfrm>
            <a:prstGeom prst="rect">
              <a:avLst/>
            </a:prstGeom>
          </p:spPr>
        </p:pic>
        <p:sp>
          <p:nvSpPr>
            <p:cNvPr id="14" name="Rectangle 13">
              <a:extLst>
                <a:ext uri="{FF2B5EF4-FFF2-40B4-BE49-F238E27FC236}">
                  <a16:creationId xmlns:a16="http://schemas.microsoft.com/office/drawing/2014/main" id="{2C063188-3E15-F919-D3A1-0A02F01D7FCF}"/>
                </a:ext>
              </a:extLst>
            </p:cNvPr>
            <p:cNvSpPr/>
            <p:nvPr/>
          </p:nvSpPr>
          <p:spPr>
            <a:xfrm>
              <a:off x="2220686" y="2226989"/>
              <a:ext cx="895047" cy="332363"/>
            </a:xfrm>
            <a:prstGeom prst="rect">
              <a:avLst/>
            </a:prstGeom>
            <a:solidFill>
              <a:srgbClr val="F2F2F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L"/>
            </a:p>
          </p:txBody>
        </p:sp>
      </p:grpSp>
      <p:sp>
        <p:nvSpPr>
          <p:cNvPr id="15" name="Date Placeholder 3">
            <a:extLst>
              <a:ext uri="{FF2B5EF4-FFF2-40B4-BE49-F238E27FC236}">
                <a16:creationId xmlns:a16="http://schemas.microsoft.com/office/drawing/2014/main" id="{E37524BB-1E46-6F03-F72D-DA0E81A59B73}"/>
              </a:ext>
            </a:extLst>
          </p:cNvPr>
          <p:cNvSpPr>
            <a:spLocks noGrp="1"/>
          </p:cNvSpPr>
          <p:nvPr>
            <p:ph type="dt" idx="10"/>
          </p:nvPr>
        </p:nvSpPr>
        <p:spPr>
          <a:xfrm>
            <a:off x="295382" y="6408550"/>
            <a:ext cx="2743200" cy="365125"/>
          </a:xfrm>
        </p:spPr>
        <p:txBody>
          <a:bodyPr/>
          <a:lstStyle/>
          <a:p>
            <a:r>
              <a:rPr lang="en-GB" dirty="0"/>
              <a:t>SIGGRAPH 2025 Course</a:t>
            </a:r>
          </a:p>
        </p:txBody>
      </p:sp>
      <p:sp>
        <p:nvSpPr>
          <p:cNvPr id="16" name="Footer Placeholder 4">
            <a:extLst>
              <a:ext uri="{FF2B5EF4-FFF2-40B4-BE49-F238E27FC236}">
                <a16:creationId xmlns:a16="http://schemas.microsoft.com/office/drawing/2014/main" id="{02F8DF59-BFAD-8181-9555-6080CCE9FB5A}"/>
              </a:ext>
            </a:extLst>
          </p:cNvPr>
          <p:cNvSpPr>
            <a:spLocks noGrp="1"/>
          </p:cNvSpPr>
          <p:nvPr>
            <p:ph type="ftr" idx="11"/>
          </p:nvPr>
        </p:nvSpPr>
        <p:spPr>
          <a:xfrm>
            <a:off x="4038600" y="6410138"/>
            <a:ext cx="4114800" cy="365125"/>
          </a:xfrm>
        </p:spPr>
        <p:txBody>
          <a:bodyPr/>
          <a:lstStyle/>
          <a:p>
            <a:r>
              <a:rPr lang="en-GB"/>
              <a:t>Attention</a:t>
            </a:r>
            <a:endParaRPr lang="en-GB" dirty="0"/>
          </a:p>
        </p:txBody>
      </p:sp>
      <p:sp>
        <p:nvSpPr>
          <p:cNvPr id="17" name="Slide Number Placeholder 5">
            <a:extLst>
              <a:ext uri="{FF2B5EF4-FFF2-40B4-BE49-F238E27FC236}">
                <a16:creationId xmlns:a16="http://schemas.microsoft.com/office/drawing/2014/main" id="{03486DD2-DFB2-A738-0AA1-318DD871F4AD}"/>
              </a:ext>
            </a:extLst>
          </p:cNvPr>
          <p:cNvSpPr>
            <a:spLocks noGrp="1"/>
          </p:cNvSpPr>
          <p:nvPr>
            <p:ph type="sldNum" idx="12"/>
          </p:nvPr>
        </p:nvSpPr>
        <p:spPr>
          <a:xfrm>
            <a:off x="8386622" y="6408550"/>
            <a:ext cx="3509995" cy="365125"/>
          </a:xfrm>
        </p:spPr>
        <p:txBody>
          <a:bodyPr/>
          <a:lstStyle/>
          <a:p>
            <a:pPr marL="0" lvl="0" indent="0" algn="r" rtl="0">
              <a:spcBef>
                <a:spcPts val="0"/>
              </a:spcBef>
              <a:spcAft>
                <a:spcPts val="0"/>
              </a:spcAft>
              <a:buNone/>
            </a:pPr>
            <a:r>
              <a:rPr lang="en-US"/>
              <a:t>Diffusion Models in Visual Computing</a:t>
            </a:r>
          </a:p>
        </p:txBody>
      </p:sp>
    </p:spTree>
    <p:extLst>
      <p:ext uri="{BB962C8B-B14F-4D97-AF65-F5344CB8AC3E}">
        <p14:creationId xmlns:p14="http://schemas.microsoft.com/office/powerpoint/2010/main" val="1797180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545336-D0F1-76C9-B8F0-56772DF9076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CED76C-7839-5381-BE61-CB5724E2151D}"/>
              </a:ext>
            </a:extLst>
          </p:cNvPr>
          <p:cNvSpPr>
            <a:spLocks noGrp="1"/>
          </p:cNvSpPr>
          <p:nvPr>
            <p:ph type="title"/>
          </p:nvPr>
        </p:nvSpPr>
        <p:spPr>
          <a:xfrm>
            <a:off x="295381" y="218624"/>
            <a:ext cx="11601235" cy="1390782"/>
          </a:xfrm>
        </p:spPr>
        <p:txBody>
          <a:bodyPr>
            <a:normAutofit fontScale="90000"/>
          </a:bodyPr>
          <a:lstStyle/>
          <a:p>
            <a:r>
              <a:rPr lang="en-IL" dirty="0"/>
              <a:t>Consistent Text-to-Image Generation </a:t>
            </a:r>
            <a:br>
              <a:rPr lang="en-IL" dirty="0"/>
            </a:br>
            <a:r>
              <a:rPr lang="en-IL" i="1" dirty="0"/>
              <a:t>for personalization</a:t>
            </a:r>
          </a:p>
        </p:txBody>
      </p:sp>
      <p:grpSp>
        <p:nvGrpSpPr>
          <p:cNvPr id="5" name="Group 4">
            <a:extLst>
              <a:ext uri="{FF2B5EF4-FFF2-40B4-BE49-F238E27FC236}">
                <a16:creationId xmlns:a16="http://schemas.microsoft.com/office/drawing/2014/main" id="{F8AC21CC-BAB0-DE8C-0F3C-5DDB9FA34361}"/>
              </a:ext>
            </a:extLst>
          </p:cNvPr>
          <p:cNvGrpSpPr/>
          <p:nvPr/>
        </p:nvGrpSpPr>
        <p:grpSpPr>
          <a:xfrm>
            <a:off x="2237619" y="1609406"/>
            <a:ext cx="7716762" cy="2404021"/>
            <a:chOff x="2220686" y="2226989"/>
            <a:chExt cx="7716762" cy="2404021"/>
          </a:xfrm>
        </p:grpSpPr>
        <p:pic>
          <p:nvPicPr>
            <p:cNvPr id="3" name="Picture 2">
              <a:extLst>
                <a:ext uri="{FF2B5EF4-FFF2-40B4-BE49-F238E27FC236}">
                  <a16:creationId xmlns:a16="http://schemas.microsoft.com/office/drawing/2014/main" id="{32DB062D-B366-99D2-AEAF-8CA1CCFD9B9D}"/>
                </a:ext>
              </a:extLst>
            </p:cNvPr>
            <p:cNvPicPr>
              <a:picLocks noChangeAspect="1"/>
            </p:cNvPicPr>
            <p:nvPr/>
          </p:nvPicPr>
          <p:blipFill>
            <a:blip r:embed="rId2"/>
            <a:srcRect l="139" r="576"/>
            <a:stretch/>
          </p:blipFill>
          <p:spPr>
            <a:xfrm>
              <a:off x="2220686" y="2226989"/>
              <a:ext cx="7716762" cy="2404021"/>
            </a:xfrm>
            <a:prstGeom prst="rect">
              <a:avLst/>
            </a:prstGeom>
          </p:spPr>
        </p:pic>
        <p:sp>
          <p:nvSpPr>
            <p:cNvPr id="4" name="Rectangle 3">
              <a:extLst>
                <a:ext uri="{FF2B5EF4-FFF2-40B4-BE49-F238E27FC236}">
                  <a16:creationId xmlns:a16="http://schemas.microsoft.com/office/drawing/2014/main" id="{9131AA5F-7A3D-F8A3-DBCA-70A04E6BAA49}"/>
                </a:ext>
              </a:extLst>
            </p:cNvPr>
            <p:cNvSpPr/>
            <p:nvPr/>
          </p:nvSpPr>
          <p:spPr>
            <a:xfrm>
              <a:off x="2220686" y="2226989"/>
              <a:ext cx="895047" cy="332363"/>
            </a:xfrm>
            <a:prstGeom prst="rect">
              <a:avLst/>
            </a:prstGeom>
            <a:solidFill>
              <a:srgbClr val="F2F2F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L"/>
            </a:p>
          </p:txBody>
        </p:sp>
      </p:grpSp>
      <p:pic>
        <p:nvPicPr>
          <p:cNvPr id="7" name="Picture 6">
            <a:extLst>
              <a:ext uri="{FF2B5EF4-FFF2-40B4-BE49-F238E27FC236}">
                <a16:creationId xmlns:a16="http://schemas.microsoft.com/office/drawing/2014/main" id="{81A3B983-A76D-A8F3-1002-D96BD2740A4F}"/>
              </a:ext>
            </a:extLst>
          </p:cNvPr>
          <p:cNvPicPr>
            <a:picLocks noChangeAspect="1"/>
          </p:cNvPicPr>
          <p:nvPr/>
        </p:nvPicPr>
        <p:blipFill>
          <a:blip r:embed="rId3"/>
          <a:stretch>
            <a:fillRect/>
          </a:stretch>
        </p:blipFill>
        <p:spPr>
          <a:xfrm>
            <a:off x="1673046" y="4162131"/>
            <a:ext cx="1737206" cy="1675163"/>
          </a:xfrm>
          <a:prstGeom prst="rect">
            <a:avLst/>
          </a:prstGeom>
        </p:spPr>
      </p:pic>
      <p:sp>
        <p:nvSpPr>
          <p:cNvPr id="8" name="TextBox 7">
            <a:extLst>
              <a:ext uri="{FF2B5EF4-FFF2-40B4-BE49-F238E27FC236}">
                <a16:creationId xmlns:a16="http://schemas.microsoft.com/office/drawing/2014/main" id="{A662C624-EC35-C368-B547-FFD0285EE69F}"/>
              </a:ext>
            </a:extLst>
          </p:cNvPr>
          <p:cNvSpPr txBox="1"/>
          <p:nvPr/>
        </p:nvSpPr>
        <p:spPr>
          <a:xfrm>
            <a:off x="404737" y="5837294"/>
            <a:ext cx="4220935" cy="523220"/>
          </a:xfrm>
          <a:prstGeom prst="rect">
            <a:avLst/>
          </a:prstGeom>
          <a:noFill/>
        </p:spPr>
        <p:txBody>
          <a:bodyPr wrap="square" rtlCol="0">
            <a:spAutoFit/>
          </a:bodyPr>
          <a:lstStyle/>
          <a:p>
            <a:r>
              <a:rPr lang="en-US" dirty="0"/>
              <a:t>Diffusion Self-Distillation for Zero-Shot Customized Image Generation [Cai et al., CVPR 2025]</a:t>
            </a:r>
            <a:endParaRPr lang="en-IL" dirty="0"/>
          </a:p>
        </p:txBody>
      </p:sp>
      <p:pic>
        <p:nvPicPr>
          <p:cNvPr id="9" name="Picture 8">
            <a:extLst>
              <a:ext uri="{FF2B5EF4-FFF2-40B4-BE49-F238E27FC236}">
                <a16:creationId xmlns:a16="http://schemas.microsoft.com/office/drawing/2014/main" id="{F56D833F-35BB-D3F6-657E-C44C2B3278A5}"/>
              </a:ext>
            </a:extLst>
          </p:cNvPr>
          <p:cNvPicPr>
            <a:picLocks noChangeAspect="1"/>
          </p:cNvPicPr>
          <p:nvPr/>
        </p:nvPicPr>
        <p:blipFill>
          <a:blip r:embed="rId4"/>
          <a:stretch>
            <a:fillRect/>
          </a:stretch>
        </p:blipFill>
        <p:spPr>
          <a:xfrm>
            <a:off x="5465888" y="4162131"/>
            <a:ext cx="1815395" cy="1567452"/>
          </a:xfrm>
          <a:prstGeom prst="rect">
            <a:avLst/>
          </a:prstGeom>
        </p:spPr>
      </p:pic>
      <p:sp>
        <p:nvSpPr>
          <p:cNvPr id="10" name="TextBox 9">
            <a:extLst>
              <a:ext uri="{FF2B5EF4-FFF2-40B4-BE49-F238E27FC236}">
                <a16:creationId xmlns:a16="http://schemas.microsoft.com/office/drawing/2014/main" id="{89079868-A7E6-1099-5933-ECD90FA69B69}"/>
              </a:ext>
            </a:extLst>
          </p:cNvPr>
          <p:cNvSpPr txBox="1"/>
          <p:nvPr/>
        </p:nvSpPr>
        <p:spPr>
          <a:xfrm>
            <a:off x="5192106" y="5837294"/>
            <a:ext cx="2362957" cy="523220"/>
          </a:xfrm>
          <a:prstGeom prst="rect">
            <a:avLst/>
          </a:prstGeom>
          <a:noFill/>
        </p:spPr>
        <p:txBody>
          <a:bodyPr wrap="square" rtlCol="0">
            <a:spAutoFit/>
          </a:bodyPr>
          <a:lstStyle/>
          <a:p>
            <a:pPr algn="ctr"/>
            <a:r>
              <a:rPr lang="en-US" dirty="0" err="1"/>
              <a:t>OminiControl</a:t>
            </a:r>
            <a:r>
              <a:rPr lang="en-US" dirty="0"/>
              <a:t> [Tan et al., ICCV 2025]</a:t>
            </a:r>
            <a:endParaRPr lang="en-IL" dirty="0"/>
          </a:p>
        </p:txBody>
      </p:sp>
      <p:pic>
        <p:nvPicPr>
          <p:cNvPr id="11" name="Picture 10">
            <a:extLst>
              <a:ext uri="{FF2B5EF4-FFF2-40B4-BE49-F238E27FC236}">
                <a16:creationId xmlns:a16="http://schemas.microsoft.com/office/drawing/2014/main" id="{B9298908-C1E2-0D8D-F6AC-BB4AE8F15D54}"/>
              </a:ext>
            </a:extLst>
          </p:cNvPr>
          <p:cNvPicPr>
            <a:picLocks noChangeAspect="1"/>
          </p:cNvPicPr>
          <p:nvPr/>
        </p:nvPicPr>
        <p:blipFill>
          <a:blip r:embed="rId5"/>
          <a:stretch>
            <a:fillRect/>
          </a:stretch>
        </p:blipFill>
        <p:spPr>
          <a:xfrm>
            <a:off x="9033405" y="4199246"/>
            <a:ext cx="2148021" cy="1493221"/>
          </a:xfrm>
          <a:prstGeom prst="rect">
            <a:avLst/>
          </a:prstGeom>
        </p:spPr>
      </p:pic>
      <p:sp>
        <p:nvSpPr>
          <p:cNvPr id="12" name="TextBox 11">
            <a:extLst>
              <a:ext uri="{FF2B5EF4-FFF2-40B4-BE49-F238E27FC236}">
                <a16:creationId xmlns:a16="http://schemas.microsoft.com/office/drawing/2014/main" id="{58592656-155C-AB6F-762A-0021028253AC}"/>
              </a:ext>
            </a:extLst>
          </p:cNvPr>
          <p:cNvSpPr txBox="1"/>
          <p:nvPr/>
        </p:nvSpPr>
        <p:spPr>
          <a:xfrm>
            <a:off x="8169669" y="5837294"/>
            <a:ext cx="3875495" cy="738664"/>
          </a:xfrm>
          <a:prstGeom prst="rect">
            <a:avLst/>
          </a:prstGeom>
          <a:noFill/>
        </p:spPr>
        <p:txBody>
          <a:bodyPr wrap="square" rtlCol="0">
            <a:spAutoFit/>
          </a:bodyPr>
          <a:lstStyle/>
          <a:p>
            <a:r>
              <a:rPr lang="en-US" dirty="0"/>
              <a:t>Generating Multi-Image Synthetic Data for Text-to-Image Customization [Kumari et al., ICCV 2025]</a:t>
            </a:r>
            <a:endParaRPr lang="en-IL" dirty="0"/>
          </a:p>
        </p:txBody>
      </p:sp>
      <p:sp>
        <p:nvSpPr>
          <p:cNvPr id="13" name="Date Placeholder 3">
            <a:extLst>
              <a:ext uri="{FF2B5EF4-FFF2-40B4-BE49-F238E27FC236}">
                <a16:creationId xmlns:a16="http://schemas.microsoft.com/office/drawing/2014/main" id="{FEC87FA1-0E22-B56B-5E3B-2615F469D0DB}"/>
              </a:ext>
            </a:extLst>
          </p:cNvPr>
          <p:cNvSpPr>
            <a:spLocks noGrp="1"/>
          </p:cNvSpPr>
          <p:nvPr>
            <p:ph type="dt" idx="10"/>
          </p:nvPr>
        </p:nvSpPr>
        <p:spPr>
          <a:xfrm>
            <a:off x="295382" y="6408550"/>
            <a:ext cx="2743200" cy="365125"/>
          </a:xfrm>
        </p:spPr>
        <p:txBody>
          <a:bodyPr/>
          <a:lstStyle/>
          <a:p>
            <a:r>
              <a:rPr lang="en-GB" dirty="0"/>
              <a:t>SIGGRAPH 2025 Course</a:t>
            </a:r>
          </a:p>
        </p:txBody>
      </p:sp>
      <p:sp>
        <p:nvSpPr>
          <p:cNvPr id="14" name="Footer Placeholder 4">
            <a:extLst>
              <a:ext uri="{FF2B5EF4-FFF2-40B4-BE49-F238E27FC236}">
                <a16:creationId xmlns:a16="http://schemas.microsoft.com/office/drawing/2014/main" id="{800A78DC-6AD5-2720-1DEA-3CC68CBCB013}"/>
              </a:ext>
            </a:extLst>
          </p:cNvPr>
          <p:cNvSpPr>
            <a:spLocks noGrp="1"/>
          </p:cNvSpPr>
          <p:nvPr>
            <p:ph type="ftr" idx="11"/>
          </p:nvPr>
        </p:nvSpPr>
        <p:spPr>
          <a:xfrm>
            <a:off x="4038600" y="6410138"/>
            <a:ext cx="4114800" cy="365125"/>
          </a:xfrm>
        </p:spPr>
        <p:txBody>
          <a:bodyPr/>
          <a:lstStyle/>
          <a:p>
            <a:r>
              <a:rPr lang="en-GB"/>
              <a:t>Attention</a:t>
            </a:r>
            <a:endParaRPr lang="en-GB" dirty="0"/>
          </a:p>
        </p:txBody>
      </p:sp>
      <p:sp>
        <p:nvSpPr>
          <p:cNvPr id="15" name="Slide Number Placeholder 5">
            <a:extLst>
              <a:ext uri="{FF2B5EF4-FFF2-40B4-BE49-F238E27FC236}">
                <a16:creationId xmlns:a16="http://schemas.microsoft.com/office/drawing/2014/main" id="{48100799-B40E-CBDA-7E47-4EB8715C5629}"/>
              </a:ext>
            </a:extLst>
          </p:cNvPr>
          <p:cNvSpPr>
            <a:spLocks noGrp="1"/>
          </p:cNvSpPr>
          <p:nvPr>
            <p:ph type="sldNum" idx="12"/>
          </p:nvPr>
        </p:nvSpPr>
        <p:spPr>
          <a:xfrm>
            <a:off x="8386622" y="6408550"/>
            <a:ext cx="3509995" cy="365125"/>
          </a:xfrm>
        </p:spPr>
        <p:txBody>
          <a:bodyPr/>
          <a:lstStyle/>
          <a:p>
            <a:pPr marL="0" lvl="0" indent="0" algn="r" rtl="0">
              <a:spcBef>
                <a:spcPts val="0"/>
              </a:spcBef>
              <a:spcAft>
                <a:spcPts val="0"/>
              </a:spcAft>
              <a:buNone/>
            </a:pPr>
            <a:r>
              <a:rPr lang="en-US"/>
              <a:t>Diffusion Models in Visual Computing</a:t>
            </a:r>
          </a:p>
        </p:txBody>
      </p:sp>
    </p:spTree>
    <p:extLst>
      <p:ext uri="{BB962C8B-B14F-4D97-AF65-F5344CB8AC3E}">
        <p14:creationId xmlns:p14="http://schemas.microsoft.com/office/powerpoint/2010/main" val="25972044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par>
                                <p:cTn id="11" presetID="10" presetClass="entr" presetSubtype="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fade">
                                      <p:cBhvr>
                                        <p:cTn id="16" dur="500"/>
                                        <p:tgtEl>
                                          <p:spTgt spid="10"/>
                                        </p:tgtEl>
                                      </p:cBhvr>
                                    </p:animEffect>
                                  </p:childTnLst>
                                </p:cTn>
                              </p:par>
                              <p:par>
                                <p:cTn id="17" presetID="10" presetClass="entr" presetSubtype="0" fill="hold" nodeType="with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fade">
                                      <p:cBhvr>
                                        <p:cTn id="19" dur="500"/>
                                        <p:tgtEl>
                                          <p:spTgt spid="11"/>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P spid="1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E86DC1-1BF0-69A1-7562-7EAD7316956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B43493-6768-0CA7-66EA-B10A77C973A0}"/>
              </a:ext>
            </a:extLst>
          </p:cNvPr>
          <p:cNvSpPr>
            <a:spLocks noGrp="1"/>
          </p:cNvSpPr>
          <p:nvPr>
            <p:ph type="title"/>
          </p:nvPr>
        </p:nvSpPr>
        <p:spPr>
          <a:xfrm>
            <a:off x="295381" y="218624"/>
            <a:ext cx="11601235" cy="1390782"/>
          </a:xfrm>
        </p:spPr>
        <p:txBody>
          <a:bodyPr>
            <a:normAutofit fontScale="90000"/>
          </a:bodyPr>
          <a:lstStyle/>
          <a:p>
            <a:r>
              <a:rPr lang="en-US" dirty="0"/>
              <a:t>Using Consistent Data for Personalization</a:t>
            </a:r>
            <a:endParaRPr lang="en-IL" i="1" dirty="0"/>
          </a:p>
        </p:txBody>
      </p:sp>
      <p:sp>
        <p:nvSpPr>
          <p:cNvPr id="14" name="Date Placeholder 3">
            <a:extLst>
              <a:ext uri="{FF2B5EF4-FFF2-40B4-BE49-F238E27FC236}">
                <a16:creationId xmlns:a16="http://schemas.microsoft.com/office/drawing/2014/main" id="{D85D446C-34D7-F037-B9B3-00D69019F82A}"/>
              </a:ext>
            </a:extLst>
          </p:cNvPr>
          <p:cNvSpPr>
            <a:spLocks noGrp="1"/>
          </p:cNvSpPr>
          <p:nvPr>
            <p:ph type="dt" idx="10"/>
          </p:nvPr>
        </p:nvSpPr>
        <p:spPr>
          <a:xfrm>
            <a:off x="295382" y="6408550"/>
            <a:ext cx="2743200" cy="365125"/>
          </a:xfrm>
        </p:spPr>
        <p:txBody>
          <a:bodyPr/>
          <a:lstStyle/>
          <a:p>
            <a:r>
              <a:rPr lang="en-GB" dirty="0"/>
              <a:t>SIGGRAPH 2025 Course</a:t>
            </a:r>
          </a:p>
        </p:txBody>
      </p:sp>
      <p:sp>
        <p:nvSpPr>
          <p:cNvPr id="15" name="Footer Placeholder 4">
            <a:extLst>
              <a:ext uri="{FF2B5EF4-FFF2-40B4-BE49-F238E27FC236}">
                <a16:creationId xmlns:a16="http://schemas.microsoft.com/office/drawing/2014/main" id="{420404C7-6154-F4CA-7960-37C3BEC2E1D5}"/>
              </a:ext>
            </a:extLst>
          </p:cNvPr>
          <p:cNvSpPr>
            <a:spLocks noGrp="1"/>
          </p:cNvSpPr>
          <p:nvPr>
            <p:ph type="ftr" idx="11"/>
          </p:nvPr>
        </p:nvSpPr>
        <p:spPr>
          <a:xfrm>
            <a:off x="4038600" y="6410138"/>
            <a:ext cx="4114800" cy="365125"/>
          </a:xfrm>
        </p:spPr>
        <p:txBody>
          <a:bodyPr/>
          <a:lstStyle/>
          <a:p>
            <a:r>
              <a:rPr lang="en-GB"/>
              <a:t>Attention</a:t>
            </a:r>
            <a:endParaRPr lang="en-GB" dirty="0"/>
          </a:p>
        </p:txBody>
      </p:sp>
      <p:sp>
        <p:nvSpPr>
          <p:cNvPr id="16" name="Slide Number Placeholder 5">
            <a:extLst>
              <a:ext uri="{FF2B5EF4-FFF2-40B4-BE49-F238E27FC236}">
                <a16:creationId xmlns:a16="http://schemas.microsoft.com/office/drawing/2014/main" id="{F5847ACC-E92B-92DA-9AEF-BA6DC14130F1}"/>
              </a:ext>
            </a:extLst>
          </p:cNvPr>
          <p:cNvSpPr>
            <a:spLocks noGrp="1"/>
          </p:cNvSpPr>
          <p:nvPr>
            <p:ph type="sldNum" idx="12"/>
          </p:nvPr>
        </p:nvSpPr>
        <p:spPr>
          <a:xfrm>
            <a:off x="8386622" y="6408550"/>
            <a:ext cx="3509995" cy="365125"/>
          </a:xfrm>
        </p:spPr>
        <p:txBody>
          <a:bodyPr/>
          <a:lstStyle/>
          <a:p>
            <a:pPr marL="0" lvl="0" indent="0" algn="r" rtl="0">
              <a:spcBef>
                <a:spcPts val="0"/>
              </a:spcBef>
              <a:spcAft>
                <a:spcPts val="0"/>
              </a:spcAft>
              <a:buNone/>
            </a:pPr>
            <a:r>
              <a:rPr lang="en-US"/>
              <a:t>Diffusion Models in Visual Computing</a:t>
            </a:r>
          </a:p>
        </p:txBody>
      </p:sp>
      <p:sp>
        <p:nvSpPr>
          <p:cNvPr id="4" name="Rectangle 3">
            <a:extLst>
              <a:ext uri="{FF2B5EF4-FFF2-40B4-BE49-F238E27FC236}">
                <a16:creationId xmlns:a16="http://schemas.microsoft.com/office/drawing/2014/main" id="{9F8CA43D-FA3E-DA3A-41EF-76FB3905E89E}"/>
              </a:ext>
            </a:extLst>
          </p:cNvPr>
          <p:cNvSpPr/>
          <p:nvPr/>
        </p:nvSpPr>
        <p:spPr>
          <a:xfrm rot="590594">
            <a:off x="7677139" y="3356429"/>
            <a:ext cx="71680" cy="80191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L"/>
          </a:p>
        </p:txBody>
      </p:sp>
      <p:sp>
        <p:nvSpPr>
          <p:cNvPr id="5" name="Rectangle 4">
            <a:extLst>
              <a:ext uri="{FF2B5EF4-FFF2-40B4-BE49-F238E27FC236}">
                <a16:creationId xmlns:a16="http://schemas.microsoft.com/office/drawing/2014/main" id="{03FFA2C7-B7C9-E974-BEE2-18889BCF0D6C}"/>
              </a:ext>
            </a:extLst>
          </p:cNvPr>
          <p:cNvSpPr/>
          <p:nvPr/>
        </p:nvSpPr>
        <p:spPr>
          <a:xfrm rot="9486189">
            <a:off x="7727932" y="4985244"/>
            <a:ext cx="71680" cy="80191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L"/>
          </a:p>
        </p:txBody>
      </p:sp>
      <p:pic>
        <p:nvPicPr>
          <p:cNvPr id="7" name="Picture 6">
            <a:extLst>
              <a:ext uri="{FF2B5EF4-FFF2-40B4-BE49-F238E27FC236}">
                <a16:creationId xmlns:a16="http://schemas.microsoft.com/office/drawing/2014/main" id="{11D9557E-ACBE-BC67-30D4-B55F2AE1EBC7}"/>
              </a:ext>
            </a:extLst>
          </p:cNvPr>
          <p:cNvPicPr>
            <a:picLocks noChangeAspect="1"/>
          </p:cNvPicPr>
          <p:nvPr/>
        </p:nvPicPr>
        <p:blipFill>
          <a:blip r:embed="rId2"/>
          <a:stretch>
            <a:fillRect/>
          </a:stretch>
        </p:blipFill>
        <p:spPr>
          <a:xfrm>
            <a:off x="869567" y="1831113"/>
            <a:ext cx="2722274" cy="2772378"/>
          </a:xfrm>
          <a:prstGeom prst="rect">
            <a:avLst/>
          </a:prstGeom>
        </p:spPr>
      </p:pic>
      <p:pic>
        <p:nvPicPr>
          <p:cNvPr id="8" name="Picture 4" descr="rainbow_cat">
            <a:extLst>
              <a:ext uri="{FF2B5EF4-FFF2-40B4-BE49-F238E27FC236}">
                <a16:creationId xmlns:a16="http://schemas.microsoft.com/office/drawing/2014/main" id="{76523921-EDFB-9B11-1DF2-811E3044FFD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3510" r="53149" b="30584"/>
          <a:stretch/>
        </p:blipFill>
        <p:spPr bwMode="auto">
          <a:xfrm>
            <a:off x="9674653" y="2413636"/>
            <a:ext cx="1777199" cy="162910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A28619EE-2D5B-1B02-CE1E-5A67E5E74F69}"/>
              </a:ext>
            </a:extLst>
          </p:cNvPr>
          <p:cNvSpPr txBox="1"/>
          <p:nvPr/>
        </p:nvSpPr>
        <p:spPr>
          <a:xfrm>
            <a:off x="6327707" y="4042739"/>
            <a:ext cx="1652826"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Segoe Script" panose="020B0804020000000003" pitchFamily="34" charset="0"/>
                <a:ea typeface="+mn-ea"/>
                <a:cs typeface="Calibri" panose="020F0502020204030204" pitchFamily="34" charset="0"/>
              </a:rPr>
              <a:t>“P</a:t>
            </a:r>
            <a:r>
              <a:rPr kumimoji="0" lang="en-IL" sz="1800" b="0" i="0" u="none" strike="noStrike" kern="1200" cap="none" spc="0" normalizeH="0" baseline="0" noProof="0" dirty="0">
                <a:ln>
                  <a:noFill/>
                </a:ln>
                <a:solidFill>
                  <a:prstClr val="black"/>
                </a:solidFill>
                <a:effectLst/>
                <a:uLnTx/>
                <a:uFillTx/>
                <a:latin typeface="Segoe Script" panose="020B0804020000000003" pitchFamily="34" charset="0"/>
                <a:ea typeface="+mn-ea"/>
                <a:cs typeface="Calibri" panose="020F0502020204030204" pitchFamily="34" charset="0"/>
              </a:rPr>
              <a:t>ainting, fishing”</a:t>
            </a:r>
          </a:p>
        </p:txBody>
      </p:sp>
      <p:sp>
        <p:nvSpPr>
          <p:cNvPr id="10" name="TextBox 9">
            <a:extLst>
              <a:ext uri="{FF2B5EF4-FFF2-40B4-BE49-F238E27FC236}">
                <a16:creationId xmlns:a16="http://schemas.microsoft.com/office/drawing/2014/main" id="{C7791540-50B9-6587-F723-B428298350D8}"/>
              </a:ext>
            </a:extLst>
          </p:cNvPr>
          <p:cNvSpPr txBox="1"/>
          <p:nvPr/>
        </p:nvSpPr>
        <p:spPr>
          <a:xfrm>
            <a:off x="8045262" y="4051141"/>
            <a:ext cx="1648208"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Segoe Script" panose="020B0804020000000003" pitchFamily="34" charset="0"/>
                <a:ea typeface="+mn-ea"/>
                <a:cs typeface="Calibri" panose="020F0502020204030204" pitchFamily="34" charset="0"/>
              </a:rPr>
              <a:t>“Backpack”</a:t>
            </a:r>
            <a:endParaRPr kumimoji="0" lang="en-IL" sz="1800" b="0" i="0" u="none" strike="noStrike" kern="1200" cap="none" spc="0" normalizeH="0" baseline="0" noProof="0" dirty="0">
              <a:ln>
                <a:noFill/>
              </a:ln>
              <a:solidFill>
                <a:prstClr val="black"/>
              </a:solidFill>
              <a:effectLst/>
              <a:uLnTx/>
              <a:uFillTx/>
              <a:latin typeface="Segoe Script" panose="020B0804020000000003" pitchFamily="34" charset="0"/>
              <a:ea typeface="+mn-ea"/>
              <a:cs typeface="Calibri" panose="020F0502020204030204" pitchFamily="34" charset="0"/>
            </a:endParaRPr>
          </a:p>
        </p:txBody>
      </p:sp>
      <p:sp>
        <p:nvSpPr>
          <p:cNvPr id="11" name="TextBox 10">
            <a:extLst>
              <a:ext uri="{FF2B5EF4-FFF2-40B4-BE49-F238E27FC236}">
                <a16:creationId xmlns:a16="http://schemas.microsoft.com/office/drawing/2014/main" id="{1FFB849A-C436-00E5-F7CF-3FFFC5EC6647}"/>
              </a:ext>
            </a:extLst>
          </p:cNvPr>
          <p:cNvSpPr txBox="1"/>
          <p:nvPr/>
        </p:nvSpPr>
        <p:spPr>
          <a:xfrm>
            <a:off x="9758199" y="4051141"/>
            <a:ext cx="1658730"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Segoe Script" panose="020B0804020000000003" pitchFamily="34" charset="0"/>
                <a:ea typeface="+mn-ea"/>
                <a:cs typeface="Calibri" panose="020F0502020204030204" pitchFamily="34" charset="0"/>
              </a:rPr>
              <a:t>“As statue of liberty”</a:t>
            </a:r>
            <a:endParaRPr kumimoji="0" lang="en-IL" sz="1800" b="0" i="0" u="none" strike="noStrike" kern="1200" cap="none" spc="0" normalizeH="0" baseline="0" noProof="0" dirty="0">
              <a:ln>
                <a:noFill/>
              </a:ln>
              <a:solidFill>
                <a:prstClr val="black"/>
              </a:solidFill>
              <a:effectLst/>
              <a:uLnTx/>
              <a:uFillTx/>
              <a:latin typeface="Segoe Script" panose="020B0804020000000003" pitchFamily="34" charset="0"/>
              <a:ea typeface="+mn-ea"/>
              <a:cs typeface="Calibri" panose="020F0502020204030204" pitchFamily="34" charset="0"/>
            </a:endParaRPr>
          </a:p>
        </p:txBody>
      </p:sp>
      <p:sp>
        <p:nvSpPr>
          <p:cNvPr id="12" name="TextBox 11">
            <a:extLst>
              <a:ext uri="{FF2B5EF4-FFF2-40B4-BE49-F238E27FC236}">
                <a16:creationId xmlns:a16="http://schemas.microsoft.com/office/drawing/2014/main" id="{4106A2E5-5437-8D25-026D-2DCCA35D7D17}"/>
              </a:ext>
            </a:extLst>
          </p:cNvPr>
          <p:cNvSpPr txBox="1"/>
          <p:nvPr/>
        </p:nvSpPr>
        <p:spPr>
          <a:xfrm>
            <a:off x="1861051" y="4614377"/>
            <a:ext cx="739305"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I</a:t>
            </a:r>
            <a:r>
              <a:rPr kumimoji="0" lang="en-IL"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nput</a:t>
            </a:r>
          </a:p>
        </p:txBody>
      </p:sp>
      <p:cxnSp>
        <p:nvCxnSpPr>
          <p:cNvPr id="13" name="Straight Arrow Connector 12">
            <a:extLst>
              <a:ext uri="{FF2B5EF4-FFF2-40B4-BE49-F238E27FC236}">
                <a16:creationId xmlns:a16="http://schemas.microsoft.com/office/drawing/2014/main" id="{C3BA43AE-5155-0F52-2BE4-4B2131BE4898}"/>
              </a:ext>
            </a:extLst>
          </p:cNvPr>
          <p:cNvCxnSpPr/>
          <p:nvPr/>
        </p:nvCxnSpPr>
        <p:spPr>
          <a:xfrm>
            <a:off x="4111021" y="3346515"/>
            <a:ext cx="1814669" cy="0"/>
          </a:xfrm>
          <a:prstGeom prst="straightConnector1">
            <a:avLst/>
          </a:prstGeom>
          <a:ln w="25400">
            <a:solidFill>
              <a:schemeClr val="tx1"/>
            </a:solidFill>
            <a:tailEnd type="stealth" w="lg" len="lg"/>
          </a:ln>
        </p:spPr>
        <p:style>
          <a:lnRef idx="2">
            <a:schemeClr val="accent1"/>
          </a:lnRef>
          <a:fillRef idx="0">
            <a:schemeClr val="accent1"/>
          </a:fillRef>
          <a:effectRef idx="1">
            <a:schemeClr val="accent1"/>
          </a:effectRef>
          <a:fontRef idx="minor">
            <a:schemeClr val="tx1"/>
          </a:fontRef>
        </p:style>
      </p:cxnSp>
      <p:sp>
        <p:nvSpPr>
          <p:cNvPr id="17" name="TextBox 16">
            <a:extLst>
              <a:ext uri="{FF2B5EF4-FFF2-40B4-BE49-F238E27FC236}">
                <a16:creationId xmlns:a16="http://schemas.microsoft.com/office/drawing/2014/main" id="{F88623D7-0153-144C-E7EE-EA70422FE16F}"/>
              </a:ext>
            </a:extLst>
          </p:cNvPr>
          <p:cNvSpPr txBox="1"/>
          <p:nvPr/>
        </p:nvSpPr>
        <p:spPr>
          <a:xfrm>
            <a:off x="71827" y="5856845"/>
            <a:ext cx="5057057" cy="464871"/>
          </a:xfrm>
          <a:prstGeom prst="rect">
            <a:avLst/>
          </a:prstGeom>
          <a:noFill/>
        </p:spPr>
        <p:txBody>
          <a:bodyPr wrap="square" rtlCol="0">
            <a:spAutoFit/>
          </a:bodyPr>
          <a:lstStyle/>
          <a:p>
            <a:pPr marL="0" marR="0" lvl="0" indent="0" defTabSz="914400" rtl="0" eaLnBrk="1" fontAlgn="auto" latinLnBrk="0" hangingPunct="1">
              <a:lnSpc>
                <a:spcPct val="150000"/>
              </a:lnSpc>
              <a:spcBef>
                <a:spcPts val="0"/>
              </a:spcBef>
              <a:spcAft>
                <a:spcPts val="0"/>
              </a:spcAft>
              <a:buClrTx/>
              <a:buSzTx/>
              <a:buFontTx/>
              <a:buNone/>
              <a:tabLst/>
              <a:defRPr/>
            </a:pPr>
            <a:r>
              <a:rPr kumimoji="0" lang="en-IL" sz="18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Textual Inversion, Gal et al., ICLR 2022</a:t>
            </a:r>
          </a:p>
        </p:txBody>
      </p:sp>
      <p:pic>
        <p:nvPicPr>
          <p:cNvPr id="18" name="Picture 17">
            <a:extLst>
              <a:ext uri="{FF2B5EF4-FFF2-40B4-BE49-F238E27FC236}">
                <a16:creationId xmlns:a16="http://schemas.microsoft.com/office/drawing/2014/main" id="{27319AA5-8237-A213-EDC1-98E5068B1FFD}"/>
              </a:ext>
            </a:extLst>
          </p:cNvPr>
          <p:cNvPicPr>
            <a:picLocks noChangeAspect="1"/>
          </p:cNvPicPr>
          <p:nvPr/>
        </p:nvPicPr>
        <p:blipFill>
          <a:blip r:embed="rId4"/>
          <a:stretch>
            <a:fillRect/>
          </a:stretch>
        </p:blipFill>
        <p:spPr>
          <a:xfrm>
            <a:off x="6364607" y="2422037"/>
            <a:ext cx="1620702" cy="1620702"/>
          </a:xfrm>
          <a:prstGeom prst="rect">
            <a:avLst/>
          </a:prstGeom>
        </p:spPr>
      </p:pic>
      <p:pic>
        <p:nvPicPr>
          <p:cNvPr id="19" name="Picture 18">
            <a:extLst>
              <a:ext uri="{FF2B5EF4-FFF2-40B4-BE49-F238E27FC236}">
                <a16:creationId xmlns:a16="http://schemas.microsoft.com/office/drawing/2014/main" id="{C6B708B2-B57C-384B-2F48-3F0C9EDBD286}"/>
              </a:ext>
            </a:extLst>
          </p:cNvPr>
          <p:cNvPicPr>
            <a:picLocks noChangeAspect="1"/>
          </p:cNvPicPr>
          <p:nvPr/>
        </p:nvPicPr>
        <p:blipFill>
          <a:blip r:embed="rId5"/>
          <a:stretch>
            <a:fillRect/>
          </a:stretch>
        </p:blipFill>
        <p:spPr>
          <a:xfrm>
            <a:off x="8054814" y="2422037"/>
            <a:ext cx="1629104" cy="1629104"/>
          </a:xfrm>
          <a:prstGeom prst="rect">
            <a:avLst/>
          </a:prstGeom>
        </p:spPr>
      </p:pic>
    </p:spTree>
    <p:extLst>
      <p:ext uri="{BB962C8B-B14F-4D97-AF65-F5344CB8AC3E}">
        <p14:creationId xmlns:p14="http://schemas.microsoft.com/office/powerpoint/2010/main" val="28766408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par>
                                <p:cTn id="8" presetID="10" presetClass="entr" presetSubtype="0"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500"/>
                                        <p:tgtEl>
                                          <p:spTgt spid="11"/>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fade">
                                      <p:cBhvr>
                                        <p:cTn id="16" dur="500"/>
                                        <p:tgtEl>
                                          <p:spTgt spid="9"/>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500"/>
                                        <p:tgtEl>
                                          <p:spTgt spid="10"/>
                                        </p:tgtEl>
                                      </p:cBhvr>
                                    </p:animEffect>
                                  </p:childTnLst>
                                </p:cTn>
                              </p:par>
                              <p:par>
                                <p:cTn id="20" presetID="10" presetClass="entr" presetSubtype="0" fill="hold" nodeType="with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fade">
                                      <p:cBhvr>
                                        <p:cTn id="22" dur="500"/>
                                        <p:tgtEl>
                                          <p:spTgt spid="18"/>
                                        </p:tgtEl>
                                      </p:cBhvr>
                                    </p:animEffect>
                                  </p:childTnLst>
                                </p:cTn>
                              </p:par>
                              <p:par>
                                <p:cTn id="23" presetID="10" presetClass="entr" presetSubtype="0" fill="hold" nodeType="withEffect">
                                  <p:stCondLst>
                                    <p:cond delay="0"/>
                                  </p:stCondLst>
                                  <p:childTnLst>
                                    <p:set>
                                      <p:cBhvr>
                                        <p:cTn id="24" dur="1" fill="hold">
                                          <p:stCondLst>
                                            <p:cond delay="0"/>
                                          </p:stCondLst>
                                        </p:cTn>
                                        <p:tgtEl>
                                          <p:spTgt spid="19"/>
                                        </p:tgtEl>
                                        <p:attrNameLst>
                                          <p:attrName>style.visibility</p:attrName>
                                        </p:attrNameLst>
                                      </p:cBhvr>
                                      <p:to>
                                        <p:strVal val="visible"/>
                                      </p:to>
                                    </p:set>
                                    <p:animEffect transition="in" filter="fade">
                                      <p:cBhvr>
                                        <p:cTn id="25"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6C16AB-3CAA-A59C-E3F2-24F45D005A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70E06E-A425-4D5C-EEE1-BCC6ACE868EE}"/>
              </a:ext>
            </a:extLst>
          </p:cNvPr>
          <p:cNvSpPr>
            <a:spLocks noGrp="1"/>
          </p:cNvSpPr>
          <p:nvPr>
            <p:ph type="title"/>
          </p:nvPr>
        </p:nvSpPr>
        <p:spPr>
          <a:xfrm>
            <a:off x="295381" y="218624"/>
            <a:ext cx="11601235" cy="1390782"/>
          </a:xfrm>
        </p:spPr>
        <p:txBody>
          <a:bodyPr>
            <a:normAutofit fontScale="90000"/>
          </a:bodyPr>
          <a:lstStyle/>
          <a:p>
            <a:r>
              <a:rPr lang="en-US" dirty="0"/>
              <a:t>Using Consistent Data for Personalization</a:t>
            </a:r>
            <a:endParaRPr lang="en-IL" i="1" dirty="0"/>
          </a:p>
        </p:txBody>
      </p:sp>
      <p:sp>
        <p:nvSpPr>
          <p:cNvPr id="6" name="TextBox 5">
            <a:extLst>
              <a:ext uri="{FF2B5EF4-FFF2-40B4-BE49-F238E27FC236}">
                <a16:creationId xmlns:a16="http://schemas.microsoft.com/office/drawing/2014/main" id="{C39BBD80-EABF-24EB-33C8-A3C3612C4C02}"/>
              </a:ext>
            </a:extLst>
          </p:cNvPr>
          <p:cNvSpPr txBox="1"/>
          <p:nvPr/>
        </p:nvSpPr>
        <p:spPr>
          <a:xfrm>
            <a:off x="295381" y="6081873"/>
            <a:ext cx="10312464" cy="307777"/>
          </a:xfrm>
          <a:prstGeom prst="rect">
            <a:avLst/>
          </a:prstGeom>
          <a:noFill/>
        </p:spPr>
        <p:txBody>
          <a:bodyPr wrap="square" rtlCol="0">
            <a:spAutoFit/>
          </a:bodyPr>
          <a:lstStyle/>
          <a:p>
            <a:r>
              <a:rPr lang="en-US" dirty="0" err="1"/>
              <a:t>OminiControl</a:t>
            </a:r>
            <a:r>
              <a:rPr lang="en-US" dirty="0"/>
              <a:t> [Tan et al., ICCV 2025]</a:t>
            </a:r>
            <a:endParaRPr lang="en-IL" dirty="0"/>
          </a:p>
        </p:txBody>
      </p:sp>
      <p:sp>
        <p:nvSpPr>
          <p:cNvPr id="14" name="Date Placeholder 3">
            <a:extLst>
              <a:ext uri="{FF2B5EF4-FFF2-40B4-BE49-F238E27FC236}">
                <a16:creationId xmlns:a16="http://schemas.microsoft.com/office/drawing/2014/main" id="{C6A95A76-52B2-6593-FA0B-80A9502FFF5E}"/>
              </a:ext>
            </a:extLst>
          </p:cNvPr>
          <p:cNvSpPr>
            <a:spLocks noGrp="1"/>
          </p:cNvSpPr>
          <p:nvPr>
            <p:ph type="dt" idx="10"/>
          </p:nvPr>
        </p:nvSpPr>
        <p:spPr>
          <a:xfrm>
            <a:off x="295382" y="6408550"/>
            <a:ext cx="2743200" cy="365125"/>
          </a:xfrm>
        </p:spPr>
        <p:txBody>
          <a:bodyPr/>
          <a:lstStyle/>
          <a:p>
            <a:r>
              <a:rPr lang="en-GB" dirty="0"/>
              <a:t>SIGGRAPH 2025 Course</a:t>
            </a:r>
          </a:p>
        </p:txBody>
      </p:sp>
      <p:sp>
        <p:nvSpPr>
          <p:cNvPr id="15" name="Footer Placeholder 4">
            <a:extLst>
              <a:ext uri="{FF2B5EF4-FFF2-40B4-BE49-F238E27FC236}">
                <a16:creationId xmlns:a16="http://schemas.microsoft.com/office/drawing/2014/main" id="{6453C53A-FA9E-A99C-F591-94524AAEDEDD}"/>
              </a:ext>
            </a:extLst>
          </p:cNvPr>
          <p:cNvSpPr>
            <a:spLocks noGrp="1"/>
          </p:cNvSpPr>
          <p:nvPr>
            <p:ph type="ftr" idx="11"/>
          </p:nvPr>
        </p:nvSpPr>
        <p:spPr>
          <a:xfrm>
            <a:off x="4038600" y="6410138"/>
            <a:ext cx="4114800" cy="365125"/>
          </a:xfrm>
        </p:spPr>
        <p:txBody>
          <a:bodyPr/>
          <a:lstStyle/>
          <a:p>
            <a:r>
              <a:rPr lang="en-GB"/>
              <a:t>Attention</a:t>
            </a:r>
            <a:endParaRPr lang="en-GB" dirty="0"/>
          </a:p>
        </p:txBody>
      </p:sp>
      <p:sp>
        <p:nvSpPr>
          <p:cNvPr id="16" name="Slide Number Placeholder 5">
            <a:extLst>
              <a:ext uri="{FF2B5EF4-FFF2-40B4-BE49-F238E27FC236}">
                <a16:creationId xmlns:a16="http://schemas.microsoft.com/office/drawing/2014/main" id="{BE626443-B9BE-3AA9-2999-40B1F6A16634}"/>
              </a:ext>
            </a:extLst>
          </p:cNvPr>
          <p:cNvSpPr>
            <a:spLocks noGrp="1"/>
          </p:cNvSpPr>
          <p:nvPr>
            <p:ph type="sldNum" idx="12"/>
          </p:nvPr>
        </p:nvSpPr>
        <p:spPr>
          <a:xfrm>
            <a:off x="8386622" y="6408550"/>
            <a:ext cx="3509995" cy="365125"/>
          </a:xfrm>
        </p:spPr>
        <p:txBody>
          <a:bodyPr/>
          <a:lstStyle/>
          <a:p>
            <a:pPr marL="0" lvl="0" indent="0" algn="r" rtl="0">
              <a:spcBef>
                <a:spcPts val="0"/>
              </a:spcBef>
              <a:spcAft>
                <a:spcPts val="0"/>
              </a:spcAft>
              <a:buNone/>
            </a:pPr>
            <a:r>
              <a:rPr lang="en-US"/>
              <a:t>Diffusion Models in Visual Computing</a:t>
            </a:r>
          </a:p>
        </p:txBody>
      </p:sp>
      <p:pic>
        <p:nvPicPr>
          <p:cNvPr id="3" name="Picture 2">
            <a:extLst>
              <a:ext uri="{FF2B5EF4-FFF2-40B4-BE49-F238E27FC236}">
                <a16:creationId xmlns:a16="http://schemas.microsoft.com/office/drawing/2014/main" id="{4F38FDA1-0ACA-BB3C-741C-085989AAB62C}"/>
              </a:ext>
            </a:extLst>
          </p:cNvPr>
          <p:cNvPicPr>
            <a:picLocks noChangeAspect="1"/>
          </p:cNvPicPr>
          <p:nvPr/>
        </p:nvPicPr>
        <p:blipFill>
          <a:blip r:embed="rId2"/>
          <a:stretch>
            <a:fillRect/>
          </a:stretch>
        </p:blipFill>
        <p:spPr>
          <a:xfrm>
            <a:off x="4447732" y="1446257"/>
            <a:ext cx="3296531" cy="4962293"/>
          </a:xfrm>
          <a:prstGeom prst="rect">
            <a:avLst/>
          </a:prstGeom>
        </p:spPr>
      </p:pic>
      <p:sp>
        <p:nvSpPr>
          <p:cNvPr id="4" name="Rectangle 3">
            <a:extLst>
              <a:ext uri="{FF2B5EF4-FFF2-40B4-BE49-F238E27FC236}">
                <a16:creationId xmlns:a16="http://schemas.microsoft.com/office/drawing/2014/main" id="{69249186-E33E-9884-7086-6B599AC7E135}"/>
              </a:ext>
            </a:extLst>
          </p:cNvPr>
          <p:cNvSpPr/>
          <p:nvPr/>
        </p:nvSpPr>
        <p:spPr>
          <a:xfrm rot="590594">
            <a:off x="7677139" y="3356429"/>
            <a:ext cx="71680" cy="80191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L"/>
          </a:p>
        </p:txBody>
      </p:sp>
      <p:sp>
        <p:nvSpPr>
          <p:cNvPr id="5" name="Rectangle 4">
            <a:extLst>
              <a:ext uri="{FF2B5EF4-FFF2-40B4-BE49-F238E27FC236}">
                <a16:creationId xmlns:a16="http://schemas.microsoft.com/office/drawing/2014/main" id="{AFBE2F74-1373-8170-B7A1-4CA726E2D702}"/>
              </a:ext>
            </a:extLst>
          </p:cNvPr>
          <p:cNvSpPr/>
          <p:nvPr/>
        </p:nvSpPr>
        <p:spPr>
          <a:xfrm rot="9486189">
            <a:off x="7727932" y="4985244"/>
            <a:ext cx="71680" cy="80191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L"/>
          </a:p>
        </p:txBody>
      </p:sp>
    </p:spTree>
    <p:extLst>
      <p:ext uri="{BB962C8B-B14F-4D97-AF65-F5344CB8AC3E}">
        <p14:creationId xmlns:p14="http://schemas.microsoft.com/office/powerpoint/2010/main" val="24173842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9900B-E2EE-9406-C2A5-AACFF7E54439}"/>
              </a:ext>
            </a:extLst>
          </p:cNvPr>
          <p:cNvSpPr>
            <a:spLocks noGrp="1"/>
          </p:cNvSpPr>
          <p:nvPr>
            <p:ph type="title"/>
          </p:nvPr>
        </p:nvSpPr>
        <p:spPr>
          <a:xfrm>
            <a:off x="295381" y="218624"/>
            <a:ext cx="11601235" cy="1390782"/>
          </a:xfrm>
        </p:spPr>
        <p:txBody>
          <a:bodyPr>
            <a:normAutofit fontScale="90000"/>
          </a:bodyPr>
          <a:lstStyle/>
          <a:p>
            <a:r>
              <a:rPr lang="en-IL" dirty="0"/>
              <a:t>Consistent Text-to-Image Generation </a:t>
            </a:r>
            <a:br>
              <a:rPr lang="en-IL" dirty="0"/>
            </a:br>
            <a:r>
              <a:rPr lang="en-IL" i="1" dirty="0"/>
              <a:t>for </a:t>
            </a:r>
            <a:r>
              <a:rPr lang="en-US" i="1" dirty="0"/>
              <a:t>image-to-image tasks</a:t>
            </a:r>
            <a:endParaRPr lang="en-IL" i="1" dirty="0"/>
          </a:p>
        </p:txBody>
      </p:sp>
      <p:sp>
        <p:nvSpPr>
          <p:cNvPr id="6" name="TextBox 5">
            <a:extLst>
              <a:ext uri="{FF2B5EF4-FFF2-40B4-BE49-F238E27FC236}">
                <a16:creationId xmlns:a16="http://schemas.microsoft.com/office/drawing/2014/main" id="{1DEEFF8E-EAB4-4842-D949-B0C64DEE0BC8}"/>
              </a:ext>
            </a:extLst>
          </p:cNvPr>
          <p:cNvSpPr txBox="1"/>
          <p:nvPr/>
        </p:nvSpPr>
        <p:spPr>
          <a:xfrm>
            <a:off x="0" y="6081873"/>
            <a:ext cx="10607845" cy="307777"/>
          </a:xfrm>
          <a:prstGeom prst="rect">
            <a:avLst/>
          </a:prstGeom>
          <a:noFill/>
        </p:spPr>
        <p:txBody>
          <a:bodyPr wrap="square" rtlCol="0">
            <a:spAutoFit/>
          </a:bodyPr>
          <a:lstStyle/>
          <a:p>
            <a:r>
              <a:rPr lang="en-US" dirty="0"/>
              <a:t>In-Context </a:t>
            </a:r>
            <a:r>
              <a:rPr lang="en-US" dirty="0" err="1"/>
              <a:t>LoRA</a:t>
            </a:r>
            <a:r>
              <a:rPr lang="en-US" dirty="0"/>
              <a:t> for Diffusion Transformers </a:t>
            </a:r>
            <a:r>
              <a:rPr lang="en-US" dirty="0">
                <a:latin typeface="Exo 2" pitchFamily="2" charset="0"/>
              </a:rPr>
              <a:t>[Huang et al., 2024]</a:t>
            </a:r>
            <a:endParaRPr lang="en-IL" dirty="0">
              <a:latin typeface="Exo 2" pitchFamily="2" charset="0"/>
            </a:endParaRPr>
          </a:p>
        </p:txBody>
      </p:sp>
      <p:pic>
        <p:nvPicPr>
          <p:cNvPr id="2050" name="Picture 2">
            <a:extLst>
              <a:ext uri="{FF2B5EF4-FFF2-40B4-BE49-F238E27FC236}">
                <a16:creationId xmlns:a16="http://schemas.microsoft.com/office/drawing/2014/main" id="{454C411C-1A8C-57F7-8684-F3373163B8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505" y="1803259"/>
            <a:ext cx="3376457" cy="234167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0E3F6C35-D795-A23B-F1AE-674CF5D68B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07769" y="1801754"/>
            <a:ext cx="3376457" cy="234318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Sample Result">
            <a:extLst>
              <a:ext uri="{FF2B5EF4-FFF2-40B4-BE49-F238E27FC236}">
                <a16:creationId xmlns:a16="http://schemas.microsoft.com/office/drawing/2014/main" id="{1BF0BB88-D233-A870-D8FB-7781717ED25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95725" y="1801754"/>
            <a:ext cx="3514770" cy="2343180"/>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a:extLst>
              <a:ext uri="{FF2B5EF4-FFF2-40B4-BE49-F238E27FC236}">
                <a16:creationId xmlns:a16="http://schemas.microsoft.com/office/drawing/2014/main" id="{22F89740-3577-A8F3-4745-3ADF1137C37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81505" y="4397475"/>
            <a:ext cx="11428990" cy="1647382"/>
          </a:xfrm>
          <a:prstGeom prst="rect">
            <a:avLst/>
          </a:prstGeom>
          <a:noFill/>
          <a:extLst>
            <a:ext uri="{909E8E84-426E-40DD-AFC4-6F175D3DCCD1}">
              <a14:hiddenFill xmlns:a14="http://schemas.microsoft.com/office/drawing/2010/main">
                <a:solidFill>
                  <a:srgbClr val="FFFFFF"/>
                </a:solidFill>
              </a14:hiddenFill>
            </a:ext>
          </a:extLst>
        </p:spPr>
      </p:pic>
      <p:sp>
        <p:nvSpPr>
          <p:cNvPr id="14" name="Date Placeholder 3">
            <a:extLst>
              <a:ext uri="{FF2B5EF4-FFF2-40B4-BE49-F238E27FC236}">
                <a16:creationId xmlns:a16="http://schemas.microsoft.com/office/drawing/2014/main" id="{7DD4FE4B-0A01-FABF-0412-CED79FB75CAB}"/>
              </a:ext>
            </a:extLst>
          </p:cNvPr>
          <p:cNvSpPr>
            <a:spLocks noGrp="1"/>
          </p:cNvSpPr>
          <p:nvPr>
            <p:ph type="dt" idx="10"/>
          </p:nvPr>
        </p:nvSpPr>
        <p:spPr>
          <a:xfrm>
            <a:off x="295382" y="6408550"/>
            <a:ext cx="2743200" cy="365125"/>
          </a:xfrm>
        </p:spPr>
        <p:txBody>
          <a:bodyPr/>
          <a:lstStyle/>
          <a:p>
            <a:r>
              <a:rPr lang="en-GB" dirty="0"/>
              <a:t>SIGGRAPH 2025 Course</a:t>
            </a:r>
          </a:p>
        </p:txBody>
      </p:sp>
      <p:sp>
        <p:nvSpPr>
          <p:cNvPr id="15" name="Footer Placeholder 4">
            <a:extLst>
              <a:ext uri="{FF2B5EF4-FFF2-40B4-BE49-F238E27FC236}">
                <a16:creationId xmlns:a16="http://schemas.microsoft.com/office/drawing/2014/main" id="{EF2236AE-1EE3-5CA3-DEE9-0D6FB151EEAB}"/>
              </a:ext>
            </a:extLst>
          </p:cNvPr>
          <p:cNvSpPr>
            <a:spLocks noGrp="1"/>
          </p:cNvSpPr>
          <p:nvPr>
            <p:ph type="ftr" idx="11"/>
          </p:nvPr>
        </p:nvSpPr>
        <p:spPr>
          <a:xfrm>
            <a:off x="4038600" y="6410138"/>
            <a:ext cx="4114800" cy="365125"/>
          </a:xfrm>
        </p:spPr>
        <p:txBody>
          <a:bodyPr/>
          <a:lstStyle/>
          <a:p>
            <a:r>
              <a:rPr lang="en-GB"/>
              <a:t>Attention</a:t>
            </a:r>
            <a:endParaRPr lang="en-GB" dirty="0"/>
          </a:p>
        </p:txBody>
      </p:sp>
      <p:sp>
        <p:nvSpPr>
          <p:cNvPr id="16" name="Slide Number Placeholder 5">
            <a:extLst>
              <a:ext uri="{FF2B5EF4-FFF2-40B4-BE49-F238E27FC236}">
                <a16:creationId xmlns:a16="http://schemas.microsoft.com/office/drawing/2014/main" id="{C9A14951-65FD-6AA8-5337-584A8171B131}"/>
              </a:ext>
            </a:extLst>
          </p:cNvPr>
          <p:cNvSpPr>
            <a:spLocks noGrp="1"/>
          </p:cNvSpPr>
          <p:nvPr>
            <p:ph type="sldNum" idx="12"/>
          </p:nvPr>
        </p:nvSpPr>
        <p:spPr>
          <a:xfrm>
            <a:off x="8386622" y="6408550"/>
            <a:ext cx="3509995" cy="365125"/>
          </a:xfrm>
        </p:spPr>
        <p:txBody>
          <a:bodyPr/>
          <a:lstStyle/>
          <a:p>
            <a:pPr marL="0" lvl="0" indent="0" algn="r" rtl="0">
              <a:spcBef>
                <a:spcPts val="0"/>
              </a:spcBef>
              <a:spcAft>
                <a:spcPts val="0"/>
              </a:spcAft>
              <a:buNone/>
            </a:pPr>
            <a:r>
              <a:rPr lang="en-US"/>
              <a:t>Diffusion Models in Visual Computing</a:t>
            </a:r>
          </a:p>
        </p:txBody>
      </p:sp>
    </p:spTree>
    <p:extLst>
      <p:ext uri="{BB962C8B-B14F-4D97-AF65-F5344CB8AC3E}">
        <p14:creationId xmlns:p14="http://schemas.microsoft.com/office/powerpoint/2010/main" val="31702704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BD5C54-DFDE-5CF9-5F70-9CF768EE387B}"/>
            </a:ext>
          </a:extLst>
        </p:cNvPr>
        <p:cNvGrpSpPr/>
        <p:nvPr/>
      </p:nvGrpSpPr>
      <p:grpSpPr>
        <a:xfrm>
          <a:off x="0" y="0"/>
          <a:ext cx="0" cy="0"/>
          <a:chOff x="0" y="0"/>
          <a:chExt cx="0" cy="0"/>
        </a:xfrm>
      </p:grpSpPr>
      <p:sp>
        <p:nvSpPr>
          <p:cNvPr id="14" name="Date Placeholder 3">
            <a:extLst>
              <a:ext uri="{FF2B5EF4-FFF2-40B4-BE49-F238E27FC236}">
                <a16:creationId xmlns:a16="http://schemas.microsoft.com/office/drawing/2014/main" id="{69B699B8-22CD-0E3E-67BB-8911B96C4C92}"/>
              </a:ext>
            </a:extLst>
          </p:cNvPr>
          <p:cNvSpPr>
            <a:spLocks noGrp="1"/>
          </p:cNvSpPr>
          <p:nvPr>
            <p:ph type="dt" idx="10"/>
          </p:nvPr>
        </p:nvSpPr>
        <p:spPr>
          <a:xfrm>
            <a:off x="295382" y="6408550"/>
            <a:ext cx="2743200" cy="365125"/>
          </a:xfrm>
        </p:spPr>
        <p:txBody>
          <a:bodyPr/>
          <a:lstStyle/>
          <a:p>
            <a:r>
              <a:rPr lang="en-GB" dirty="0"/>
              <a:t>SIGGRAPH 2025 Course</a:t>
            </a:r>
          </a:p>
        </p:txBody>
      </p:sp>
      <p:sp>
        <p:nvSpPr>
          <p:cNvPr id="15" name="Footer Placeholder 4">
            <a:extLst>
              <a:ext uri="{FF2B5EF4-FFF2-40B4-BE49-F238E27FC236}">
                <a16:creationId xmlns:a16="http://schemas.microsoft.com/office/drawing/2014/main" id="{87DD1A9B-AE6F-CDB7-20E7-5E614FC4C04D}"/>
              </a:ext>
            </a:extLst>
          </p:cNvPr>
          <p:cNvSpPr>
            <a:spLocks noGrp="1"/>
          </p:cNvSpPr>
          <p:nvPr>
            <p:ph type="ftr" idx="11"/>
          </p:nvPr>
        </p:nvSpPr>
        <p:spPr>
          <a:xfrm>
            <a:off x="4038600" y="6410138"/>
            <a:ext cx="4114800" cy="365125"/>
          </a:xfrm>
        </p:spPr>
        <p:txBody>
          <a:bodyPr/>
          <a:lstStyle/>
          <a:p>
            <a:r>
              <a:rPr lang="en-GB"/>
              <a:t>Attention</a:t>
            </a:r>
            <a:endParaRPr lang="en-GB" dirty="0"/>
          </a:p>
        </p:txBody>
      </p:sp>
      <p:sp>
        <p:nvSpPr>
          <p:cNvPr id="16" name="Slide Number Placeholder 5">
            <a:extLst>
              <a:ext uri="{FF2B5EF4-FFF2-40B4-BE49-F238E27FC236}">
                <a16:creationId xmlns:a16="http://schemas.microsoft.com/office/drawing/2014/main" id="{2C0EB08B-C499-15DC-E10B-ECB64B13EC07}"/>
              </a:ext>
            </a:extLst>
          </p:cNvPr>
          <p:cNvSpPr>
            <a:spLocks noGrp="1"/>
          </p:cNvSpPr>
          <p:nvPr>
            <p:ph type="sldNum" idx="12"/>
          </p:nvPr>
        </p:nvSpPr>
        <p:spPr>
          <a:xfrm>
            <a:off x="8386622" y="6408550"/>
            <a:ext cx="3509995" cy="365125"/>
          </a:xfrm>
        </p:spPr>
        <p:txBody>
          <a:bodyPr/>
          <a:lstStyle/>
          <a:p>
            <a:pPr marL="0" lvl="0" indent="0" algn="r" rtl="0">
              <a:spcBef>
                <a:spcPts val="0"/>
              </a:spcBef>
              <a:spcAft>
                <a:spcPts val="0"/>
              </a:spcAft>
              <a:buNone/>
            </a:pPr>
            <a:r>
              <a:rPr lang="en-US"/>
              <a:t>Diffusion Models in Visual Computing</a:t>
            </a:r>
          </a:p>
        </p:txBody>
      </p:sp>
      <p:pic>
        <p:nvPicPr>
          <p:cNvPr id="3" name="applications">
            <a:hlinkClick r:id="" action="ppaction://media"/>
            <a:extLst>
              <a:ext uri="{FF2B5EF4-FFF2-40B4-BE49-F238E27FC236}">
                <a16:creationId xmlns:a16="http://schemas.microsoft.com/office/drawing/2014/main" id="{ADBFD42E-EDCC-2734-05B1-9358FC459CC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048542" y="250211"/>
            <a:ext cx="10094915" cy="5652101"/>
          </a:xfrm>
          <a:prstGeom prst="rect">
            <a:avLst/>
          </a:prstGeom>
        </p:spPr>
      </p:pic>
      <p:sp>
        <p:nvSpPr>
          <p:cNvPr id="4" name="TextBox 3">
            <a:extLst>
              <a:ext uri="{FF2B5EF4-FFF2-40B4-BE49-F238E27FC236}">
                <a16:creationId xmlns:a16="http://schemas.microsoft.com/office/drawing/2014/main" id="{2DB72135-2298-4BAD-A095-A0B305E3C2F0}"/>
              </a:ext>
            </a:extLst>
          </p:cNvPr>
          <p:cNvSpPr txBox="1"/>
          <p:nvPr/>
        </p:nvSpPr>
        <p:spPr>
          <a:xfrm>
            <a:off x="295382" y="6081873"/>
            <a:ext cx="10607845" cy="307777"/>
          </a:xfrm>
          <a:prstGeom prst="rect">
            <a:avLst/>
          </a:prstGeom>
          <a:noFill/>
        </p:spPr>
        <p:txBody>
          <a:bodyPr wrap="square" rtlCol="0">
            <a:spAutoFit/>
          </a:bodyPr>
          <a:lstStyle/>
          <a:p>
            <a:r>
              <a:rPr lang="en-US" dirty="0"/>
              <a:t>Zero-Shot Dynamic Concept Personalization with Grid-Based </a:t>
            </a:r>
            <a:r>
              <a:rPr lang="en-US" dirty="0" err="1"/>
              <a:t>LoRA</a:t>
            </a:r>
            <a:r>
              <a:rPr lang="en-US" dirty="0"/>
              <a:t> </a:t>
            </a:r>
            <a:r>
              <a:rPr lang="en-US" dirty="0">
                <a:latin typeface="Exo 2" pitchFamily="2" charset="0"/>
              </a:rPr>
              <a:t>[Abdal et al., 2025]</a:t>
            </a:r>
            <a:endParaRPr lang="en-IL" dirty="0">
              <a:latin typeface="Exo 2" pitchFamily="2" charset="0"/>
            </a:endParaRPr>
          </a:p>
        </p:txBody>
      </p:sp>
    </p:spTree>
    <p:extLst>
      <p:ext uri="{BB962C8B-B14F-4D97-AF65-F5344CB8AC3E}">
        <p14:creationId xmlns:p14="http://schemas.microsoft.com/office/powerpoint/2010/main" val="13496705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59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BFF381-311B-E0C6-ADAA-79508134EA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2F150E-0F7D-6EF3-2665-312DC0EBDF17}"/>
              </a:ext>
            </a:extLst>
          </p:cNvPr>
          <p:cNvSpPr>
            <a:spLocks noGrp="1"/>
          </p:cNvSpPr>
          <p:nvPr>
            <p:ph type="title"/>
          </p:nvPr>
        </p:nvSpPr>
        <p:spPr>
          <a:xfrm>
            <a:off x="295381" y="218624"/>
            <a:ext cx="11601235" cy="1390782"/>
          </a:xfrm>
        </p:spPr>
        <p:txBody>
          <a:bodyPr>
            <a:normAutofit fontScale="90000"/>
          </a:bodyPr>
          <a:lstStyle/>
          <a:p>
            <a:r>
              <a:rPr lang="en-IL" dirty="0"/>
              <a:t>Consistent Text-to-Image Generation </a:t>
            </a:r>
            <a:br>
              <a:rPr lang="en-IL" dirty="0"/>
            </a:br>
            <a:r>
              <a:rPr lang="en-IL" i="1" dirty="0"/>
              <a:t>for </a:t>
            </a:r>
            <a:r>
              <a:rPr lang="en-US" i="1" dirty="0"/>
              <a:t>image-to-image tasks</a:t>
            </a:r>
            <a:endParaRPr lang="en-IL" i="1" dirty="0"/>
          </a:p>
        </p:txBody>
      </p:sp>
      <p:sp>
        <p:nvSpPr>
          <p:cNvPr id="6" name="TextBox 5">
            <a:extLst>
              <a:ext uri="{FF2B5EF4-FFF2-40B4-BE49-F238E27FC236}">
                <a16:creationId xmlns:a16="http://schemas.microsoft.com/office/drawing/2014/main" id="{EA31686D-3A33-FFAC-D069-1070BE292ED3}"/>
              </a:ext>
            </a:extLst>
          </p:cNvPr>
          <p:cNvSpPr txBox="1"/>
          <p:nvPr/>
        </p:nvSpPr>
        <p:spPr>
          <a:xfrm>
            <a:off x="0" y="6081873"/>
            <a:ext cx="10607845" cy="307777"/>
          </a:xfrm>
          <a:prstGeom prst="rect">
            <a:avLst/>
          </a:prstGeom>
          <a:noFill/>
        </p:spPr>
        <p:txBody>
          <a:bodyPr wrap="square" rtlCol="0">
            <a:spAutoFit/>
          </a:bodyPr>
          <a:lstStyle/>
          <a:p>
            <a:r>
              <a:rPr lang="en-US" dirty="0"/>
              <a:t>In-Context </a:t>
            </a:r>
            <a:r>
              <a:rPr lang="en-US" dirty="0" err="1"/>
              <a:t>LoRA</a:t>
            </a:r>
            <a:r>
              <a:rPr lang="en-US" dirty="0"/>
              <a:t> for Diffusion Transformers </a:t>
            </a:r>
            <a:r>
              <a:rPr lang="en-US" dirty="0">
                <a:latin typeface="Exo 2" pitchFamily="2" charset="0"/>
              </a:rPr>
              <a:t>[Huang et al., 2024]</a:t>
            </a:r>
            <a:endParaRPr lang="en-IL" dirty="0">
              <a:latin typeface="Exo 2" pitchFamily="2" charset="0"/>
            </a:endParaRPr>
          </a:p>
        </p:txBody>
      </p:sp>
      <p:pic>
        <p:nvPicPr>
          <p:cNvPr id="2050" name="Picture 2">
            <a:extLst>
              <a:ext uri="{FF2B5EF4-FFF2-40B4-BE49-F238E27FC236}">
                <a16:creationId xmlns:a16="http://schemas.microsoft.com/office/drawing/2014/main" id="{A7EF96F3-E74E-5C26-5E7C-EC0320A047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505" y="1803259"/>
            <a:ext cx="3376457" cy="234167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E5F762C4-CF9F-3BDE-9CC9-D729956DB3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07769" y="1801754"/>
            <a:ext cx="3376457" cy="234318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Sample Result">
            <a:extLst>
              <a:ext uri="{FF2B5EF4-FFF2-40B4-BE49-F238E27FC236}">
                <a16:creationId xmlns:a16="http://schemas.microsoft.com/office/drawing/2014/main" id="{2D6C7023-8930-1A4F-9B4C-B62A639D9D6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95725" y="1801754"/>
            <a:ext cx="3514770" cy="2343180"/>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a:extLst>
              <a:ext uri="{FF2B5EF4-FFF2-40B4-BE49-F238E27FC236}">
                <a16:creationId xmlns:a16="http://schemas.microsoft.com/office/drawing/2014/main" id="{423FD5D6-D09E-F970-E612-CD48C89D7F7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81505" y="4397475"/>
            <a:ext cx="11428990" cy="1647382"/>
          </a:xfrm>
          <a:prstGeom prst="rect">
            <a:avLst/>
          </a:prstGeom>
          <a:noFill/>
          <a:extLst>
            <a:ext uri="{909E8E84-426E-40DD-AFC4-6F175D3DCCD1}">
              <a14:hiddenFill xmlns:a14="http://schemas.microsoft.com/office/drawing/2010/main">
                <a:solidFill>
                  <a:srgbClr val="FFFFFF"/>
                </a:solidFill>
              </a14:hiddenFill>
            </a:ext>
          </a:extLst>
        </p:spPr>
      </p:pic>
      <p:sp>
        <p:nvSpPr>
          <p:cNvPr id="14" name="Date Placeholder 3">
            <a:extLst>
              <a:ext uri="{FF2B5EF4-FFF2-40B4-BE49-F238E27FC236}">
                <a16:creationId xmlns:a16="http://schemas.microsoft.com/office/drawing/2014/main" id="{D4096E3F-BE1C-3426-7C4C-447E2FD7DC61}"/>
              </a:ext>
            </a:extLst>
          </p:cNvPr>
          <p:cNvSpPr>
            <a:spLocks noGrp="1"/>
          </p:cNvSpPr>
          <p:nvPr>
            <p:ph type="dt" idx="10"/>
          </p:nvPr>
        </p:nvSpPr>
        <p:spPr>
          <a:xfrm>
            <a:off x="295382" y="6408550"/>
            <a:ext cx="2743200" cy="365125"/>
          </a:xfrm>
        </p:spPr>
        <p:txBody>
          <a:bodyPr/>
          <a:lstStyle/>
          <a:p>
            <a:r>
              <a:rPr lang="en-GB" dirty="0"/>
              <a:t>SIGGRAPH 2025 Course</a:t>
            </a:r>
          </a:p>
        </p:txBody>
      </p:sp>
      <p:sp>
        <p:nvSpPr>
          <p:cNvPr id="15" name="Footer Placeholder 4">
            <a:extLst>
              <a:ext uri="{FF2B5EF4-FFF2-40B4-BE49-F238E27FC236}">
                <a16:creationId xmlns:a16="http://schemas.microsoft.com/office/drawing/2014/main" id="{0A426363-965F-D85E-DB6A-0A4DFAEDAFCF}"/>
              </a:ext>
            </a:extLst>
          </p:cNvPr>
          <p:cNvSpPr>
            <a:spLocks noGrp="1"/>
          </p:cNvSpPr>
          <p:nvPr>
            <p:ph type="ftr" idx="11"/>
          </p:nvPr>
        </p:nvSpPr>
        <p:spPr>
          <a:xfrm>
            <a:off x="4038600" y="6410138"/>
            <a:ext cx="4114800" cy="365125"/>
          </a:xfrm>
        </p:spPr>
        <p:txBody>
          <a:bodyPr/>
          <a:lstStyle/>
          <a:p>
            <a:r>
              <a:rPr lang="en-GB"/>
              <a:t>Attention</a:t>
            </a:r>
            <a:endParaRPr lang="en-GB" dirty="0"/>
          </a:p>
        </p:txBody>
      </p:sp>
      <p:sp>
        <p:nvSpPr>
          <p:cNvPr id="16" name="Slide Number Placeholder 5">
            <a:extLst>
              <a:ext uri="{FF2B5EF4-FFF2-40B4-BE49-F238E27FC236}">
                <a16:creationId xmlns:a16="http://schemas.microsoft.com/office/drawing/2014/main" id="{94B517A8-7A5A-10FD-E020-9B92A49E1105}"/>
              </a:ext>
            </a:extLst>
          </p:cNvPr>
          <p:cNvSpPr>
            <a:spLocks noGrp="1"/>
          </p:cNvSpPr>
          <p:nvPr>
            <p:ph type="sldNum" idx="12"/>
          </p:nvPr>
        </p:nvSpPr>
        <p:spPr>
          <a:xfrm>
            <a:off x="8386622" y="6408550"/>
            <a:ext cx="3509995" cy="365125"/>
          </a:xfrm>
        </p:spPr>
        <p:txBody>
          <a:bodyPr/>
          <a:lstStyle/>
          <a:p>
            <a:pPr marL="0" lvl="0" indent="0" algn="r" rtl="0">
              <a:spcBef>
                <a:spcPts val="0"/>
              </a:spcBef>
              <a:spcAft>
                <a:spcPts val="0"/>
              </a:spcAft>
              <a:buNone/>
            </a:pPr>
            <a:r>
              <a:rPr lang="en-US"/>
              <a:t>Diffusion Models in Visual Computing</a:t>
            </a:r>
          </a:p>
        </p:txBody>
      </p:sp>
    </p:spTree>
    <p:extLst>
      <p:ext uri="{BB962C8B-B14F-4D97-AF65-F5344CB8AC3E}">
        <p14:creationId xmlns:p14="http://schemas.microsoft.com/office/powerpoint/2010/main" val="593783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CBD15B-4430-AC72-157B-44C71873CC98}"/>
            </a:ext>
          </a:extLst>
        </p:cNvPr>
        <p:cNvGrpSpPr/>
        <p:nvPr/>
      </p:nvGrpSpPr>
      <p:grpSpPr>
        <a:xfrm>
          <a:off x="0" y="0"/>
          <a:ext cx="0" cy="0"/>
          <a:chOff x="0" y="0"/>
          <a:chExt cx="0" cy="0"/>
        </a:xfrm>
      </p:grpSpPr>
      <p:pic>
        <p:nvPicPr>
          <p:cNvPr id="2050" name="Picture 2">
            <a:extLst>
              <a:ext uri="{FF2B5EF4-FFF2-40B4-BE49-F238E27FC236}">
                <a16:creationId xmlns:a16="http://schemas.microsoft.com/office/drawing/2014/main" id="{BCB08AAC-ECD5-8091-79A6-F9970CC959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81661" y="1960824"/>
            <a:ext cx="2398327" cy="2398327"/>
          </a:xfrm>
          <a:prstGeom prst="rect">
            <a:avLst/>
          </a:prstGeom>
          <a:noFill/>
          <a:extLst>
            <a:ext uri="{909E8E84-426E-40DD-AFC4-6F175D3DCCD1}">
              <a14:hiddenFill xmlns:a14="http://schemas.microsoft.com/office/drawing/2010/main">
                <a:solidFill>
                  <a:srgbClr val="FFFFFF"/>
                </a:solidFill>
              </a14:hiddenFill>
            </a:ext>
          </a:extLst>
        </p:spPr>
      </p:pic>
      <p:grpSp>
        <p:nvGrpSpPr>
          <p:cNvPr id="96" name="Group 95">
            <a:extLst>
              <a:ext uri="{FF2B5EF4-FFF2-40B4-BE49-F238E27FC236}">
                <a16:creationId xmlns:a16="http://schemas.microsoft.com/office/drawing/2014/main" id="{FA5FC4F5-CAB9-216A-0FFE-6517C78F7481}"/>
              </a:ext>
            </a:extLst>
          </p:cNvPr>
          <p:cNvGrpSpPr/>
          <p:nvPr/>
        </p:nvGrpSpPr>
        <p:grpSpPr>
          <a:xfrm>
            <a:off x="4700331" y="2057391"/>
            <a:ext cx="3267545" cy="2185365"/>
            <a:chOff x="5136855" y="412132"/>
            <a:chExt cx="5261386" cy="3518865"/>
          </a:xfrm>
        </p:grpSpPr>
        <p:grpSp>
          <p:nvGrpSpPr>
            <p:cNvPr id="22" name="Group 21">
              <a:extLst>
                <a:ext uri="{FF2B5EF4-FFF2-40B4-BE49-F238E27FC236}">
                  <a16:creationId xmlns:a16="http://schemas.microsoft.com/office/drawing/2014/main" id="{1AD005C2-2F5A-551F-204C-01742BAE5C5A}"/>
                </a:ext>
              </a:extLst>
            </p:cNvPr>
            <p:cNvGrpSpPr/>
            <p:nvPr/>
          </p:nvGrpSpPr>
          <p:grpSpPr>
            <a:xfrm>
              <a:off x="5136855" y="412132"/>
              <a:ext cx="5261386" cy="3518865"/>
              <a:chOff x="3122429" y="2954547"/>
              <a:chExt cx="2476448" cy="1656272"/>
            </a:xfrm>
          </p:grpSpPr>
          <p:sp>
            <p:nvSpPr>
              <p:cNvPr id="23" name="Manual Operation 22">
                <a:extLst>
                  <a:ext uri="{FF2B5EF4-FFF2-40B4-BE49-F238E27FC236}">
                    <a16:creationId xmlns:a16="http://schemas.microsoft.com/office/drawing/2014/main" id="{3D8EFAE3-3823-5822-637A-9A2B46F04036}"/>
                  </a:ext>
                </a:extLst>
              </p:cNvPr>
              <p:cNvSpPr/>
              <p:nvPr/>
            </p:nvSpPr>
            <p:spPr>
              <a:xfrm rot="5400000">
                <a:off x="4151629" y="3163571"/>
                <a:ext cx="1656272" cy="1238224"/>
              </a:xfrm>
              <a:prstGeom prst="flowChartManualOperation">
                <a:avLst/>
              </a:prstGeom>
              <a:solidFill>
                <a:srgbClr val="E0FBFB"/>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2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4" name="Manual Operation 23">
                <a:extLst>
                  <a:ext uri="{FF2B5EF4-FFF2-40B4-BE49-F238E27FC236}">
                    <a16:creationId xmlns:a16="http://schemas.microsoft.com/office/drawing/2014/main" id="{593D728F-B959-422D-4B54-B989D00CBB45}"/>
                  </a:ext>
                </a:extLst>
              </p:cNvPr>
              <p:cNvSpPr/>
              <p:nvPr/>
            </p:nvSpPr>
            <p:spPr>
              <a:xfrm rot="16200000">
                <a:off x="2913405" y="3163571"/>
                <a:ext cx="1656272" cy="1238224"/>
              </a:xfrm>
              <a:prstGeom prst="flowChartManualOperation">
                <a:avLst/>
              </a:prstGeom>
              <a:solidFill>
                <a:srgbClr val="E0FBFB"/>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L" sz="12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nvGrpSpPr>
            <p:cNvPr id="25" name="Group 24">
              <a:extLst>
                <a:ext uri="{FF2B5EF4-FFF2-40B4-BE49-F238E27FC236}">
                  <a16:creationId xmlns:a16="http://schemas.microsoft.com/office/drawing/2014/main" id="{436369DF-9C8C-F797-C4F4-716B2B81CFB6}"/>
                </a:ext>
              </a:extLst>
            </p:cNvPr>
            <p:cNvGrpSpPr/>
            <p:nvPr/>
          </p:nvGrpSpPr>
          <p:grpSpPr>
            <a:xfrm>
              <a:off x="5456442" y="1081080"/>
              <a:ext cx="386790" cy="2218051"/>
              <a:chOff x="3400864" y="1760902"/>
              <a:chExt cx="386790" cy="2218051"/>
            </a:xfrm>
          </p:grpSpPr>
          <p:sp>
            <p:nvSpPr>
              <p:cNvPr id="26" name="Rectangle 25">
                <a:extLst>
                  <a:ext uri="{FF2B5EF4-FFF2-40B4-BE49-F238E27FC236}">
                    <a16:creationId xmlns:a16="http://schemas.microsoft.com/office/drawing/2014/main" id="{317E4352-1156-7EE8-7947-016274899710}"/>
                  </a:ext>
                </a:extLst>
              </p:cNvPr>
              <p:cNvSpPr/>
              <p:nvPr/>
            </p:nvSpPr>
            <p:spPr>
              <a:xfrm>
                <a:off x="3400864" y="1760902"/>
                <a:ext cx="382423" cy="2218051"/>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L" sz="900" b="0" i="0" u="none" strike="noStrike" kern="1200" cap="none" spc="0" normalizeH="0" baseline="0" noProof="0">
                  <a:ln>
                    <a:noFill/>
                  </a:ln>
                  <a:solidFill>
                    <a:prstClr val="white"/>
                  </a:solidFill>
                  <a:effectLst/>
                  <a:uLnTx/>
                  <a:uFillTx/>
                  <a:latin typeface="Aptos" panose="02110004020202020204"/>
                  <a:ea typeface="+mn-ea"/>
                  <a:cs typeface="+mn-cs"/>
                </a:endParaRPr>
              </a:p>
            </p:txBody>
          </p:sp>
          <p:cxnSp>
            <p:nvCxnSpPr>
              <p:cNvPr id="27" name="Straight Connector 26">
                <a:extLst>
                  <a:ext uri="{FF2B5EF4-FFF2-40B4-BE49-F238E27FC236}">
                    <a16:creationId xmlns:a16="http://schemas.microsoft.com/office/drawing/2014/main" id="{EF94844E-F7C3-9882-DC16-05A1E7B4A6DB}"/>
                  </a:ext>
                </a:extLst>
              </p:cNvPr>
              <p:cNvCxnSpPr/>
              <p:nvPr/>
            </p:nvCxnSpPr>
            <p:spPr>
              <a:xfrm flipH="1">
                <a:off x="3403328" y="2499680"/>
                <a:ext cx="384326" cy="0"/>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5E57B82F-4F5B-F3A7-A9C6-30D2188E82E5}"/>
                  </a:ext>
                </a:extLst>
              </p:cNvPr>
              <p:cNvCxnSpPr/>
              <p:nvPr/>
            </p:nvCxnSpPr>
            <p:spPr>
              <a:xfrm flipH="1">
                <a:off x="3403328" y="3238458"/>
                <a:ext cx="384326" cy="0"/>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mc:AlternateContent xmlns:mc="http://schemas.openxmlformats.org/markup-compatibility/2006" xmlns:a14="http://schemas.microsoft.com/office/drawing/2010/main">
            <mc:Choice Requires="a14">
              <p:sp>
                <p:nvSpPr>
                  <p:cNvPr id="29" name="TextBox 28">
                    <a:extLst>
                      <a:ext uri="{FF2B5EF4-FFF2-40B4-BE49-F238E27FC236}">
                        <a16:creationId xmlns:a16="http://schemas.microsoft.com/office/drawing/2014/main" id="{E6BD42E8-4D49-8A6F-D607-3FC691899296}"/>
                      </a:ext>
                    </a:extLst>
                  </p:cNvPr>
                  <p:cNvSpPr txBox="1"/>
                  <p:nvPr/>
                </p:nvSpPr>
                <p:spPr>
                  <a:xfrm>
                    <a:off x="3502757" y="1865685"/>
                    <a:ext cx="273352" cy="5946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IL" sz="1800" b="0" i="1" u="none" strike="noStrike" kern="1200" cap="none" spc="0" normalizeH="0" baseline="0" noProof="0" dirty="0">
                              <a:ln>
                                <a:noFill/>
                              </a:ln>
                              <a:solidFill>
                                <a:prstClr val="black"/>
                              </a:solidFill>
                              <a:effectLst/>
                              <a:uLnTx/>
                              <a:uFillTx/>
                              <a:latin typeface="Cambria Math" panose="02040503050406030204" pitchFamily="18" charset="0"/>
                              <a:ea typeface="+mn-ea"/>
                              <a:cs typeface="Calibri" panose="020F0502020204030204" pitchFamily="34" charset="0"/>
                            </a:rPr>
                            <m:t>𝑄</m:t>
                          </m:r>
                        </m:oMath>
                      </m:oMathPara>
                    </a14:m>
                    <a:endParaRPr kumimoji="0" lang="en-IL" sz="18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p:txBody>
              </p:sp>
            </mc:Choice>
            <mc:Fallback xmlns="">
              <p:sp>
                <p:nvSpPr>
                  <p:cNvPr id="29" name="TextBox 28">
                    <a:extLst>
                      <a:ext uri="{FF2B5EF4-FFF2-40B4-BE49-F238E27FC236}">
                        <a16:creationId xmlns:a16="http://schemas.microsoft.com/office/drawing/2014/main" id="{AA0E8A43-0A46-A439-B6AF-B89D5FAF7C33}"/>
                      </a:ext>
                    </a:extLst>
                  </p:cNvPr>
                  <p:cNvSpPr txBox="1">
                    <a:spLocks noRot="1" noChangeAspect="1" noMove="1" noResize="1" noEditPoints="1" noAdjustHandles="1" noChangeArrowheads="1" noChangeShapeType="1" noTextEdit="1"/>
                  </p:cNvSpPr>
                  <p:nvPr/>
                </p:nvSpPr>
                <p:spPr>
                  <a:xfrm>
                    <a:off x="3502757" y="1865685"/>
                    <a:ext cx="273352" cy="594697"/>
                  </a:xfrm>
                  <a:prstGeom prst="rect">
                    <a:avLst/>
                  </a:prstGeom>
                  <a:blipFill>
                    <a:blip r:embed="rId4"/>
                    <a:stretch>
                      <a:fillRect l="-76923" r="-38462" b="-6667"/>
                    </a:stretch>
                  </a:blipFill>
                </p:spPr>
                <p:txBody>
                  <a:bodyPr/>
                  <a:lstStyle/>
                  <a:p>
                    <a:r>
                      <a:rPr lang="en-IL">
                        <a:noFill/>
                      </a:rPr>
                      <a:t> </a:t>
                    </a:r>
                  </a:p>
                </p:txBody>
              </p:sp>
            </mc:Fallback>
          </mc:AlternateContent>
          <mc:AlternateContent xmlns:mc="http://schemas.openxmlformats.org/markup-compatibility/2006" xmlns:a14="http://schemas.microsoft.com/office/drawing/2010/main">
            <mc:Choice Requires="a14">
              <p:sp>
                <p:nvSpPr>
                  <p:cNvPr id="30" name="TextBox 29">
                    <a:extLst>
                      <a:ext uri="{FF2B5EF4-FFF2-40B4-BE49-F238E27FC236}">
                        <a16:creationId xmlns:a16="http://schemas.microsoft.com/office/drawing/2014/main" id="{3E5F1C6B-F4E3-14A5-5DDF-A351BC0D325D}"/>
                      </a:ext>
                    </a:extLst>
                  </p:cNvPr>
                  <p:cNvSpPr txBox="1"/>
                  <p:nvPr/>
                </p:nvSpPr>
                <p:spPr>
                  <a:xfrm>
                    <a:off x="3502757" y="2608317"/>
                    <a:ext cx="267645" cy="5946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1800" b="0" i="1" u="none" strike="noStrike" kern="1200" cap="none" spc="0" normalizeH="0" baseline="0" noProof="0" dirty="0">
                              <a:ln>
                                <a:noFill/>
                              </a:ln>
                              <a:solidFill>
                                <a:prstClr val="black"/>
                              </a:solidFill>
                              <a:effectLst/>
                              <a:uLnTx/>
                              <a:uFillTx/>
                              <a:latin typeface="Cambria Math" panose="02040503050406030204" pitchFamily="18" charset="0"/>
                              <a:ea typeface="+mn-ea"/>
                              <a:cs typeface="Calibri" panose="020F0502020204030204" pitchFamily="34" charset="0"/>
                            </a:rPr>
                            <m:t>𝐾</m:t>
                          </m:r>
                        </m:oMath>
                      </m:oMathPara>
                    </a14:m>
                    <a:endParaRPr kumimoji="0" lang="en-IL" sz="18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p:txBody>
              </p:sp>
            </mc:Choice>
            <mc:Fallback xmlns="">
              <p:sp>
                <p:nvSpPr>
                  <p:cNvPr id="30" name="TextBox 29">
                    <a:extLst>
                      <a:ext uri="{FF2B5EF4-FFF2-40B4-BE49-F238E27FC236}">
                        <a16:creationId xmlns:a16="http://schemas.microsoft.com/office/drawing/2014/main" id="{A8747896-A760-7EBF-701B-132CE18871F8}"/>
                      </a:ext>
                    </a:extLst>
                  </p:cNvPr>
                  <p:cNvSpPr txBox="1">
                    <a:spLocks noRot="1" noChangeAspect="1" noMove="1" noResize="1" noEditPoints="1" noAdjustHandles="1" noChangeArrowheads="1" noChangeShapeType="1" noTextEdit="1"/>
                  </p:cNvSpPr>
                  <p:nvPr/>
                </p:nvSpPr>
                <p:spPr>
                  <a:xfrm>
                    <a:off x="3502757" y="2608317"/>
                    <a:ext cx="267645" cy="594697"/>
                  </a:xfrm>
                  <a:prstGeom prst="rect">
                    <a:avLst/>
                  </a:prstGeom>
                  <a:blipFill>
                    <a:blip r:embed="rId5"/>
                    <a:stretch>
                      <a:fillRect l="-69231" r="-30769"/>
                    </a:stretch>
                  </a:blipFill>
                </p:spPr>
                <p:txBody>
                  <a:bodyPr/>
                  <a:lstStyle/>
                  <a:p>
                    <a:r>
                      <a:rPr lang="en-IL">
                        <a:noFill/>
                      </a:rPr>
                      <a:t> </a:t>
                    </a:r>
                  </a:p>
                </p:txBody>
              </p:sp>
            </mc:Fallback>
          </mc:AlternateContent>
          <mc:AlternateContent xmlns:mc="http://schemas.openxmlformats.org/markup-compatibility/2006" xmlns:a14="http://schemas.microsoft.com/office/drawing/2010/main">
            <mc:Choice Requires="a14">
              <p:sp>
                <p:nvSpPr>
                  <p:cNvPr id="31" name="TextBox 30">
                    <a:extLst>
                      <a:ext uri="{FF2B5EF4-FFF2-40B4-BE49-F238E27FC236}">
                        <a16:creationId xmlns:a16="http://schemas.microsoft.com/office/drawing/2014/main" id="{826009EC-8B45-99A0-B8BC-B253F8D9FB8D}"/>
                      </a:ext>
                    </a:extLst>
                  </p:cNvPr>
                  <p:cNvSpPr txBox="1"/>
                  <p:nvPr/>
                </p:nvSpPr>
                <p:spPr>
                  <a:xfrm>
                    <a:off x="3502757" y="3382118"/>
                    <a:ext cx="267645" cy="5946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1800" b="0" i="1" u="none" strike="noStrike" kern="1200" cap="none" spc="0" normalizeH="0" baseline="0" noProof="0">
                              <a:ln>
                                <a:noFill/>
                              </a:ln>
                              <a:solidFill>
                                <a:prstClr val="black"/>
                              </a:solidFill>
                              <a:effectLst/>
                              <a:uLnTx/>
                              <a:uFillTx/>
                              <a:latin typeface="Cambria Math" panose="02040503050406030204" pitchFamily="18" charset="0"/>
                              <a:ea typeface="+mn-ea"/>
                              <a:cs typeface="Calibri" panose="020F0502020204030204" pitchFamily="34" charset="0"/>
                            </a:rPr>
                            <m:t>𝑉</m:t>
                          </m:r>
                        </m:oMath>
                      </m:oMathPara>
                    </a14:m>
                    <a:endParaRPr kumimoji="0" lang="en-IL" sz="18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p:txBody>
              </p:sp>
            </mc:Choice>
            <mc:Fallback xmlns="">
              <p:sp>
                <p:nvSpPr>
                  <p:cNvPr id="31" name="TextBox 30">
                    <a:extLst>
                      <a:ext uri="{FF2B5EF4-FFF2-40B4-BE49-F238E27FC236}">
                        <a16:creationId xmlns:a16="http://schemas.microsoft.com/office/drawing/2014/main" id="{A3CDF695-BCE6-93AD-652E-0552BB0792FC}"/>
                      </a:ext>
                    </a:extLst>
                  </p:cNvPr>
                  <p:cNvSpPr txBox="1">
                    <a:spLocks noRot="1" noChangeAspect="1" noMove="1" noResize="1" noEditPoints="1" noAdjustHandles="1" noChangeArrowheads="1" noChangeShapeType="1" noTextEdit="1"/>
                  </p:cNvSpPr>
                  <p:nvPr/>
                </p:nvSpPr>
                <p:spPr>
                  <a:xfrm>
                    <a:off x="3502757" y="3382118"/>
                    <a:ext cx="267645" cy="594697"/>
                  </a:xfrm>
                  <a:prstGeom prst="rect">
                    <a:avLst/>
                  </a:prstGeom>
                  <a:blipFill>
                    <a:blip r:embed="rId6"/>
                    <a:stretch>
                      <a:fillRect l="-61538" r="-23077"/>
                    </a:stretch>
                  </a:blipFill>
                </p:spPr>
                <p:txBody>
                  <a:bodyPr/>
                  <a:lstStyle/>
                  <a:p>
                    <a:r>
                      <a:rPr lang="en-IL">
                        <a:noFill/>
                      </a:rPr>
                      <a:t> </a:t>
                    </a:r>
                  </a:p>
                </p:txBody>
              </p:sp>
            </mc:Fallback>
          </mc:AlternateContent>
        </p:grpSp>
        <p:grpSp>
          <p:nvGrpSpPr>
            <p:cNvPr id="32" name="Group 31">
              <a:extLst>
                <a:ext uri="{FF2B5EF4-FFF2-40B4-BE49-F238E27FC236}">
                  <a16:creationId xmlns:a16="http://schemas.microsoft.com/office/drawing/2014/main" id="{1FCD3EB1-9E32-A8FE-6C53-32AD3DFF9FFD}"/>
                </a:ext>
              </a:extLst>
            </p:cNvPr>
            <p:cNvGrpSpPr/>
            <p:nvPr/>
          </p:nvGrpSpPr>
          <p:grpSpPr>
            <a:xfrm>
              <a:off x="6296280" y="1306442"/>
              <a:ext cx="384326" cy="1829849"/>
              <a:chOff x="4391802" y="1986264"/>
              <a:chExt cx="384326" cy="1829849"/>
            </a:xfrm>
          </p:grpSpPr>
          <p:grpSp>
            <p:nvGrpSpPr>
              <p:cNvPr id="33" name="Group 32">
                <a:extLst>
                  <a:ext uri="{FF2B5EF4-FFF2-40B4-BE49-F238E27FC236}">
                    <a16:creationId xmlns:a16="http://schemas.microsoft.com/office/drawing/2014/main" id="{A0FA1062-A130-8ACE-DF6C-35FEE9CAD30C}"/>
                  </a:ext>
                </a:extLst>
              </p:cNvPr>
              <p:cNvGrpSpPr/>
              <p:nvPr/>
            </p:nvGrpSpPr>
            <p:grpSpPr>
              <a:xfrm>
                <a:off x="4391802" y="1986264"/>
                <a:ext cx="384326" cy="1769027"/>
                <a:chOff x="4391802" y="2010648"/>
                <a:chExt cx="384326" cy="1769027"/>
              </a:xfrm>
              <a:solidFill>
                <a:srgbClr val="DBC4FF"/>
              </a:solidFill>
            </p:grpSpPr>
            <p:sp>
              <p:nvSpPr>
                <p:cNvPr id="37" name="Rectangle 36">
                  <a:extLst>
                    <a:ext uri="{FF2B5EF4-FFF2-40B4-BE49-F238E27FC236}">
                      <a16:creationId xmlns:a16="http://schemas.microsoft.com/office/drawing/2014/main" id="{E409A7BE-28B0-A4DE-5FBF-AAAC4146F207}"/>
                    </a:ext>
                  </a:extLst>
                </p:cNvPr>
                <p:cNvSpPr/>
                <p:nvPr/>
              </p:nvSpPr>
              <p:spPr>
                <a:xfrm>
                  <a:off x="4393705" y="2010648"/>
                  <a:ext cx="382423" cy="1769027"/>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endParaRPr kumimoji="0" lang="en-IL" sz="900" b="0" i="0" u="none" strike="noStrike" kern="1200" cap="none" spc="0" normalizeH="0" baseline="0" noProof="0">
                    <a:ln>
                      <a:noFill/>
                    </a:ln>
                    <a:solidFill>
                      <a:prstClr val="white"/>
                    </a:solidFill>
                    <a:effectLst/>
                    <a:uLnTx/>
                    <a:uFillTx/>
                    <a:latin typeface="Aptos" panose="02110004020202020204"/>
                    <a:ea typeface="+mn-ea"/>
                    <a:cs typeface="+mn-cs"/>
                  </a:endParaRPr>
                </a:p>
              </p:txBody>
            </p:sp>
            <p:cxnSp>
              <p:nvCxnSpPr>
                <p:cNvPr id="38" name="Straight Connector 37">
                  <a:extLst>
                    <a:ext uri="{FF2B5EF4-FFF2-40B4-BE49-F238E27FC236}">
                      <a16:creationId xmlns:a16="http://schemas.microsoft.com/office/drawing/2014/main" id="{86B7D603-327C-834B-CB72-48A382964C6C}"/>
                    </a:ext>
                  </a:extLst>
                </p:cNvPr>
                <p:cNvCxnSpPr/>
                <p:nvPr/>
              </p:nvCxnSpPr>
              <p:spPr>
                <a:xfrm flipH="1">
                  <a:off x="4391802" y="2600324"/>
                  <a:ext cx="384326" cy="0"/>
                </a:xfrm>
                <a:prstGeom prst="line">
                  <a:avLst/>
                </a:prstGeom>
                <a:grpFill/>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9" name="Straight Connector 38">
                  <a:extLst>
                    <a:ext uri="{FF2B5EF4-FFF2-40B4-BE49-F238E27FC236}">
                      <a16:creationId xmlns:a16="http://schemas.microsoft.com/office/drawing/2014/main" id="{00C7B7E9-15B3-62ED-DCAA-1D73D96487EF}"/>
                    </a:ext>
                  </a:extLst>
                </p:cNvPr>
                <p:cNvCxnSpPr/>
                <p:nvPr/>
              </p:nvCxnSpPr>
              <p:spPr>
                <a:xfrm flipH="1">
                  <a:off x="4391802" y="3190000"/>
                  <a:ext cx="384326" cy="0"/>
                </a:xfrm>
                <a:prstGeom prst="line">
                  <a:avLst/>
                </a:prstGeom>
                <a:grpFill/>
                <a:ln>
                  <a:solidFill>
                    <a:schemeClr val="tx1"/>
                  </a:solidFill>
                </a:ln>
              </p:spPr>
              <p:style>
                <a:lnRef idx="2">
                  <a:schemeClr val="accent1"/>
                </a:lnRef>
                <a:fillRef idx="0">
                  <a:schemeClr val="accent1"/>
                </a:fillRef>
                <a:effectRef idx="1">
                  <a:schemeClr val="accent1"/>
                </a:effectRef>
                <a:fontRef idx="minor">
                  <a:schemeClr val="tx1"/>
                </a:fontRef>
              </p:style>
            </p:cxnSp>
          </p:grpSp>
          <mc:AlternateContent xmlns:mc="http://schemas.openxmlformats.org/markup-compatibility/2006" xmlns:a14="http://schemas.microsoft.com/office/drawing/2010/main">
            <mc:Choice Requires="a14">
              <p:sp>
                <p:nvSpPr>
                  <p:cNvPr id="34" name="TextBox 33">
                    <a:extLst>
                      <a:ext uri="{FF2B5EF4-FFF2-40B4-BE49-F238E27FC236}">
                        <a16:creationId xmlns:a16="http://schemas.microsoft.com/office/drawing/2014/main" id="{866F7E80-A6CC-3DBF-85DE-949E50FB1518}"/>
                      </a:ext>
                    </a:extLst>
                  </p:cNvPr>
                  <p:cNvSpPr txBox="1"/>
                  <p:nvPr/>
                </p:nvSpPr>
                <p:spPr>
                  <a:xfrm>
                    <a:off x="4463807" y="2019492"/>
                    <a:ext cx="312321" cy="5946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IL" sz="1800" b="0" i="1" u="none" strike="noStrike" kern="1200" cap="none" spc="0" normalizeH="0" baseline="0" noProof="0" dirty="0">
                              <a:ln>
                                <a:noFill/>
                              </a:ln>
                              <a:solidFill>
                                <a:prstClr val="black"/>
                              </a:solidFill>
                              <a:effectLst/>
                              <a:uLnTx/>
                              <a:uFillTx/>
                              <a:latin typeface="Cambria Math" panose="02040503050406030204" pitchFamily="18" charset="0"/>
                              <a:ea typeface="+mn-ea"/>
                              <a:cs typeface="Calibri" panose="020F0502020204030204" pitchFamily="34" charset="0"/>
                            </a:rPr>
                            <m:t>𝑄</m:t>
                          </m:r>
                        </m:oMath>
                      </m:oMathPara>
                    </a14:m>
                    <a:endParaRPr kumimoji="0" lang="en-IL" sz="18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p:txBody>
              </p:sp>
            </mc:Choice>
            <mc:Fallback xmlns="">
              <p:sp>
                <p:nvSpPr>
                  <p:cNvPr id="34" name="TextBox 33">
                    <a:extLst>
                      <a:ext uri="{FF2B5EF4-FFF2-40B4-BE49-F238E27FC236}">
                        <a16:creationId xmlns:a16="http://schemas.microsoft.com/office/drawing/2014/main" id="{7C4098D2-282E-6F3C-1313-A390D52DDBDA}"/>
                      </a:ext>
                    </a:extLst>
                  </p:cNvPr>
                  <p:cNvSpPr txBox="1">
                    <a:spLocks noRot="1" noChangeAspect="1" noMove="1" noResize="1" noEditPoints="1" noAdjustHandles="1" noChangeArrowheads="1" noChangeShapeType="1" noTextEdit="1"/>
                  </p:cNvSpPr>
                  <p:nvPr/>
                </p:nvSpPr>
                <p:spPr>
                  <a:xfrm>
                    <a:off x="4463807" y="2019492"/>
                    <a:ext cx="312321" cy="594697"/>
                  </a:xfrm>
                  <a:prstGeom prst="rect">
                    <a:avLst/>
                  </a:prstGeom>
                  <a:blipFill>
                    <a:blip r:embed="rId7"/>
                    <a:stretch>
                      <a:fillRect l="-56250" r="-25000" b="-6667"/>
                    </a:stretch>
                  </a:blipFill>
                </p:spPr>
                <p:txBody>
                  <a:bodyPr/>
                  <a:lstStyle/>
                  <a:p>
                    <a:r>
                      <a:rPr lang="en-IL">
                        <a:noFill/>
                      </a:rPr>
                      <a:t> </a:t>
                    </a:r>
                  </a:p>
                </p:txBody>
              </p:sp>
            </mc:Fallback>
          </mc:AlternateContent>
          <mc:AlternateContent xmlns:mc="http://schemas.openxmlformats.org/markup-compatibility/2006" xmlns:a14="http://schemas.microsoft.com/office/drawing/2010/main">
            <mc:Choice Requires="a14">
              <p:sp>
                <p:nvSpPr>
                  <p:cNvPr id="35" name="TextBox 34">
                    <a:extLst>
                      <a:ext uri="{FF2B5EF4-FFF2-40B4-BE49-F238E27FC236}">
                        <a16:creationId xmlns:a16="http://schemas.microsoft.com/office/drawing/2014/main" id="{5CF27425-9139-BC6A-59B3-E3A77CAFE366}"/>
                      </a:ext>
                    </a:extLst>
                  </p:cNvPr>
                  <p:cNvSpPr txBox="1"/>
                  <p:nvPr/>
                </p:nvSpPr>
                <p:spPr>
                  <a:xfrm>
                    <a:off x="4462469" y="2612727"/>
                    <a:ext cx="313659" cy="5946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1800" b="0" i="1" u="none" strike="noStrike" kern="1200" cap="none" spc="0" normalizeH="0" baseline="0" noProof="0" dirty="0">
                              <a:ln>
                                <a:noFill/>
                              </a:ln>
                              <a:solidFill>
                                <a:prstClr val="black"/>
                              </a:solidFill>
                              <a:effectLst/>
                              <a:uLnTx/>
                              <a:uFillTx/>
                              <a:latin typeface="Cambria Math" panose="02040503050406030204" pitchFamily="18" charset="0"/>
                              <a:ea typeface="+mn-ea"/>
                              <a:cs typeface="Calibri" panose="020F0502020204030204" pitchFamily="34" charset="0"/>
                            </a:rPr>
                            <m:t>𝐾</m:t>
                          </m:r>
                        </m:oMath>
                      </m:oMathPara>
                    </a14:m>
                    <a:endParaRPr kumimoji="0" lang="en-IL" sz="18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p:txBody>
              </p:sp>
            </mc:Choice>
            <mc:Fallback xmlns="">
              <p:sp>
                <p:nvSpPr>
                  <p:cNvPr id="35" name="TextBox 34">
                    <a:extLst>
                      <a:ext uri="{FF2B5EF4-FFF2-40B4-BE49-F238E27FC236}">
                        <a16:creationId xmlns:a16="http://schemas.microsoft.com/office/drawing/2014/main" id="{4AC25D59-B07C-7D15-9D4F-84450EDDECD8}"/>
                      </a:ext>
                    </a:extLst>
                  </p:cNvPr>
                  <p:cNvSpPr txBox="1">
                    <a:spLocks noRot="1" noChangeAspect="1" noMove="1" noResize="1" noEditPoints="1" noAdjustHandles="1" noChangeArrowheads="1" noChangeShapeType="1" noTextEdit="1"/>
                  </p:cNvSpPr>
                  <p:nvPr/>
                </p:nvSpPr>
                <p:spPr>
                  <a:xfrm>
                    <a:off x="4462469" y="2612727"/>
                    <a:ext cx="313659" cy="594697"/>
                  </a:xfrm>
                  <a:prstGeom prst="rect">
                    <a:avLst/>
                  </a:prstGeom>
                  <a:blipFill>
                    <a:blip r:embed="rId8"/>
                    <a:stretch>
                      <a:fillRect l="-43750" r="-18750"/>
                    </a:stretch>
                  </a:blipFill>
                </p:spPr>
                <p:txBody>
                  <a:bodyPr/>
                  <a:lstStyle/>
                  <a:p>
                    <a:r>
                      <a:rPr lang="en-IL">
                        <a:noFill/>
                      </a:rPr>
                      <a:t> </a:t>
                    </a:r>
                  </a:p>
                </p:txBody>
              </p:sp>
            </mc:Fallback>
          </mc:AlternateContent>
          <mc:AlternateContent xmlns:mc="http://schemas.openxmlformats.org/markup-compatibility/2006" xmlns:a14="http://schemas.microsoft.com/office/drawing/2010/main">
            <mc:Choice Requires="a14">
              <p:sp>
                <p:nvSpPr>
                  <p:cNvPr id="36" name="TextBox 35">
                    <a:extLst>
                      <a:ext uri="{FF2B5EF4-FFF2-40B4-BE49-F238E27FC236}">
                        <a16:creationId xmlns:a16="http://schemas.microsoft.com/office/drawing/2014/main" id="{CE4776D3-9B07-4ED9-A959-D7DC36062F14}"/>
                      </a:ext>
                    </a:extLst>
                  </p:cNvPr>
                  <p:cNvSpPr txBox="1"/>
                  <p:nvPr/>
                </p:nvSpPr>
                <p:spPr>
                  <a:xfrm>
                    <a:off x="4468174" y="3221416"/>
                    <a:ext cx="307953" cy="5946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1800" b="0" i="1" u="none" strike="noStrike" kern="1200" cap="none" spc="0" normalizeH="0" baseline="0" noProof="0" dirty="0">
                              <a:ln>
                                <a:noFill/>
                              </a:ln>
                              <a:solidFill>
                                <a:prstClr val="black"/>
                              </a:solidFill>
                              <a:effectLst/>
                              <a:uLnTx/>
                              <a:uFillTx/>
                              <a:latin typeface="Cambria Math" panose="02040503050406030204" pitchFamily="18" charset="0"/>
                              <a:ea typeface="+mn-ea"/>
                              <a:cs typeface="Calibri" panose="020F0502020204030204" pitchFamily="34" charset="0"/>
                            </a:rPr>
                            <m:t>𝑉</m:t>
                          </m:r>
                        </m:oMath>
                      </m:oMathPara>
                    </a14:m>
                    <a:endParaRPr kumimoji="0" lang="en-IL" sz="18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p:txBody>
              </p:sp>
            </mc:Choice>
            <mc:Fallback xmlns="">
              <p:sp>
                <p:nvSpPr>
                  <p:cNvPr id="36" name="TextBox 35">
                    <a:extLst>
                      <a:ext uri="{FF2B5EF4-FFF2-40B4-BE49-F238E27FC236}">
                        <a16:creationId xmlns:a16="http://schemas.microsoft.com/office/drawing/2014/main" id="{F698C124-BD7D-521D-080F-A1B3C166D4FD}"/>
                      </a:ext>
                    </a:extLst>
                  </p:cNvPr>
                  <p:cNvSpPr txBox="1">
                    <a:spLocks noRot="1" noChangeAspect="1" noMove="1" noResize="1" noEditPoints="1" noAdjustHandles="1" noChangeArrowheads="1" noChangeShapeType="1" noTextEdit="1"/>
                  </p:cNvSpPr>
                  <p:nvPr/>
                </p:nvSpPr>
                <p:spPr>
                  <a:xfrm>
                    <a:off x="4468174" y="3221416"/>
                    <a:ext cx="307953" cy="594697"/>
                  </a:xfrm>
                  <a:prstGeom prst="rect">
                    <a:avLst/>
                  </a:prstGeom>
                  <a:blipFill>
                    <a:blip r:embed="rId9"/>
                    <a:stretch>
                      <a:fillRect l="-37500" r="-12500"/>
                    </a:stretch>
                  </a:blipFill>
                </p:spPr>
                <p:txBody>
                  <a:bodyPr/>
                  <a:lstStyle/>
                  <a:p>
                    <a:r>
                      <a:rPr lang="en-IL">
                        <a:noFill/>
                      </a:rPr>
                      <a:t> </a:t>
                    </a:r>
                  </a:p>
                </p:txBody>
              </p:sp>
            </mc:Fallback>
          </mc:AlternateContent>
        </p:grpSp>
        <p:grpSp>
          <p:nvGrpSpPr>
            <p:cNvPr id="40" name="Group 39">
              <a:extLst>
                <a:ext uri="{FF2B5EF4-FFF2-40B4-BE49-F238E27FC236}">
                  <a16:creationId xmlns:a16="http://schemas.microsoft.com/office/drawing/2014/main" id="{9DEA50CF-62A7-D1AD-25DA-175F6B5831F0}"/>
                </a:ext>
              </a:extLst>
            </p:cNvPr>
            <p:cNvGrpSpPr/>
            <p:nvPr/>
          </p:nvGrpSpPr>
          <p:grpSpPr>
            <a:xfrm>
              <a:off x="7133654" y="1473649"/>
              <a:ext cx="384326" cy="1482396"/>
              <a:chOff x="5340372" y="2153473"/>
              <a:chExt cx="384326" cy="1482396"/>
            </a:xfrm>
          </p:grpSpPr>
          <p:grpSp>
            <p:nvGrpSpPr>
              <p:cNvPr id="41" name="Group 40">
                <a:extLst>
                  <a:ext uri="{FF2B5EF4-FFF2-40B4-BE49-F238E27FC236}">
                    <a16:creationId xmlns:a16="http://schemas.microsoft.com/office/drawing/2014/main" id="{074DFA25-8C5C-F449-B47B-631BDE4FEFE7}"/>
                  </a:ext>
                </a:extLst>
              </p:cNvPr>
              <p:cNvGrpSpPr/>
              <p:nvPr/>
            </p:nvGrpSpPr>
            <p:grpSpPr>
              <a:xfrm>
                <a:off x="5340372" y="2211127"/>
                <a:ext cx="384326" cy="1317600"/>
                <a:chOff x="4874949" y="2176278"/>
                <a:chExt cx="384326" cy="1317600"/>
              </a:xfrm>
            </p:grpSpPr>
            <p:sp>
              <p:nvSpPr>
                <p:cNvPr id="45" name="Rectangle 44">
                  <a:extLst>
                    <a:ext uri="{FF2B5EF4-FFF2-40B4-BE49-F238E27FC236}">
                      <a16:creationId xmlns:a16="http://schemas.microsoft.com/office/drawing/2014/main" id="{675BBB34-79CC-289D-4EE9-EE7C68F47A2A}"/>
                    </a:ext>
                  </a:extLst>
                </p:cNvPr>
                <p:cNvSpPr/>
                <p:nvPr/>
              </p:nvSpPr>
              <p:spPr>
                <a:xfrm>
                  <a:off x="4876852" y="2176278"/>
                  <a:ext cx="382423" cy="13176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endParaRPr kumimoji="0" lang="en-IL" sz="900" b="0" i="0" u="none" strike="noStrike" kern="1200" cap="none" spc="0" normalizeH="0" baseline="0" noProof="0">
                    <a:ln>
                      <a:noFill/>
                    </a:ln>
                    <a:solidFill>
                      <a:prstClr val="white"/>
                    </a:solidFill>
                    <a:effectLst/>
                    <a:uLnTx/>
                    <a:uFillTx/>
                    <a:latin typeface="Aptos" panose="02110004020202020204"/>
                    <a:ea typeface="+mn-ea"/>
                    <a:cs typeface="+mn-cs"/>
                  </a:endParaRPr>
                </a:p>
              </p:txBody>
            </p:sp>
            <p:cxnSp>
              <p:nvCxnSpPr>
                <p:cNvPr id="46" name="Straight Connector 45">
                  <a:extLst>
                    <a:ext uri="{FF2B5EF4-FFF2-40B4-BE49-F238E27FC236}">
                      <a16:creationId xmlns:a16="http://schemas.microsoft.com/office/drawing/2014/main" id="{7686BC50-1715-3CBB-47D1-6C594A09C2B2}"/>
                    </a:ext>
                  </a:extLst>
                </p:cNvPr>
                <p:cNvCxnSpPr/>
                <p:nvPr/>
              </p:nvCxnSpPr>
              <p:spPr>
                <a:xfrm flipH="1">
                  <a:off x="4874949" y="2615478"/>
                  <a:ext cx="384326" cy="0"/>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37083D3B-39AF-BEBD-6E35-D49E6B235A48}"/>
                    </a:ext>
                  </a:extLst>
                </p:cNvPr>
                <p:cNvCxnSpPr/>
                <p:nvPr/>
              </p:nvCxnSpPr>
              <p:spPr>
                <a:xfrm flipH="1">
                  <a:off x="4874949" y="3054678"/>
                  <a:ext cx="384326" cy="0"/>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grpSp>
          <mc:AlternateContent xmlns:mc="http://schemas.openxmlformats.org/markup-compatibility/2006" xmlns:a14="http://schemas.microsoft.com/office/drawing/2010/main">
            <mc:Choice Requires="a14">
              <p:sp>
                <p:nvSpPr>
                  <p:cNvPr id="42" name="TextBox 41">
                    <a:extLst>
                      <a:ext uri="{FF2B5EF4-FFF2-40B4-BE49-F238E27FC236}">
                        <a16:creationId xmlns:a16="http://schemas.microsoft.com/office/drawing/2014/main" id="{04BF67E6-4E9C-843A-A83E-5AA49A55078E}"/>
                      </a:ext>
                    </a:extLst>
                  </p:cNvPr>
                  <p:cNvSpPr txBox="1"/>
                  <p:nvPr/>
                </p:nvSpPr>
                <p:spPr>
                  <a:xfrm>
                    <a:off x="5416745" y="2153473"/>
                    <a:ext cx="306050" cy="5946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IL" sz="1800" b="0" i="1" u="none" strike="noStrike" kern="1200" cap="none" spc="0" normalizeH="0" baseline="0" noProof="0" dirty="0">
                              <a:ln>
                                <a:noFill/>
                              </a:ln>
                              <a:solidFill>
                                <a:prstClr val="black"/>
                              </a:solidFill>
                              <a:effectLst/>
                              <a:uLnTx/>
                              <a:uFillTx/>
                              <a:latin typeface="Cambria Math" panose="02040503050406030204" pitchFamily="18" charset="0"/>
                              <a:ea typeface="+mn-ea"/>
                              <a:cs typeface="Calibri" panose="020F0502020204030204" pitchFamily="34" charset="0"/>
                            </a:rPr>
                            <m:t>𝑄</m:t>
                          </m:r>
                        </m:oMath>
                      </m:oMathPara>
                    </a14:m>
                    <a:endParaRPr kumimoji="0" lang="en-IL" sz="18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p:txBody>
              </p:sp>
            </mc:Choice>
            <mc:Fallback xmlns="">
              <p:sp>
                <p:nvSpPr>
                  <p:cNvPr id="42" name="TextBox 41">
                    <a:extLst>
                      <a:ext uri="{FF2B5EF4-FFF2-40B4-BE49-F238E27FC236}">
                        <a16:creationId xmlns:a16="http://schemas.microsoft.com/office/drawing/2014/main" id="{790B481D-1618-F8B8-3394-B2530884EE50}"/>
                      </a:ext>
                    </a:extLst>
                  </p:cNvPr>
                  <p:cNvSpPr txBox="1">
                    <a:spLocks noRot="1" noChangeAspect="1" noMove="1" noResize="1" noEditPoints="1" noAdjustHandles="1" noChangeArrowheads="1" noChangeShapeType="1" noTextEdit="1"/>
                  </p:cNvSpPr>
                  <p:nvPr/>
                </p:nvSpPr>
                <p:spPr>
                  <a:xfrm>
                    <a:off x="5416745" y="2153473"/>
                    <a:ext cx="306050" cy="594697"/>
                  </a:xfrm>
                  <a:prstGeom prst="rect">
                    <a:avLst/>
                  </a:prstGeom>
                  <a:blipFill>
                    <a:blip r:embed="rId10"/>
                    <a:stretch>
                      <a:fillRect l="-50000" r="-25000" b="-10000"/>
                    </a:stretch>
                  </a:blipFill>
                </p:spPr>
                <p:txBody>
                  <a:bodyPr/>
                  <a:lstStyle/>
                  <a:p>
                    <a:r>
                      <a:rPr lang="en-IL">
                        <a:noFill/>
                      </a:rPr>
                      <a:t> </a:t>
                    </a:r>
                  </a:p>
                </p:txBody>
              </p:sp>
            </mc:Fallback>
          </mc:AlternateContent>
          <mc:AlternateContent xmlns:mc="http://schemas.openxmlformats.org/markup-compatibility/2006" xmlns:a14="http://schemas.microsoft.com/office/drawing/2010/main">
            <mc:Choice Requires="a14">
              <p:sp>
                <p:nvSpPr>
                  <p:cNvPr id="43" name="TextBox 42">
                    <a:extLst>
                      <a:ext uri="{FF2B5EF4-FFF2-40B4-BE49-F238E27FC236}">
                        <a16:creationId xmlns:a16="http://schemas.microsoft.com/office/drawing/2014/main" id="{86398953-BCA3-CE63-1B31-B071D0CD5C1D}"/>
                      </a:ext>
                    </a:extLst>
                  </p:cNvPr>
                  <p:cNvSpPr txBox="1"/>
                  <p:nvPr/>
                </p:nvSpPr>
                <p:spPr>
                  <a:xfrm>
                    <a:off x="5416744" y="2613110"/>
                    <a:ext cx="300341" cy="5946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1800" b="0" i="1" u="none" strike="noStrike" kern="1200" cap="none" spc="0" normalizeH="0" baseline="0" noProof="0" dirty="0">
                              <a:ln>
                                <a:noFill/>
                              </a:ln>
                              <a:solidFill>
                                <a:prstClr val="black"/>
                              </a:solidFill>
                              <a:effectLst/>
                              <a:uLnTx/>
                              <a:uFillTx/>
                              <a:latin typeface="Cambria Math" panose="02040503050406030204" pitchFamily="18" charset="0"/>
                              <a:ea typeface="+mn-ea"/>
                              <a:cs typeface="Calibri" panose="020F0502020204030204" pitchFamily="34" charset="0"/>
                            </a:rPr>
                            <m:t>𝐾</m:t>
                          </m:r>
                        </m:oMath>
                      </m:oMathPara>
                    </a14:m>
                    <a:endParaRPr kumimoji="0" lang="en-IL" sz="18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p:txBody>
              </p:sp>
            </mc:Choice>
            <mc:Fallback xmlns="">
              <p:sp>
                <p:nvSpPr>
                  <p:cNvPr id="43" name="TextBox 42">
                    <a:extLst>
                      <a:ext uri="{FF2B5EF4-FFF2-40B4-BE49-F238E27FC236}">
                        <a16:creationId xmlns:a16="http://schemas.microsoft.com/office/drawing/2014/main" id="{E17D2944-E39D-19EB-11BD-FBDCF3B0902D}"/>
                      </a:ext>
                    </a:extLst>
                  </p:cNvPr>
                  <p:cNvSpPr txBox="1">
                    <a:spLocks noRot="1" noChangeAspect="1" noMove="1" noResize="1" noEditPoints="1" noAdjustHandles="1" noChangeArrowheads="1" noChangeShapeType="1" noTextEdit="1"/>
                  </p:cNvSpPr>
                  <p:nvPr/>
                </p:nvSpPr>
                <p:spPr>
                  <a:xfrm>
                    <a:off x="5416744" y="2613110"/>
                    <a:ext cx="300341" cy="594697"/>
                  </a:xfrm>
                  <a:prstGeom prst="rect">
                    <a:avLst/>
                  </a:prstGeom>
                  <a:blipFill>
                    <a:blip r:embed="rId11"/>
                    <a:stretch>
                      <a:fillRect l="-50000" r="-12500"/>
                    </a:stretch>
                  </a:blipFill>
                </p:spPr>
                <p:txBody>
                  <a:bodyPr/>
                  <a:lstStyle/>
                  <a:p>
                    <a:r>
                      <a:rPr lang="en-IL">
                        <a:noFill/>
                      </a:rPr>
                      <a:t> </a:t>
                    </a:r>
                  </a:p>
                </p:txBody>
              </p:sp>
            </mc:Fallback>
          </mc:AlternateContent>
          <mc:AlternateContent xmlns:mc="http://schemas.openxmlformats.org/markup-compatibility/2006" xmlns:a14="http://schemas.microsoft.com/office/drawing/2010/main">
            <mc:Choice Requires="a14">
              <p:sp>
                <p:nvSpPr>
                  <p:cNvPr id="44" name="TextBox 43">
                    <a:extLst>
                      <a:ext uri="{FF2B5EF4-FFF2-40B4-BE49-F238E27FC236}">
                        <a16:creationId xmlns:a16="http://schemas.microsoft.com/office/drawing/2014/main" id="{EE182002-5E3F-2E6E-6BDC-D462E92D5E73}"/>
                      </a:ext>
                    </a:extLst>
                  </p:cNvPr>
                  <p:cNvSpPr txBox="1"/>
                  <p:nvPr/>
                </p:nvSpPr>
                <p:spPr>
                  <a:xfrm>
                    <a:off x="5411037" y="3041172"/>
                    <a:ext cx="306050" cy="5946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1800" b="0" i="1" u="none" strike="noStrike" kern="1200" cap="none" spc="0" normalizeH="0" baseline="0" noProof="0" dirty="0">
                              <a:ln>
                                <a:noFill/>
                              </a:ln>
                              <a:solidFill>
                                <a:prstClr val="black"/>
                              </a:solidFill>
                              <a:effectLst/>
                              <a:uLnTx/>
                              <a:uFillTx/>
                              <a:latin typeface="Cambria Math" panose="02040503050406030204" pitchFamily="18" charset="0"/>
                              <a:ea typeface="+mn-ea"/>
                              <a:cs typeface="Calibri" panose="020F0502020204030204" pitchFamily="34" charset="0"/>
                            </a:rPr>
                            <m:t>𝑉</m:t>
                          </m:r>
                        </m:oMath>
                      </m:oMathPara>
                    </a14:m>
                    <a:endParaRPr kumimoji="0" lang="en-IL" sz="18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p:txBody>
              </p:sp>
            </mc:Choice>
            <mc:Fallback xmlns="">
              <p:sp>
                <p:nvSpPr>
                  <p:cNvPr id="44" name="TextBox 43">
                    <a:extLst>
                      <a:ext uri="{FF2B5EF4-FFF2-40B4-BE49-F238E27FC236}">
                        <a16:creationId xmlns:a16="http://schemas.microsoft.com/office/drawing/2014/main" id="{181E77C1-83F0-C8B8-5EA4-92446D11E9D6}"/>
                      </a:ext>
                    </a:extLst>
                  </p:cNvPr>
                  <p:cNvSpPr txBox="1">
                    <a:spLocks noRot="1" noChangeAspect="1" noMove="1" noResize="1" noEditPoints="1" noAdjustHandles="1" noChangeArrowheads="1" noChangeShapeType="1" noTextEdit="1"/>
                  </p:cNvSpPr>
                  <p:nvPr/>
                </p:nvSpPr>
                <p:spPr>
                  <a:xfrm>
                    <a:off x="5411037" y="3041172"/>
                    <a:ext cx="306050" cy="594697"/>
                  </a:xfrm>
                  <a:prstGeom prst="rect">
                    <a:avLst/>
                  </a:prstGeom>
                  <a:blipFill>
                    <a:blip r:embed="rId12"/>
                    <a:stretch>
                      <a:fillRect l="-43750" r="-12500"/>
                    </a:stretch>
                  </a:blipFill>
                </p:spPr>
                <p:txBody>
                  <a:bodyPr/>
                  <a:lstStyle/>
                  <a:p>
                    <a:r>
                      <a:rPr lang="en-IL">
                        <a:noFill/>
                      </a:rPr>
                      <a:t> </a:t>
                    </a:r>
                  </a:p>
                </p:txBody>
              </p:sp>
            </mc:Fallback>
          </mc:AlternateContent>
        </p:grpSp>
        <p:grpSp>
          <p:nvGrpSpPr>
            <p:cNvPr id="48" name="Group 47">
              <a:extLst>
                <a:ext uri="{FF2B5EF4-FFF2-40B4-BE49-F238E27FC236}">
                  <a16:creationId xmlns:a16="http://schemas.microsoft.com/office/drawing/2014/main" id="{2472F404-63D5-7F14-1D45-578BA6C2CDE6}"/>
                </a:ext>
              </a:extLst>
            </p:cNvPr>
            <p:cNvGrpSpPr/>
            <p:nvPr/>
          </p:nvGrpSpPr>
          <p:grpSpPr>
            <a:xfrm>
              <a:off x="7971028" y="1473649"/>
              <a:ext cx="384326" cy="1482396"/>
              <a:chOff x="5340372" y="2153473"/>
              <a:chExt cx="384326" cy="1482396"/>
            </a:xfrm>
          </p:grpSpPr>
          <p:grpSp>
            <p:nvGrpSpPr>
              <p:cNvPr id="49" name="Group 48">
                <a:extLst>
                  <a:ext uri="{FF2B5EF4-FFF2-40B4-BE49-F238E27FC236}">
                    <a16:creationId xmlns:a16="http://schemas.microsoft.com/office/drawing/2014/main" id="{F61D88AB-C203-F93B-8DC1-BD0328B9A0C9}"/>
                  </a:ext>
                </a:extLst>
              </p:cNvPr>
              <p:cNvGrpSpPr/>
              <p:nvPr/>
            </p:nvGrpSpPr>
            <p:grpSpPr>
              <a:xfrm>
                <a:off x="5340372" y="2211127"/>
                <a:ext cx="384326" cy="1317600"/>
                <a:chOff x="4874949" y="2176278"/>
                <a:chExt cx="384326" cy="1317600"/>
              </a:xfrm>
            </p:grpSpPr>
            <p:sp>
              <p:nvSpPr>
                <p:cNvPr id="53" name="Rectangle 52">
                  <a:extLst>
                    <a:ext uri="{FF2B5EF4-FFF2-40B4-BE49-F238E27FC236}">
                      <a16:creationId xmlns:a16="http://schemas.microsoft.com/office/drawing/2014/main" id="{1A106BC2-92EF-D08A-F06C-B0307B779815}"/>
                    </a:ext>
                  </a:extLst>
                </p:cNvPr>
                <p:cNvSpPr/>
                <p:nvPr/>
              </p:nvSpPr>
              <p:spPr>
                <a:xfrm>
                  <a:off x="4876852" y="2176278"/>
                  <a:ext cx="382423" cy="13176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endParaRPr kumimoji="0" lang="en-IL" sz="900" b="0" i="0" u="none" strike="noStrike" kern="1200" cap="none" spc="0" normalizeH="0" baseline="0" noProof="0">
                    <a:ln>
                      <a:noFill/>
                    </a:ln>
                    <a:solidFill>
                      <a:prstClr val="white"/>
                    </a:solidFill>
                    <a:effectLst/>
                    <a:uLnTx/>
                    <a:uFillTx/>
                    <a:latin typeface="Aptos" panose="02110004020202020204"/>
                    <a:ea typeface="+mn-ea"/>
                    <a:cs typeface="+mn-cs"/>
                  </a:endParaRPr>
                </a:p>
              </p:txBody>
            </p:sp>
            <p:cxnSp>
              <p:nvCxnSpPr>
                <p:cNvPr id="54" name="Straight Connector 53">
                  <a:extLst>
                    <a:ext uri="{FF2B5EF4-FFF2-40B4-BE49-F238E27FC236}">
                      <a16:creationId xmlns:a16="http://schemas.microsoft.com/office/drawing/2014/main" id="{9FA50F11-729D-CDAA-9933-7DB1A076ED0E}"/>
                    </a:ext>
                  </a:extLst>
                </p:cNvPr>
                <p:cNvCxnSpPr/>
                <p:nvPr/>
              </p:nvCxnSpPr>
              <p:spPr>
                <a:xfrm flipH="1">
                  <a:off x="4874949" y="2615478"/>
                  <a:ext cx="384326" cy="0"/>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5" name="Straight Connector 54">
                  <a:extLst>
                    <a:ext uri="{FF2B5EF4-FFF2-40B4-BE49-F238E27FC236}">
                      <a16:creationId xmlns:a16="http://schemas.microsoft.com/office/drawing/2014/main" id="{D7875E96-F036-8691-E2FE-965BCD53E1EB}"/>
                    </a:ext>
                  </a:extLst>
                </p:cNvPr>
                <p:cNvCxnSpPr/>
                <p:nvPr/>
              </p:nvCxnSpPr>
              <p:spPr>
                <a:xfrm flipH="1">
                  <a:off x="4874949" y="3054678"/>
                  <a:ext cx="384326" cy="0"/>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grpSp>
          <mc:AlternateContent xmlns:mc="http://schemas.openxmlformats.org/markup-compatibility/2006" xmlns:a14="http://schemas.microsoft.com/office/drawing/2010/main">
            <mc:Choice Requires="a14">
              <p:sp>
                <p:nvSpPr>
                  <p:cNvPr id="50" name="TextBox 49">
                    <a:extLst>
                      <a:ext uri="{FF2B5EF4-FFF2-40B4-BE49-F238E27FC236}">
                        <a16:creationId xmlns:a16="http://schemas.microsoft.com/office/drawing/2014/main" id="{A4B807B9-DD9C-B06D-BC85-5D6DEFE5E83B}"/>
                      </a:ext>
                    </a:extLst>
                  </p:cNvPr>
                  <p:cNvSpPr txBox="1"/>
                  <p:nvPr/>
                </p:nvSpPr>
                <p:spPr>
                  <a:xfrm>
                    <a:off x="5405202" y="2153473"/>
                    <a:ext cx="319496" cy="5946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IL" sz="1800" b="0" i="1" u="none" strike="noStrike" kern="1200" cap="none" spc="0" normalizeH="0" baseline="0" noProof="0" dirty="0">
                              <a:ln>
                                <a:noFill/>
                              </a:ln>
                              <a:solidFill>
                                <a:prstClr val="black"/>
                              </a:solidFill>
                              <a:effectLst/>
                              <a:uLnTx/>
                              <a:uFillTx/>
                              <a:latin typeface="Cambria Math" panose="02040503050406030204" pitchFamily="18" charset="0"/>
                              <a:ea typeface="+mn-ea"/>
                              <a:cs typeface="Calibri" panose="020F0502020204030204" pitchFamily="34" charset="0"/>
                            </a:rPr>
                            <m:t>𝑄</m:t>
                          </m:r>
                        </m:oMath>
                      </m:oMathPara>
                    </a14:m>
                    <a:endParaRPr kumimoji="0" lang="en-IL" sz="18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p:txBody>
              </p:sp>
            </mc:Choice>
            <mc:Fallback xmlns="">
              <p:sp>
                <p:nvSpPr>
                  <p:cNvPr id="50" name="TextBox 49">
                    <a:extLst>
                      <a:ext uri="{FF2B5EF4-FFF2-40B4-BE49-F238E27FC236}">
                        <a16:creationId xmlns:a16="http://schemas.microsoft.com/office/drawing/2014/main" id="{C137BA40-5E2F-0D73-FE2C-BC6E9ABF6880}"/>
                      </a:ext>
                    </a:extLst>
                  </p:cNvPr>
                  <p:cNvSpPr txBox="1">
                    <a:spLocks noRot="1" noChangeAspect="1" noMove="1" noResize="1" noEditPoints="1" noAdjustHandles="1" noChangeArrowheads="1" noChangeShapeType="1" noTextEdit="1"/>
                  </p:cNvSpPr>
                  <p:nvPr/>
                </p:nvSpPr>
                <p:spPr>
                  <a:xfrm>
                    <a:off x="5405202" y="2153473"/>
                    <a:ext cx="319496" cy="594697"/>
                  </a:xfrm>
                  <a:prstGeom prst="rect">
                    <a:avLst/>
                  </a:prstGeom>
                  <a:blipFill>
                    <a:blip r:embed="rId13"/>
                    <a:stretch>
                      <a:fillRect l="-47059" r="-23529" b="-10000"/>
                    </a:stretch>
                  </a:blipFill>
                </p:spPr>
                <p:txBody>
                  <a:bodyPr/>
                  <a:lstStyle/>
                  <a:p>
                    <a:r>
                      <a:rPr lang="en-IL">
                        <a:noFill/>
                      </a:rPr>
                      <a:t> </a:t>
                    </a:r>
                  </a:p>
                </p:txBody>
              </p:sp>
            </mc:Fallback>
          </mc:AlternateContent>
          <mc:AlternateContent xmlns:mc="http://schemas.openxmlformats.org/markup-compatibility/2006" xmlns:a14="http://schemas.microsoft.com/office/drawing/2010/main">
            <mc:Choice Requires="a14">
              <p:sp>
                <p:nvSpPr>
                  <p:cNvPr id="51" name="TextBox 50">
                    <a:extLst>
                      <a:ext uri="{FF2B5EF4-FFF2-40B4-BE49-F238E27FC236}">
                        <a16:creationId xmlns:a16="http://schemas.microsoft.com/office/drawing/2014/main" id="{802F5A69-8651-3C20-0E5A-465A1B24A91E}"/>
                      </a:ext>
                    </a:extLst>
                  </p:cNvPr>
                  <p:cNvSpPr txBox="1"/>
                  <p:nvPr/>
                </p:nvSpPr>
                <p:spPr>
                  <a:xfrm>
                    <a:off x="5399492" y="2613110"/>
                    <a:ext cx="319498" cy="5946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1800" b="0" i="1" u="none" strike="noStrike" kern="1200" cap="none" spc="0" normalizeH="0" baseline="0" noProof="0" dirty="0">
                              <a:ln>
                                <a:noFill/>
                              </a:ln>
                              <a:solidFill>
                                <a:prstClr val="black"/>
                              </a:solidFill>
                              <a:effectLst/>
                              <a:uLnTx/>
                              <a:uFillTx/>
                              <a:latin typeface="Cambria Math" panose="02040503050406030204" pitchFamily="18" charset="0"/>
                              <a:ea typeface="+mn-ea"/>
                              <a:cs typeface="Calibri" panose="020F0502020204030204" pitchFamily="34" charset="0"/>
                            </a:rPr>
                            <m:t>𝐾</m:t>
                          </m:r>
                        </m:oMath>
                      </m:oMathPara>
                    </a14:m>
                    <a:endParaRPr kumimoji="0" lang="en-IL" sz="18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p:txBody>
              </p:sp>
            </mc:Choice>
            <mc:Fallback xmlns="">
              <p:sp>
                <p:nvSpPr>
                  <p:cNvPr id="51" name="TextBox 50">
                    <a:extLst>
                      <a:ext uri="{FF2B5EF4-FFF2-40B4-BE49-F238E27FC236}">
                        <a16:creationId xmlns:a16="http://schemas.microsoft.com/office/drawing/2014/main" id="{9EBC406E-39F6-60EA-675D-D0857D03464A}"/>
                      </a:ext>
                    </a:extLst>
                  </p:cNvPr>
                  <p:cNvSpPr txBox="1">
                    <a:spLocks noRot="1" noChangeAspect="1" noMove="1" noResize="1" noEditPoints="1" noAdjustHandles="1" noChangeArrowheads="1" noChangeShapeType="1" noTextEdit="1"/>
                  </p:cNvSpPr>
                  <p:nvPr/>
                </p:nvSpPr>
                <p:spPr>
                  <a:xfrm>
                    <a:off x="5399492" y="2613110"/>
                    <a:ext cx="319498" cy="594697"/>
                  </a:xfrm>
                  <a:prstGeom prst="rect">
                    <a:avLst/>
                  </a:prstGeom>
                  <a:blipFill>
                    <a:blip r:embed="rId14"/>
                    <a:stretch>
                      <a:fillRect l="-41176" r="-11765"/>
                    </a:stretch>
                  </a:blipFill>
                </p:spPr>
                <p:txBody>
                  <a:bodyPr/>
                  <a:lstStyle/>
                  <a:p>
                    <a:r>
                      <a:rPr lang="en-IL">
                        <a:noFill/>
                      </a:rPr>
                      <a:t> </a:t>
                    </a:r>
                  </a:p>
                </p:txBody>
              </p:sp>
            </mc:Fallback>
          </mc:AlternateContent>
          <mc:AlternateContent xmlns:mc="http://schemas.openxmlformats.org/markup-compatibility/2006" xmlns:a14="http://schemas.microsoft.com/office/drawing/2010/main">
            <mc:Choice Requires="a14">
              <p:sp>
                <p:nvSpPr>
                  <p:cNvPr id="52" name="TextBox 51">
                    <a:extLst>
                      <a:ext uri="{FF2B5EF4-FFF2-40B4-BE49-F238E27FC236}">
                        <a16:creationId xmlns:a16="http://schemas.microsoft.com/office/drawing/2014/main" id="{F99D88F0-AEB1-FE23-9958-E46CA3790161}"/>
                      </a:ext>
                    </a:extLst>
                  </p:cNvPr>
                  <p:cNvSpPr txBox="1"/>
                  <p:nvPr/>
                </p:nvSpPr>
                <p:spPr>
                  <a:xfrm>
                    <a:off x="5399490" y="3041172"/>
                    <a:ext cx="319500" cy="5946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1800" b="0" i="1" u="none" strike="noStrike" kern="1200" cap="none" spc="0" normalizeH="0" baseline="0" noProof="0" dirty="0">
                              <a:ln>
                                <a:noFill/>
                              </a:ln>
                              <a:solidFill>
                                <a:prstClr val="black"/>
                              </a:solidFill>
                              <a:effectLst/>
                              <a:uLnTx/>
                              <a:uFillTx/>
                              <a:latin typeface="Cambria Math" panose="02040503050406030204" pitchFamily="18" charset="0"/>
                              <a:ea typeface="+mn-ea"/>
                              <a:cs typeface="Calibri" panose="020F0502020204030204" pitchFamily="34" charset="0"/>
                            </a:rPr>
                            <m:t>𝑉</m:t>
                          </m:r>
                        </m:oMath>
                      </m:oMathPara>
                    </a14:m>
                    <a:endParaRPr kumimoji="0" lang="en-IL" sz="18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p:txBody>
              </p:sp>
            </mc:Choice>
            <mc:Fallback xmlns="">
              <p:sp>
                <p:nvSpPr>
                  <p:cNvPr id="52" name="TextBox 51">
                    <a:extLst>
                      <a:ext uri="{FF2B5EF4-FFF2-40B4-BE49-F238E27FC236}">
                        <a16:creationId xmlns:a16="http://schemas.microsoft.com/office/drawing/2014/main" id="{4DF32D6F-0B72-ECF2-0D24-075D4CA32A47}"/>
                      </a:ext>
                    </a:extLst>
                  </p:cNvPr>
                  <p:cNvSpPr txBox="1">
                    <a:spLocks noRot="1" noChangeAspect="1" noMove="1" noResize="1" noEditPoints="1" noAdjustHandles="1" noChangeArrowheads="1" noChangeShapeType="1" noTextEdit="1"/>
                  </p:cNvSpPr>
                  <p:nvPr/>
                </p:nvSpPr>
                <p:spPr>
                  <a:xfrm>
                    <a:off x="5399490" y="3041172"/>
                    <a:ext cx="319500" cy="594697"/>
                  </a:xfrm>
                  <a:prstGeom prst="rect">
                    <a:avLst/>
                  </a:prstGeom>
                  <a:blipFill>
                    <a:blip r:embed="rId15"/>
                    <a:stretch>
                      <a:fillRect l="-35294" r="-5882"/>
                    </a:stretch>
                  </a:blipFill>
                </p:spPr>
                <p:txBody>
                  <a:bodyPr/>
                  <a:lstStyle/>
                  <a:p>
                    <a:r>
                      <a:rPr lang="en-IL">
                        <a:noFill/>
                      </a:rPr>
                      <a:t> </a:t>
                    </a:r>
                  </a:p>
                </p:txBody>
              </p:sp>
            </mc:Fallback>
          </mc:AlternateContent>
        </p:grpSp>
        <p:grpSp>
          <p:nvGrpSpPr>
            <p:cNvPr id="56" name="Group 55">
              <a:extLst>
                <a:ext uri="{FF2B5EF4-FFF2-40B4-BE49-F238E27FC236}">
                  <a16:creationId xmlns:a16="http://schemas.microsoft.com/office/drawing/2014/main" id="{DACAE8BA-4EDE-B35F-C99C-6587395F25DB}"/>
                </a:ext>
              </a:extLst>
            </p:cNvPr>
            <p:cNvGrpSpPr/>
            <p:nvPr/>
          </p:nvGrpSpPr>
          <p:grpSpPr>
            <a:xfrm>
              <a:off x="8808404" y="1302872"/>
              <a:ext cx="384327" cy="1829849"/>
              <a:chOff x="4391802" y="1986264"/>
              <a:chExt cx="384327" cy="1829849"/>
            </a:xfrm>
          </p:grpSpPr>
          <p:grpSp>
            <p:nvGrpSpPr>
              <p:cNvPr id="57" name="Group 56">
                <a:extLst>
                  <a:ext uri="{FF2B5EF4-FFF2-40B4-BE49-F238E27FC236}">
                    <a16:creationId xmlns:a16="http://schemas.microsoft.com/office/drawing/2014/main" id="{CAF02372-B9C5-3037-09EE-45D56FA60BA8}"/>
                  </a:ext>
                </a:extLst>
              </p:cNvPr>
              <p:cNvGrpSpPr/>
              <p:nvPr/>
            </p:nvGrpSpPr>
            <p:grpSpPr>
              <a:xfrm>
                <a:off x="4391802" y="1986264"/>
                <a:ext cx="384326" cy="1769027"/>
                <a:chOff x="4391802" y="2010648"/>
                <a:chExt cx="384326" cy="1769027"/>
              </a:xfrm>
              <a:solidFill>
                <a:srgbClr val="DBC4FF"/>
              </a:solidFill>
            </p:grpSpPr>
            <p:sp>
              <p:nvSpPr>
                <p:cNvPr id="61" name="Rectangle 60">
                  <a:extLst>
                    <a:ext uri="{FF2B5EF4-FFF2-40B4-BE49-F238E27FC236}">
                      <a16:creationId xmlns:a16="http://schemas.microsoft.com/office/drawing/2014/main" id="{D78A51FC-0C74-9E29-04C1-ED0AEDB0F698}"/>
                    </a:ext>
                  </a:extLst>
                </p:cNvPr>
                <p:cNvSpPr/>
                <p:nvPr/>
              </p:nvSpPr>
              <p:spPr>
                <a:xfrm>
                  <a:off x="4393705" y="2010648"/>
                  <a:ext cx="382423" cy="1769027"/>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endParaRPr kumimoji="0" lang="en-IL" sz="900" b="0" i="0" u="none" strike="noStrike" kern="1200" cap="none" spc="0" normalizeH="0" baseline="0" noProof="0">
                    <a:ln>
                      <a:noFill/>
                    </a:ln>
                    <a:solidFill>
                      <a:prstClr val="white"/>
                    </a:solidFill>
                    <a:effectLst/>
                    <a:uLnTx/>
                    <a:uFillTx/>
                    <a:latin typeface="Aptos" panose="02110004020202020204"/>
                    <a:ea typeface="+mn-ea"/>
                    <a:cs typeface="+mn-cs"/>
                  </a:endParaRPr>
                </a:p>
              </p:txBody>
            </p:sp>
            <p:cxnSp>
              <p:nvCxnSpPr>
                <p:cNvPr id="62" name="Straight Connector 61">
                  <a:extLst>
                    <a:ext uri="{FF2B5EF4-FFF2-40B4-BE49-F238E27FC236}">
                      <a16:creationId xmlns:a16="http://schemas.microsoft.com/office/drawing/2014/main" id="{3E513497-3B26-3326-A1C4-65BE0CDFF284}"/>
                    </a:ext>
                  </a:extLst>
                </p:cNvPr>
                <p:cNvCxnSpPr/>
                <p:nvPr/>
              </p:nvCxnSpPr>
              <p:spPr>
                <a:xfrm flipH="1">
                  <a:off x="4391802" y="2600324"/>
                  <a:ext cx="384326" cy="0"/>
                </a:xfrm>
                <a:prstGeom prst="line">
                  <a:avLst/>
                </a:prstGeom>
                <a:grpFill/>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3" name="Straight Connector 62">
                  <a:extLst>
                    <a:ext uri="{FF2B5EF4-FFF2-40B4-BE49-F238E27FC236}">
                      <a16:creationId xmlns:a16="http://schemas.microsoft.com/office/drawing/2014/main" id="{88905091-1D2C-F0B4-B426-D53BA4A6837D}"/>
                    </a:ext>
                  </a:extLst>
                </p:cNvPr>
                <p:cNvCxnSpPr/>
                <p:nvPr/>
              </p:nvCxnSpPr>
              <p:spPr>
                <a:xfrm flipH="1">
                  <a:off x="4391802" y="3190000"/>
                  <a:ext cx="384326" cy="0"/>
                </a:xfrm>
                <a:prstGeom prst="line">
                  <a:avLst/>
                </a:prstGeom>
                <a:grpFill/>
                <a:ln>
                  <a:solidFill>
                    <a:schemeClr val="tx1"/>
                  </a:solidFill>
                </a:ln>
              </p:spPr>
              <p:style>
                <a:lnRef idx="2">
                  <a:schemeClr val="accent1"/>
                </a:lnRef>
                <a:fillRef idx="0">
                  <a:schemeClr val="accent1"/>
                </a:fillRef>
                <a:effectRef idx="1">
                  <a:schemeClr val="accent1"/>
                </a:effectRef>
                <a:fontRef idx="minor">
                  <a:schemeClr val="tx1"/>
                </a:fontRef>
              </p:style>
            </p:cxnSp>
          </p:grpSp>
          <mc:AlternateContent xmlns:mc="http://schemas.openxmlformats.org/markup-compatibility/2006" xmlns:a14="http://schemas.microsoft.com/office/drawing/2010/main">
            <mc:Choice Requires="a14">
              <p:sp>
                <p:nvSpPr>
                  <p:cNvPr id="58" name="TextBox 57">
                    <a:extLst>
                      <a:ext uri="{FF2B5EF4-FFF2-40B4-BE49-F238E27FC236}">
                        <a16:creationId xmlns:a16="http://schemas.microsoft.com/office/drawing/2014/main" id="{9C9A2B75-B8A5-E20B-B527-C3B3953FFEC5}"/>
                      </a:ext>
                    </a:extLst>
                  </p:cNvPr>
                  <p:cNvSpPr txBox="1"/>
                  <p:nvPr/>
                </p:nvSpPr>
                <p:spPr>
                  <a:xfrm>
                    <a:off x="4486974" y="2019492"/>
                    <a:ext cx="289155" cy="5946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IL" sz="1800" b="0" i="1" u="none" strike="noStrike" kern="1200" cap="none" spc="0" normalizeH="0" baseline="0" noProof="0" dirty="0">
                              <a:ln>
                                <a:noFill/>
                              </a:ln>
                              <a:solidFill>
                                <a:prstClr val="black"/>
                              </a:solidFill>
                              <a:effectLst/>
                              <a:uLnTx/>
                              <a:uFillTx/>
                              <a:latin typeface="Cambria Math" panose="02040503050406030204" pitchFamily="18" charset="0"/>
                              <a:ea typeface="+mn-ea"/>
                              <a:cs typeface="Calibri" panose="020F0502020204030204" pitchFamily="34" charset="0"/>
                            </a:rPr>
                            <m:t>𝑄</m:t>
                          </m:r>
                        </m:oMath>
                      </m:oMathPara>
                    </a14:m>
                    <a:endParaRPr kumimoji="0" lang="en-IL" sz="18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p:txBody>
              </p:sp>
            </mc:Choice>
            <mc:Fallback xmlns="">
              <p:sp>
                <p:nvSpPr>
                  <p:cNvPr id="58" name="TextBox 57">
                    <a:extLst>
                      <a:ext uri="{FF2B5EF4-FFF2-40B4-BE49-F238E27FC236}">
                        <a16:creationId xmlns:a16="http://schemas.microsoft.com/office/drawing/2014/main" id="{6FAABC9A-0D5D-2764-FF5F-CE8102829394}"/>
                      </a:ext>
                    </a:extLst>
                  </p:cNvPr>
                  <p:cNvSpPr txBox="1">
                    <a:spLocks noRot="1" noChangeAspect="1" noMove="1" noResize="1" noEditPoints="1" noAdjustHandles="1" noChangeArrowheads="1" noChangeShapeType="1" noTextEdit="1"/>
                  </p:cNvSpPr>
                  <p:nvPr/>
                </p:nvSpPr>
                <p:spPr>
                  <a:xfrm>
                    <a:off x="4486974" y="2019492"/>
                    <a:ext cx="289155" cy="594697"/>
                  </a:xfrm>
                  <a:prstGeom prst="rect">
                    <a:avLst/>
                  </a:prstGeom>
                  <a:blipFill>
                    <a:blip r:embed="rId16"/>
                    <a:stretch>
                      <a:fillRect l="-60000" r="-26667" b="-6452"/>
                    </a:stretch>
                  </a:blipFill>
                </p:spPr>
                <p:txBody>
                  <a:bodyPr/>
                  <a:lstStyle/>
                  <a:p>
                    <a:r>
                      <a:rPr lang="en-IL">
                        <a:noFill/>
                      </a:rPr>
                      <a:t> </a:t>
                    </a:r>
                  </a:p>
                </p:txBody>
              </p:sp>
            </mc:Fallback>
          </mc:AlternateContent>
          <mc:AlternateContent xmlns:mc="http://schemas.openxmlformats.org/markup-compatibility/2006" xmlns:a14="http://schemas.microsoft.com/office/drawing/2010/main">
            <mc:Choice Requires="a14">
              <p:sp>
                <p:nvSpPr>
                  <p:cNvPr id="59" name="TextBox 58">
                    <a:extLst>
                      <a:ext uri="{FF2B5EF4-FFF2-40B4-BE49-F238E27FC236}">
                        <a16:creationId xmlns:a16="http://schemas.microsoft.com/office/drawing/2014/main" id="{C92BC672-0FC2-E812-F2FB-6E18A6ABD494}"/>
                      </a:ext>
                    </a:extLst>
                  </p:cNvPr>
                  <p:cNvSpPr txBox="1"/>
                  <p:nvPr/>
                </p:nvSpPr>
                <p:spPr>
                  <a:xfrm>
                    <a:off x="4486974" y="2612727"/>
                    <a:ext cx="289153" cy="5946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1800" b="0" i="1" u="none" strike="noStrike" kern="1200" cap="none" spc="0" normalizeH="0" baseline="0" noProof="0" dirty="0">
                              <a:ln>
                                <a:noFill/>
                              </a:ln>
                              <a:solidFill>
                                <a:prstClr val="black"/>
                              </a:solidFill>
                              <a:effectLst/>
                              <a:uLnTx/>
                              <a:uFillTx/>
                              <a:latin typeface="Cambria Math" panose="02040503050406030204" pitchFamily="18" charset="0"/>
                              <a:ea typeface="+mn-ea"/>
                              <a:cs typeface="Calibri" panose="020F0502020204030204" pitchFamily="34" charset="0"/>
                            </a:rPr>
                            <m:t>𝐾</m:t>
                          </m:r>
                        </m:oMath>
                      </m:oMathPara>
                    </a14:m>
                    <a:endParaRPr kumimoji="0" lang="en-IL" sz="18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p:txBody>
              </p:sp>
            </mc:Choice>
            <mc:Fallback xmlns="">
              <p:sp>
                <p:nvSpPr>
                  <p:cNvPr id="59" name="TextBox 58">
                    <a:extLst>
                      <a:ext uri="{FF2B5EF4-FFF2-40B4-BE49-F238E27FC236}">
                        <a16:creationId xmlns:a16="http://schemas.microsoft.com/office/drawing/2014/main" id="{EA9D9A37-DB7B-1486-6BB1-4055E08982CC}"/>
                      </a:ext>
                    </a:extLst>
                  </p:cNvPr>
                  <p:cNvSpPr txBox="1">
                    <a:spLocks noRot="1" noChangeAspect="1" noMove="1" noResize="1" noEditPoints="1" noAdjustHandles="1" noChangeArrowheads="1" noChangeShapeType="1" noTextEdit="1"/>
                  </p:cNvSpPr>
                  <p:nvPr/>
                </p:nvSpPr>
                <p:spPr>
                  <a:xfrm>
                    <a:off x="4486974" y="2612727"/>
                    <a:ext cx="289153" cy="594697"/>
                  </a:xfrm>
                  <a:prstGeom prst="rect">
                    <a:avLst/>
                  </a:prstGeom>
                  <a:blipFill>
                    <a:blip r:embed="rId17"/>
                    <a:stretch>
                      <a:fillRect l="-53333" r="-20000"/>
                    </a:stretch>
                  </a:blipFill>
                </p:spPr>
                <p:txBody>
                  <a:bodyPr/>
                  <a:lstStyle/>
                  <a:p>
                    <a:r>
                      <a:rPr lang="en-IL">
                        <a:noFill/>
                      </a:rPr>
                      <a:t> </a:t>
                    </a:r>
                  </a:p>
                </p:txBody>
              </p:sp>
            </mc:Fallback>
          </mc:AlternateContent>
          <mc:AlternateContent xmlns:mc="http://schemas.openxmlformats.org/markup-compatibility/2006" xmlns:a14="http://schemas.microsoft.com/office/drawing/2010/main">
            <mc:Choice Requires="a14">
              <p:sp>
                <p:nvSpPr>
                  <p:cNvPr id="60" name="TextBox 59">
                    <a:extLst>
                      <a:ext uri="{FF2B5EF4-FFF2-40B4-BE49-F238E27FC236}">
                        <a16:creationId xmlns:a16="http://schemas.microsoft.com/office/drawing/2014/main" id="{B05634D4-E500-8301-753F-8A024CE00395}"/>
                      </a:ext>
                    </a:extLst>
                  </p:cNvPr>
                  <p:cNvSpPr txBox="1"/>
                  <p:nvPr/>
                </p:nvSpPr>
                <p:spPr>
                  <a:xfrm>
                    <a:off x="4486976" y="3221416"/>
                    <a:ext cx="289151" cy="5946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1800" b="0" i="1" u="none" strike="noStrike" kern="1200" cap="none" spc="0" normalizeH="0" baseline="0" noProof="0" dirty="0">
                              <a:ln>
                                <a:noFill/>
                              </a:ln>
                              <a:solidFill>
                                <a:prstClr val="black"/>
                              </a:solidFill>
                              <a:effectLst/>
                              <a:uLnTx/>
                              <a:uFillTx/>
                              <a:latin typeface="Cambria Math" panose="02040503050406030204" pitchFamily="18" charset="0"/>
                              <a:ea typeface="+mn-ea"/>
                              <a:cs typeface="Calibri" panose="020F0502020204030204" pitchFamily="34" charset="0"/>
                            </a:rPr>
                            <m:t>𝑉</m:t>
                          </m:r>
                        </m:oMath>
                      </m:oMathPara>
                    </a14:m>
                    <a:endParaRPr kumimoji="0" lang="en-IL" sz="18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p:txBody>
              </p:sp>
            </mc:Choice>
            <mc:Fallback xmlns="">
              <p:sp>
                <p:nvSpPr>
                  <p:cNvPr id="60" name="TextBox 59">
                    <a:extLst>
                      <a:ext uri="{FF2B5EF4-FFF2-40B4-BE49-F238E27FC236}">
                        <a16:creationId xmlns:a16="http://schemas.microsoft.com/office/drawing/2014/main" id="{69E2E882-ED4F-9D8F-F5B2-D6A5D1AAFF4D}"/>
                      </a:ext>
                    </a:extLst>
                  </p:cNvPr>
                  <p:cNvSpPr txBox="1">
                    <a:spLocks noRot="1" noChangeAspect="1" noMove="1" noResize="1" noEditPoints="1" noAdjustHandles="1" noChangeArrowheads="1" noChangeShapeType="1" noTextEdit="1"/>
                  </p:cNvSpPr>
                  <p:nvPr/>
                </p:nvSpPr>
                <p:spPr>
                  <a:xfrm>
                    <a:off x="4486976" y="3221416"/>
                    <a:ext cx="289151" cy="594697"/>
                  </a:xfrm>
                  <a:prstGeom prst="rect">
                    <a:avLst/>
                  </a:prstGeom>
                  <a:blipFill>
                    <a:blip r:embed="rId18"/>
                    <a:stretch>
                      <a:fillRect l="-46667" r="-20000"/>
                    </a:stretch>
                  </a:blipFill>
                </p:spPr>
                <p:txBody>
                  <a:bodyPr/>
                  <a:lstStyle/>
                  <a:p>
                    <a:r>
                      <a:rPr lang="en-IL">
                        <a:noFill/>
                      </a:rPr>
                      <a:t> </a:t>
                    </a:r>
                  </a:p>
                </p:txBody>
              </p:sp>
            </mc:Fallback>
          </mc:AlternateContent>
        </p:grpSp>
        <p:grpSp>
          <p:nvGrpSpPr>
            <p:cNvPr id="64" name="Group 63">
              <a:extLst>
                <a:ext uri="{FF2B5EF4-FFF2-40B4-BE49-F238E27FC236}">
                  <a16:creationId xmlns:a16="http://schemas.microsoft.com/office/drawing/2014/main" id="{4D2836DC-EDCD-2B17-35EE-9191A60B0FA4}"/>
                </a:ext>
              </a:extLst>
            </p:cNvPr>
            <p:cNvGrpSpPr/>
            <p:nvPr/>
          </p:nvGrpSpPr>
          <p:grpSpPr>
            <a:xfrm>
              <a:off x="9645775" y="1085488"/>
              <a:ext cx="386790" cy="2218051"/>
              <a:chOff x="3400864" y="1760902"/>
              <a:chExt cx="386790" cy="2218051"/>
            </a:xfrm>
          </p:grpSpPr>
          <p:sp>
            <p:nvSpPr>
              <p:cNvPr id="65" name="Rectangle 64">
                <a:extLst>
                  <a:ext uri="{FF2B5EF4-FFF2-40B4-BE49-F238E27FC236}">
                    <a16:creationId xmlns:a16="http://schemas.microsoft.com/office/drawing/2014/main" id="{AC99DDA7-F8A5-E252-3DF9-B1C4D6E8D91C}"/>
                  </a:ext>
                </a:extLst>
              </p:cNvPr>
              <p:cNvSpPr/>
              <p:nvPr/>
            </p:nvSpPr>
            <p:spPr>
              <a:xfrm>
                <a:off x="3400864" y="1760902"/>
                <a:ext cx="382423" cy="2218051"/>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endParaRPr kumimoji="0" lang="en-IL" sz="900" b="0" i="0" u="none" strike="noStrike" kern="1200" cap="none" spc="0" normalizeH="0" baseline="0" noProof="0">
                  <a:ln>
                    <a:noFill/>
                  </a:ln>
                  <a:solidFill>
                    <a:prstClr val="white"/>
                  </a:solidFill>
                  <a:effectLst/>
                  <a:uLnTx/>
                  <a:uFillTx/>
                  <a:latin typeface="Aptos" panose="02110004020202020204"/>
                  <a:ea typeface="+mn-ea"/>
                  <a:cs typeface="+mn-cs"/>
                </a:endParaRPr>
              </a:p>
            </p:txBody>
          </p:sp>
          <p:cxnSp>
            <p:nvCxnSpPr>
              <p:cNvPr id="66" name="Straight Connector 65">
                <a:extLst>
                  <a:ext uri="{FF2B5EF4-FFF2-40B4-BE49-F238E27FC236}">
                    <a16:creationId xmlns:a16="http://schemas.microsoft.com/office/drawing/2014/main" id="{62652B55-AC5A-AA50-6504-1AAD96E5A8C4}"/>
                  </a:ext>
                </a:extLst>
              </p:cNvPr>
              <p:cNvCxnSpPr/>
              <p:nvPr/>
            </p:nvCxnSpPr>
            <p:spPr>
              <a:xfrm flipH="1">
                <a:off x="3403328" y="2499680"/>
                <a:ext cx="384326" cy="0"/>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7" name="Straight Connector 66">
                <a:extLst>
                  <a:ext uri="{FF2B5EF4-FFF2-40B4-BE49-F238E27FC236}">
                    <a16:creationId xmlns:a16="http://schemas.microsoft.com/office/drawing/2014/main" id="{52063EBA-A533-9F53-D7F9-B636D1C04243}"/>
                  </a:ext>
                </a:extLst>
              </p:cNvPr>
              <p:cNvCxnSpPr/>
              <p:nvPr/>
            </p:nvCxnSpPr>
            <p:spPr>
              <a:xfrm flipH="1">
                <a:off x="3403328" y="3238458"/>
                <a:ext cx="384326" cy="0"/>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mc:AlternateContent xmlns:mc="http://schemas.openxmlformats.org/markup-compatibility/2006" xmlns:a14="http://schemas.microsoft.com/office/drawing/2010/main">
            <mc:Choice Requires="a14">
              <p:sp>
                <p:nvSpPr>
                  <p:cNvPr id="68" name="TextBox 67">
                    <a:extLst>
                      <a:ext uri="{FF2B5EF4-FFF2-40B4-BE49-F238E27FC236}">
                        <a16:creationId xmlns:a16="http://schemas.microsoft.com/office/drawing/2014/main" id="{45E790AC-5632-FF57-5B96-81C085CF18DC}"/>
                      </a:ext>
                    </a:extLst>
                  </p:cNvPr>
                  <p:cNvSpPr txBox="1"/>
                  <p:nvPr/>
                </p:nvSpPr>
                <p:spPr>
                  <a:xfrm>
                    <a:off x="3500187" y="1865685"/>
                    <a:ext cx="283098" cy="5946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IL" sz="1800" b="0" i="1" u="none" strike="noStrike" kern="1200" cap="none" spc="0" normalizeH="0" baseline="0" noProof="0" dirty="0">
                              <a:ln>
                                <a:noFill/>
                              </a:ln>
                              <a:solidFill>
                                <a:prstClr val="black"/>
                              </a:solidFill>
                              <a:effectLst/>
                              <a:uLnTx/>
                              <a:uFillTx/>
                              <a:latin typeface="Cambria Math" panose="02040503050406030204" pitchFamily="18" charset="0"/>
                              <a:ea typeface="+mn-ea"/>
                              <a:cs typeface="Calibri" panose="020F0502020204030204" pitchFamily="34" charset="0"/>
                            </a:rPr>
                            <m:t>𝑄</m:t>
                          </m:r>
                        </m:oMath>
                      </m:oMathPara>
                    </a14:m>
                    <a:endParaRPr kumimoji="0" lang="en-IL" sz="18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p:txBody>
              </p:sp>
            </mc:Choice>
            <mc:Fallback xmlns="">
              <p:sp>
                <p:nvSpPr>
                  <p:cNvPr id="68" name="TextBox 67">
                    <a:extLst>
                      <a:ext uri="{FF2B5EF4-FFF2-40B4-BE49-F238E27FC236}">
                        <a16:creationId xmlns:a16="http://schemas.microsoft.com/office/drawing/2014/main" id="{A0D0B46D-4B77-C540-B7E3-FB89421ACDA2}"/>
                      </a:ext>
                    </a:extLst>
                  </p:cNvPr>
                  <p:cNvSpPr txBox="1">
                    <a:spLocks noRot="1" noChangeAspect="1" noMove="1" noResize="1" noEditPoints="1" noAdjustHandles="1" noChangeArrowheads="1" noChangeShapeType="1" noTextEdit="1"/>
                  </p:cNvSpPr>
                  <p:nvPr/>
                </p:nvSpPr>
                <p:spPr>
                  <a:xfrm>
                    <a:off x="3500187" y="1865685"/>
                    <a:ext cx="283098" cy="594697"/>
                  </a:xfrm>
                  <a:prstGeom prst="rect">
                    <a:avLst/>
                  </a:prstGeom>
                  <a:blipFill>
                    <a:blip r:embed="rId16"/>
                    <a:stretch>
                      <a:fillRect l="-60000" r="-26667" b="-10000"/>
                    </a:stretch>
                  </a:blipFill>
                </p:spPr>
                <p:txBody>
                  <a:bodyPr/>
                  <a:lstStyle/>
                  <a:p>
                    <a:r>
                      <a:rPr lang="en-IL">
                        <a:noFill/>
                      </a:rPr>
                      <a:t> </a:t>
                    </a:r>
                  </a:p>
                </p:txBody>
              </p:sp>
            </mc:Fallback>
          </mc:AlternateContent>
          <mc:AlternateContent xmlns:mc="http://schemas.openxmlformats.org/markup-compatibility/2006" xmlns:a14="http://schemas.microsoft.com/office/drawing/2010/main">
            <mc:Choice Requires="a14">
              <p:sp>
                <p:nvSpPr>
                  <p:cNvPr id="69" name="TextBox 68">
                    <a:extLst>
                      <a:ext uri="{FF2B5EF4-FFF2-40B4-BE49-F238E27FC236}">
                        <a16:creationId xmlns:a16="http://schemas.microsoft.com/office/drawing/2014/main" id="{F34386E2-1BE5-F355-26B3-A501A7A8B1AB}"/>
                      </a:ext>
                    </a:extLst>
                  </p:cNvPr>
                  <p:cNvSpPr txBox="1"/>
                  <p:nvPr/>
                </p:nvSpPr>
                <p:spPr>
                  <a:xfrm>
                    <a:off x="3500187" y="2608317"/>
                    <a:ext cx="283098" cy="5946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1800" b="0" i="1" u="none" strike="noStrike" kern="1200" cap="none" spc="0" normalizeH="0" baseline="0" noProof="0" dirty="0">
                              <a:ln>
                                <a:noFill/>
                              </a:ln>
                              <a:solidFill>
                                <a:prstClr val="black"/>
                              </a:solidFill>
                              <a:effectLst/>
                              <a:uLnTx/>
                              <a:uFillTx/>
                              <a:latin typeface="Cambria Math" panose="02040503050406030204" pitchFamily="18" charset="0"/>
                              <a:ea typeface="+mn-ea"/>
                              <a:cs typeface="Calibri" panose="020F0502020204030204" pitchFamily="34" charset="0"/>
                            </a:rPr>
                            <m:t>𝐾</m:t>
                          </m:r>
                        </m:oMath>
                      </m:oMathPara>
                    </a14:m>
                    <a:endParaRPr kumimoji="0" lang="en-IL" sz="18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p:txBody>
              </p:sp>
            </mc:Choice>
            <mc:Fallback xmlns="">
              <p:sp>
                <p:nvSpPr>
                  <p:cNvPr id="69" name="TextBox 68">
                    <a:extLst>
                      <a:ext uri="{FF2B5EF4-FFF2-40B4-BE49-F238E27FC236}">
                        <a16:creationId xmlns:a16="http://schemas.microsoft.com/office/drawing/2014/main" id="{B0ADE82F-415E-B4F8-669A-F93F998291A1}"/>
                      </a:ext>
                    </a:extLst>
                  </p:cNvPr>
                  <p:cNvSpPr txBox="1">
                    <a:spLocks noRot="1" noChangeAspect="1" noMove="1" noResize="1" noEditPoints="1" noAdjustHandles="1" noChangeArrowheads="1" noChangeShapeType="1" noTextEdit="1"/>
                  </p:cNvSpPr>
                  <p:nvPr/>
                </p:nvSpPr>
                <p:spPr>
                  <a:xfrm>
                    <a:off x="3500187" y="2608317"/>
                    <a:ext cx="283098" cy="594697"/>
                  </a:xfrm>
                  <a:prstGeom prst="rect">
                    <a:avLst/>
                  </a:prstGeom>
                  <a:blipFill>
                    <a:blip r:embed="rId14"/>
                    <a:stretch>
                      <a:fillRect l="-53333" r="-20000"/>
                    </a:stretch>
                  </a:blipFill>
                </p:spPr>
                <p:txBody>
                  <a:bodyPr/>
                  <a:lstStyle/>
                  <a:p>
                    <a:r>
                      <a:rPr lang="en-IL">
                        <a:noFill/>
                      </a:rPr>
                      <a:t> </a:t>
                    </a:r>
                  </a:p>
                </p:txBody>
              </p:sp>
            </mc:Fallback>
          </mc:AlternateContent>
          <mc:AlternateContent xmlns:mc="http://schemas.openxmlformats.org/markup-compatibility/2006" xmlns:a14="http://schemas.microsoft.com/office/drawing/2010/main">
            <mc:Choice Requires="a14">
              <p:sp>
                <p:nvSpPr>
                  <p:cNvPr id="70" name="TextBox 69">
                    <a:extLst>
                      <a:ext uri="{FF2B5EF4-FFF2-40B4-BE49-F238E27FC236}">
                        <a16:creationId xmlns:a16="http://schemas.microsoft.com/office/drawing/2014/main" id="{46CAA4AA-DD95-4F33-6AF9-D98DCC1985C4}"/>
                      </a:ext>
                    </a:extLst>
                  </p:cNvPr>
                  <p:cNvSpPr txBox="1"/>
                  <p:nvPr/>
                </p:nvSpPr>
                <p:spPr>
                  <a:xfrm>
                    <a:off x="3500187" y="3382118"/>
                    <a:ext cx="283098" cy="5946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1800" b="0" i="1" u="none" strike="noStrike" kern="1200" cap="none" spc="0" normalizeH="0" baseline="0" noProof="0" dirty="0">
                              <a:ln>
                                <a:noFill/>
                              </a:ln>
                              <a:solidFill>
                                <a:prstClr val="black"/>
                              </a:solidFill>
                              <a:effectLst/>
                              <a:uLnTx/>
                              <a:uFillTx/>
                              <a:latin typeface="Cambria Math" panose="02040503050406030204" pitchFamily="18" charset="0"/>
                              <a:ea typeface="+mn-ea"/>
                              <a:cs typeface="Calibri" panose="020F0502020204030204" pitchFamily="34" charset="0"/>
                            </a:rPr>
                            <m:t>𝑉</m:t>
                          </m:r>
                        </m:oMath>
                      </m:oMathPara>
                    </a14:m>
                    <a:endParaRPr kumimoji="0" lang="en-IL" sz="18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p:txBody>
              </p:sp>
            </mc:Choice>
            <mc:Fallback xmlns="">
              <p:sp>
                <p:nvSpPr>
                  <p:cNvPr id="70" name="TextBox 69">
                    <a:extLst>
                      <a:ext uri="{FF2B5EF4-FFF2-40B4-BE49-F238E27FC236}">
                        <a16:creationId xmlns:a16="http://schemas.microsoft.com/office/drawing/2014/main" id="{B508175F-E68C-988A-2BB5-E1594F8BEBBB}"/>
                      </a:ext>
                    </a:extLst>
                  </p:cNvPr>
                  <p:cNvSpPr txBox="1">
                    <a:spLocks noRot="1" noChangeAspect="1" noMove="1" noResize="1" noEditPoints="1" noAdjustHandles="1" noChangeArrowheads="1" noChangeShapeType="1" noTextEdit="1"/>
                  </p:cNvSpPr>
                  <p:nvPr/>
                </p:nvSpPr>
                <p:spPr>
                  <a:xfrm>
                    <a:off x="3500187" y="3382118"/>
                    <a:ext cx="283098" cy="594697"/>
                  </a:xfrm>
                  <a:prstGeom prst="rect">
                    <a:avLst/>
                  </a:prstGeom>
                  <a:blipFill>
                    <a:blip r:embed="rId15"/>
                    <a:stretch>
                      <a:fillRect l="-46667" r="-13333"/>
                    </a:stretch>
                  </a:blipFill>
                </p:spPr>
                <p:txBody>
                  <a:bodyPr/>
                  <a:lstStyle/>
                  <a:p>
                    <a:r>
                      <a:rPr lang="en-IL">
                        <a:noFill/>
                      </a:rPr>
                      <a:t> </a:t>
                    </a:r>
                  </a:p>
                </p:txBody>
              </p:sp>
            </mc:Fallback>
          </mc:AlternateContent>
        </p:grpSp>
        <p:sp>
          <p:nvSpPr>
            <p:cNvPr id="72" name="Rectangle 71">
              <a:extLst>
                <a:ext uri="{FF2B5EF4-FFF2-40B4-BE49-F238E27FC236}">
                  <a16:creationId xmlns:a16="http://schemas.microsoft.com/office/drawing/2014/main" id="{25EB9B70-2660-3232-6DF2-110503D0360F}"/>
                </a:ext>
              </a:extLst>
            </p:cNvPr>
            <p:cNvSpPr/>
            <p:nvPr/>
          </p:nvSpPr>
          <p:spPr>
            <a:xfrm>
              <a:off x="5454539" y="1054535"/>
              <a:ext cx="384326" cy="738777"/>
            </a:xfrm>
            <a:prstGeom prst="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endParaRPr kumimoji="0" lang="en-IL" sz="12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73" name="Rectangle 72">
              <a:extLst>
                <a:ext uri="{FF2B5EF4-FFF2-40B4-BE49-F238E27FC236}">
                  <a16:creationId xmlns:a16="http://schemas.microsoft.com/office/drawing/2014/main" id="{9049490D-AED1-65B8-6E9F-1117DCD5BBF1}"/>
                </a:ext>
              </a:extLst>
            </p:cNvPr>
            <p:cNvSpPr/>
            <p:nvPr/>
          </p:nvSpPr>
          <p:spPr>
            <a:xfrm>
              <a:off x="5456442" y="2591343"/>
              <a:ext cx="384326" cy="738777"/>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endParaRPr kumimoji="0" lang="en-IL" sz="12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74" name="Rectangle 73">
              <a:extLst>
                <a:ext uri="{FF2B5EF4-FFF2-40B4-BE49-F238E27FC236}">
                  <a16:creationId xmlns:a16="http://schemas.microsoft.com/office/drawing/2014/main" id="{D572045F-4211-5D7C-9286-15C3D0291412}"/>
                </a:ext>
              </a:extLst>
            </p:cNvPr>
            <p:cNvSpPr/>
            <p:nvPr/>
          </p:nvSpPr>
          <p:spPr>
            <a:xfrm>
              <a:off x="5454538" y="1821609"/>
              <a:ext cx="384326" cy="738777"/>
            </a:xfrm>
            <a:prstGeom prst="rect">
              <a:avLst/>
            </a:prstGeom>
            <a:noFill/>
            <a:ln w="38100">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endParaRPr kumimoji="0" lang="en-IL" sz="12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75" name="Rectangle 74">
              <a:extLst>
                <a:ext uri="{FF2B5EF4-FFF2-40B4-BE49-F238E27FC236}">
                  <a16:creationId xmlns:a16="http://schemas.microsoft.com/office/drawing/2014/main" id="{2DC5D163-62A9-4C8A-1A58-F438C30739D5}"/>
                </a:ext>
              </a:extLst>
            </p:cNvPr>
            <p:cNvSpPr/>
            <p:nvPr/>
          </p:nvSpPr>
          <p:spPr>
            <a:xfrm>
              <a:off x="9643201" y="1054535"/>
              <a:ext cx="384326" cy="738777"/>
            </a:xfrm>
            <a:prstGeom prst="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endParaRPr kumimoji="0" lang="en-IL" sz="12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76" name="Rectangle 75">
              <a:extLst>
                <a:ext uri="{FF2B5EF4-FFF2-40B4-BE49-F238E27FC236}">
                  <a16:creationId xmlns:a16="http://schemas.microsoft.com/office/drawing/2014/main" id="{07937EB2-4B76-F97B-7AE5-820804A9376F}"/>
                </a:ext>
              </a:extLst>
            </p:cNvPr>
            <p:cNvSpPr/>
            <p:nvPr/>
          </p:nvSpPr>
          <p:spPr>
            <a:xfrm>
              <a:off x="9645104" y="2591343"/>
              <a:ext cx="384326" cy="738777"/>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endParaRPr kumimoji="0" lang="en-IL" sz="12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77" name="Rectangle 76">
              <a:extLst>
                <a:ext uri="{FF2B5EF4-FFF2-40B4-BE49-F238E27FC236}">
                  <a16:creationId xmlns:a16="http://schemas.microsoft.com/office/drawing/2014/main" id="{6271D2F8-267C-CC16-27E1-BC8508F505B4}"/>
                </a:ext>
              </a:extLst>
            </p:cNvPr>
            <p:cNvSpPr/>
            <p:nvPr/>
          </p:nvSpPr>
          <p:spPr>
            <a:xfrm>
              <a:off x="9643200" y="1821609"/>
              <a:ext cx="384326" cy="738777"/>
            </a:xfrm>
            <a:prstGeom prst="rect">
              <a:avLst/>
            </a:prstGeom>
            <a:noFill/>
            <a:ln w="38100">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endParaRPr kumimoji="0" lang="en-IL" sz="12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78" name="Group 77">
              <a:extLst>
                <a:ext uri="{FF2B5EF4-FFF2-40B4-BE49-F238E27FC236}">
                  <a16:creationId xmlns:a16="http://schemas.microsoft.com/office/drawing/2014/main" id="{C3925839-7B08-07D8-F7B2-DB294E0C0DB1}"/>
                </a:ext>
              </a:extLst>
            </p:cNvPr>
            <p:cNvGrpSpPr/>
            <p:nvPr/>
          </p:nvGrpSpPr>
          <p:grpSpPr>
            <a:xfrm>
              <a:off x="6296951" y="1302871"/>
              <a:ext cx="386230" cy="1769028"/>
              <a:chOff x="5640918" y="1648406"/>
              <a:chExt cx="386230" cy="2275585"/>
            </a:xfrm>
          </p:grpSpPr>
          <p:sp>
            <p:nvSpPr>
              <p:cNvPr id="79" name="Rectangle 78">
                <a:extLst>
                  <a:ext uri="{FF2B5EF4-FFF2-40B4-BE49-F238E27FC236}">
                    <a16:creationId xmlns:a16="http://schemas.microsoft.com/office/drawing/2014/main" id="{F103B855-C9D5-C310-F4C9-5AABE2D08884}"/>
                  </a:ext>
                </a:extLst>
              </p:cNvPr>
              <p:cNvSpPr/>
              <p:nvPr/>
            </p:nvSpPr>
            <p:spPr>
              <a:xfrm>
                <a:off x="5640919" y="1648406"/>
                <a:ext cx="384326" cy="738777"/>
              </a:xfrm>
              <a:prstGeom prst="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endParaRPr kumimoji="0" lang="en-IL" sz="12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80" name="Rectangle 79">
                <a:extLst>
                  <a:ext uri="{FF2B5EF4-FFF2-40B4-BE49-F238E27FC236}">
                    <a16:creationId xmlns:a16="http://schemas.microsoft.com/office/drawing/2014/main" id="{A9305A01-4A6E-0391-C63E-74091D2D93EA}"/>
                  </a:ext>
                </a:extLst>
              </p:cNvPr>
              <p:cNvSpPr/>
              <p:nvPr/>
            </p:nvSpPr>
            <p:spPr>
              <a:xfrm>
                <a:off x="5642822" y="3185214"/>
                <a:ext cx="384326" cy="738777"/>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L" sz="12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81" name="Rectangle 80">
                <a:extLst>
                  <a:ext uri="{FF2B5EF4-FFF2-40B4-BE49-F238E27FC236}">
                    <a16:creationId xmlns:a16="http://schemas.microsoft.com/office/drawing/2014/main" id="{AB518558-1FC2-6121-AB40-BAEF1BC6D7A4}"/>
                  </a:ext>
                </a:extLst>
              </p:cNvPr>
              <p:cNvSpPr/>
              <p:nvPr/>
            </p:nvSpPr>
            <p:spPr>
              <a:xfrm>
                <a:off x="5640918" y="2415480"/>
                <a:ext cx="384326" cy="738777"/>
              </a:xfrm>
              <a:prstGeom prst="rect">
                <a:avLst/>
              </a:prstGeom>
              <a:noFill/>
              <a:ln w="38100">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endParaRPr kumimoji="0" lang="en-IL" sz="12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nvGrpSpPr>
            <p:cNvPr id="82" name="Group 81">
              <a:extLst>
                <a:ext uri="{FF2B5EF4-FFF2-40B4-BE49-F238E27FC236}">
                  <a16:creationId xmlns:a16="http://schemas.microsoft.com/office/drawing/2014/main" id="{24087DFA-4537-8183-13B6-93580A708EB5}"/>
                </a:ext>
              </a:extLst>
            </p:cNvPr>
            <p:cNvGrpSpPr/>
            <p:nvPr/>
          </p:nvGrpSpPr>
          <p:grpSpPr>
            <a:xfrm>
              <a:off x="8815398" y="1301836"/>
              <a:ext cx="386230" cy="1769028"/>
              <a:chOff x="5640918" y="1648406"/>
              <a:chExt cx="386230" cy="2275585"/>
            </a:xfrm>
          </p:grpSpPr>
          <p:sp>
            <p:nvSpPr>
              <p:cNvPr id="83" name="Rectangle 82">
                <a:extLst>
                  <a:ext uri="{FF2B5EF4-FFF2-40B4-BE49-F238E27FC236}">
                    <a16:creationId xmlns:a16="http://schemas.microsoft.com/office/drawing/2014/main" id="{C579265E-67CF-9DDA-BDF5-D3A8EBED1BE5}"/>
                  </a:ext>
                </a:extLst>
              </p:cNvPr>
              <p:cNvSpPr/>
              <p:nvPr/>
            </p:nvSpPr>
            <p:spPr>
              <a:xfrm>
                <a:off x="5640919" y="1648406"/>
                <a:ext cx="384326" cy="738777"/>
              </a:xfrm>
              <a:prstGeom prst="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endParaRPr kumimoji="0" lang="en-IL" sz="12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84" name="Rectangle 83">
                <a:extLst>
                  <a:ext uri="{FF2B5EF4-FFF2-40B4-BE49-F238E27FC236}">
                    <a16:creationId xmlns:a16="http://schemas.microsoft.com/office/drawing/2014/main" id="{1021A92E-4FE4-B408-8E29-2414DF34B87F}"/>
                  </a:ext>
                </a:extLst>
              </p:cNvPr>
              <p:cNvSpPr/>
              <p:nvPr/>
            </p:nvSpPr>
            <p:spPr>
              <a:xfrm>
                <a:off x="5642822" y="3185214"/>
                <a:ext cx="384326" cy="738777"/>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endParaRPr kumimoji="0" lang="en-IL" sz="12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85" name="Rectangle 84">
                <a:extLst>
                  <a:ext uri="{FF2B5EF4-FFF2-40B4-BE49-F238E27FC236}">
                    <a16:creationId xmlns:a16="http://schemas.microsoft.com/office/drawing/2014/main" id="{2DEC4269-E219-088E-3352-9CA1513767A1}"/>
                  </a:ext>
                </a:extLst>
              </p:cNvPr>
              <p:cNvSpPr/>
              <p:nvPr/>
            </p:nvSpPr>
            <p:spPr>
              <a:xfrm>
                <a:off x="5640918" y="2415480"/>
                <a:ext cx="384326" cy="738777"/>
              </a:xfrm>
              <a:prstGeom prst="rect">
                <a:avLst/>
              </a:prstGeom>
              <a:noFill/>
              <a:ln w="38100">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endParaRPr kumimoji="0" lang="en-IL" sz="12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nvGrpSpPr>
            <p:cNvPr id="86" name="Group 85">
              <a:extLst>
                <a:ext uri="{FF2B5EF4-FFF2-40B4-BE49-F238E27FC236}">
                  <a16:creationId xmlns:a16="http://schemas.microsoft.com/office/drawing/2014/main" id="{56913C2E-258A-C84C-5563-7C6949741CFC}"/>
                </a:ext>
              </a:extLst>
            </p:cNvPr>
            <p:cNvGrpSpPr/>
            <p:nvPr/>
          </p:nvGrpSpPr>
          <p:grpSpPr>
            <a:xfrm>
              <a:off x="7137460" y="1531303"/>
              <a:ext cx="386230" cy="1317600"/>
              <a:chOff x="5640918" y="1648406"/>
              <a:chExt cx="386230" cy="2275585"/>
            </a:xfrm>
          </p:grpSpPr>
          <p:sp>
            <p:nvSpPr>
              <p:cNvPr id="87" name="Rectangle 86">
                <a:extLst>
                  <a:ext uri="{FF2B5EF4-FFF2-40B4-BE49-F238E27FC236}">
                    <a16:creationId xmlns:a16="http://schemas.microsoft.com/office/drawing/2014/main" id="{A46911F0-AEB7-4E27-2FF8-AC19CAA2638F}"/>
                  </a:ext>
                </a:extLst>
              </p:cNvPr>
              <p:cNvSpPr/>
              <p:nvPr/>
            </p:nvSpPr>
            <p:spPr>
              <a:xfrm>
                <a:off x="5640919" y="1648406"/>
                <a:ext cx="384326" cy="738777"/>
              </a:xfrm>
              <a:prstGeom prst="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endParaRPr kumimoji="0" lang="en-IL" sz="12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88" name="Rectangle 87">
                <a:extLst>
                  <a:ext uri="{FF2B5EF4-FFF2-40B4-BE49-F238E27FC236}">
                    <a16:creationId xmlns:a16="http://schemas.microsoft.com/office/drawing/2014/main" id="{A91E6104-BE5F-409A-662F-BF0679ADFD84}"/>
                  </a:ext>
                </a:extLst>
              </p:cNvPr>
              <p:cNvSpPr/>
              <p:nvPr/>
            </p:nvSpPr>
            <p:spPr>
              <a:xfrm>
                <a:off x="5642822" y="3185214"/>
                <a:ext cx="384326" cy="738777"/>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endParaRPr kumimoji="0" lang="en-IL" sz="12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89" name="Rectangle 88">
                <a:extLst>
                  <a:ext uri="{FF2B5EF4-FFF2-40B4-BE49-F238E27FC236}">
                    <a16:creationId xmlns:a16="http://schemas.microsoft.com/office/drawing/2014/main" id="{E3C57640-A100-DA95-DC7F-8101A9173F7E}"/>
                  </a:ext>
                </a:extLst>
              </p:cNvPr>
              <p:cNvSpPr/>
              <p:nvPr/>
            </p:nvSpPr>
            <p:spPr>
              <a:xfrm>
                <a:off x="5640918" y="2415480"/>
                <a:ext cx="384326" cy="738777"/>
              </a:xfrm>
              <a:prstGeom prst="rect">
                <a:avLst/>
              </a:prstGeom>
              <a:noFill/>
              <a:ln w="38100">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endParaRPr kumimoji="0" lang="en-IL" sz="12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nvGrpSpPr>
            <p:cNvPr id="90" name="Group 89">
              <a:extLst>
                <a:ext uri="{FF2B5EF4-FFF2-40B4-BE49-F238E27FC236}">
                  <a16:creationId xmlns:a16="http://schemas.microsoft.com/office/drawing/2014/main" id="{7A9E0761-35BD-0044-16D8-0462303102FD}"/>
                </a:ext>
              </a:extLst>
            </p:cNvPr>
            <p:cNvGrpSpPr/>
            <p:nvPr/>
          </p:nvGrpSpPr>
          <p:grpSpPr>
            <a:xfrm>
              <a:off x="7972257" y="1526515"/>
              <a:ext cx="386230" cy="1317600"/>
              <a:chOff x="5640918" y="1648406"/>
              <a:chExt cx="386230" cy="2275585"/>
            </a:xfrm>
          </p:grpSpPr>
          <p:sp>
            <p:nvSpPr>
              <p:cNvPr id="91" name="Rectangle 90">
                <a:extLst>
                  <a:ext uri="{FF2B5EF4-FFF2-40B4-BE49-F238E27FC236}">
                    <a16:creationId xmlns:a16="http://schemas.microsoft.com/office/drawing/2014/main" id="{E2FE72EA-CE83-3473-D417-B24482755809}"/>
                  </a:ext>
                </a:extLst>
              </p:cNvPr>
              <p:cNvSpPr/>
              <p:nvPr/>
            </p:nvSpPr>
            <p:spPr>
              <a:xfrm>
                <a:off x="5640919" y="1648406"/>
                <a:ext cx="384326" cy="738777"/>
              </a:xfrm>
              <a:prstGeom prst="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endParaRPr kumimoji="0" lang="en-IL" sz="12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2" name="Rectangle 91">
                <a:extLst>
                  <a:ext uri="{FF2B5EF4-FFF2-40B4-BE49-F238E27FC236}">
                    <a16:creationId xmlns:a16="http://schemas.microsoft.com/office/drawing/2014/main" id="{1CFAE5CF-C174-0E64-8260-B9D44CE0CED9}"/>
                  </a:ext>
                </a:extLst>
              </p:cNvPr>
              <p:cNvSpPr/>
              <p:nvPr/>
            </p:nvSpPr>
            <p:spPr>
              <a:xfrm>
                <a:off x="5642822" y="3185214"/>
                <a:ext cx="384326" cy="738777"/>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endParaRPr kumimoji="0" lang="en-IL" sz="12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3" name="Rectangle 92">
                <a:extLst>
                  <a:ext uri="{FF2B5EF4-FFF2-40B4-BE49-F238E27FC236}">
                    <a16:creationId xmlns:a16="http://schemas.microsoft.com/office/drawing/2014/main" id="{A791C4E3-B536-BDEA-0CE4-B88B2B8B5C7E}"/>
                  </a:ext>
                </a:extLst>
              </p:cNvPr>
              <p:cNvSpPr/>
              <p:nvPr/>
            </p:nvSpPr>
            <p:spPr>
              <a:xfrm>
                <a:off x="5640918" y="2415480"/>
                <a:ext cx="384326" cy="738777"/>
              </a:xfrm>
              <a:prstGeom prst="rect">
                <a:avLst/>
              </a:prstGeom>
              <a:noFill/>
              <a:ln w="38100">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endParaRPr kumimoji="0" lang="en-IL" sz="12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sp>
        <p:nvSpPr>
          <p:cNvPr id="3" name="Manual Operation 2">
            <a:extLst>
              <a:ext uri="{FF2B5EF4-FFF2-40B4-BE49-F238E27FC236}">
                <a16:creationId xmlns:a16="http://schemas.microsoft.com/office/drawing/2014/main" id="{2F0EBDA0-2C64-B4DD-EE33-A5E1EEAE47C0}"/>
              </a:ext>
            </a:extLst>
          </p:cNvPr>
          <p:cNvSpPr/>
          <p:nvPr/>
        </p:nvSpPr>
        <p:spPr>
          <a:xfrm>
            <a:off x="1850454" y="4098310"/>
            <a:ext cx="1438294" cy="792786"/>
          </a:xfrm>
          <a:prstGeom prst="flowChartManualOperation">
            <a:avLst/>
          </a:prstGeom>
          <a:solidFill>
            <a:srgbClr val="FFDFCF"/>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dirty="0">
              <a:ln>
                <a:noFill/>
              </a:ln>
              <a:solidFill>
                <a:sysClr val="windowText" lastClr="000000"/>
              </a:solidFill>
              <a:effectLst/>
              <a:uLnTx/>
              <a:uFillTx/>
              <a:latin typeface="Calibri" panose="020F0502020204030204" pitchFamily="34" charset="0"/>
              <a:ea typeface="+mn-ea"/>
              <a:cs typeface="Calibri" panose="020F0502020204030204" pitchFamily="34" charset="0"/>
            </a:endParaRPr>
          </a:p>
        </p:txBody>
      </p:sp>
      <p:sp>
        <p:nvSpPr>
          <p:cNvPr id="5" name="TextBox 4">
            <a:extLst>
              <a:ext uri="{FF2B5EF4-FFF2-40B4-BE49-F238E27FC236}">
                <a16:creationId xmlns:a16="http://schemas.microsoft.com/office/drawing/2014/main" id="{3422F19C-AB83-35C2-D40D-2A7C3583C45E}"/>
              </a:ext>
            </a:extLst>
          </p:cNvPr>
          <p:cNvSpPr txBox="1"/>
          <p:nvPr/>
        </p:nvSpPr>
        <p:spPr>
          <a:xfrm>
            <a:off x="1850455" y="4243750"/>
            <a:ext cx="1438294" cy="461665"/>
          </a:xfrm>
          <a:prstGeom prst="rect">
            <a:avLst/>
          </a:prstGeom>
          <a:noFill/>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Encoder</a:t>
            </a:r>
            <a:endParaRPr kumimoji="0" lang="en-IL" sz="24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p:txBody>
      </p:sp>
      <p:pic>
        <p:nvPicPr>
          <p:cNvPr id="6" name="Picture 5">
            <a:extLst>
              <a:ext uri="{FF2B5EF4-FFF2-40B4-BE49-F238E27FC236}">
                <a16:creationId xmlns:a16="http://schemas.microsoft.com/office/drawing/2014/main" id="{5716D7C5-FD96-96EF-E1F2-414CD819020E}"/>
              </a:ext>
            </a:extLst>
          </p:cNvPr>
          <p:cNvPicPr>
            <a:picLocks noChangeAspect="1"/>
          </p:cNvPicPr>
          <p:nvPr/>
        </p:nvPicPr>
        <p:blipFill>
          <a:blip r:embed="rId19"/>
          <a:srcRect/>
          <a:stretch/>
        </p:blipFill>
        <p:spPr>
          <a:xfrm>
            <a:off x="1806698" y="2165117"/>
            <a:ext cx="1533064" cy="1533064"/>
          </a:xfrm>
          <a:prstGeom prst="rect">
            <a:avLst/>
          </a:prstGeom>
        </p:spPr>
      </p:pic>
      <p:cxnSp>
        <p:nvCxnSpPr>
          <p:cNvPr id="7" name="Straight Arrow Connector 6">
            <a:extLst>
              <a:ext uri="{FF2B5EF4-FFF2-40B4-BE49-F238E27FC236}">
                <a16:creationId xmlns:a16="http://schemas.microsoft.com/office/drawing/2014/main" id="{53A59E06-4DB1-FEAF-4C70-5877F35A4E64}"/>
              </a:ext>
            </a:extLst>
          </p:cNvPr>
          <p:cNvCxnSpPr>
            <a:cxnSpLocks/>
            <a:stCxn id="6" idx="2"/>
            <a:endCxn id="3" idx="0"/>
          </p:cNvCxnSpPr>
          <p:nvPr/>
        </p:nvCxnSpPr>
        <p:spPr>
          <a:xfrm flipH="1">
            <a:off x="2569601" y="3698181"/>
            <a:ext cx="3629" cy="400129"/>
          </a:xfrm>
          <a:prstGeom prst="straightConnector1">
            <a:avLst/>
          </a:prstGeom>
          <a:ln>
            <a:solidFill>
              <a:schemeClr val="tx1"/>
            </a:solidFill>
            <a:tailEnd type="stealth" w="lg" len="lg"/>
          </a:ln>
        </p:spPr>
        <p:style>
          <a:lnRef idx="2">
            <a:schemeClr val="accent1"/>
          </a:lnRef>
          <a:fillRef idx="0">
            <a:schemeClr val="accent1"/>
          </a:fillRef>
          <a:effectRef idx="1">
            <a:schemeClr val="accent1"/>
          </a:effectRef>
          <a:fontRef idx="minor">
            <a:schemeClr val="tx1"/>
          </a:fontRef>
        </p:style>
      </p:cxnSp>
      <p:cxnSp>
        <p:nvCxnSpPr>
          <p:cNvPr id="9" name="Elbow Connector 8">
            <a:extLst>
              <a:ext uri="{FF2B5EF4-FFF2-40B4-BE49-F238E27FC236}">
                <a16:creationId xmlns:a16="http://schemas.microsoft.com/office/drawing/2014/main" id="{CBA1FF5E-5578-534E-53E3-AB535189408A}"/>
              </a:ext>
            </a:extLst>
          </p:cNvPr>
          <p:cNvCxnSpPr>
            <a:cxnSpLocks/>
            <a:stCxn id="17" idx="2"/>
          </p:cNvCxnSpPr>
          <p:nvPr/>
        </p:nvCxnSpPr>
        <p:spPr>
          <a:xfrm rot="5400000" flipH="1" flipV="1">
            <a:off x="5201182" y="3132815"/>
            <a:ext cx="52764" cy="5315926"/>
          </a:xfrm>
          <a:prstGeom prst="bentConnector4">
            <a:avLst>
              <a:gd name="adj1" fmla="val -433250"/>
              <a:gd name="adj2" fmla="val 99955"/>
            </a:avLst>
          </a:prstGeom>
          <a:ln>
            <a:solidFill>
              <a:schemeClr val="tx1"/>
            </a:solidFill>
            <a:tailEnd type="stealth" w="lg" len="lg"/>
          </a:ln>
        </p:spPr>
        <p:style>
          <a:lnRef idx="2">
            <a:schemeClr val="accent1"/>
          </a:lnRef>
          <a:fillRef idx="0">
            <a:schemeClr val="accent1"/>
          </a:fillRef>
          <a:effectRef idx="1">
            <a:schemeClr val="accent1"/>
          </a:effectRef>
          <a:fontRef idx="minor">
            <a:schemeClr val="tx1"/>
          </a:fontRef>
        </p:style>
      </p:cxnSp>
      <p:grpSp>
        <p:nvGrpSpPr>
          <p:cNvPr id="95" name="Group 94">
            <a:extLst>
              <a:ext uri="{FF2B5EF4-FFF2-40B4-BE49-F238E27FC236}">
                <a16:creationId xmlns:a16="http://schemas.microsoft.com/office/drawing/2014/main" id="{2E748015-F8C9-B128-D919-5FD04F8E2F48}"/>
              </a:ext>
            </a:extLst>
          </p:cNvPr>
          <p:cNvGrpSpPr/>
          <p:nvPr/>
        </p:nvGrpSpPr>
        <p:grpSpPr>
          <a:xfrm>
            <a:off x="1608047" y="5286808"/>
            <a:ext cx="1923108" cy="530352"/>
            <a:chOff x="177328" y="5000024"/>
            <a:chExt cx="1923108" cy="530352"/>
          </a:xfrm>
        </p:grpSpPr>
        <p:sp>
          <p:nvSpPr>
            <p:cNvPr id="17" name="Rounded Rectangle 16">
              <a:extLst>
                <a:ext uri="{FF2B5EF4-FFF2-40B4-BE49-F238E27FC236}">
                  <a16:creationId xmlns:a16="http://schemas.microsoft.com/office/drawing/2014/main" id="{D71DC876-C22D-A201-EC18-9BC2D22D356E}"/>
                </a:ext>
              </a:extLst>
            </p:cNvPr>
            <p:cNvSpPr/>
            <p:nvPr/>
          </p:nvSpPr>
          <p:spPr>
            <a:xfrm>
              <a:off x="177328" y="5000024"/>
              <a:ext cx="1923108" cy="530352"/>
            </a:xfrm>
            <a:prstGeom prst="roundRect">
              <a:avLst/>
            </a:prstGeom>
            <a:solidFill>
              <a:srgbClr val="E5E5E5"/>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18" name="Group 17">
              <a:extLst>
                <a:ext uri="{FF2B5EF4-FFF2-40B4-BE49-F238E27FC236}">
                  <a16:creationId xmlns:a16="http://schemas.microsoft.com/office/drawing/2014/main" id="{C5C7CB8E-36E2-D384-258A-729C91A7C2D1}"/>
                </a:ext>
              </a:extLst>
            </p:cNvPr>
            <p:cNvGrpSpPr/>
            <p:nvPr/>
          </p:nvGrpSpPr>
          <p:grpSpPr>
            <a:xfrm rot="5400000">
              <a:off x="995456" y="4398063"/>
              <a:ext cx="297551" cy="1739895"/>
              <a:chOff x="4165653" y="1106615"/>
              <a:chExt cx="918775" cy="5372455"/>
            </a:xfrm>
            <a:solidFill>
              <a:schemeClr val="bg1"/>
            </a:solidFill>
          </p:grpSpPr>
          <p:sp>
            <p:nvSpPr>
              <p:cNvPr id="19" name="Rectangle 18">
                <a:extLst>
                  <a:ext uri="{FF2B5EF4-FFF2-40B4-BE49-F238E27FC236}">
                    <a16:creationId xmlns:a16="http://schemas.microsoft.com/office/drawing/2014/main" id="{2DDCF830-28FD-0C1E-4A07-D48649522DFF}"/>
                  </a:ext>
                </a:extLst>
              </p:cNvPr>
              <p:cNvSpPr/>
              <p:nvPr/>
            </p:nvSpPr>
            <p:spPr>
              <a:xfrm>
                <a:off x="4165656" y="2221131"/>
                <a:ext cx="914401" cy="914401"/>
              </a:xfrm>
              <a:prstGeom prst="rect">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Rectangle 19">
                <a:extLst>
                  <a:ext uri="{FF2B5EF4-FFF2-40B4-BE49-F238E27FC236}">
                    <a16:creationId xmlns:a16="http://schemas.microsoft.com/office/drawing/2014/main" id="{759E54CF-8075-1415-0CE7-B638CF94CDAF}"/>
                  </a:ext>
                </a:extLst>
              </p:cNvPr>
              <p:cNvSpPr/>
              <p:nvPr/>
            </p:nvSpPr>
            <p:spPr>
              <a:xfrm>
                <a:off x="4165655" y="3335635"/>
                <a:ext cx="914404" cy="914401"/>
              </a:xfrm>
              <a:prstGeom prst="rect">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1" name="Rectangle 20">
                <a:extLst>
                  <a:ext uri="{FF2B5EF4-FFF2-40B4-BE49-F238E27FC236}">
                    <a16:creationId xmlns:a16="http://schemas.microsoft.com/office/drawing/2014/main" id="{477AF40D-83C4-AE20-740A-F2CE6EAEAB45}"/>
                  </a:ext>
                </a:extLst>
              </p:cNvPr>
              <p:cNvSpPr/>
              <p:nvPr/>
            </p:nvSpPr>
            <p:spPr>
              <a:xfrm>
                <a:off x="4165656" y="4450151"/>
                <a:ext cx="914401" cy="914401"/>
              </a:xfrm>
              <a:prstGeom prst="rect">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71" name="Rectangle 70">
                <a:extLst>
                  <a:ext uri="{FF2B5EF4-FFF2-40B4-BE49-F238E27FC236}">
                    <a16:creationId xmlns:a16="http://schemas.microsoft.com/office/drawing/2014/main" id="{40177F10-1D7B-1D44-7B58-B9F7720B1E13}"/>
                  </a:ext>
                </a:extLst>
              </p:cNvPr>
              <p:cNvSpPr/>
              <p:nvPr/>
            </p:nvSpPr>
            <p:spPr>
              <a:xfrm>
                <a:off x="4165653" y="5564669"/>
                <a:ext cx="914401" cy="914401"/>
              </a:xfrm>
              <a:prstGeom prst="rect">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4" name="Rectangle 93">
                <a:extLst>
                  <a:ext uri="{FF2B5EF4-FFF2-40B4-BE49-F238E27FC236}">
                    <a16:creationId xmlns:a16="http://schemas.microsoft.com/office/drawing/2014/main" id="{96C3FA54-5DF7-4D47-E597-EFE52A12E4ED}"/>
                  </a:ext>
                </a:extLst>
              </p:cNvPr>
              <p:cNvSpPr/>
              <p:nvPr/>
            </p:nvSpPr>
            <p:spPr>
              <a:xfrm>
                <a:off x="4170030" y="1106615"/>
                <a:ext cx="914398" cy="914401"/>
              </a:xfrm>
              <a:prstGeom prst="rect">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cxnSp>
        <p:nvCxnSpPr>
          <p:cNvPr id="98" name="Straight Arrow Connector 97">
            <a:extLst>
              <a:ext uri="{FF2B5EF4-FFF2-40B4-BE49-F238E27FC236}">
                <a16:creationId xmlns:a16="http://schemas.microsoft.com/office/drawing/2014/main" id="{2A81888E-9980-6626-470D-F6D88A22351A}"/>
              </a:ext>
            </a:extLst>
          </p:cNvPr>
          <p:cNvCxnSpPr>
            <a:cxnSpLocks/>
            <a:stCxn id="3" idx="2"/>
            <a:endCxn id="17" idx="0"/>
          </p:cNvCxnSpPr>
          <p:nvPr/>
        </p:nvCxnSpPr>
        <p:spPr>
          <a:xfrm>
            <a:off x="2569601" y="4891096"/>
            <a:ext cx="0" cy="395712"/>
          </a:xfrm>
          <a:prstGeom prst="straightConnector1">
            <a:avLst/>
          </a:prstGeom>
          <a:ln>
            <a:solidFill>
              <a:schemeClr val="tx1"/>
            </a:solidFill>
            <a:tailEnd type="stealth" w="lg" len="lg"/>
          </a:ln>
        </p:spPr>
        <p:style>
          <a:lnRef idx="2">
            <a:schemeClr val="accent1"/>
          </a:lnRef>
          <a:fillRef idx="0">
            <a:schemeClr val="accent1"/>
          </a:fillRef>
          <a:effectRef idx="1">
            <a:schemeClr val="accent1"/>
          </a:effectRef>
          <a:fontRef idx="minor">
            <a:schemeClr val="tx1"/>
          </a:fontRef>
        </p:style>
      </p:cxnSp>
      <p:sp>
        <p:nvSpPr>
          <p:cNvPr id="106" name="TextBox 105">
            <a:extLst>
              <a:ext uri="{FF2B5EF4-FFF2-40B4-BE49-F238E27FC236}">
                <a16:creationId xmlns:a16="http://schemas.microsoft.com/office/drawing/2014/main" id="{B3A12A1B-5930-1FB3-9857-C5035EFD6FD8}"/>
              </a:ext>
            </a:extLst>
          </p:cNvPr>
          <p:cNvSpPr txBox="1"/>
          <p:nvPr/>
        </p:nvSpPr>
        <p:spPr>
          <a:xfrm>
            <a:off x="2706761" y="4077534"/>
            <a:ext cx="781265" cy="36933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L" sz="1800" b="0" i="0" u="none" strike="noStrike" kern="1200" cap="none" spc="0" normalizeH="0" baseline="0" noProof="0" dirty="0">
                <a:ln>
                  <a:noFill/>
                </a:ln>
                <a:solidFill>
                  <a:prstClr val="black"/>
                </a:solidFill>
                <a:effectLst/>
                <a:uLnTx/>
                <a:uFillTx/>
                <a:latin typeface="Aptos" panose="02110004020202020204"/>
                <a:ea typeface="+mn-ea"/>
                <a:cs typeface="+mn-cs"/>
              </a:rPr>
              <a:t>🔥</a:t>
            </a:r>
          </a:p>
        </p:txBody>
      </p:sp>
      <p:sp>
        <p:nvSpPr>
          <p:cNvPr id="11" name="TextBox 10">
            <a:extLst>
              <a:ext uri="{FF2B5EF4-FFF2-40B4-BE49-F238E27FC236}">
                <a16:creationId xmlns:a16="http://schemas.microsoft.com/office/drawing/2014/main" id="{4ECD0367-192C-43DF-80BA-508B87395A24}"/>
              </a:ext>
            </a:extLst>
          </p:cNvPr>
          <p:cNvSpPr txBox="1"/>
          <p:nvPr/>
        </p:nvSpPr>
        <p:spPr>
          <a:xfrm>
            <a:off x="3382879" y="5390983"/>
            <a:ext cx="5902447" cy="400110"/>
          </a:xfrm>
          <a:prstGeom prst="rect">
            <a:avLst/>
          </a:prstGeom>
          <a:ln>
            <a:noFill/>
            <a:tailEnd type="stealth" w="lg" len="lg"/>
          </a:ln>
        </p:spPr>
        <p:style>
          <a:lnRef idx="2">
            <a:schemeClr val="accent1"/>
          </a:lnRef>
          <a:fillRef idx="0">
            <a:schemeClr val="accent1"/>
          </a:fillRef>
          <a:effectRef idx="1">
            <a:schemeClr val="accent1"/>
          </a:effectRef>
          <a:fontRef idx="minor">
            <a:schemeClr val="tx1"/>
          </a:fontRef>
        </p:style>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L" sz="2000" b="0" i="0" u="none" strike="noStrike" kern="1200" cap="none" spc="0" normalizeH="0" baseline="0" noProof="0" dirty="0">
                <a:ln>
                  <a:noFill/>
                </a:ln>
                <a:solidFill>
                  <a:prstClr val="black"/>
                </a:solidFill>
                <a:effectLst/>
                <a:uLnTx/>
                <a:uFillTx/>
                <a:latin typeface="Segoe Script" panose="020B0804020000000003" pitchFamily="34" charset="0"/>
                <a:ea typeface="+mn-ea"/>
                <a:cs typeface="Calibri" panose="020F0502020204030204" pitchFamily="34" charset="0"/>
              </a:rPr>
              <a:t>“a</a:t>
            </a:r>
            <a:r>
              <a:rPr kumimoji="0" lang="he-IL" sz="2000" b="0" i="0" u="none" strike="noStrike" kern="1200" cap="none" spc="0" normalizeH="0" baseline="0" noProof="0" dirty="0">
                <a:ln>
                  <a:noFill/>
                </a:ln>
                <a:solidFill>
                  <a:prstClr val="black"/>
                </a:solidFill>
                <a:effectLst/>
                <a:uLnTx/>
                <a:uFillTx/>
                <a:latin typeface="Segoe Script" panose="020B0804020000000003" pitchFamily="34" charset="0"/>
                <a:ea typeface="+mn-ea"/>
                <a:cs typeface="Calibri" panose="020F0502020204030204" pitchFamily="34" charset="0"/>
              </a:rPr>
              <a:t> </a:t>
            </a:r>
            <a:r>
              <a:rPr kumimoji="0" lang="en-US" sz="2000" b="0" i="0" u="none" strike="noStrike" kern="1200" cap="none" spc="0" normalizeH="0" baseline="0" noProof="0" dirty="0">
                <a:ln>
                  <a:noFill/>
                </a:ln>
                <a:solidFill>
                  <a:prstClr val="black"/>
                </a:solidFill>
                <a:effectLst/>
                <a:uLnTx/>
                <a:uFillTx/>
                <a:latin typeface="Segoe Script" panose="020B0804020000000003" pitchFamily="34" charset="0"/>
                <a:ea typeface="+mn-ea"/>
                <a:cs typeface="Calibri" panose="020F0502020204030204" pitchFamily="34" charset="0"/>
              </a:rPr>
              <a:t>pencil drawing of a</a:t>
            </a:r>
            <a:r>
              <a:rPr kumimoji="0" lang="en-IL" sz="2000" b="0" i="0" u="none" strike="noStrike" kern="1200" cap="none" spc="0" normalizeH="0" baseline="0" noProof="0" dirty="0">
                <a:ln>
                  <a:noFill/>
                </a:ln>
                <a:solidFill>
                  <a:prstClr val="black"/>
                </a:solidFill>
                <a:effectLst/>
                <a:uLnTx/>
                <a:uFillTx/>
                <a:latin typeface="Segoe Script" panose="020B0804020000000003" pitchFamily="34" charset="0"/>
                <a:ea typeface="+mn-ea"/>
                <a:cs typeface="Calibri" panose="020F0502020204030204" pitchFamily="34" charset="0"/>
              </a:rPr>
              <a:t> &lt;person&gt;”</a:t>
            </a:r>
          </a:p>
        </p:txBody>
      </p:sp>
      <p:cxnSp>
        <p:nvCxnSpPr>
          <p:cNvPr id="104" name="Straight Arrow Connector 103">
            <a:extLst>
              <a:ext uri="{FF2B5EF4-FFF2-40B4-BE49-F238E27FC236}">
                <a16:creationId xmlns:a16="http://schemas.microsoft.com/office/drawing/2014/main" id="{A3836692-17C8-2810-BFF8-B95422EAA2E7}"/>
              </a:ext>
            </a:extLst>
          </p:cNvPr>
          <p:cNvCxnSpPr>
            <a:cxnSpLocks/>
            <a:stCxn id="11" idx="0"/>
          </p:cNvCxnSpPr>
          <p:nvPr/>
        </p:nvCxnSpPr>
        <p:spPr>
          <a:xfrm flipH="1" flipV="1">
            <a:off x="6334102" y="3826468"/>
            <a:ext cx="1" cy="1564515"/>
          </a:xfrm>
          <a:prstGeom prst="straightConnector1">
            <a:avLst/>
          </a:prstGeom>
          <a:ln>
            <a:solidFill>
              <a:schemeClr val="tx1"/>
            </a:solidFill>
            <a:tailEnd type="stealth" w="lg" len="lg"/>
          </a:ln>
        </p:spPr>
        <p:style>
          <a:lnRef idx="2">
            <a:schemeClr val="accent1"/>
          </a:lnRef>
          <a:fillRef idx="0">
            <a:schemeClr val="accent1"/>
          </a:fillRef>
          <a:effectRef idx="1">
            <a:schemeClr val="accent1"/>
          </a:effectRef>
          <a:fontRef idx="minor">
            <a:schemeClr val="tx1"/>
          </a:fontRef>
        </p:style>
      </p:cxnSp>
      <p:pic>
        <p:nvPicPr>
          <p:cNvPr id="15" name="Picture 14">
            <a:extLst>
              <a:ext uri="{FF2B5EF4-FFF2-40B4-BE49-F238E27FC236}">
                <a16:creationId xmlns:a16="http://schemas.microsoft.com/office/drawing/2014/main" id="{96A9E402-E244-2551-7A48-897BA60AD07D}"/>
              </a:ext>
            </a:extLst>
          </p:cNvPr>
          <p:cNvPicPr>
            <a:picLocks noChangeAspect="1"/>
          </p:cNvPicPr>
          <p:nvPr/>
        </p:nvPicPr>
        <p:blipFill>
          <a:blip r:embed="rId20"/>
          <a:srcRect/>
          <a:stretch/>
        </p:blipFill>
        <p:spPr>
          <a:xfrm>
            <a:off x="8181920" y="1957121"/>
            <a:ext cx="2402031" cy="2402031"/>
          </a:xfrm>
          <a:prstGeom prst="rect">
            <a:avLst/>
          </a:prstGeom>
        </p:spPr>
      </p:pic>
      <p:sp>
        <p:nvSpPr>
          <p:cNvPr id="4" name="Oval 3">
            <a:extLst>
              <a:ext uri="{FF2B5EF4-FFF2-40B4-BE49-F238E27FC236}">
                <a16:creationId xmlns:a16="http://schemas.microsoft.com/office/drawing/2014/main" id="{5213603A-7AED-9A39-8455-36D70AD32082}"/>
              </a:ext>
            </a:extLst>
          </p:cNvPr>
          <p:cNvSpPr/>
          <p:nvPr/>
        </p:nvSpPr>
        <p:spPr>
          <a:xfrm>
            <a:off x="9524677" y="2533966"/>
            <a:ext cx="241212" cy="241212"/>
          </a:xfrm>
          <a:prstGeom prst="ellipse">
            <a:avLst/>
          </a:prstGeom>
          <a:noFill/>
          <a:ln w="38100">
            <a:solidFill>
              <a:schemeClr val="accent6">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Oval 9">
            <a:extLst>
              <a:ext uri="{FF2B5EF4-FFF2-40B4-BE49-F238E27FC236}">
                <a16:creationId xmlns:a16="http://schemas.microsoft.com/office/drawing/2014/main" id="{5DDECFF1-FE91-CCB2-0140-235FB9EBC083}"/>
              </a:ext>
            </a:extLst>
          </p:cNvPr>
          <p:cNvSpPr/>
          <p:nvPr/>
        </p:nvSpPr>
        <p:spPr>
          <a:xfrm>
            <a:off x="2667217" y="2767033"/>
            <a:ext cx="241212" cy="241212"/>
          </a:xfrm>
          <a:prstGeom prst="ellipse">
            <a:avLst/>
          </a:prstGeom>
          <a:noFill/>
          <a:ln w="38100">
            <a:solidFill>
              <a:schemeClr val="accent6">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Freeform 11">
            <a:extLst>
              <a:ext uri="{FF2B5EF4-FFF2-40B4-BE49-F238E27FC236}">
                <a16:creationId xmlns:a16="http://schemas.microsoft.com/office/drawing/2014/main" id="{07E86054-D7A5-9FED-D202-5030A92054F6}"/>
              </a:ext>
            </a:extLst>
          </p:cNvPr>
          <p:cNvSpPr/>
          <p:nvPr/>
        </p:nvSpPr>
        <p:spPr>
          <a:xfrm>
            <a:off x="2908429" y="1568412"/>
            <a:ext cx="6616222" cy="1344462"/>
          </a:xfrm>
          <a:custGeom>
            <a:avLst/>
            <a:gdLst>
              <a:gd name="connsiteX0" fmla="*/ 5971430 w 5971430"/>
              <a:gd name="connsiteY0" fmla="*/ 1512778 h 1512778"/>
              <a:gd name="connsiteX1" fmla="*/ 1558456 w 5971430"/>
              <a:gd name="connsiteY1" fmla="*/ 25884 h 1512778"/>
              <a:gd name="connsiteX2" fmla="*/ 0 w 5971430"/>
              <a:gd name="connsiteY2" fmla="*/ 709696 h 1512778"/>
              <a:gd name="connsiteX0" fmla="*/ 5971430 w 5971430"/>
              <a:gd name="connsiteY0" fmla="*/ 1220008 h 1220008"/>
              <a:gd name="connsiteX1" fmla="*/ 2798859 w 5971430"/>
              <a:gd name="connsiteY1" fmla="*/ 59117 h 1220008"/>
              <a:gd name="connsiteX2" fmla="*/ 0 w 5971430"/>
              <a:gd name="connsiteY2" fmla="*/ 416926 h 1220008"/>
              <a:gd name="connsiteX0" fmla="*/ 5925079 w 5925079"/>
              <a:gd name="connsiteY0" fmla="*/ 1170876 h 1533986"/>
              <a:gd name="connsiteX1" fmla="*/ 2752508 w 5925079"/>
              <a:gd name="connsiteY1" fmla="*/ 9985 h 1533986"/>
              <a:gd name="connsiteX2" fmla="*/ 0 w 5925079"/>
              <a:gd name="connsiteY2" fmla="*/ 1533986 h 1533986"/>
              <a:gd name="connsiteX0" fmla="*/ 5925079 w 5925079"/>
              <a:gd name="connsiteY0" fmla="*/ 1196091 h 1559201"/>
              <a:gd name="connsiteX1" fmla="*/ 3048641 w 5925079"/>
              <a:gd name="connsiteY1" fmla="*/ 9800 h 1559201"/>
              <a:gd name="connsiteX2" fmla="*/ 0 w 5925079"/>
              <a:gd name="connsiteY2" fmla="*/ 1559201 h 1559201"/>
            </a:gdLst>
            <a:ahLst/>
            <a:cxnLst>
              <a:cxn ang="0">
                <a:pos x="connsiteX0" y="connsiteY0"/>
              </a:cxn>
              <a:cxn ang="0">
                <a:pos x="connsiteX1" y="connsiteY1"/>
              </a:cxn>
              <a:cxn ang="0">
                <a:pos x="connsiteX2" y="connsiteY2"/>
              </a:cxn>
            </a:cxnLst>
            <a:rect l="l" t="t" r="r" b="b"/>
            <a:pathLst>
              <a:path w="5925079" h="1559201">
                <a:moveTo>
                  <a:pt x="5925079" y="1196091"/>
                </a:moveTo>
                <a:cubicBezTo>
                  <a:pt x="4216211" y="519567"/>
                  <a:pt x="4043879" y="143647"/>
                  <a:pt x="3048641" y="9800"/>
                </a:cubicBezTo>
                <a:cubicBezTo>
                  <a:pt x="2053403" y="-124047"/>
                  <a:pt x="281609" y="1150371"/>
                  <a:pt x="0" y="1559201"/>
                </a:cubicBezTo>
              </a:path>
            </a:pathLst>
          </a:custGeom>
          <a:noFill/>
          <a:ln w="38100">
            <a:solidFill>
              <a:schemeClr val="accent6">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Title 1">
            <a:extLst>
              <a:ext uri="{FF2B5EF4-FFF2-40B4-BE49-F238E27FC236}">
                <a16:creationId xmlns:a16="http://schemas.microsoft.com/office/drawing/2014/main" id="{8546DF9F-05B1-E306-C257-FCED7B0990A8}"/>
              </a:ext>
            </a:extLst>
          </p:cNvPr>
          <p:cNvSpPr txBox="1">
            <a:spLocks/>
          </p:cNvSpPr>
          <p:nvPr/>
        </p:nvSpPr>
        <p:spPr>
          <a:xfrm>
            <a:off x="295381" y="218624"/>
            <a:ext cx="11601235" cy="1390782"/>
          </a:xfrm>
          <a:prstGeom prst="rect">
            <a:avLst/>
          </a:prstGeom>
          <a:noFill/>
          <a:ln>
            <a:noFill/>
          </a:ln>
        </p:spPr>
        <p:txBody>
          <a:bodyPr spcFirstLastPara="1" wrap="square" lIns="137150" tIns="137150" rIns="137150" bIns="137150" anchor="ctr" anchorCtr="0">
            <a:normAutofit fontScale="90000" lnSpcReduction="20000"/>
          </a:bodyPr>
          <a:lstStyle>
            <a:defPPr marR="0" lvl="0" algn="l" rtl="0">
              <a:lnSpc>
                <a:spcPct val="100000"/>
              </a:lnSpc>
              <a:spcBef>
                <a:spcPts val="0"/>
              </a:spcBef>
              <a:spcAft>
                <a:spcPts val="0"/>
              </a:spcAft>
            </a:defPPr>
            <a:lvl1pPr marR="32246" lvl="0" algn="l" rtl="0">
              <a:lnSpc>
                <a:spcPct val="100000"/>
              </a:lnSpc>
              <a:spcBef>
                <a:spcPts val="0"/>
              </a:spcBef>
              <a:spcAft>
                <a:spcPts val="0"/>
              </a:spcAft>
              <a:buClr>
                <a:srgbClr val="51A7F9"/>
              </a:buClr>
              <a:buSzPts val="4500"/>
              <a:buFont typeface="Arial"/>
              <a:buNone/>
              <a:defRPr sz="4500" b="1" i="0" u="none" strike="noStrike" cap="none">
                <a:solidFill>
                  <a:srgbClr val="51A7F9"/>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marL="0" marR="32246" lvl="0" indent="0" algn="l" defTabSz="914400" rtl="0" eaLnBrk="1" fontAlgn="auto" latinLnBrk="0" hangingPunct="1">
              <a:lnSpc>
                <a:spcPct val="100000"/>
              </a:lnSpc>
              <a:spcBef>
                <a:spcPts val="0"/>
              </a:spcBef>
              <a:spcAft>
                <a:spcPts val="0"/>
              </a:spcAft>
              <a:buClr>
                <a:srgbClr val="51A7F9"/>
              </a:buClr>
              <a:buSzPts val="4500"/>
              <a:buFont typeface="Arial"/>
              <a:buNone/>
              <a:tabLst/>
              <a:defRPr/>
            </a:pPr>
            <a:r>
              <a:rPr kumimoji="0" lang="en-US" sz="4500" b="1" i="0" u="none" strike="noStrike" kern="0" cap="none" spc="0" normalizeH="0" baseline="0" noProof="0" dirty="0">
                <a:ln>
                  <a:noFill/>
                </a:ln>
                <a:solidFill>
                  <a:srgbClr val="51A7F9"/>
                </a:solidFill>
                <a:effectLst/>
                <a:uLnTx/>
                <a:uFillTx/>
                <a:latin typeface="Arial"/>
                <a:cs typeface="Arial"/>
                <a:sym typeface="Arial"/>
              </a:rPr>
              <a:t>Semantic Correspondences for Personalization</a:t>
            </a:r>
            <a:endParaRPr kumimoji="0" lang="en-IL" sz="4500" b="1" i="1" u="none" strike="noStrike" kern="0" cap="none" spc="0" normalizeH="0" baseline="0" noProof="0" dirty="0">
              <a:ln>
                <a:noFill/>
              </a:ln>
              <a:solidFill>
                <a:srgbClr val="51A7F9"/>
              </a:solidFill>
              <a:effectLst/>
              <a:uLnTx/>
              <a:uFillTx/>
              <a:latin typeface="Arial"/>
              <a:cs typeface="Arial"/>
              <a:sym typeface="Arial"/>
            </a:endParaRPr>
          </a:p>
        </p:txBody>
      </p:sp>
      <p:sp>
        <p:nvSpPr>
          <p:cNvPr id="97" name="TextBox 96">
            <a:extLst>
              <a:ext uri="{FF2B5EF4-FFF2-40B4-BE49-F238E27FC236}">
                <a16:creationId xmlns:a16="http://schemas.microsoft.com/office/drawing/2014/main" id="{F7B12A41-7AB9-FFA8-6FA6-445BE96A6A2E}"/>
              </a:ext>
            </a:extLst>
          </p:cNvPr>
          <p:cNvSpPr txBox="1"/>
          <p:nvPr/>
        </p:nvSpPr>
        <p:spPr>
          <a:xfrm>
            <a:off x="295382" y="6167600"/>
            <a:ext cx="10607845" cy="307777"/>
          </a:xfrm>
          <a:prstGeom prst="rect">
            <a:avLst/>
          </a:prstGeom>
          <a:noFill/>
        </p:spPr>
        <p:txBody>
          <a:bodyPr wrap="square" rtlCol="0">
            <a:spAutoFit/>
          </a:bodyPr>
          <a:lstStyle/>
          <a:p>
            <a:r>
              <a:rPr lang="en-US" dirty="0"/>
              <a:t>Nested Attention </a:t>
            </a:r>
            <a:r>
              <a:rPr lang="en-US" dirty="0">
                <a:latin typeface="Exo 2" pitchFamily="2" charset="0"/>
              </a:rPr>
              <a:t>[Patashnik et al., SIGGRAPH 2025]</a:t>
            </a:r>
            <a:endParaRPr lang="en-IL" dirty="0">
              <a:latin typeface="Exo 2" pitchFamily="2" charset="0"/>
            </a:endParaRPr>
          </a:p>
        </p:txBody>
      </p:sp>
      <p:sp>
        <p:nvSpPr>
          <p:cNvPr id="107" name="Date Placeholder 3">
            <a:extLst>
              <a:ext uri="{FF2B5EF4-FFF2-40B4-BE49-F238E27FC236}">
                <a16:creationId xmlns:a16="http://schemas.microsoft.com/office/drawing/2014/main" id="{70DFDA3A-C961-B2D0-C26D-1DDAC2F1843E}"/>
              </a:ext>
            </a:extLst>
          </p:cNvPr>
          <p:cNvSpPr txBox="1">
            <a:spLocks/>
          </p:cNvSpPr>
          <p:nvPr/>
        </p:nvSpPr>
        <p:spPr>
          <a:xfrm>
            <a:off x="295382" y="6408550"/>
            <a:ext cx="2743200" cy="365125"/>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SzPts val="1400"/>
              <a:buFont typeface="Arial"/>
              <a:buNone/>
              <a:defRPr sz="1400"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r>
              <a:rPr lang="en-GB" dirty="0"/>
              <a:t>SIGGRAPH 2025 Course</a:t>
            </a:r>
          </a:p>
        </p:txBody>
      </p:sp>
      <p:sp>
        <p:nvSpPr>
          <p:cNvPr id="108" name="Footer Placeholder 4">
            <a:extLst>
              <a:ext uri="{FF2B5EF4-FFF2-40B4-BE49-F238E27FC236}">
                <a16:creationId xmlns:a16="http://schemas.microsoft.com/office/drawing/2014/main" id="{9F5D8DCB-06EC-797D-6B5B-26AA140F019B}"/>
              </a:ext>
            </a:extLst>
          </p:cNvPr>
          <p:cNvSpPr txBox="1">
            <a:spLocks/>
          </p:cNvSpPr>
          <p:nvPr/>
        </p:nvSpPr>
        <p:spPr>
          <a:xfrm>
            <a:off x="4038600" y="6410138"/>
            <a:ext cx="4114800" cy="365125"/>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000000"/>
              </a:buClr>
              <a:buSzPts val="1400"/>
              <a:buFont typeface="Arial"/>
              <a:buNone/>
              <a:defRPr sz="1400"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n-GB" sz="1400" b="0" i="0" u="none" strike="noStrike" kern="0" cap="none" spc="0" normalizeH="0" baseline="0" noProof="0">
                <a:ln>
                  <a:noFill/>
                </a:ln>
                <a:solidFill>
                  <a:srgbClr val="888888"/>
                </a:solidFill>
                <a:effectLst/>
                <a:uLnTx/>
                <a:uFillTx/>
                <a:latin typeface="Arial"/>
                <a:cs typeface="Arial"/>
                <a:sym typeface="Arial"/>
              </a:rPr>
              <a:t>Attention</a:t>
            </a:r>
            <a:endParaRPr kumimoji="0" lang="en-GB" sz="1400" b="0" i="0" u="none" strike="noStrike" kern="0" cap="none" spc="0" normalizeH="0" baseline="0" noProof="0" dirty="0">
              <a:ln>
                <a:noFill/>
              </a:ln>
              <a:solidFill>
                <a:srgbClr val="888888"/>
              </a:solidFill>
              <a:effectLst/>
              <a:uLnTx/>
              <a:uFillTx/>
              <a:latin typeface="Arial"/>
              <a:cs typeface="Arial"/>
              <a:sym typeface="Arial"/>
            </a:endParaRPr>
          </a:p>
        </p:txBody>
      </p:sp>
      <p:sp>
        <p:nvSpPr>
          <p:cNvPr id="109" name="Slide Number Placeholder 5">
            <a:extLst>
              <a:ext uri="{FF2B5EF4-FFF2-40B4-BE49-F238E27FC236}">
                <a16:creationId xmlns:a16="http://schemas.microsoft.com/office/drawing/2014/main" id="{B6A0F654-047C-6DE4-1DD1-A0B90C169757}"/>
              </a:ext>
            </a:extLst>
          </p:cNvPr>
          <p:cNvSpPr txBox="1">
            <a:spLocks/>
          </p:cNvSpPr>
          <p:nvPr/>
        </p:nvSpPr>
        <p:spPr>
          <a:xfrm>
            <a:off x="8386622" y="6408550"/>
            <a:ext cx="3509995" cy="365125"/>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0" marR="0" lvl="0"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1pPr>
            <a:lvl2pPr marL="0" marR="0" lvl="1"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2pPr>
            <a:lvl3pPr marL="0" marR="0" lvl="2"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3pPr>
            <a:lvl4pPr marL="0" marR="0" lvl="3"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4pPr>
            <a:lvl5pPr marL="0" marR="0" lvl="4"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5pPr>
            <a:lvl6pPr marL="0" marR="0" lvl="5"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6pPr>
            <a:lvl7pPr marL="0" marR="0" lvl="6"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7pPr>
            <a:lvl8pPr marL="0" marR="0" lvl="7"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8pPr>
            <a:lvl9pPr marL="0" marR="0" lvl="8"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0" i="0" u="none" strike="noStrike" kern="0" cap="none" spc="0" normalizeH="0" baseline="0" noProof="0">
                <a:ln>
                  <a:noFill/>
                </a:ln>
                <a:solidFill>
                  <a:srgbClr val="888888"/>
                </a:solidFill>
                <a:effectLst/>
                <a:uLnTx/>
                <a:uFillTx/>
                <a:latin typeface="Arial"/>
                <a:cs typeface="Arial"/>
                <a:sym typeface="Arial"/>
              </a:rPr>
              <a:t>Diffusion Models in Visual Computing</a:t>
            </a:r>
          </a:p>
        </p:txBody>
      </p:sp>
    </p:spTree>
    <p:extLst>
      <p:ext uri="{BB962C8B-B14F-4D97-AF65-F5344CB8AC3E}">
        <p14:creationId xmlns:p14="http://schemas.microsoft.com/office/powerpoint/2010/main" val="6044148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1000"/>
                                        <p:tgtEl>
                                          <p:spTgt spid="4"/>
                                        </p:tgtEl>
                                      </p:cBhvr>
                                    </p:animEffect>
                                  </p:childTnLst>
                                </p:cTn>
                              </p:par>
                            </p:childTnLst>
                          </p:cTn>
                        </p:par>
                        <p:par>
                          <p:cTn id="8" fill="hold">
                            <p:stCondLst>
                              <p:cond delay="1000"/>
                            </p:stCondLst>
                            <p:childTnLst>
                              <p:par>
                                <p:cTn id="9" presetID="22" presetClass="entr" presetSubtype="2" fill="hold" grpId="0"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wipe(right)">
                                      <p:cBhvr>
                                        <p:cTn id="11" dur="500"/>
                                        <p:tgtEl>
                                          <p:spTgt spid="12"/>
                                        </p:tgtEl>
                                      </p:cBhvr>
                                    </p:animEffect>
                                  </p:childTnLst>
                                </p:cTn>
                              </p:par>
                            </p:childTnLst>
                          </p:cTn>
                        </p:par>
                        <p:par>
                          <p:cTn id="12" fill="hold">
                            <p:stCondLst>
                              <p:cond delay="1500"/>
                            </p:stCondLst>
                            <p:childTnLst>
                              <p:par>
                                <p:cTn id="13" presetID="10" presetClass="entr" presetSubtype="0" fill="hold" grpId="0" nodeType="after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childTnLst>
                          </p:cTn>
                        </p:par>
                        <p:par>
                          <p:cTn id="16" fill="hold">
                            <p:stCondLst>
                              <p:cond delay="2000"/>
                            </p:stCondLst>
                            <p:childTnLst>
                              <p:par>
                                <p:cTn id="17" presetID="10" presetClass="entr" presetSubtype="0" fill="hold" nodeType="after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2000"/>
                                        <p:tgtEl>
                                          <p:spTgt spid="15"/>
                                        </p:tgtEl>
                                      </p:cBhvr>
                                    </p:animEffect>
                                  </p:childTnLst>
                                </p:cTn>
                              </p:par>
                            </p:childTnLst>
                          </p:cTn>
                        </p:par>
                      </p:childTnLst>
                    </p:cTn>
                  </p:par>
                  <p:par>
                    <p:cTn id="20" fill="hold">
                      <p:stCondLst>
                        <p:cond delay="indefinite"/>
                      </p:stCondLst>
                      <p:childTnLst>
                        <p:par>
                          <p:cTn id="21" fill="hold">
                            <p:stCondLst>
                              <p:cond delay="0"/>
                            </p:stCondLst>
                            <p:childTnLst>
                              <p:par>
                                <p:cTn id="22" presetID="18" presetClass="entr" presetSubtype="3" fill="hold" nodeType="click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strips(upRight)">
                                      <p:cBhvr>
                                        <p:cTn id="24"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0" grpId="0" animBg="1"/>
      <p:bldP spid="12"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8A47FE-1BF4-C5D4-8B6C-2222AFF600B5}"/>
            </a:ext>
          </a:extLst>
        </p:cNvPr>
        <p:cNvGrpSpPr/>
        <p:nvPr/>
      </p:nvGrpSpPr>
      <p:grpSpPr>
        <a:xfrm>
          <a:off x="0" y="0"/>
          <a:ext cx="0" cy="0"/>
          <a:chOff x="0" y="0"/>
          <a:chExt cx="0" cy="0"/>
        </a:xfrm>
      </p:grpSpPr>
      <p:sp>
        <p:nvSpPr>
          <p:cNvPr id="133" name="Rectangle 132">
            <a:extLst>
              <a:ext uri="{FF2B5EF4-FFF2-40B4-BE49-F238E27FC236}">
                <a16:creationId xmlns:a16="http://schemas.microsoft.com/office/drawing/2014/main" id="{C19BBDE5-424E-85B3-45B4-617DD5AB4AFD}"/>
              </a:ext>
            </a:extLst>
          </p:cNvPr>
          <p:cNvSpPr/>
          <p:nvPr/>
        </p:nvSpPr>
        <p:spPr>
          <a:xfrm>
            <a:off x="1660711" y="2615695"/>
            <a:ext cx="1224221" cy="1224221"/>
          </a:xfrm>
          <a:prstGeom prst="rect">
            <a:avLst/>
          </a:prstGeom>
          <a:blipFill dpi="0" rotWithShape="1">
            <a:blip r:embed="rId3">
              <a:alphaModFix amt="54775"/>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0D49C2B7-F89C-4EC4-474D-B5CD95298CB1}"/>
              </a:ext>
            </a:extLst>
          </p:cNvPr>
          <p:cNvSpPr>
            <a:spLocks noGrp="1"/>
          </p:cNvSpPr>
          <p:nvPr>
            <p:ph type="title"/>
          </p:nvPr>
        </p:nvSpPr>
        <p:spPr/>
        <p:txBody>
          <a:bodyPr/>
          <a:lstStyle/>
          <a:p>
            <a:pPr marR="32246">
              <a:lnSpc>
                <a:spcPct val="80000"/>
              </a:lnSpc>
              <a:buClr>
                <a:srgbClr val="51A7F9"/>
              </a:buClr>
              <a:buSzPts val="4500"/>
            </a:pPr>
            <a:r>
              <a:rPr lang="en-IL" sz="4100" b="1" kern="0" dirty="0">
                <a:solidFill>
                  <a:srgbClr val="51A7F9"/>
                </a:solidFill>
                <a:latin typeface="Arial"/>
                <a:cs typeface="Arial"/>
                <a:sym typeface="Arial"/>
              </a:rPr>
              <a:t>Nested Attention</a:t>
            </a:r>
          </a:p>
        </p:txBody>
      </p:sp>
      <p:grpSp>
        <p:nvGrpSpPr>
          <p:cNvPr id="5" name="Group 4">
            <a:extLst>
              <a:ext uri="{FF2B5EF4-FFF2-40B4-BE49-F238E27FC236}">
                <a16:creationId xmlns:a16="http://schemas.microsoft.com/office/drawing/2014/main" id="{930C5467-2B9F-D9E1-D6A3-E24D189F8FCE}"/>
              </a:ext>
            </a:extLst>
          </p:cNvPr>
          <p:cNvGrpSpPr/>
          <p:nvPr/>
        </p:nvGrpSpPr>
        <p:grpSpPr>
          <a:xfrm>
            <a:off x="3838585" y="2634020"/>
            <a:ext cx="1603314" cy="674349"/>
            <a:chOff x="2689281" y="1544128"/>
            <a:chExt cx="3322608" cy="1397479"/>
          </a:xfrm>
        </p:grpSpPr>
        <p:grpSp>
          <p:nvGrpSpPr>
            <p:cNvPr id="6" name="Group 5">
              <a:extLst>
                <a:ext uri="{FF2B5EF4-FFF2-40B4-BE49-F238E27FC236}">
                  <a16:creationId xmlns:a16="http://schemas.microsoft.com/office/drawing/2014/main" id="{198B556B-1D3C-FE64-5EDE-F680926652FF}"/>
                </a:ext>
              </a:extLst>
            </p:cNvPr>
            <p:cNvGrpSpPr/>
            <p:nvPr/>
          </p:nvGrpSpPr>
          <p:grpSpPr>
            <a:xfrm>
              <a:off x="2846717" y="1785668"/>
              <a:ext cx="1955321" cy="914400"/>
              <a:chOff x="2846717" y="1785668"/>
              <a:chExt cx="1955321" cy="914400"/>
            </a:xfrm>
          </p:grpSpPr>
          <p:sp>
            <p:nvSpPr>
              <p:cNvPr id="12" name="Rectangle 11">
                <a:extLst>
                  <a:ext uri="{FF2B5EF4-FFF2-40B4-BE49-F238E27FC236}">
                    <a16:creationId xmlns:a16="http://schemas.microsoft.com/office/drawing/2014/main" id="{D801A592-C3D1-CE15-B068-9F0DE69131EB}"/>
                  </a:ext>
                </a:extLst>
              </p:cNvPr>
              <p:cNvSpPr/>
              <p:nvPr/>
            </p:nvSpPr>
            <p:spPr>
              <a:xfrm>
                <a:off x="2846717" y="1785668"/>
                <a:ext cx="914400" cy="914400"/>
              </a:xfrm>
              <a:prstGeom prst="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 name="Rectangle 12">
                <a:extLst>
                  <a:ext uri="{FF2B5EF4-FFF2-40B4-BE49-F238E27FC236}">
                    <a16:creationId xmlns:a16="http://schemas.microsoft.com/office/drawing/2014/main" id="{7C36E858-F36F-7D33-EE67-0FABFB626B12}"/>
                  </a:ext>
                </a:extLst>
              </p:cNvPr>
              <p:cNvSpPr/>
              <p:nvPr/>
            </p:nvSpPr>
            <p:spPr>
              <a:xfrm>
                <a:off x="3887638" y="1785668"/>
                <a:ext cx="914400" cy="914400"/>
              </a:xfrm>
              <a:prstGeom prst="rect">
                <a:avLst/>
              </a:prstGeom>
              <a:noFill/>
              <a:ln w="38100">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7" name="Rectangle 6">
              <a:extLst>
                <a:ext uri="{FF2B5EF4-FFF2-40B4-BE49-F238E27FC236}">
                  <a16:creationId xmlns:a16="http://schemas.microsoft.com/office/drawing/2014/main" id="{AF423ECD-0C60-46F9-5625-1558F41E5956}"/>
                </a:ext>
              </a:extLst>
            </p:cNvPr>
            <p:cNvSpPr/>
            <p:nvPr/>
          </p:nvSpPr>
          <p:spPr>
            <a:xfrm>
              <a:off x="5097489" y="1785668"/>
              <a:ext cx="914400" cy="914400"/>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8" name="Double Bracket 7">
              <a:extLst>
                <a:ext uri="{FF2B5EF4-FFF2-40B4-BE49-F238E27FC236}">
                  <a16:creationId xmlns:a16="http://schemas.microsoft.com/office/drawing/2014/main" id="{95BA3790-794A-D245-4A88-CFBDEEB25F49}"/>
                </a:ext>
              </a:extLst>
            </p:cNvPr>
            <p:cNvSpPr/>
            <p:nvPr/>
          </p:nvSpPr>
          <p:spPr>
            <a:xfrm>
              <a:off x="2689281" y="1544128"/>
              <a:ext cx="2281687" cy="1397479"/>
            </a:xfrm>
            <a:prstGeom prst="bracketPair">
              <a:avLst/>
            </a:prstGeom>
            <a:ln>
              <a:solidFill>
                <a:schemeClr val="tx1"/>
              </a:solidFill>
            </a:ln>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pic>
          <p:nvPicPr>
            <p:cNvPr id="9" name="Picture 2">
              <a:extLst>
                <a:ext uri="{FF2B5EF4-FFF2-40B4-BE49-F238E27FC236}">
                  <a16:creationId xmlns:a16="http://schemas.microsoft.com/office/drawing/2014/main" id="{24594AB3-FEB0-669C-3983-75BF1FC15CA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98862" y="1845512"/>
              <a:ext cx="810110" cy="794709"/>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10" name="Picture 4">
              <a:extLst>
                <a:ext uri="{FF2B5EF4-FFF2-40B4-BE49-F238E27FC236}">
                  <a16:creationId xmlns:a16="http://schemas.microsoft.com/office/drawing/2014/main" id="{6B3BC2D8-FC91-99B7-3AA3-A694D99E974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63570" y="1845512"/>
              <a:ext cx="762535" cy="794709"/>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6">
              <a:extLst>
                <a:ext uri="{FF2B5EF4-FFF2-40B4-BE49-F238E27FC236}">
                  <a16:creationId xmlns:a16="http://schemas.microsoft.com/office/drawing/2014/main" id="{B143D0D1-18FF-3DFB-45C0-D7818C4FFA2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87900" y="1845512"/>
              <a:ext cx="733578" cy="794709"/>
            </a:xfrm>
            <a:prstGeom prst="rect">
              <a:avLst/>
            </a:prstGeom>
            <a:noFill/>
            <a:extLst>
              <a:ext uri="{909E8E84-426E-40DD-AFC4-6F175D3DCCD1}">
                <a14:hiddenFill xmlns:a14="http://schemas.microsoft.com/office/drawing/2010/main">
                  <a:solidFill>
                    <a:srgbClr val="FFFFFF"/>
                  </a:solidFill>
                </a14:hiddenFill>
              </a:ext>
            </a:extLst>
          </p:spPr>
        </p:pic>
      </p:grpSp>
      <p:sp>
        <p:nvSpPr>
          <p:cNvPr id="14" name="Plus 13">
            <a:extLst>
              <a:ext uri="{FF2B5EF4-FFF2-40B4-BE49-F238E27FC236}">
                <a16:creationId xmlns:a16="http://schemas.microsoft.com/office/drawing/2014/main" id="{00D239AE-7B6A-A978-4D3B-B9A50CD1A46B}"/>
              </a:ext>
            </a:extLst>
          </p:cNvPr>
          <p:cNvSpPr/>
          <p:nvPr/>
        </p:nvSpPr>
        <p:spPr>
          <a:xfrm>
            <a:off x="5564034" y="2806795"/>
            <a:ext cx="328799" cy="328799"/>
          </a:xfrm>
          <a:prstGeom prst="mathPlus">
            <a:avLst>
              <a:gd name="adj1" fmla="val 10037"/>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sysClr val="windowText" lastClr="000000"/>
              </a:solidFill>
              <a:effectLst/>
              <a:uLnTx/>
              <a:uFillTx/>
              <a:latin typeface="Aptos" panose="02110004020202020204"/>
              <a:ea typeface="+mn-ea"/>
              <a:cs typeface="+mn-cs"/>
            </a:endParaRPr>
          </a:p>
        </p:txBody>
      </p:sp>
      <p:grpSp>
        <p:nvGrpSpPr>
          <p:cNvPr id="15" name="Group 14">
            <a:extLst>
              <a:ext uri="{FF2B5EF4-FFF2-40B4-BE49-F238E27FC236}">
                <a16:creationId xmlns:a16="http://schemas.microsoft.com/office/drawing/2014/main" id="{2773C478-99FE-8E48-0139-1B6260362BB0}"/>
              </a:ext>
            </a:extLst>
          </p:cNvPr>
          <p:cNvGrpSpPr/>
          <p:nvPr/>
        </p:nvGrpSpPr>
        <p:grpSpPr>
          <a:xfrm>
            <a:off x="5999036" y="2634020"/>
            <a:ext cx="1603314" cy="674349"/>
            <a:chOff x="2689281" y="1544128"/>
            <a:chExt cx="3322608" cy="1397479"/>
          </a:xfrm>
        </p:grpSpPr>
        <p:grpSp>
          <p:nvGrpSpPr>
            <p:cNvPr id="16" name="Group 15">
              <a:extLst>
                <a:ext uri="{FF2B5EF4-FFF2-40B4-BE49-F238E27FC236}">
                  <a16:creationId xmlns:a16="http://schemas.microsoft.com/office/drawing/2014/main" id="{44E4E07F-CA51-7F12-1938-553A34B7D48C}"/>
                </a:ext>
              </a:extLst>
            </p:cNvPr>
            <p:cNvGrpSpPr/>
            <p:nvPr/>
          </p:nvGrpSpPr>
          <p:grpSpPr>
            <a:xfrm>
              <a:off x="2846717" y="1785668"/>
              <a:ext cx="1955321" cy="914400"/>
              <a:chOff x="2846717" y="1785668"/>
              <a:chExt cx="1955321" cy="914400"/>
            </a:xfrm>
          </p:grpSpPr>
          <p:sp>
            <p:nvSpPr>
              <p:cNvPr id="22" name="Rectangle 21">
                <a:extLst>
                  <a:ext uri="{FF2B5EF4-FFF2-40B4-BE49-F238E27FC236}">
                    <a16:creationId xmlns:a16="http://schemas.microsoft.com/office/drawing/2014/main" id="{85EB371B-094E-45FA-9E1F-DDCF337D3A3E}"/>
                  </a:ext>
                </a:extLst>
              </p:cNvPr>
              <p:cNvSpPr/>
              <p:nvPr/>
            </p:nvSpPr>
            <p:spPr>
              <a:xfrm>
                <a:off x="2846717" y="1785668"/>
                <a:ext cx="914400" cy="914400"/>
              </a:xfrm>
              <a:prstGeom prst="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3" name="Rectangle 22">
                <a:extLst>
                  <a:ext uri="{FF2B5EF4-FFF2-40B4-BE49-F238E27FC236}">
                    <a16:creationId xmlns:a16="http://schemas.microsoft.com/office/drawing/2014/main" id="{B67809A1-9FFE-CC5A-F9D3-3135B12449E2}"/>
                  </a:ext>
                </a:extLst>
              </p:cNvPr>
              <p:cNvSpPr/>
              <p:nvPr/>
            </p:nvSpPr>
            <p:spPr>
              <a:xfrm>
                <a:off x="3887638" y="1785668"/>
                <a:ext cx="914400" cy="914400"/>
              </a:xfrm>
              <a:prstGeom prst="rect">
                <a:avLst/>
              </a:prstGeom>
              <a:noFill/>
              <a:ln w="38100">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17" name="Rectangle 16">
              <a:extLst>
                <a:ext uri="{FF2B5EF4-FFF2-40B4-BE49-F238E27FC236}">
                  <a16:creationId xmlns:a16="http://schemas.microsoft.com/office/drawing/2014/main" id="{6422A1B0-53F5-085A-36A7-8DACD887F87E}"/>
                </a:ext>
              </a:extLst>
            </p:cNvPr>
            <p:cNvSpPr/>
            <p:nvPr/>
          </p:nvSpPr>
          <p:spPr>
            <a:xfrm>
              <a:off x="5097489" y="1785668"/>
              <a:ext cx="914400" cy="914400"/>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Double Bracket 17">
              <a:extLst>
                <a:ext uri="{FF2B5EF4-FFF2-40B4-BE49-F238E27FC236}">
                  <a16:creationId xmlns:a16="http://schemas.microsoft.com/office/drawing/2014/main" id="{FEBED72B-BEBF-A735-A50C-7610923EF552}"/>
                </a:ext>
              </a:extLst>
            </p:cNvPr>
            <p:cNvSpPr/>
            <p:nvPr/>
          </p:nvSpPr>
          <p:spPr>
            <a:xfrm>
              <a:off x="2689281" y="1544128"/>
              <a:ext cx="2281687" cy="1397479"/>
            </a:xfrm>
            <a:prstGeom prst="bracketPair">
              <a:avLst/>
            </a:prstGeom>
            <a:ln>
              <a:solidFill>
                <a:schemeClr val="tx1"/>
              </a:solidFill>
            </a:ln>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pic>
          <p:nvPicPr>
            <p:cNvPr id="19" name="Picture 2">
              <a:extLst>
                <a:ext uri="{FF2B5EF4-FFF2-40B4-BE49-F238E27FC236}">
                  <a16:creationId xmlns:a16="http://schemas.microsoft.com/office/drawing/2014/main" id="{BBB473DD-B16A-33E0-C176-913A9A93B60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98862" y="1845512"/>
              <a:ext cx="810110" cy="794709"/>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20" name="Picture 4">
              <a:extLst>
                <a:ext uri="{FF2B5EF4-FFF2-40B4-BE49-F238E27FC236}">
                  <a16:creationId xmlns:a16="http://schemas.microsoft.com/office/drawing/2014/main" id="{547B2B53-A4E8-2E8D-8692-EA1DF6F98836}"/>
                </a:ext>
              </a:extLst>
            </p:cNvPr>
            <p:cNvPicPr>
              <a:picLocks noChangeAspect="1" noChangeArrowheads="1"/>
            </p:cNvPicPr>
            <p:nvPr/>
          </p:nvPicPr>
          <p:blipFill>
            <a:blip r:embed="rId7"/>
            <a:srcRect/>
            <a:stretch/>
          </p:blipFill>
          <p:spPr bwMode="auto">
            <a:xfrm>
              <a:off x="3963571" y="1845512"/>
              <a:ext cx="762534" cy="794707"/>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6">
              <a:extLst>
                <a:ext uri="{FF2B5EF4-FFF2-40B4-BE49-F238E27FC236}">
                  <a16:creationId xmlns:a16="http://schemas.microsoft.com/office/drawing/2014/main" id="{18D21AB5-7093-29E2-2C57-001EDF781618}"/>
                </a:ext>
              </a:extLst>
            </p:cNvPr>
            <p:cNvPicPr>
              <a:picLocks noChangeAspect="1" noChangeArrowheads="1"/>
            </p:cNvPicPr>
            <p:nvPr/>
          </p:nvPicPr>
          <p:blipFill>
            <a:blip r:embed="rId8"/>
            <a:srcRect/>
            <a:stretch/>
          </p:blipFill>
          <p:spPr bwMode="auto">
            <a:xfrm>
              <a:off x="5187900" y="1845512"/>
              <a:ext cx="733576" cy="794707"/>
            </a:xfrm>
            <a:prstGeom prst="rect">
              <a:avLst/>
            </a:prstGeom>
            <a:noFill/>
            <a:extLst>
              <a:ext uri="{909E8E84-426E-40DD-AFC4-6F175D3DCCD1}">
                <a14:hiddenFill xmlns:a14="http://schemas.microsoft.com/office/drawing/2010/main">
                  <a:solidFill>
                    <a:srgbClr val="FFFFFF"/>
                  </a:solidFill>
                </a14:hiddenFill>
              </a:ext>
            </a:extLst>
          </p:spPr>
        </p:pic>
      </p:grpSp>
      <p:sp>
        <p:nvSpPr>
          <p:cNvPr id="24" name="Plus 23">
            <a:extLst>
              <a:ext uri="{FF2B5EF4-FFF2-40B4-BE49-F238E27FC236}">
                <a16:creationId xmlns:a16="http://schemas.microsoft.com/office/drawing/2014/main" id="{9DC5B4FF-3A15-F796-31D5-1FA470C019A1}"/>
              </a:ext>
            </a:extLst>
          </p:cNvPr>
          <p:cNvSpPr/>
          <p:nvPr/>
        </p:nvSpPr>
        <p:spPr>
          <a:xfrm>
            <a:off x="7685380" y="2803882"/>
            <a:ext cx="328799" cy="328799"/>
          </a:xfrm>
          <a:prstGeom prst="mathPlus">
            <a:avLst>
              <a:gd name="adj1" fmla="val 10037"/>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sysClr val="windowText" lastClr="000000"/>
              </a:solidFill>
              <a:effectLst/>
              <a:uLnTx/>
              <a:uFillTx/>
              <a:latin typeface="Aptos" panose="02110004020202020204"/>
              <a:ea typeface="+mn-ea"/>
              <a:cs typeface="+mn-cs"/>
            </a:endParaRPr>
          </a:p>
        </p:txBody>
      </p:sp>
      <p:sp>
        <p:nvSpPr>
          <p:cNvPr id="25" name="TextBox 24">
            <a:extLst>
              <a:ext uri="{FF2B5EF4-FFF2-40B4-BE49-F238E27FC236}">
                <a16:creationId xmlns:a16="http://schemas.microsoft.com/office/drawing/2014/main" id="{140CBD1C-8687-98F2-ACD1-CAAA058EFF5A}"/>
              </a:ext>
            </a:extLst>
          </p:cNvPr>
          <p:cNvSpPr txBox="1"/>
          <p:nvPr/>
        </p:nvSpPr>
        <p:spPr>
          <a:xfrm>
            <a:off x="8041364" y="2206559"/>
            <a:ext cx="924972" cy="110799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L" sz="6600" b="0" i="0" u="none" strike="noStrike" kern="1200" cap="none" spc="0" normalizeH="0" baseline="0" noProof="0" dirty="0">
                <a:ln>
                  <a:noFill/>
                </a:ln>
                <a:solidFill>
                  <a:prstClr val="black"/>
                </a:solidFill>
                <a:effectLst/>
                <a:uLnTx/>
                <a:uFillTx/>
                <a:latin typeface="Aptos" panose="02110004020202020204"/>
                <a:ea typeface="+mn-ea"/>
                <a:cs typeface="+mn-cs"/>
              </a:rPr>
              <a:t>…</a:t>
            </a:r>
          </a:p>
        </p:txBody>
      </p:sp>
      <p:sp>
        <p:nvSpPr>
          <p:cNvPr id="26" name="Plus 25">
            <a:extLst>
              <a:ext uri="{FF2B5EF4-FFF2-40B4-BE49-F238E27FC236}">
                <a16:creationId xmlns:a16="http://schemas.microsoft.com/office/drawing/2014/main" id="{A9C651EE-09F1-5DBB-B6C1-5EC396CC47DF}"/>
              </a:ext>
            </a:extLst>
          </p:cNvPr>
          <p:cNvSpPr/>
          <p:nvPr/>
        </p:nvSpPr>
        <p:spPr>
          <a:xfrm>
            <a:off x="8909137" y="2799167"/>
            <a:ext cx="328799" cy="328799"/>
          </a:xfrm>
          <a:prstGeom prst="mathPlus">
            <a:avLst>
              <a:gd name="adj1" fmla="val 10037"/>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sysClr val="windowText" lastClr="000000"/>
              </a:solidFill>
              <a:effectLst/>
              <a:uLnTx/>
              <a:uFillTx/>
              <a:latin typeface="Aptos" panose="02110004020202020204"/>
              <a:ea typeface="+mn-ea"/>
              <a:cs typeface="+mn-cs"/>
            </a:endParaRPr>
          </a:p>
        </p:txBody>
      </p:sp>
      <p:grpSp>
        <p:nvGrpSpPr>
          <p:cNvPr id="27" name="Group 26">
            <a:extLst>
              <a:ext uri="{FF2B5EF4-FFF2-40B4-BE49-F238E27FC236}">
                <a16:creationId xmlns:a16="http://schemas.microsoft.com/office/drawing/2014/main" id="{B07A313B-32E0-C674-51C2-E7EC68AEC8F4}"/>
              </a:ext>
            </a:extLst>
          </p:cNvPr>
          <p:cNvGrpSpPr/>
          <p:nvPr/>
        </p:nvGrpSpPr>
        <p:grpSpPr>
          <a:xfrm>
            <a:off x="9365432" y="2634020"/>
            <a:ext cx="1603314" cy="674349"/>
            <a:chOff x="2689281" y="1544128"/>
            <a:chExt cx="3322608" cy="1397479"/>
          </a:xfrm>
        </p:grpSpPr>
        <p:grpSp>
          <p:nvGrpSpPr>
            <p:cNvPr id="28" name="Group 27">
              <a:extLst>
                <a:ext uri="{FF2B5EF4-FFF2-40B4-BE49-F238E27FC236}">
                  <a16:creationId xmlns:a16="http://schemas.microsoft.com/office/drawing/2014/main" id="{5949E795-1766-B048-49AA-02FC20C2431F}"/>
                </a:ext>
              </a:extLst>
            </p:cNvPr>
            <p:cNvGrpSpPr/>
            <p:nvPr/>
          </p:nvGrpSpPr>
          <p:grpSpPr>
            <a:xfrm>
              <a:off x="2846717" y="1785668"/>
              <a:ext cx="1955321" cy="914400"/>
              <a:chOff x="2846717" y="1785668"/>
              <a:chExt cx="1955321" cy="914400"/>
            </a:xfrm>
          </p:grpSpPr>
          <p:sp>
            <p:nvSpPr>
              <p:cNvPr id="34" name="Rectangle 33">
                <a:extLst>
                  <a:ext uri="{FF2B5EF4-FFF2-40B4-BE49-F238E27FC236}">
                    <a16:creationId xmlns:a16="http://schemas.microsoft.com/office/drawing/2014/main" id="{FD2E8D83-BE3F-ABE6-AC7E-851A17E7F7F2}"/>
                  </a:ext>
                </a:extLst>
              </p:cNvPr>
              <p:cNvSpPr/>
              <p:nvPr/>
            </p:nvSpPr>
            <p:spPr>
              <a:xfrm>
                <a:off x="2846717" y="1785668"/>
                <a:ext cx="914400" cy="914400"/>
              </a:xfrm>
              <a:prstGeom prst="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5" name="Rectangle 34">
                <a:extLst>
                  <a:ext uri="{FF2B5EF4-FFF2-40B4-BE49-F238E27FC236}">
                    <a16:creationId xmlns:a16="http://schemas.microsoft.com/office/drawing/2014/main" id="{1FD56AD6-6DB7-2AD4-C7ED-2755744EA0E7}"/>
                  </a:ext>
                </a:extLst>
              </p:cNvPr>
              <p:cNvSpPr/>
              <p:nvPr/>
            </p:nvSpPr>
            <p:spPr>
              <a:xfrm>
                <a:off x="3887638" y="1785668"/>
                <a:ext cx="914400" cy="914400"/>
              </a:xfrm>
              <a:prstGeom prst="rect">
                <a:avLst/>
              </a:prstGeom>
              <a:noFill/>
              <a:ln w="38100">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29" name="Rectangle 28">
              <a:extLst>
                <a:ext uri="{FF2B5EF4-FFF2-40B4-BE49-F238E27FC236}">
                  <a16:creationId xmlns:a16="http://schemas.microsoft.com/office/drawing/2014/main" id="{DEC09762-87D6-9ADD-1AAA-681C51BD7214}"/>
                </a:ext>
              </a:extLst>
            </p:cNvPr>
            <p:cNvSpPr/>
            <p:nvPr/>
          </p:nvSpPr>
          <p:spPr>
            <a:xfrm>
              <a:off x="5097489" y="1785668"/>
              <a:ext cx="914400" cy="914400"/>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0" name="Double Bracket 29">
              <a:extLst>
                <a:ext uri="{FF2B5EF4-FFF2-40B4-BE49-F238E27FC236}">
                  <a16:creationId xmlns:a16="http://schemas.microsoft.com/office/drawing/2014/main" id="{E23AD36A-38DD-422A-FF77-A0E2D7B23A86}"/>
                </a:ext>
              </a:extLst>
            </p:cNvPr>
            <p:cNvSpPr/>
            <p:nvPr/>
          </p:nvSpPr>
          <p:spPr>
            <a:xfrm>
              <a:off x="2689281" y="1544128"/>
              <a:ext cx="2281687" cy="1397479"/>
            </a:xfrm>
            <a:prstGeom prst="bracketPair">
              <a:avLst/>
            </a:prstGeom>
            <a:ln>
              <a:solidFill>
                <a:schemeClr val="tx1"/>
              </a:solidFill>
            </a:ln>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pic>
          <p:nvPicPr>
            <p:cNvPr id="31" name="Picture 2">
              <a:extLst>
                <a:ext uri="{FF2B5EF4-FFF2-40B4-BE49-F238E27FC236}">
                  <a16:creationId xmlns:a16="http://schemas.microsoft.com/office/drawing/2014/main" id="{D083F8F9-2A2B-3291-6A86-DFAAA006425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98862" y="1845512"/>
              <a:ext cx="810110" cy="794709"/>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32" name="Picture 4">
              <a:extLst>
                <a:ext uri="{FF2B5EF4-FFF2-40B4-BE49-F238E27FC236}">
                  <a16:creationId xmlns:a16="http://schemas.microsoft.com/office/drawing/2014/main" id="{026FED21-ABB6-611D-6D1A-BADB5F589CFF}"/>
                </a:ext>
              </a:extLst>
            </p:cNvPr>
            <p:cNvPicPr>
              <a:picLocks noChangeAspect="1" noChangeArrowheads="1"/>
            </p:cNvPicPr>
            <p:nvPr/>
          </p:nvPicPr>
          <p:blipFill>
            <a:blip r:embed="rId9"/>
            <a:srcRect/>
            <a:stretch/>
          </p:blipFill>
          <p:spPr bwMode="auto">
            <a:xfrm>
              <a:off x="3963571" y="1872106"/>
              <a:ext cx="762534" cy="741519"/>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6">
              <a:extLst>
                <a:ext uri="{FF2B5EF4-FFF2-40B4-BE49-F238E27FC236}">
                  <a16:creationId xmlns:a16="http://schemas.microsoft.com/office/drawing/2014/main" id="{A15944B9-7BA3-E726-F882-9B14E0ADC1AC}"/>
                </a:ext>
              </a:extLst>
            </p:cNvPr>
            <p:cNvPicPr>
              <a:picLocks noChangeAspect="1" noChangeArrowheads="1"/>
            </p:cNvPicPr>
            <p:nvPr/>
          </p:nvPicPr>
          <p:blipFill>
            <a:blip r:embed="rId10"/>
            <a:srcRect/>
            <a:stretch/>
          </p:blipFill>
          <p:spPr bwMode="auto">
            <a:xfrm>
              <a:off x="5187900" y="1874588"/>
              <a:ext cx="733576" cy="736557"/>
            </a:xfrm>
            <a:prstGeom prst="rect">
              <a:avLst/>
            </a:prstGeom>
            <a:noFill/>
            <a:extLst>
              <a:ext uri="{909E8E84-426E-40DD-AFC4-6F175D3DCCD1}">
                <a14:hiddenFill xmlns:a14="http://schemas.microsoft.com/office/drawing/2010/main">
                  <a:solidFill>
                    <a:srgbClr val="FFFFFF"/>
                  </a:solidFill>
                </a14:hiddenFill>
              </a:ext>
            </a:extLst>
          </p:spPr>
        </p:pic>
      </p:grpSp>
      <p:sp>
        <p:nvSpPr>
          <p:cNvPr id="94" name="TextBox 93">
            <a:extLst>
              <a:ext uri="{FF2B5EF4-FFF2-40B4-BE49-F238E27FC236}">
                <a16:creationId xmlns:a16="http://schemas.microsoft.com/office/drawing/2014/main" id="{F6A7A460-5F99-7B66-9603-7B0AC5581498}"/>
              </a:ext>
            </a:extLst>
          </p:cNvPr>
          <p:cNvSpPr txBox="1"/>
          <p:nvPr/>
        </p:nvSpPr>
        <p:spPr>
          <a:xfrm>
            <a:off x="1126230" y="1889094"/>
            <a:ext cx="2240284" cy="707886"/>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Output feature </a:t>
            </a:r>
            <a:endParaRPr kumimoji="0" lang="he-IL"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map</a:t>
            </a:r>
            <a:endParaRPr kumimoji="0" lang="en-IL"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p:txBody>
      </p:sp>
      <p:grpSp>
        <p:nvGrpSpPr>
          <p:cNvPr id="95" name="Group 94">
            <a:extLst>
              <a:ext uri="{FF2B5EF4-FFF2-40B4-BE49-F238E27FC236}">
                <a16:creationId xmlns:a16="http://schemas.microsoft.com/office/drawing/2014/main" id="{AC85F348-CD9F-ECAE-1C29-E3D3F164A6FD}"/>
              </a:ext>
            </a:extLst>
          </p:cNvPr>
          <p:cNvGrpSpPr/>
          <p:nvPr/>
        </p:nvGrpSpPr>
        <p:grpSpPr>
          <a:xfrm>
            <a:off x="1654789" y="2599910"/>
            <a:ext cx="1237206" cy="1237076"/>
            <a:chOff x="-357025" y="1840308"/>
            <a:chExt cx="3132966" cy="3132635"/>
          </a:xfrm>
        </p:grpSpPr>
        <p:grpSp>
          <p:nvGrpSpPr>
            <p:cNvPr id="96" name="Group 95">
              <a:extLst>
                <a:ext uri="{FF2B5EF4-FFF2-40B4-BE49-F238E27FC236}">
                  <a16:creationId xmlns:a16="http://schemas.microsoft.com/office/drawing/2014/main" id="{ECD95A2F-D194-90F2-611B-D99272ED266A}"/>
                </a:ext>
              </a:extLst>
            </p:cNvPr>
            <p:cNvGrpSpPr/>
            <p:nvPr/>
          </p:nvGrpSpPr>
          <p:grpSpPr>
            <a:xfrm>
              <a:off x="-354686" y="1840308"/>
              <a:ext cx="3130627" cy="627340"/>
              <a:chOff x="495131" y="1965172"/>
              <a:chExt cx="3130627" cy="627340"/>
            </a:xfrm>
          </p:grpSpPr>
          <p:sp>
            <p:nvSpPr>
              <p:cNvPr id="121" name="Rectangle 120">
                <a:extLst>
                  <a:ext uri="{FF2B5EF4-FFF2-40B4-BE49-F238E27FC236}">
                    <a16:creationId xmlns:a16="http://schemas.microsoft.com/office/drawing/2014/main" id="{523CB9B5-73B5-7CB0-9F0A-AD20F9BDFCE1}"/>
                  </a:ext>
                </a:extLst>
              </p:cNvPr>
              <p:cNvSpPr/>
              <p:nvPr/>
            </p:nvSpPr>
            <p:spPr>
              <a:xfrm>
                <a:off x="495131"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2" name="Rectangle 121">
                <a:extLst>
                  <a:ext uri="{FF2B5EF4-FFF2-40B4-BE49-F238E27FC236}">
                    <a16:creationId xmlns:a16="http://schemas.microsoft.com/office/drawing/2014/main" id="{4398FBFB-8506-D9CB-B6F7-E8F631DDEC93}"/>
                  </a:ext>
                </a:extLst>
              </p:cNvPr>
              <p:cNvSpPr/>
              <p:nvPr/>
            </p:nvSpPr>
            <p:spPr>
              <a:xfrm>
                <a:off x="1114787"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3" name="Rectangle 122">
                <a:extLst>
                  <a:ext uri="{FF2B5EF4-FFF2-40B4-BE49-F238E27FC236}">
                    <a16:creationId xmlns:a16="http://schemas.microsoft.com/office/drawing/2014/main" id="{2770F625-AF8D-F6C0-DBEA-ED941835461A}"/>
                  </a:ext>
                </a:extLst>
              </p:cNvPr>
              <p:cNvSpPr/>
              <p:nvPr/>
            </p:nvSpPr>
            <p:spPr>
              <a:xfrm>
                <a:off x="1746505"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4" name="Rectangle 123">
                <a:extLst>
                  <a:ext uri="{FF2B5EF4-FFF2-40B4-BE49-F238E27FC236}">
                    <a16:creationId xmlns:a16="http://schemas.microsoft.com/office/drawing/2014/main" id="{EC26163D-27D5-DD5E-DBAE-8D730CF33E4D}"/>
                  </a:ext>
                </a:extLst>
              </p:cNvPr>
              <p:cNvSpPr/>
              <p:nvPr/>
            </p:nvSpPr>
            <p:spPr>
              <a:xfrm>
                <a:off x="2376435"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5" name="Rectangle 124">
                <a:extLst>
                  <a:ext uri="{FF2B5EF4-FFF2-40B4-BE49-F238E27FC236}">
                    <a16:creationId xmlns:a16="http://schemas.microsoft.com/office/drawing/2014/main" id="{DE14DC46-5B9B-A545-1D57-D4E795D75749}"/>
                  </a:ext>
                </a:extLst>
              </p:cNvPr>
              <p:cNvSpPr/>
              <p:nvPr/>
            </p:nvSpPr>
            <p:spPr>
              <a:xfrm>
                <a:off x="2998417"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nvGrpSpPr>
            <p:cNvPr id="97" name="Group 96">
              <a:extLst>
                <a:ext uri="{FF2B5EF4-FFF2-40B4-BE49-F238E27FC236}">
                  <a16:creationId xmlns:a16="http://schemas.microsoft.com/office/drawing/2014/main" id="{507CD87A-24D7-3026-654C-29CAD11AC7E1}"/>
                </a:ext>
              </a:extLst>
            </p:cNvPr>
            <p:cNvGrpSpPr/>
            <p:nvPr/>
          </p:nvGrpSpPr>
          <p:grpSpPr>
            <a:xfrm>
              <a:off x="-354956" y="2466838"/>
              <a:ext cx="3130627" cy="627340"/>
              <a:chOff x="495131" y="1965172"/>
              <a:chExt cx="3130627" cy="627340"/>
            </a:xfrm>
          </p:grpSpPr>
          <p:sp>
            <p:nvSpPr>
              <p:cNvPr id="116" name="Rectangle 115">
                <a:extLst>
                  <a:ext uri="{FF2B5EF4-FFF2-40B4-BE49-F238E27FC236}">
                    <a16:creationId xmlns:a16="http://schemas.microsoft.com/office/drawing/2014/main" id="{19FD0E09-872D-0777-B077-ABB6E74EB691}"/>
                  </a:ext>
                </a:extLst>
              </p:cNvPr>
              <p:cNvSpPr/>
              <p:nvPr/>
            </p:nvSpPr>
            <p:spPr>
              <a:xfrm>
                <a:off x="495131"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7" name="Rectangle 116">
                <a:extLst>
                  <a:ext uri="{FF2B5EF4-FFF2-40B4-BE49-F238E27FC236}">
                    <a16:creationId xmlns:a16="http://schemas.microsoft.com/office/drawing/2014/main" id="{3072B765-908D-317C-DEFD-ED0522721351}"/>
                  </a:ext>
                </a:extLst>
              </p:cNvPr>
              <p:cNvSpPr/>
              <p:nvPr/>
            </p:nvSpPr>
            <p:spPr>
              <a:xfrm>
                <a:off x="1114787"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8" name="Rectangle 117">
                <a:extLst>
                  <a:ext uri="{FF2B5EF4-FFF2-40B4-BE49-F238E27FC236}">
                    <a16:creationId xmlns:a16="http://schemas.microsoft.com/office/drawing/2014/main" id="{1542A00D-21EF-A666-61FB-BBE860CFA5E6}"/>
                  </a:ext>
                </a:extLst>
              </p:cNvPr>
              <p:cNvSpPr/>
              <p:nvPr/>
            </p:nvSpPr>
            <p:spPr>
              <a:xfrm>
                <a:off x="1746505"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9" name="Rectangle 118">
                <a:extLst>
                  <a:ext uri="{FF2B5EF4-FFF2-40B4-BE49-F238E27FC236}">
                    <a16:creationId xmlns:a16="http://schemas.microsoft.com/office/drawing/2014/main" id="{32C8373A-9345-54CF-772F-7FCF5A397829}"/>
                  </a:ext>
                </a:extLst>
              </p:cNvPr>
              <p:cNvSpPr/>
              <p:nvPr/>
            </p:nvSpPr>
            <p:spPr>
              <a:xfrm>
                <a:off x="2376435"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0" name="Rectangle 119">
                <a:extLst>
                  <a:ext uri="{FF2B5EF4-FFF2-40B4-BE49-F238E27FC236}">
                    <a16:creationId xmlns:a16="http://schemas.microsoft.com/office/drawing/2014/main" id="{6B3B8B67-A157-B56B-0B11-657A18EAE40E}"/>
                  </a:ext>
                </a:extLst>
              </p:cNvPr>
              <p:cNvSpPr/>
              <p:nvPr/>
            </p:nvSpPr>
            <p:spPr>
              <a:xfrm>
                <a:off x="2998417"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nvGrpSpPr>
            <p:cNvPr id="98" name="Group 97">
              <a:extLst>
                <a:ext uri="{FF2B5EF4-FFF2-40B4-BE49-F238E27FC236}">
                  <a16:creationId xmlns:a16="http://schemas.microsoft.com/office/drawing/2014/main" id="{FAD376C1-8D6F-6BA1-C512-DBD861844B9D}"/>
                </a:ext>
              </a:extLst>
            </p:cNvPr>
            <p:cNvGrpSpPr/>
            <p:nvPr/>
          </p:nvGrpSpPr>
          <p:grpSpPr>
            <a:xfrm>
              <a:off x="-356485" y="2464537"/>
              <a:ext cx="3130627" cy="1249552"/>
              <a:chOff x="495131" y="1342960"/>
              <a:chExt cx="3130627" cy="1249552"/>
            </a:xfrm>
          </p:grpSpPr>
          <p:sp>
            <p:nvSpPr>
              <p:cNvPr id="111" name="Rectangle 110">
                <a:extLst>
                  <a:ext uri="{FF2B5EF4-FFF2-40B4-BE49-F238E27FC236}">
                    <a16:creationId xmlns:a16="http://schemas.microsoft.com/office/drawing/2014/main" id="{33DC3534-577A-1563-59B9-049E2981AC91}"/>
                  </a:ext>
                </a:extLst>
              </p:cNvPr>
              <p:cNvSpPr/>
              <p:nvPr/>
            </p:nvSpPr>
            <p:spPr>
              <a:xfrm>
                <a:off x="495131"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2" name="Rectangle 111">
                <a:extLst>
                  <a:ext uri="{FF2B5EF4-FFF2-40B4-BE49-F238E27FC236}">
                    <a16:creationId xmlns:a16="http://schemas.microsoft.com/office/drawing/2014/main" id="{B173A3BE-E62C-63C1-3731-9C0C8FB2D3A7}"/>
                  </a:ext>
                </a:extLst>
              </p:cNvPr>
              <p:cNvSpPr/>
              <p:nvPr/>
            </p:nvSpPr>
            <p:spPr>
              <a:xfrm>
                <a:off x="1114787"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3" name="Rectangle 112">
                <a:extLst>
                  <a:ext uri="{FF2B5EF4-FFF2-40B4-BE49-F238E27FC236}">
                    <a16:creationId xmlns:a16="http://schemas.microsoft.com/office/drawing/2014/main" id="{CD77BD6A-CACE-1E82-9965-C118D68EA815}"/>
                  </a:ext>
                </a:extLst>
              </p:cNvPr>
              <p:cNvSpPr/>
              <p:nvPr/>
            </p:nvSpPr>
            <p:spPr>
              <a:xfrm>
                <a:off x="1746505"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4" name="Rectangle 113">
                <a:extLst>
                  <a:ext uri="{FF2B5EF4-FFF2-40B4-BE49-F238E27FC236}">
                    <a16:creationId xmlns:a16="http://schemas.microsoft.com/office/drawing/2014/main" id="{1256F92C-E293-40A3-1CF9-C9BEEE0F4405}"/>
                  </a:ext>
                </a:extLst>
              </p:cNvPr>
              <p:cNvSpPr/>
              <p:nvPr/>
            </p:nvSpPr>
            <p:spPr>
              <a:xfrm>
                <a:off x="2376434" y="1342960"/>
                <a:ext cx="627340" cy="627339"/>
              </a:xfrm>
              <a:prstGeom prst="rect">
                <a:avLst/>
              </a:prstGeom>
              <a:solidFill>
                <a:srgbClr val="29B050"/>
              </a:solid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15" name="Rectangle 114">
                <a:extLst>
                  <a:ext uri="{FF2B5EF4-FFF2-40B4-BE49-F238E27FC236}">
                    <a16:creationId xmlns:a16="http://schemas.microsoft.com/office/drawing/2014/main" id="{E5B0F1E3-D629-DAE5-9CD6-B441E7126276}"/>
                  </a:ext>
                </a:extLst>
              </p:cNvPr>
              <p:cNvSpPr/>
              <p:nvPr/>
            </p:nvSpPr>
            <p:spPr>
              <a:xfrm>
                <a:off x="2998417"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nvGrpSpPr>
            <p:cNvPr id="99" name="Group 98">
              <a:extLst>
                <a:ext uri="{FF2B5EF4-FFF2-40B4-BE49-F238E27FC236}">
                  <a16:creationId xmlns:a16="http://schemas.microsoft.com/office/drawing/2014/main" id="{EA9BD508-4154-63C3-FA5A-E2F44756FBA1}"/>
                </a:ext>
              </a:extLst>
            </p:cNvPr>
            <p:cNvGrpSpPr/>
            <p:nvPr/>
          </p:nvGrpSpPr>
          <p:grpSpPr>
            <a:xfrm>
              <a:off x="-356755" y="3713279"/>
              <a:ext cx="3130627" cy="627340"/>
              <a:chOff x="495131" y="1965172"/>
              <a:chExt cx="3130627" cy="627340"/>
            </a:xfrm>
          </p:grpSpPr>
          <p:sp>
            <p:nvSpPr>
              <p:cNvPr id="106" name="Rectangle 105">
                <a:extLst>
                  <a:ext uri="{FF2B5EF4-FFF2-40B4-BE49-F238E27FC236}">
                    <a16:creationId xmlns:a16="http://schemas.microsoft.com/office/drawing/2014/main" id="{E169ABCF-B3CD-944B-68D5-1172896E4BC8}"/>
                  </a:ext>
                </a:extLst>
              </p:cNvPr>
              <p:cNvSpPr/>
              <p:nvPr/>
            </p:nvSpPr>
            <p:spPr>
              <a:xfrm>
                <a:off x="495131"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7" name="Rectangle 106">
                <a:extLst>
                  <a:ext uri="{FF2B5EF4-FFF2-40B4-BE49-F238E27FC236}">
                    <a16:creationId xmlns:a16="http://schemas.microsoft.com/office/drawing/2014/main" id="{2FE13CE6-386C-D438-F178-45941DBE5180}"/>
                  </a:ext>
                </a:extLst>
              </p:cNvPr>
              <p:cNvSpPr/>
              <p:nvPr/>
            </p:nvSpPr>
            <p:spPr>
              <a:xfrm>
                <a:off x="1114787"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8" name="Rectangle 107">
                <a:extLst>
                  <a:ext uri="{FF2B5EF4-FFF2-40B4-BE49-F238E27FC236}">
                    <a16:creationId xmlns:a16="http://schemas.microsoft.com/office/drawing/2014/main" id="{1A119921-1DC0-079A-D645-21F20EA293BF}"/>
                  </a:ext>
                </a:extLst>
              </p:cNvPr>
              <p:cNvSpPr/>
              <p:nvPr/>
            </p:nvSpPr>
            <p:spPr>
              <a:xfrm>
                <a:off x="1746505"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9" name="Rectangle 108">
                <a:extLst>
                  <a:ext uri="{FF2B5EF4-FFF2-40B4-BE49-F238E27FC236}">
                    <a16:creationId xmlns:a16="http://schemas.microsoft.com/office/drawing/2014/main" id="{D828A7F7-A31E-7226-913C-E406A296E7AA}"/>
                  </a:ext>
                </a:extLst>
              </p:cNvPr>
              <p:cNvSpPr/>
              <p:nvPr/>
            </p:nvSpPr>
            <p:spPr>
              <a:xfrm>
                <a:off x="2376435"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0" name="Rectangle 109">
                <a:extLst>
                  <a:ext uri="{FF2B5EF4-FFF2-40B4-BE49-F238E27FC236}">
                    <a16:creationId xmlns:a16="http://schemas.microsoft.com/office/drawing/2014/main" id="{DF229C19-96ED-73B9-6134-03736E910E0C}"/>
                  </a:ext>
                </a:extLst>
              </p:cNvPr>
              <p:cNvSpPr/>
              <p:nvPr/>
            </p:nvSpPr>
            <p:spPr>
              <a:xfrm>
                <a:off x="2998417"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nvGrpSpPr>
            <p:cNvPr id="100" name="Group 99">
              <a:extLst>
                <a:ext uri="{FF2B5EF4-FFF2-40B4-BE49-F238E27FC236}">
                  <a16:creationId xmlns:a16="http://schemas.microsoft.com/office/drawing/2014/main" id="{4B994B53-3717-853C-8B05-11DEF1C6AA0D}"/>
                </a:ext>
              </a:extLst>
            </p:cNvPr>
            <p:cNvGrpSpPr/>
            <p:nvPr/>
          </p:nvGrpSpPr>
          <p:grpSpPr>
            <a:xfrm>
              <a:off x="-357025" y="4345603"/>
              <a:ext cx="3130627" cy="627340"/>
              <a:chOff x="495131" y="1965172"/>
              <a:chExt cx="3130627" cy="627340"/>
            </a:xfrm>
          </p:grpSpPr>
          <p:sp>
            <p:nvSpPr>
              <p:cNvPr id="101" name="Rectangle 100">
                <a:extLst>
                  <a:ext uri="{FF2B5EF4-FFF2-40B4-BE49-F238E27FC236}">
                    <a16:creationId xmlns:a16="http://schemas.microsoft.com/office/drawing/2014/main" id="{D517A2AC-7BBF-EFAA-8911-947D269AA93C}"/>
                  </a:ext>
                </a:extLst>
              </p:cNvPr>
              <p:cNvSpPr/>
              <p:nvPr/>
            </p:nvSpPr>
            <p:spPr>
              <a:xfrm>
                <a:off x="495131"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2" name="Rectangle 101">
                <a:extLst>
                  <a:ext uri="{FF2B5EF4-FFF2-40B4-BE49-F238E27FC236}">
                    <a16:creationId xmlns:a16="http://schemas.microsoft.com/office/drawing/2014/main" id="{814139D8-5AE5-0483-08C5-5866B2274361}"/>
                  </a:ext>
                </a:extLst>
              </p:cNvPr>
              <p:cNvSpPr/>
              <p:nvPr/>
            </p:nvSpPr>
            <p:spPr>
              <a:xfrm>
                <a:off x="1114787"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3" name="Rectangle 102">
                <a:extLst>
                  <a:ext uri="{FF2B5EF4-FFF2-40B4-BE49-F238E27FC236}">
                    <a16:creationId xmlns:a16="http://schemas.microsoft.com/office/drawing/2014/main" id="{FCFBF2A9-E0D5-A6B1-1BFB-0849E877C3F0}"/>
                  </a:ext>
                </a:extLst>
              </p:cNvPr>
              <p:cNvSpPr/>
              <p:nvPr/>
            </p:nvSpPr>
            <p:spPr>
              <a:xfrm>
                <a:off x="1746505"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4" name="Rectangle 103">
                <a:extLst>
                  <a:ext uri="{FF2B5EF4-FFF2-40B4-BE49-F238E27FC236}">
                    <a16:creationId xmlns:a16="http://schemas.microsoft.com/office/drawing/2014/main" id="{DFFA4F98-BCEA-DCDA-D2C4-8E5034AA6A12}"/>
                  </a:ext>
                </a:extLst>
              </p:cNvPr>
              <p:cNvSpPr/>
              <p:nvPr/>
            </p:nvSpPr>
            <p:spPr>
              <a:xfrm>
                <a:off x="2376435"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5" name="Rectangle 104">
                <a:extLst>
                  <a:ext uri="{FF2B5EF4-FFF2-40B4-BE49-F238E27FC236}">
                    <a16:creationId xmlns:a16="http://schemas.microsoft.com/office/drawing/2014/main" id="{E438F228-C32F-91C5-1F46-0AC2E919C8A0}"/>
                  </a:ext>
                </a:extLst>
              </p:cNvPr>
              <p:cNvSpPr/>
              <p:nvPr/>
            </p:nvSpPr>
            <p:spPr>
              <a:xfrm>
                <a:off x="2998417"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cxnSp>
        <p:nvCxnSpPr>
          <p:cNvPr id="136" name="Straight Arrow Connector 135">
            <a:extLst>
              <a:ext uri="{FF2B5EF4-FFF2-40B4-BE49-F238E27FC236}">
                <a16:creationId xmlns:a16="http://schemas.microsoft.com/office/drawing/2014/main" id="{0E76B978-D7BC-72EE-68EF-7F4AAAD4637E}"/>
              </a:ext>
            </a:extLst>
          </p:cNvPr>
          <p:cNvCxnSpPr>
            <a:cxnSpLocks/>
          </p:cNvCxnSpPr>
          <p:nvPr/>
        </p:nvCxnSpPr>
        <p:spPr>
          <a:xfrm>
            <a:off x="2643335" y="2976027"/>
            <a:ext cx="1107792" cy="0"/>
          </a:xfrm>
          <a:prstGeom prst="straightConnector1">
            <a:avLst/>
          </a:prstGeom>
          <a:ln>
            <a:solidFill>
              <a:schemeClr val="tx1"/>
            </a:solidFill>
            <a:tailEnd type="stealth" w="lg" len="lg"/>
          </a:ln>
        </p:spPr>
        <p:style>
          <a:lnRef idx="2">
            <a:schemeClr val="accent1"/>
          </a:lnRef>
          <a:fillRef idx="0">
            <a:schemeClr val="accent1"/>
          </a:fillRef>
          <a:effectRef idx="1">
            <a:schemeClr val="accent1"/>
          </a:effectRef>
          <a:fontRef idx="minor">
            <a:schemeClr val="tx1"/>
          </a:fontRef>
        </p:style>
      </p:cxnSp>
      <p:pic>
        <p:nvPicPr>
          <p:cNvPr id="64" name="Picture 63">
            <a:extLst>
              <a:ext uri="{FF2B5EF4-FFF2-40B4-BE49-F238E27FC236}">
                <a16:creationId xmlns:a16="http://schemas.microsoft.com/office/drawing/2014/main" id="{6C28E656-85F9-FB30-178D-50A12E5B1B1F}"/>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056384" y="3892792"/>
            <a:ext cx="496451" cy="340681"/>
          </a:xfrm>
          <a:prstGeom prst="rect">
            <a:avLst/>
          </a:prstGeom>
          <a:noFill/>
          <a:extLst>
            <a:ext uri="{909E8E84-426E-40DD-AFC4-6F175D3DCCD1}">
              <a14:hiddenFill xmlns:a14="http://schemas.microsoft.com/office/drawing/2010/main">
                <a:solidFill>
                  <a:srgbClr val="FFFFFF"/>
                </a:solidFill>
              </a14:hiddenFill>
            </a:ext>
          </a:extLst>
        </p:spPr>
      </p:pic>
      <p:grpSp>
        <p:nvGrpSpPr>
          <p:cNvPr id="65" name="Group 64">
            <a:extLst>
              <a:ext uri="{FF2B5EF4-FFF2-40B4-BE49-F238E27FC236}">
                <a16:creationId xmlns:a16="http://schemas.microsoft.com/office/drawing/2014/main" id="{9C89D217-0FF1-15BD-D958-0218B2DE1C6D}"/>
              </a:ext>
            </a:extLst>
          </p:cNvPr>
          <p:cNvGrpSpPr/>
          <p:nvPr/>
        </p:nvGrpSpPr>
        <p:grpSpPr>
          <a:xfrm>
            <a:off x="1564623" y="5681538"/>
            <a:ext cx="1793811" cy="400110"/>
            <a:chOff x="38414" y="2985228"/>
            <a:chExt cx="1793811" cy="400110"/>
          </a:xfrm>
        </p:grpSpPr>
        <p:sp>
          <p:nvSpPr>
            <p:cNvPr id="66" name="Rectangle 65">
              <a:extLst>
                <a:ext uri="{FF2B5EF4-FFF2-40B4-BE49-F238E27FC236}">
                  <a16:creationId xmlns:a16="http://schemas.microsoft.com/office/drawing/2014/main" id="{C67DA972-CC9F-61DF-4BDB-3798BF2A2F6F}"/>
                </a:ext>
              </a:extLst>
            </p:cNvPr>
            <p:cNvSpPr/>
            <p:nvPr/>
          </p:nvSpPr>
          <p:spPr>
            <a:xfrm>
              <a:off x="38414" y="3025288"/>
              <a:ext cx="343632" cy="343631"/>
            </a:xfrm>
            <a:prstGeom prst="rect">
              <a:avLst/>
            </a:prstGeom>
            <a:noFill/>
            <a:ln w="38100">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7" name="TextBox 66">
              <a:extLst>
                <a:ext uri="{FF2B5EF4-FFF2-40B4-BE49-F238E27FC236}">
                  <a16:creationId xmlns:a16="http://schemas.microsoft.com/office/drawing/2014/main" id="{428F8FD2-F60B-492E-715D-52DC00680D08}"/>
                </a:ext>
              </a:extLst>
            </p:cNvPr>
            <p:cNvSpPr txBox="1"/>
            <p:nvPr/>
          </p:nvSpPr>
          <p:spPr>
            <a:xfrm>
              <a:off x="378814" y="2985228"/>
              <a:ext cx="1453411"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T</a:t>
              </a:r>
              <a:r>
                <a:rPr kumimoji="0" lang="en-IL"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extual Keys</a:t>
              </a:r>
            </a:p>
          </p:txBody>
        </p:sp>
      </p:grpSp>
      <p:grpSp>
        <p:nvGrpSpPr>
          <p:cNvPr id="68" name="Group 67">
            <a:extLst>
              <a:ext uri="{FF2B5EF4-FFF2-40B4-BE49-F238E27FC236}">
                <a16:creationId xmlns:a16="http://schemas.microsoft.com/office/drawing/2014/main" id="{2A93E5F7-72AA-3B67-6555-B1D6240E48D4}"/>
              </a:ext>
            </a:extLst>
          </p:cNvPr>
          <p:cNvGrpSpPr/>
          <p:nvPr/>
        </p:nvGrpSpPr>
        <p:grpSpPr>
          <a:xfrm>
            <a:off x="3344890" y="5697108"/>
            <a:ext cx="2008482" cy="400110"/>
            <a:chOff x="1770706" y="3000798"/>
            <a:chExt cx="2008482" cy="400110"/>
          </a:xfrm>
        </p:grpSpPr>
        <p:sp>
          <p:nvSpPr>
            <p:cNvPr id="69" name="Rectangle 68">
              <a:extLst>
                <a:ext uri="{FF2B5EF4-FFF2-40B4-BE49-F238E27FC236}">
                  <a16:creationId xmlns:a16="http://schemas.microsoft.com/office/drawing/2014/main" id="{DC7B8E1E-CC2B-2CD0-0778-4D3596AF2EDA}"/>
                </a:ext>
              </a:extLst>
            </p:cNvPr>
            <p:cNvSpPr/>
            <p:nvPr/>
          </p:nvSpPr>
          <p:spPr>
            <a:xfrm>
              <a:off x="1770706" y="3020449"/>
              <a:ext cx="346601" cy="346601"/>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70" name="TextBox 69">
              <a:extLst>
                <a:ext uri="{FF2B5EF4-FFF2-40B4-BE49-F238E27FC236}">
                  <a16:creationId xmlns:a16="http://schemas.microsoft.com/office/drawing/2014/main" id="{A6CE848D-38CE-D4C7-B94A-696A7B8B8081}"/>
                </a:ext>
              </a:extLst>
            </p:cNvPr>
            <p:cNvSpPr txBox="1"/>
            <p:nvPr/>
          </p:nvSpPr>
          <p:spPr>
            <a:xfrm>
              <a:off x="2116682" y="3000798"/>
              <a:ext cx="1662506"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T</a:t>
              </a:r>
              <a:r>
                <a:rPr kumimoji="0" lang="en-IL"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extual Values</a:t>
              </a:r>
            </a:p>
          </p:txBody>
        </p:sp>
      </p:grpSp>
      <p:grpSp>
        <p:nvGrpSpPr>
          <p:cNvPr id="77" name="Group 76">
            <a:extLst>
              <a:ext uri="{FF2B5EF4-FFF2-40B4-BE49-F238E27FC236}">
                <a16:creationId xmlns:a16="http://schemas.microsoft.com/office/drawing/2014/main" id="{7ACB041A-6E97-C47E-D365-2D9AB438E17F}"/>
              </a:ext>
            </a:extLst>
          </p:cNvPr>
          <p:cNvGrpSpPr/>
          <p:nvPr/>
        </p:nvGrpSpPr>
        <p:grpSpPr>
          <a:xfrm>
            <a:off x="5332144" y="5697108"/>
            <a:ext cx="1404103" cy="400110"/>
            <a:chOff x="3730022" y="3000798"/>
            <a:chExt cx="1404103" cy="400110"/>
          </a:xfrm>
        </p:grpSpPr>
        <p:sp>
          <p:nvSpPr>
            <p:cNvPr id="78" name="Rectangle 77">
              <a:extLst>
                <a:ext uri="{FF2B5EF4-FFF2-40B4-BE49-F238E27FC236}">
                  <a16:creationId xmlns:a16="http://schemas.microsoft.com/office/drawing/2014/main" id="{DC2C1FC4-81BC-3E17-64FD-1BBECB97DFE0}"/>
                </a:ext>
              </a:extLst>
            </p:cNvPr>
            <p:cNvSpPr/>
            <p:nvPr/>
          </p:nvSpPr>
          <p:spPr>
            <a:xfrm>
              <a:off x="3730022" y="3020449"/>
              <a:ext cx="346600" cy="346600"/>
            </a:xfrm>
            <a:prstGeom prst="rect">
              <a:avLst/>
            </a:prstGeom>
            <a:solidFill>
              <a:srgbClr val="29B050"/>
            </a:solid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79" name="Picture 4">
              <a:extLst>
                <a:ext uri="{FF2B5EF4-FFF2-40B4-BE49-F238E27FC236}">
                  <a16:creationId xmlns:a16="http://schemas.microsoft.com/office/drawing/2014/main" id="{AADB381F-7DCE-5C2D-C443-0B632C315003}"/>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4106850" y="3000798"/>
              <a:ext cx="1027275" cy="400110"/>
            </a:xfrm>
            <a:prstGeom prst="rect">
              <a:avLst/>
            </a:prstGeom>
            <a:noFill/>
            <a:extLst>
              <a:ext uri="{909E8E84-426E-40DD-AFC4-6F175D3DCCD1}">
                <a14:hiddenFill xmlns:a14="http://schemas.microsoft.com/office/drawing/2010/main">
                  <a:solidFill>
                    <a:srgbClr val="FFFFFF"/>
                  </a:solidFill>
                </a14:hiddenFill>
              </a:ext>
            </a:extLst>
          </p:spPr>
        </p:pic>
      </p:grpSp>
      <p:sp>
        <p:nvSpPr>
          <p:cNvPr id="81" name="TextBox 80">
            <a:extLst>
              <a:ext uri="{FF2B5EF4-FFF2-40B4-BE49-F238E27FC236}">
                <a16:creationId xmlns:a16="http://schemas.microsoft.com/office/drawing/2014/main" id="{72DD2B9D-E9DA-2B82-0FEB-9191BF631049}"/>
              </a:ext>
            </a:extLst>
          </p:cNvPr>
          <p:cNvSpPr txBox="1"/>
          <p:nvPr/>
        </p:nvSpPr>
        <p:spPr>
          <a:xfrm>
            <a:off x="4330634" y="1760824"/>
            <a:ext cx="1086102"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L" sz="2800" b="0" i="0" u="none" strike="noStrike" kern="1200" cap="none" spc="0" normalizeH="0" baseline="0" noProof="0" dirty="0">
                <a:ln>
                  <a:noFill/>
                </a:ln>
                <a:solidFill>
                  <a:prstClr val="black"/>
                </a:solidFill>
                <a:effectLst/>
                <a:uLnTx/>
                <a:uFillTx/>
                <a:latin typeface="Segoe Script" panose="020B0804020000000003" pitchFamily="34" charset="0"/>
                <a:ea typeface="+mn-ea"/>
                <a:cs typeface="+mn-cs"/>
              </a:rPr>
              <a:t>“a</a:t>
            </a:r>
          </a:p>
        </p:txBody>
      </p:sp>
      <p:sp>
        <p:nvSpPr>
          <p:cNvPr id="82" name="TextBox 81">
            <a:extLst>
              <a:ext uri="{FF2B5EF4-FFF2-40B4-BE49-F238E27FC236}">
                <a16:creationId xmlns:a16="http://schemas.microsoft.com/office/drawing/2014/main" id="{F07F29DF-D218-8405-87E8-DCEEDB0AB9F5}"/>
              </a:ext>
            </a:extLst>
          </p:cNvPr>
          <p:cNvSpPr txBox="1"/>
          <p:nvPr/>
        </p:nvSpPr>
        <p:spPr>
          <a:xfrm>
            <a:off x="6102628" y="1760824"/>
            <a:ext cx="1922942"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L" sz="2800" b="0" i="0" u="none" strike="noStrike" kern="1200" cap="none" spc="0" normalizeH="0" baseline="0" noProof="0" dirty="0">
                <a:ln>
                  <a:noFill/>
                </a:ln>
                <a:solidFill>
                  <a:prstClr val="black"/>
                </a:solidFill>
                <a:effectLst/>
                <a:uLnTx/>
                <a:uFillTx/>
                <a:latin typeface="Segoe Script" panose="020B0804020000000003" pitchFamily="34" charset="0"/>
                <a:ea typeface="+mn-ea"/>
                <a:cs typeface="+mn-cs"/>
              </a:rPr>
              <a:t>&lt;person&gt;</a:t>
            </a:r>
          </a:p>
        </p:txBody>
      </p:sp>
      <p:sp>
        <p:nvSpPr>
          <p:cNvPr id="83" name="TextBox 82">
            <a:extLst>
              <a:ext uri="{FF2B5EF4-FFF2-40B4-BE49-F238E27FC236}">
                <a16:creationId xmlns:a16="http://schemas.microsoft.com/office/drawing/2014/main" id="{9A25EF6D-2E6D-CE36-5337-FA584844C144}"/>
              </a:ext>
            </a:extLst>
          </p:cNvPr>
          <p:cNvSpPr txBox="1"/>
          <p:nvPr/>
        </p:nvSpPr>
        <p:spPr>
          <a:xfrm>
            <a:off x="9361538" y="1759756"/>
            <a:ext cx="2140379"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Segoe Script" panose="020B0804020000000003" pitchFamily="34" charset="0"/>
                <a:ea typeface="+mn-ea"/>
                <a:cs typeface="+mn-cs"/>
              </a:rPr>
              <a:t>drawing</a:t>
            </a:r>
            <a:r>
              <a:rPr kumimoji="0" lang="en-IL" sz="2800" b="0" i="0" u="none" strike="noStrike" kern="1200" cap="none" spc="0" normalizeH="0" baseline="0" noProof="0" dirty="0">
                <a:ln>
                  <a:noFill/>
                </a:ln>
                <a:solidFill>
                  <a:prstClr val="black"/>
                </a:solidFill>
                <a:effectLst/>
                <a:uLnTx/>
                <a:uFillTx/>
                <a:latin typeface="Segoe Script" panose="020B0804020000000003" pitchFamily="34" charset="0"/>
                <a:ea typeface="+mn-ea"/>
                <a:cs typeface="+mn-cs"/>
              </a:rPr>
              <a:t>”</a:t>
            </a:r>
          </a:p>
        </p:txBody>
      </p:sp>
      <p:grpSp>
        <p:nvGrpSpPr>
          <p:cNvPr id="84" name="Group 83">
            <a:extLst>
              <a:ext uri="{FF2B5EF4-FFF2-40B4-BE49-F238E27FC236}">
                <a16:creationId xmlns:a16="http://schemas.microsoft.com/office/drawing/2014/main" id="{9B39D147-BD95-79B3-3419-CC0654A7FDA6}"/>
              </a:ext>
            </a:extLst>
          </p:cNvPr>
          <p:cNvGrpSpPr/>
          <p:nvPr/>
        </p:nvGrpSpPr>
        <p:grpSpPr>
          <a:xfrm>
            <a:off x="4609359" y="2238131"/>
            <a:ext cx="586758" cy="321245"/>
            <a:chOff x="4919657" y="2258801"/>
            <a:chExt cx="586758" cy="321245"/>
          </a:xfrm>
        </p:grpSpPr>
        <p:cxnSp>
          <p:nvCxnSpPr>
            <p:cNvPr id="85" name="Elbow Connector 84">
              <a:extLst>
                <a:ext uri="{FF2B5EF4-FFF2-40B4-BE49-F238E27FC236}">
                  <a16:creationId xmlns:a16="http://schemas.microsoft.com/office/drawing/2014/main" id="{F42CEE94-8091-2066-9E94-29B8326F5860}"/>
                </a:ext>
              </a:extLst>
            </p:cNvPr>
            <p:cNvCxnSpPr>
              <a:cxnSpLocks/>
            </p:cNvCxnSpPr>
            <p:nvPr/>
          </p:nvCxnSpPr>
          <p:spPr>
            <a:xfrm rot="16200000" flipH="1">
              <a:off x="5230152" y="2303784"/>
              <a:ext cx="314023" cy="238502"/>
            </a:xfrm>
            <a:prstGeom prst="bentConnector3">
              <a:avLst/>
            </a:prstGeom>
            <a:ln>
              <a:solidFill>
                <a:schemeClr val="bg1">
                  <a:lumMod val="50000"/>
                </a:schemeClr>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86" name="Elbow Connector 85">
              <a:extLst>
                <a:ext uri="{FF2B5EF4-FFF2-40B4-BE49-F238E27FC236}">
                  <a16:creationId xmlns:a16="http://schemas.microsoft.com/office/drawing/2014/main" id="{B9524E92-C449-98E1-1550-CDCE63633F43}"/>
                </a:ext>
              </a:extLst>
            </p:cNvPr>
            <p:cNvCxnSpPr>
              <a:cxnSpLocks/>
            </p:cNvCxnSpPr>
            <p:nvPr/>
          </p:nvCxnSpPr>
          <p:spPr>
            <a:xfrm rot="5400000">
              <a:off x="4881896" y="2296562"/>
              <a:ext cx="314023" cy="238502"/>
            </a:xfrm>
            <a:prstGeom prst="bentConnector3">
              <a:avLst/>
            </a:prstGeom>
            <a:ln>
              <a:solidFill>
                <a:schemeClr val="bg1">
                  <a:lumMod val="50000"/>
                </a:schemeClr>
              </a:solidFill>
              <a:tailEnd type="stealth" w="med" len="med"/>
            </a:ln>
          </p:spPr>
          <p:style>
            <a:lnRef idx="2">
              <a:schemeClr val="accent1"/>
            </a:lnRef>
            <a:fillRef idx="0">
              <a:schemeClr val="accent1"/>
            </a:fillRef>
            <a:effectRef idx="1">
              <a:schemeClr val="accent1"/>
            </a:effectRef>
            <a:fontRef idx="minor">
              <a:schemeClr val="tx1"/>
            </a:fontRef>
          </p:style>
        </p:cxnSp>
      </p:grpSp>
      <p:cxnSp>
        <p:nvCxnSpPr>
          <p:cNvPr id="89" name="Elbow Connector 88">
            <a:extLst>
              <a:ext uri="{FF2B5EF4-FFF2-40B4-BE49-F238E27FC236}">
                <a16:creationId xmlns:a16="http://schemas.microsoft.com/office/drawing/2014/main" id="{02A085C4-096B-054A-6FFE-986242B2A8EB}"/>
              </a:ext>
            </a:extLst>
          </p:cNvPr>
          <p:cNvCxnSpPr>
            <a:cxnSpLocks/>
          </p:cNvCxnSpPr>
          <p:nvPr/>
        </p:nvCxnSpPr>
        <p:spPr>
          <a:xfrm rot="5400000">
            <a:off x="6734995" y="2286227"/>
            <a:ext cx="314023" cy="238502"/>
          </a:xfrm>
          <a:prstGeom prst="bentConnector3">
            <a:avLst/>
          </a:prstGeom>
          <a:ln>
            <a:solidFill>
              <a:schemeClr val="bg1">
                <a:lumMod val="50000"/>
              </a:schemeClr>
            </a:solidFill>
            <a:tailEnd type="stealth" w="med" len="med"/>
          </a:ln>
        </p:spPr>
        <p:style>
          <a:lnRef idx="2">
            <a:schemeClr val="accent1"/>
          </a:lnRef>
          <a:fillRef idx="0">
            <a:schemeClr val="accent1"/>
          </a:fillRef>
          <a:effectRef idx="1">
            <a:schemeClr val="accent1"/>
          </a:effectRef>
          <a:fontRef idx="minor">
            <a:schemeClr val="tx1"/>
          </a:fontRef>
        </p:style>
      </p:cxnSp>
      <p:grpSp>
        <p:nvGrpSpPr>
          <p:cNvPr id="90" name="Group 89">
            <a:extLst>
              <a:ext uri="{FF2B5EF4-FFF2-40B4-BE49-F238E27FC236}">
                <a16:creationId xmlns:a16="http://schemas.microsoft.com/office/drawing/2014/main" id="{38D5CACC-2399-9CB0-A114-D74092D9A45E}"/>
              </a:ext>
            </a:extLst>
          </p:cNvPr>
          <p:cNvGrpSpPr/>
          <p:nvPr/>
        </p:nvGrpSpPr>
        <p:grpSpPr>
          <a:xfrm>
            <a:off x="10136204" y="2245549"/>
            <a:ext cx="586758" cy="321245"/>
            <a:chOff x="4919657" y="2258801"/>
            <a:chExt cx="586758" cy="321245"/>
          </a:xfrm>
        </p:grpSpPr>
        <p:cxnSp>
          <p:nvCxnSpPr>
            <p:cNvPr id="91" name="Elbow Connector 90">
              <a:extLst>
                <a:ext uri="{FF2B5EF4-FFF2-40B4-BE49-F238E27FC236}">
                  <a16:creationId xmlns:a16="http://schemas.microsoft.com/office/drawing/2014/main" id="{24242A77-0E1C-A977-8382-E967872DFDD0}"/>
                </a:ext>
              </a:extLst>
            </p:cNvPr>
            <p:cNvCxnSpPr>
              <a:cxnSpLocks/>
            </p:cNvCxnSpPr>
            <p:nvPr/>
          </p:nvCxnSpPr>
          <p:spPr>
            <a:xfrm rot="16200000" flipH="1">
              <a:off x="5230152" y="2303784"/>
              <a:ext cx="314023" cy="238502"/>
            </a:xfrm>
            <a:prstGeom prst="bentConnector3">
              <a:avLst/>
            </a:prstGeom>
            <a:ln>
              <a:solidFill>
                <a:schemeClr val="bg1">
                  <a:lumMod val="50000"/>
                </a:schemeClr>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92" name="Elbow Connector 91">
              <a:extLst>
                <a:ext uri="{FF2B5EF4-FFF2-40B4-BE49-F238E27FC236}">
                  <a16:creationId xmlns:a16="http://schemas.microsoft.com/office/drawing/2014/main" id="{9E71DA37-7BEF-EA29-6380-A440AFCF59AB}"/>
                </a:ext>
              </a:extLst>
            </p:cNvPr>
            <p:cNvCxnSpPr>
              <a:cxnSpLocks/>
            </p:cNvCxnSpPr>
            <p:nvPr/>
          </p:nvCxnSpPr>
          <p:spPr>
            <a:xfrm rot="5400000">
              <a:off x="4881896" y="2296562"/>
              <a:ext cx="314023" cy="238502"/>
            </a:xfrm>
            <a:prstGeom prst="bentConnector3">
              <a:avLst/>
            </a:prstGeom>
            <a:ln>
              <a:solidFill>
                <a:schemeClr val="bg1">
                  <a:lumMod val="50000"/>
                </a:schemeClr>
              </a:solidFill>
              <a:tailEnd type="stealth" w="med" len="med"/>
            </a:ln>
          </p:spPr>
          <p:style>
            <a:lnRef idx="2">
              <a:schemeClr val="accent1"/>
            </a:lnRef>
            <a:fillRef idx="0">
              <a:schemeClr val="accent1"/>
            </a:fillRef>
            <a:effectRef idx="1">
              <a:schemeClr val="accent1"/>
            </a:effectRef>
            <a:fontRef idx="minor">
              <a:schemeClr val="tx1"/>
            </a:fontRef>
          </p:style>
        </p:cxnSp>
      </p:grpSp>
      <p:pic>
        <p:nvPicPr>
          <p:cNvPr id="93" name="Picture 4" descr="245,600+ Eye Icon Stock Illustrations, Royalty-Free Vector ...">
            <a:extLst>
              <a:ext uri="{FF2B5EF4-FFF2-40B4-BE49-F238E27FC236}">
                <a16:creationId xmlns:a16="http://schemas.microsoft.com/office/drawing/2014/main" id="{53F2A380-A3D3-1CC3-837C-71740A2A6FD7}"/>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l="14544" t="28261" r="15314" b="29023"/>
          <a:stretch/>
        </p:blipFill>
        <p:spPr bwMode="auto">
          <a:xfrm>
            <a:off x="3917323" y="3269496"/>
            <a:ext cx="424470" cy="258506"/>
          </a:xfrm>
          <a:prstGeom prst="rect">
            <a:avLst/>
          </a:prstGeom>
          <a:noFill/>
          <a:extLst>
            <a:ext uri="{909E8E84-426E-40DD-AFC4-6F175D3DCCD1}">
              <a14:hiddenFill xmlns:a14="http://schemas.microsoft.com/office/drawing/2010/main">
                <a:solidFill>
                  <a:srgbClr val="FFFFFF"/>
                </a:solidFill>
              </a14:hiddenFill>
            </a:ext>
          </a:extLst>
        </p:spPr>
      </p:pic>
      <p:pic>
        <p:nvPicPr>
          <p:cNvPr id="127" name="Picture 4" descr="245,600+ Eye Icon Stock Illustrations, Royalty-Free Vector ...">
            <a:extLst>
              <a:ext uri="{FF2B5EF4-FFF2-40B4-BE49-F238E27FC236}">
                <a16:creationId xmlns:a16="http://schemas.microsoft.com/office/drawing/2014/main" id="{97D979D0-9BFE-DF80-6E13-3C5875970C57}"/>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l="14544" t="28261" r="15314" b="29023"/>
          <a:stretch/>
        </p:blipFill>
        <p:spPr bwMode="auto">
          <a:xfrm>
            <a:off x="6081569" y="3269496"/>
            <a:ext cx="424470" cy="258506"/>
          </a:xfrm>
          <a:prstGeom prst="rect">
            <a:avLst/>
          </a:prstGeom>
          <a:noFill/>
          <a:extLst>
            <a:ext uri="{909E8E84-426E-40DD-AFC4-6F175D3DCCD1}">
              <a14:hiddenFill xmlns:a14="http://schemas.microsoft.com/office/drawing/2010/main">
                <a:solidFill>
                  <a:srgbClr val="FFFFFF"/>
                </a:solidFill>
              </a14:hiddenFill>
            </a:ext>
          </a:extLst>
        </p:spPr>
      </p:pic>
      <p:pic>
        <p:nvPicPr>
          <p:cNvPr id="132" name="Picture 4" descr="245,600+ Eye Icon Stock Illustrations, Royalty-Free Vector ...">
            <a:extLst>
              <a:ext uri="{FF2B5EF4-FFF2-40B4-BE49-F238E27FC236}">
                <a16:creationId xmlns:a16="http://schemas.microsoft.com/office/drawing/2014/main" id="{F4EDFD9E-9EE4-E081-7F1D-A474E1105A8D}"/>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l="14544" t="28261" r="15314" b="29023"/>
          <a:stretch/>
        </p:blipFill>
        <p:spPr bwMode="auto">
          <a:xfrm>
            <a:off x="9458173" y="3269496"/>
            <a:ext cx="424470" cy="258506"/>
          </a:xfrm>
          <a:prstGeom prst="rect">
            <a:avLst/>
          </a:prstGeom>
          <a:noFill/>
          <a:extLst>
            <a:ext uri="{909E8E84-426E-40DD-AFC4-6F175D3DCCD1}">
              <a14:hiddenFill xmlns:a14="http://schemas.microsoft.com/office/drawing/2010/main">
                <a:solidFill>
                  <a:srgbClr val="FFFFFF"/>
                </a:solidFill>
              </a14:hiddenFill>
            </a:ext>
          </a:extLst>
        </p:spPr>
      </p:pic>
      <p:pic>
        <p:nvPicPr>
          <p:cNvPr id="140" name="Picture 4" descr="245,600+ Eye Icon Stock Illustrations, Royalty-Free Vector ...">
            <a:extLst>
              <a:ext uri="{FF2B5EF4-FFF2-40B4-BE49-F238E27FC236}">
                <a16:creationId xmlns:a16="http://schemas.microsoft.com/office/drawing/2014/main" id="{B5EFEBD2-AEF3-7563-F2E5-DCB363638960}"/>
              </a:ext>
            </a:extLst>
          </p:cNvPr>
          <p:cNvPicPr>
            <a:picLocks noChangeAspect="1" noChangeArrowheads="1"/>
          </p:cNvPicPr>
          <p:nvPr/>
        </p:nvPicPr>
        <p:blipFill rotWithShape="1">
          <a:blip r:embed="rId14">
            <a:extLst>
              <a:ext uri="{BEBA8EAE-BF5A-486C-A8C5-ECC9F3942E4B}">
                <a14:imgProps xmlns:a14="http://schemas.microsoft.com/office/drawing/2010/main">
                  <a14:imgLayer r:embed="rId15">
                    <a14:imgEffect>
                      <a14:backgroundRemoval t="31863" b="68301" l="17974" r="82026">
                        <a14:foregroundMark x1="47712" y1="50817" x2="47712" y2="50817"/>
                        <a14:foregroundMark x1="18137" y1="49837" x2="18137" y2="49837"/>
                        <a14:foregroundMark x1="77778" y1="48693" x2="77778" y2="48693"/>
                        <a14:foregroundMark x1="79902" y1="50327" x2="79902" y2="50327"/>
                        <a14:foregroundMark x1="49837" y1="31863" x2="49837" y2="31863"/>
                        <a14:foregroundMark x1="48039" y1="68301" x2="48039" y2="68301"/>
                        <a14:foregroundMark x1="82026" y1="50490" x2="82026" y2="50490"/>
                      </a14:backgroundRemoval>
                    </a14:imgEffect>
                  </a14:imgLayer>
                </a14:imgProps>
              </a:ext>
              <a:ext uri="{28A0092B-C50C-407E-A947-70E740481C1C}">
                <a14:useLocalDpi xmlns:a14="http://schemas.microsoft.com/office/drawing/2010/main" val="0"/>
              </a:ext>
            </a:extLst>
          </a:blip>
          <a:srcRect l="14544" t="28261" r="15314" b="29023"/>
          <a:stretch/>
        </p:blipFill>
        <p:spPr bwMode="auto">
          <a:xfrm>
            <a:off x="2405574" y="2912259"/>
            <a:ext cx="209418" cy="127537"/>
          </a:xfrm>
          <a:prstGeom prst="rect">
            <a:avLst/>
          </a:prstGeom>
          <a:noFill/>
          <a:extLst>
            <a:ext uri="{909E8E84-426E-40DD-AFC4-6F175D3DCCD1}">
              <a14:hiddenFill xmlns:a14="http://schemas.microsoft.com/office/drawing/2010/main">
                <a:solidFill>
                  <a:srgbClr val="FFFFFF"/>
                </a:solidFill>
              </a14:hiddenFill>
            </a:ext>
          </a:extLst>
        </p:spPr>
      </p:pic>
      <p:sp>
        <p:nvSpPr>
          <p:cNvPr id="37" name="TextBox 36">
            <a:extLst>
              <a:ext uri="{FF2B5EF4-FFF2-40B4-BE49-F238E27FC236}">
                <a16:creationId xmlns:a16="http://schemas.microsoft.com/office/drawing/2014/main" id="{C45E3044-E9D8-EE5A-A23E-049756E1C9EC}"/>
              </a:ext>
            </a:extLst>
          </p:cNvPr>
          <p:cNvSpPr txBox="1"/>
          <p:nvPr/>
        </p:nvSpPr>
        <p:spPr>
          <a:xfrm>
            <a:off x="295382" y="6167600"/>
            <a:ext cx="10607845" cy="307777"/>
          </a:xfrm>
          <a:prstGeom prst="rect">
            <a:avLst/>
          </a:prstGeom>
          <a:noFill/>
        </p:spPr>
        <p:txBody>
          <a:bodyPr wrap="square" rtlCol="0">
            <a:spAutoFit/>
          </a:bodyPr>
          <a:lstStyle/>
          <a:p>
            <a:r>
              <a:rPr lang="en-US" dirty="0"/>
              <a:t>Nested Attention </a:t>
            </a:r>
            <a:r>
              <a:rPr lang="en-US" dirty="0">
                <a:latin typeface="Exo 2" pitchFamily="2" charset="0"/>
              </a:rPr>
              <a:t>[Patashnik et al., SIGGRAPH 2025]</a:t>
            </a:r>
            <a:endParaRPr lang="en-IL" dirty="0">
              <a:latin typeface="Exo 2" pitchFamily="2" charset="0"/>
            </a:endParaRPr>
          </a:p>
        </p:txBody>
      </p:sp>
      <p:sp>
        <p:nvSpPr>
          <p:cNvPr id="38" name="Date Placeholder 3">
            <a:extLst>
              <a:ext uri="{FF2B5EF4-FFF2-40B4-BE49-F238E27FC236}">
                <a16:creationId xmlns:a16="http://schemas.microsoft.com/office/drawing/2014/main" id="{795B1D4E-DC5A-D47C-504F-59EF3F2A69F2}"/>
              </a:ext>
            </a:extLst>
          </p:cNvPr>
          <p:cNvSpPr txBox="1">
            <a:spLocks/>
          </p:cNvSpPr>
          <p:nvPr/>
        </p:nvSpPr>
        <p:spPr>
          <a:xfrm>
            <a:off x="295382" y="6408550"/>
            <a:ext cx="2743200" cy="365125"/>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SzPts val="1400"/>
              <a:buFont typeface="Arial"/>
              <a:buNone/>
              <a:defRPr sz="1400"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r>
              <a:rPr lang="en-GB" dirty="0"/>
              <a:t>SIGGRAPH 2025 Course</a:t>
            </a:r>
          </a:p>
        </p:txBody>
      </p:sp>
      <p:sp>
        <p:nvSpPr>
          <p:cNvPr id="39" name="Footer Placeholder 4">
            <a:extLst>
              <a:ext uri="{FF2B5EF4-FFF2-40B4-BE49-F238E27FC236}">
                <a16:creationId xmlns:a16="http://schemas.microsoft.com/office/drawing/2014/main" id="{9B844539-0F7C-0A48-B41E-448130D47C81}"/>
              </a:ext>
            </a:extLst>
          </p:cNvPr>
          <p:cNvSpPr txBox="1">
            <a:spLocks/>
          </p:cNvSpPr>
          <p:nvPr/>
        </p:nvSpPr>
        <p:spPr>
          <a:xfrm>
            <a:off x="4038600" y="6410138"/>
            <a:ext cx="4114800" cy="365125"/>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000000"/>
              </a:buClr>
              <a:buSzPts val="1400"/>
              <a:buFont typeface="Arial"/>
              <a:buNone/>
              <a:defRPr sz="1400"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n-GB" sz="1400" b="0" i="0" u="none" strike="noStrike" kern="0" cap="none" spc="0" normalizeH="0" baseline="0" noProof="0">
                <a:ln>
                  <a:noFill/>
                </a:ln>
                <a:solidFill>
                  <a:srgbClr val="888888"/>
                </a:solidFill>
                <a:effectLst/>
                <a:uLnTx/>
                <a:uFillTx/>
                <a:latin typeface="Arial"/>
                <a:cs typeface="Arial"/>
                <a:sym typeface="Arial"/>
              </a:rPr>
              <a:t>Attention</a:t>
            </a:r>
            <a:endParaRPr kumimoji="0" lang="en-GB" sz="1400" b="0" i="0" u="none" strike="noStrike" kern="0" cap="none" spc="0" normalizeH="0" baseline="0" noProof="0" dirty="0">
              <a:ln>
                <a:noFill/>
              </a:ln>
              <a:solidFill>
                <a:srgbClr val="888888"/>
              </a:solidFill>
              <a:effectLst/>
              <a:uLnTx/>
              <a:uFillTx/>
              <a:latin typeface="Arial"/>
              <a:cs typeface="Arial"/>
              <a:sym typeface="Arial"/>
            </a:endParaRPr>
          </a:p>
        </p:txBody>
      </p:sp>
      <p:sp>
        <p:nvSpPr>
          <p:cNvPr id="40" name="Slide Number Placeholder 5">
            <a:extLst>
              <a:ext uri="{FF2B5EF4-FFF2-40B4-BE49-F238E27FC236}">
                <a16:creationId xmlns:a16="http://schemas.microsoft.com/office/drawing/2014/main" id="{6D600D49-2242-B0D7-84D8-88AA274F7C09}"/>
              </a:ext>
            </a:extLst>
          </p:cNvPr>
          <p:cNvSpPr txBox="1">
            <a:spLocks/>
          </p:cNvSpPr>
          <p:nvPr/>
        </p:nvSpPr>
        <p:spPr>
          <a:xfrm>
            <a:off x="8386622" y="6408550"/>
            <a:ext cx="3509995" cy="365125"/>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0" marR="0" lvl="0"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1pPr>
            <a:lvl2pPr marL="0" marR="0" lvl="1"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2pPr>
            <a:lvl3pPr marL="0" marR="0" lvl="2"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3pPr>
            <a:lvl4pPr marL="0" marR="0" lvl="3"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4pPr>
            <a:lvl5pPr marL="0" marR="0" lvl="4"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5pPr>
            <a:lvl6pPr marL="0" marR="0" lvl="5"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6pPr>
            <a:lvl7pPr marL="0" marR="0" lvl="6"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7pPr>
            <a:lvl8pPr marL="0" marR="0" lvl="7"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8pPr>
            <a:lvl9pPr marL="0" marR="0" lvl="8"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0" i="0" u="none" strike="noStrike" kern="0" cap="none" spc="0" normalizeH="0" baseline="0" noProof="0">
                <a:ln>
                  <a:noFill/>
                </a:ln>
                <a:solidFill>
                  <a:srgbClr val="888888"/>
                </a:solidFill>
                <a:effectLst/>
                <a:uLnTx/>
                <a:uFillTx/>
                <a:latin typeface="Arial"/>
                <a:cs typeface="Arial"/>
                <a:sym typeface="Arial"/>
              </a:rPr>
              <a:t>Diffusion Models in Visual Computing</a:t>
            </a:r>
          </a:p>
        </p:txBody>
      </p:sp>
    </p:spTree>
    <p:extLst>
      <p:ext uri="{BB962C8B-B14F-4D97-AF65-F5344CB8AC3E}">
        <p14:creationId xmlns:p14="http://schemas.microsoft.com/office/powerpoint/2010/main" val="3504961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 name="Rectangle 132">
            <a:extLst>
              <a:ext uri="{FF2B5EF4-FFF2-40B4-BE49-F238E27FC236}">
                <a16:creationId xmlns:a16="http://schemas.microsoft.com/office/drawing/2014/main" id="{D42D57F8-F435-6B43-4AFF-02433288604A}"/>
              </a:ext>
            </a:extLst>
          </p:cNvPr>
          <p:cNvSpPr/>
          <p:nvPr/>
        </p:nvSpPr>
        <p:spPr>
          <a:xfrm>
            <a:off x="1660711" y="2615695"/>
            <a:ext cx="1224221" cy="1224221"/>
          </a:xfrm>
          <a:prstGeom prst="rect">
            <a:avLst/>
          </a:prstGeom>
          <a:blipFill dpi="0" rotWithShape="1">
            <a:blip r:embed="rId3">
              <a:alphaModFix amt="54775"/>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E43C1F8B-E6BF-7246-A133-A37F9AB8C2BF}"/>
              </a:ext>
            </a:extLst>
          </p:cNvPr>
          <p:cNvSpPr>
            <a:spLocks noGrp="1"/>
          </p:cNvSpPr>
          <p:nvPr>
            <p:ph type="title"/>
          </p:nvPr>
        </p:nvSpPr>
        <p:spPr/>
        <p:txBody>
          <a:bodyPr/>
          <a:lstStyle/>
          <a:p>
            <a:pPr marR="32246">
              <a:lnSpc>
                <a:spcPct val="80000"/>
              </a:lnSpc>
              <a:buClr>
                <a:srgbClr val="51A7F9"/>
              </a:buClr>
              <a:buSzPts val="4500"/>
            </a:pPr>
            <a:r>
              <a:rPr lang="en-IL" sz="4100" b="1" kern="0" dirty="0">
                <a:solidFill>
                  <a:srgbClr val="51A7F9"/>
                </a:solidFill>
                <a:latin typeface="Arial"/>
                <a:cs typeface="Arial"/>
                <a:sym typeface="Arial"/>
              </a:rPr>
              <a:t>Nested Attention</a:t>
            </a:r>
          </a:p>
        </p:txBody>
      </p:sp>
      <p:grpSp>
        <p:nvGrpSpPr>
          <p:cNvPr id="5" name="Group 4">
            <a:extLst>
              <a:ext uri="{FF2B5EF4-FFF2-40B4-BE49-F238E27FC236}">
                <a16:creationId xmlns:a16="http://schemas.microsoft.com/office/drawing/2014/main" id="{FDF2941E-3E28-4BEE-1F4A-1D5948CA3528}"/>
              </a:ext>
            </a:extLst>
          </p:cNvPr>
          <p:cNvGrpSpPr/>
          <p:nvPr/>
        </p:nvGrpSpPr>
        <p:grpSpPr>
          <a:xfrm>
            <a:off x="3838585" y="2634020"/>
            <a:ext cx="1603314" cy="674349"/>
            <a:chOff x="2689281" y="1544128"/>
            <a:chExt cx="3322608" cy="1397479"/>
          </a:xfrm>
        </p:grpSpPr>
        <p:grpSp>
          <p:nvGrpSpPr>
            <p:cNvPr id="6" name="Group 5">
              <a:extLst>
                <a:ext uri="{FF2B5EF4-FFF2-40B4-BE49-F238E27FC236}">
                  <a16:creationId xmlns:a16="http://schemas.microsoft.com/office/drawing/2014/main" id="{A595C208-8C3E-D8F7-D11E-A8CBA2A9DF45}"/>
                </a:ext>
              </a:extLst>
            </p:cNvPr>
            <p:cNvGrpSpPr/>
            <p:nvPr/>
          </p:nvGrpSpPr>
          <p:grpSpPr>
            <a:xfrm>
              <a:off x="2846717" y="1785668"/>
              <a:ext cx="1955321" cy="914400"/>
              <a:chOff x="2846717" y="1785668"/>
              <a:chExt cx="1955321" cy="914400"/>
            </a:xfrm>
          </p:grpSpPr>
          <p:sp>
            <p:nvSpPr>
              <p:cNvPr id="12" name="Rectangle 11">
                <a:extLst>
                  <a:ext uri="{FF2B5EF4-FFF2-40B4-BE49-F238E27FC236}">
                    <a16:creationId xmlns:a16="http://schemas.microsoft.com/office/drawing/2014/main" id="{79FC5488-AC35-AAB9-E517-784673CBC70C}"/>
                  </a:ext>
                </a:extLst>
              </p:cNvPr>
              <p:cNvSpPr/>
              <p:nvPr/>
            </p:nvSpPr>
            <p:spPr>
              <a:xfrm>
                <a:off x="2846717" y="1785668"/>
                <a:ext cx="914400" cy="914400"/>
              </a:xfrm>
              <a:prstGeom prst="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 name="Rectangle 12">
                <a:extLst>
                  <a:ext uri="{FF2B5EF4-FFF2-40B4-BE49-F238E27FC236}">
                    <a16:creationId xmlns:a16="http://schemas.microsoft.com/office/drawing/2014/main" id="{4C034980-92F4-EB54-2229-95A3D5585CD1}"/>
                  </a:ext>
                </a:extLst>
              </p:cNvPr>
              <p:cNvSpPr/>
              <p:nvPr/>
            </p:nvSpPr>
            <p:spPr>
              <a:xfrm>
                <a:off x="3887638" y="1785668"/>
                <a:ext cx="914400" cy="914400"/>
              </a:xfrm>
              <a:prstGeom prst="rect">
                <a:avLst/>
              </a:prstGeom>
              <a:noFill/>
              <a:ln w="38100">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7" name="Rectangle 6">
              <a:extLst>
                <a:ext uri="{FF2B5EF4-FFF2-40B4-BE49-F238E27FC236}">
                  <a16:creationId xmlns:a16="http://schemas.microsoft.com/office/drawing/2014/main" id="{8F4B2C8C-72B3-0961-E13C-97F76068BA67}"/>
                </a:ext>
              </a:extLst>
            </p:cNvPr>
            <p:cNvSpPr/>
            <p:nvPr/>
          </p:nvSpPr>
          <p:spPr>
            <a:xfrm>
              <a:off x="5097489" y="1785668"/>
              <a:ext cx="914400" cy="914400"/>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8" name="Double Bracket 7">
              <a:extLst>
                <a:ext uri="{FF2B5EF4-FFF2-40B4-BE49-F238E27FC236}">
                  <a16:creationId xmlns:a16="http://schemas.microsoft.com/office/drawing/2014/main" id="{E8B040C4-1525-8A8C-AD30-DE5686F49F3B}"/>
                </a:ext>
              </a:extLst>
            </p:cNvPr>
            <p:cNvSpPr/>
            <p:nvPr/>
          </p:nvSpPr>
          <p:spPr>
            <a:xfrm>
              <a:off x="2689281" y="1544128"/>
              <a:ext cx="2281687" cy="1397479"/>
            </a:xfrm>
            <a:prstGeom prst="bracketPair">
              <a:avLst/>
            </a:prstGeom>
            <a:ln>
              <a:solidFill>
                <a:schemeClr val="tx1"/>
              </a:solidFill>
            </a:ln>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pic>
          <p:nvPicPr>
            <p:cNvPr id="9" name="Picture 2">
              <a:extLst>
                <a:ext uri="{FF2B5EF4-FFF2-40B4-BE49-F238E27FC236}">
                  <a16:creationId xmlns:a16="http://schemas.microsoft.com/office/drawing/2014/main" id="{55890CD2-E216-D823-13E0-44CE8389AC4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98862" y="1845512"/>
              <a:ext cx="810110" cy="794709"/>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10" name="Picture 4">
              <a:extLst>
                <a:ext uri="{FF2B5EF4-FFF2-40B4-BE49-F238E27FC236}">
                  <a16:creationId xmlns:a16="http://schemas.microsoft.com/office/drawing/2014/main" id="{22A43066-4B73-5B7F-A804-971E18964F7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63570" y="1845512"/>
              <a:ext cx="762535" cy="794709"/>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6">
              <a:extLst>
                <a:ext uri="{FF2B5EF4-FFF2-40B4-BE49-F238E27FC236}">
                  <a16:creationId xmlns:a16="http://schemas.microsoft.com/office/drawing/2014/main" id="{902137DF-5426-CC4E-D27D-67824E02CA4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87900" y="1845512"/>
              <a:ext cx="733578" cy="794709"/>
            </a:xfrm>
            <a:prstGeom prst="rect">
              <a:avLst/>
            </a:prstGeom>
            <a:noFill/>
            <a:extLst>
              <a:ext uri="{909E8E84-426E-40DD-AFC4-6F175D3DCCD1}">
                <a14:hiddenFill xmlns:a14="http://schemas.microsoft.com/office/drawing/2010/main">
                  <a:solidFill>
                    <a:srgbClr val="FFFFFF"/>
                  </a:solidFill>
                </a14:hiddenFill>
              </a:ext>
            </a:extLst>
          </p:spPr>
        </p:pic>
      </p:grpSp>
      <p:sp>
        <p:nvSpPr>
          <p:cNvPr id="14" name="Plus 13">
            <a:extLst>
              <a:ext uri="{FF2B5EF4-FFF2-40B4-BE49-F238E27FC236}">
                <a16:creationId xmlns:a16="http://schemas.microsoft.com/office/drawing/2014/main" id="{3AF70EF8-3134-9B8A-B8D7-DBAAE2794161}"/>
              </a:ext>
            </a:extLst>
          </p:cNvPr>
          <p:cNvSpPr/>
          <p:nvPr/>
        </p:nvSpPr>
        <p:spPr>
          <a:xfrm>
            <a:off x="5564034" y="2806795"/>
            <a:ext cx="328799" cy="328799"/>
          </a:xfrm>
          <a:prstGeom prst="mathPlus">
            <a:avLst>
              <a:gd name="adj1" fmla="val 10037"/>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sysClr val="windowText" lastClr="000000"/>
              </a:solidFill>
              <a:effectLst/>
              <a:uLnTx/>
              <a:uFillTx/>
              <a:latin typeface="Aptos" panose="02110004020202020204"/>
              <a:ea typeface="+mn-ea"/>
              <a:cs typeface="+mn-cs"/>
            </a:endParaRPr>
          </a:p>
        </p:txBody>
      </p:sp>
      <p:grpSp>
        <p:nvGrpSpPr>
          <p:cNvPr id="15" name="Group 14">
            <a:extLst>
              <a:ext uri="{FF2B5EF4-FFF2-40B4-BE49-F238E27FC236}">
                <a16:creationId xmlns:a16="http://schemas.microsoft.com/office/drawing/2014/main" id="{7071B6F2-FAF7-1057-8AC9-A06214F83264}"/>
              </a:ext>
            </a:extLst>
          </p:cNvPr>
          <p:cNvGrpSpPr/>
          <p:nvPr/>
        </p:nvGrpSpPr>
        <p:grpSpPr>
          <a:xfrm>
            <a:off x="5999036" y="2634020"/>
            <a:ext cx="1603314" cy="674349"/>
            <a:chOff x="2689281" y="1544128"/>
            <a:chExt cx="3322608" cy="1397479"/>
          </a:xfrm>
        </p:grpSpPr>
        <p:grpSp>
          <p:nvGrpSpPr>
            <p:cNvPr id="16" name="Group 15">
              <a:extLst>
                <a:ext uri="{FF2B5EF4-FFF2-40B4-BE49-F238E27FC236}">
                  <a16:creationId xmlns:a16="http://schemas.microsoft.com/office/drawing/2014/main" id="{4F80B6F6-7F80-52A0-6835-47BE9902942C}"/>
                </a:ext>
              </a:extLst>
            </p:cNvPr>
            <p:cNvGrpSpPr/>
            <p:nvPr/>
          </p:nvGrpSpPr>
          <p:grpSpPr>
            <a:xfrm>
              <a:off x="2846717" y="1785668"/>
              <a:ext cx="1955321" cy="914400"/>
              <a:chOff x="2846717" y="1785668"/>
              <a:chExt cx="1955321" cy="914400"/>
            </a:xfrm>
          </p:grpSpPr>
          <p:sp>
            <p:nvSpPr>
              <p:cNvPr id="22" name="Rectangle 21">
                <a:extLst>
                  <a:ext uri="{FF2B5EF4-FFF2-40B4-BE49-F238E27FC236}">
                    <a16:creationId xmlns:a16="http://schemas.microsoft.com/office/drawing/2014/main" id="{F5147D76-E64F-05E2-8051-D6DFA4B43279}"/>
                  </a:ext>
                </a:extLst>
              </p:cNvPr>
              <p:cNvSpPr/>
              <p:nvPr/>
            </p:nvSpPr>
            <p:spPr>
              <a:xfrm>
                <a:off x="2846717" y="1785668"/>
                <a:ext cx="914400" cy="914400"/>
              </a:xfrm>
              <a:prstGeom prst="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3" name="Rectangle 22">
                <a:extLst>
                  <a:ext uri="{FF2B5EF4-FFF2-40B4-BE49-F238E27FC236}">
                    <a16:creationId xmlns:a16="http://schemas.microsoft.com/office/drawing/2014/main" id="{2EAB280C-7BA3-BB22-6F1F-95E63973FC98}"/>
                  </a:ext>
                </a:extLst>
              </p:cNvPr>
              <p:cNvSpPr/>
              <p:nvPr/>
            </p:nvSpPr>
            <p:spPr>
              <a:xfrm>
                <a:off x="3887638" y="1785668"/>
                <a:ext cx="914400" cy="914400"/>
              </a:xfrm>
              <a:prstGeom prst="rect">
                <a:avLst/>
              </a:prstGeom>
              <a:noFill/>
              <a:ln w="38100">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17" name="Rectangle 16">
              <a:extLst>
                <a:ext uri="{FF2B5EF4-FFF2-40B4-BE49-F238E27FC236}">
                  <a16:creationId xmlns:a16="http://schemas.microsoft.com/office/drawing/2014/main" id="{4EE201E6-B41D-0F06-4918-1D14A0BABFBD}"/>
                </a:ext>
              </a:extLst>
            </p:cNvPr>
            <p:cNvSpPr/>
            <p:nvPr/>
          </p:nvSpPr>
          <p:spPr>
            <a:xfrm>
              <a:off x="5097489" y="1785668"/>
              <a:ext cx="914400" cy="914400"/>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Double Bracket 17">
              <a:extLst>
                <a:ext uri="{FF2B5EF4-FFF2-40B4-BE49-F238E27FC236}">
                  <a16:creationId xmlns:a16="http://schemas.microsoft.com/office/drawing/2014/main" id="{30B452C3-03CC-FEF3-4CCB-C31ADEE4A2BD}"/>
                </a:ext>
              </a:extLst>
            </p:cNvPr>
            <p:cNvSpPr/>
            <p:nvPr/>
          </p:nvSpPr>
          <p:spPr>
            <a:xfrm>
              <a:off x="2689281" y="1544128"/>
              <a:ext cx="2281687" cy="1397479"/>
            </a:xfrm>
            <a:prstGeom prst="bracketPair">
              <a:avLst/>
            </a:prstGeom>
            <a:ln>
              <a:solidFill>
                <a:schemeClr val="tx1"/>
              </a:solidFill>
            </a:ln>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pic>
          <p:nvPicPr>
            <p:cNvPr id="19" name="Picture 2">
              <a:extLst>
                <a:ext uri="{FF2B5EF4-FFF2-40B4-BE49-F238E27FC236}">
                  <a16:creationId xmlns:a16="http://schemas.microsoft.com/office/drawing/2014/main" id="{29CBFEFB-B3E9-A452-0503-F442D79949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98862" y="1845512"/>
              <a:ext cx="810110" cy="794709"/>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20" name="Picture 4">
              <a:extLst>
                <a:ext uri="{FF2B5EF4-FFF2-40B4-BE49-F238E27FC236}">
                  <a16:creationId xmlns:a16="http://schemas.microsoft.com/office/drawing/2014/main" id="{C04A9A17-F133-4EC5-6238-BBDD0B3AC2C8}"/>
                </a:ext>
              </a:extLst>
            </p:cNvPr>
            <p:cNvPicPr>
              <a:picLocks noChangeAspect="1" noChangeArrowheads="1"/>
            </p:cNvPicPr>
            <p:nvPr/>
          </p:nvPicPr>
          <p:blipFill>
            <a:blip r:embed="rId7"/>
            <a:srcRect/>
            <a:stretch/>
          </p:blipFill>
          <p:spPr bwMode="auto">
            <a:xfrm>
              <a:off x="3963571" y="1845512"/>
              <a:ext cx="762534" cy="794707"/>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6">
              <a:extLst>
                <a:ext uri="{FF2B5EF4-FFF2-40B4-BE49-F238E27FC236}">
                  <a16:creationId xmlns:a16="http://schemas.microsoft.com/office/drawing/2014/main" id="{9D1E787F-4788-D394-8888-A634326C692A}"/>
                </a:ext>
              </a:extLst>
            </p:cNvPr>
            <p:cNvPicPr>
              <a:picLocks noChangeAspect="1" noChangeArrowheads="1"/>
            </p:cNvPicPr>
            <p:nvPr/>
          </p:nvPicPr>
          <p:blipFill>
            <a:blip r:embed="rId8"/>
            <a:srcRect/>
            <a:stretch/>
          </p:blipFill>
          <p:spPr bwMode="auto">
            <a:xfrm>
              <a:off x="5187900" y="1845512"/>
              <a:ext cx="733576" cy="794707"/>
            </a:xfrm>
            <a:prstGeom prst="rect">
              <a:avLst/>
            </a:prstGeom>
            <a:noFill/>
            <a:extLst>
              <a:ext uri="{909E8E84-426E-40DD-AFC4-6F175D3DCCD1}">
                <a14:hiddenFill xmlns:a14="http://schemas.microsoft.com/office/drawing/2010/main">
                  <a:solidFill>
                    <a:srgbClr val="FFFFFF"/>
                  </a:solidFill>
                </a14:hiddenFill>
              </a:ext>
            </a:extLst>
          </p:spPr>
        </p:pic>
      </p:grpSp>
      <p:sp>
        <p:nvSpPr>
          <p:cNvPr id="24" name="Plus 23">
            <a:extLst>
              <a:ext uri="{FF2B5EF4-FFF2-40B4-BE49-F238E27FC236}">
                <a16:creationId xmlns:a16="http://schemas.microsoft.com/office/drawing/2014/main" id="{BB7A7F52-DBFD-BE2A-72DD-AE683869A3D9}"/>
              </a:ext>
            </a:extLst>
          </p:cNvPr>
          <p:cNvSpPr/>
          <p:nvPr/>
        </p:nvSpPr>
        <p:spPr>
          <a:xfrm>
            <a:off x="7685380" y="2803882"/>
            <a:ext cx="328799" cy="328799"/>
          </a:xfrm>
          <a:prstGeom prst="mathPlus">
            <a:avLst>
              <a:gd name="adj1" fmla="val 10037"/>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sysClr val="windowText" lastClr="000000"/>
              </a:solidFill>
              <a:effectLst/>
              <a:uLnTx/>
              <a:uFillTx/>
              <a:latin typeface="Aptos" panose="02110004020202020204"/>
              <a:ea typeface="+mn-ea"/>
              <a:cs typeface="+mn-cs"/>
            </a:endParaRPr>
          </a:p>
        </p:txBody>
      </p:sp>
      <p:sp>
        <p:nvSpPr>
          <p:cNvPr id="25" name="TextBox 24">
            <a:extLst>
              <a:ext uri="{FF2B5EF4-FFF2-40B4-BE49-F238E27FC236}">
                <a16:creationId xmlns:a16="http://schemas.microsoft.com/office/drawing/2014/main" id="{7E356B22-E11B-7BF3-ECAB-110C79D9804F}"/>
              </a:ext>
            </a:extLst>
          </p:cNvPr>
          <p:cNvSpPr txBox="1"/>
          <p:nvPr/>
        </p:nvSpPr>
        <p:spPr>
          <a:xfrm>
            <a:off x="8041364" y="2206559"/>
            <a:ext cx="924972" cy="110799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L" sz="6600" b="0" i="0" u="none" strike="noStrike" kern="1200" cap="none" spc="0" normalizeH="0" baseline="0" noProof="0" dirty="0">
                <a:ln>
                  <a:noFill/>
                </a:ln>
                <a:solidFill>
                  <a:prstClr val="black"/>
                </a:solidFill>
                <a:effectLst/>
                <a:uLnTx/>
                <a:uFillTx/>
                <a:latin typeface="Aptos" panose="02110004020202020204"/>
                <a:ea typeface="+mn-ea"/>
                <a:cs typeface="+mn-cs"/>
              </a:rPr>
              <a:t>…</a:t>
            </a:r>
          </a:p>
        </p:txBody>
      </p:sp>
      <p:sp>
        <p:nvSpPr>
          <p:cNvPr id="26" name="Plus 25">
            <a:extLst>
              <a:ext uri="{FF2B5EF4-FFF2-40B4-BE49-F238E27FC236}">
                <a16:creationId xmlns:a16="http://schemas.microsoft.com/office/drawing/2014/main" id="{2249F0C8-0350-59C5-0018-3CBAD8D7DDE9}"/>
              </a:ext>
            </a:extLst>
          </p:cNvPr>
          <p:cNvSpPr/>
          <p:nvPr/>
        </p:nvSpPr>
        <p:spPr>
          <a:xfrm>
            <a:off x="8909137" y="2799167"/>
            <a:ext cx="328799" cy="328799"/>
          </a:xfrm>
          <a:prstGeom prst="mathPlus">
            <a:avLst>
              <a:gd name="adj1" fmla="val 10037"/>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sysClr val="windowText" lastClr="000000"/>
              </a:solidFill>
              <a:effectLst/>
              <a:uLnTx/>
              <a:uFillTx/>
              <a:latin typeface="Aptos" panose="02110004020202020204"/>
              <a:ea typeface="+mn-ea"/>
              <a:cs typeface="+mn-cs"/>
            </a:endParaRPr>
          </a:p>
        </p:txBody>
      </p:sp>
      <p:grpSp>
        <p:nvGrpSpPr>
          <p:cNvPr id="27" name="Group 26">
            <a:extLst>
              <a:ext uri="{FF2B5EF4-FFF2-40B4-BE49-F238E27FC236}">
                <a16:creationId xmlns:a16="http://schemas.microsoft.com/office/drawing/2014/main" id="{844D09C1-0AAA-B785-22F8-40329D259B42}"/>
              </a:ext>
            </a:extLst>
          </p:cNvPr>
          <p:cNvGrpSpPr/>
          <p:nvPr/>
        </p:nvGrpSpPr>
        <p:grpSpPr>
          <a:xfrm>
            <a:off x="9365432" y="2634020"/>
            <a:ext cx="1603314" cy="674349"/>
            <a:chOff x="2689281" y="1544128"/>
            <a:chExt cx="3322608" cy="1397479"/>
          </a:xfrm>
        </p:grpSpPr>
        <p:grpSp>
          <p:nvGrpSpPr>
            <p:cNvPr id="28" name="Group 27">
              <a:extLst>
                <a:ext uri="{FF2B5EF4-FFF2-40B4-BE49-F238E27FC236}">
                  <a16:creationId xmlns:a16="http://schemas.microsoft.com/office/drawing/2014/main" id="{2C1435CA-F0C2-6EFB-82D8-FC6FD7E4D87C}"/>
                </a:ext>
              </a:extLst>
            </p:cNvPr>
            <p:cNvGrpSpPr/>
            <p:nvPr/>
          </p:nvGrpSpPr>
          <p:grpSpPr>
            <a:xfrm>
              <a:off x="2846717" y="1785668"/>
              <a:ext cx="1955321" cy="914400"/>
              <a:chOff x="2846717" y="1785668"/>
              <a:chExt cx="1955321" cy="914400"/>
            </a:xfrm>
          </p:grpSpPr>
          <p:sp>
            <p:nvSpPr>
              <p:cNvPr id="34" name="Rectangle 33">
                <a:extLst>
                  <a:ext uri="{FF2B5EF4-FFF2-40B4-BE49-F238E27FC236}">
                    <a16:creationId xmlns:a16="http://schemas.microsoft.com/office/drawing/2014/main" id="{E10C641F-5A4C-0277-688A-A80A19B1F855}"/>
                  </a:ext>
                </a:extLst>
              </p:cNvPr>
              <p:cNvSpPr/>
              <p:nvPr/>
            </p:nvSpPr>
            <p:spPr>
              <a:xfrm>
                <a:off x="2846717" y="1785668"/>
                <a:ext cx="914400" cy="914400"/>
              </a:xfrm>
              <a:prstGeom prst="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5" name="Rectangle 34">
                <a:extLst>
                  <a:ext uri="{FF2B5EF4-FFF2-40B4-BE49-F238E27FC236}">
                    <a16:creationId xmlns:a16="http://schemas.microsoft.com/office/drawing/2014/main" id="{B9BB2706-EC72-C7F7-3FED-63096632366F}"/>
                  </a:ext>
                </a:extLst>
              </p:cNvPr>
              <p:cNvSpPr/>
              <p:nvPr/>
            </p:nvSpPr>
            <p:spPr>
              <a:xfrm>
                <a:off x="3887638" y="1785668"/>
                <a:ext cx="914400" cy="914400"/>
              </a:xfrm>
              <a:prstGeom prst="rect">
                <a:avLst/>
              </a:prstGeom>
              <a:noFill/>
              <a:ln w="38100">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29" name="Rectangle 28">
              <a:extLst>
                <a:ext uri="{FF2B5EF4-FFF2-40B4-BE49-F238E27FC236}">
                  <a16:creationId xmlns:a16="http://schemas.microsoft.com/office/drawing/2014/main" id="{4484E5F0-50BB-8721-1456-9082D62786A5}"/>
                </a:ext>
              </a:extLst>
            </p:cNvPr>
            <p:cNvSpPr/>
            <p:nvPr/>
          </p:nvSpPr>
          <p:spPr>
            <a:xfrm>
              <a:off x="5097489" y="1785668"/>
              <a:ext cx="914400" cy="914400"/>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0" name="Double Bracket 29">
              <a:extLst>
                <a:ext uri="{FF2B5EF4-FFF2-40B4-BE49-F238E27FC236}">
                  <a16:creationId xmlns:a16="http://schemas.microsoft.com/office/drawing/2014/main" id="{5A07FD58-A72D-E469-C0BF-D0B4B3C138D8}"/>
                </a:ext>
              </a:extLst>
            </p:cNvPr>
            <p:cNvSpPr/>
            <p:nvPr/>
          </p:nvSpPr>
          <p:spPr>
            <a:xfrm>
              <a:off x="2689281" y="1544128"/>
              <a:ext cx="2281687" cy="1397479"/>
            </a:xfrm>
            <a:prstGeom prst="bracketPair">
              <a:avLst/>
            </a:prstGeom>
            <a:ln>
              <a:solidFill>
                <a:schemeClr val="tx1"/>
              </a:solidFill>
            </a:ln>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pic>
          <p:nvPicPr>
            <p:cNvPr id="31" name="Picture 2">
              <a:extLst>
                <a:ext uri="{FF2B5EF4-FFF2-40B4-BE49-F238E27FC236}">
                  <a16:creationId xmlns:a16="http://schemas.microsoft.com/office/drawing/2014/main" id="{000EA40A-7B03-0A44-4A65-7E46C176483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98862" y="1845512"/>
              <a:ext cx="810110" cy="794709"/>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32" name="Picture 4">
              <a:extLst>
                <a:ext uri="{FF2B5EF4-FFF2-40B4-BE49-F238E27FC236}">
                  <a16:creationId xmlns:a16="http://schemas.microsoft.com/office/drawing/2014/main" id="{60E33527-0A2A-7575-AB7F-5CC719C6B130}"/>
                </a:ext>
              </a:extLst>
            </p:cNvPr>
            <p:cNvPicPr>
              <a:picLocks noChangeAspect="1" noChangeArrowheads="1"/>
            </p:cNvPicPr>
            <p:nvPr/>
          </p:nvPicPr>
          <p:blipFill>
            <a:blip r:embed="rId9"/>
            <a:srcRect/>
            <a:stretch/>
          </p:blipFill>
          <p:spPr bwMode="auto">
            <a:xfrm>
              <a:off x="3963571" y="1872106"/>
              <a:ext cx="762534" cy="741519"/>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6">
              <a:extLst>
                <a:ext uri="{FF2B5EF4-FFF2-40B4-BE49-F238E27FC236}">
                  <a16:creationId xmlns:a16="http://schemas.microsoft.com/office/drawing/2014/main" id="{6741C0F0-0009-58F5-9A49-BB847FD76279}"/>
                </a:ext>
              </a:extLst>
            </p:cNvPr>
            <p:cNvPicPr>
              <a:picLocks noChangeAspect="1" noChangeArrowheads="1"/>
            </p:cNvPicPr>
            <p:nvPr/>
          </p:nvPicPr>
          <p:blipFill>
            <a:blip r:embed="rId10"/>
            <a:srcRect/>
            <a:stretch/>
          </p:blipFill>
          <p:spPr bwMode="auto">
            <a:xfrm>
              <a:off x="5187900" y="1874588"/>
              <a:ext cx="733576" cy="736557"/>
            </a:xfrm>
            <a:prstGeom prst="rect">
              <a:avLst/>
            </a:prstGeom>
            <a:noFill/>
            <a:extLst>
              <a:ext uri="{909E8E84-426E-40DD-AFC4-6F175D3DCCD1}">
                <a14:hiddenFill xmlns:a14="http://schemas.microsoft.com/office/drawing/2010/main">
                  <a:solidFill>
                    <a:srgbClr val="FFFFFF"/>
                  </a:solidFill>
                </a14:hiddenFill>
              </a:ext>
            </a:extLst>
          </p:spPr>
        </p:pic>
      </p:grpSp>
      <p:sp>
        <p:nvSpPr>
          <p:cNvPr id="36" name="Right Brace 35">
            <a:extLst>
              <a:ext uri="{FF2B5EF4-FFF2-40B4-BE49-F238E27FC236}">
                <a16:creationId xmlns:a16="http://schemas.microsoft.com/office/drawing/2014/main" id="{7628B6AC-EA2C-49F5-0290-3024DA85DF61}"/>
              </a:ext>
            </a:extLst>
          </p:cNvPr>
          <p:cNvSpPr/>
          <p:nvPr/>
        </p:nvSpPr>
        <p:spPr>
          <a:xfrm rot="16200000">
            <a:off x="6998611" y="2918285"/>
            <a:ext cx="674350" cy="1411156"/>
          </a:xfrm>
          <a:prstGeom prst="rightBrace">
            <a:avLst>
              <a:gd name="adj1" fmla="val 77987"/>
              <a:gd name="adj2" fmla="val 50000"/>
            </a:avLst>
          </a:prstGeom>
          <a:ln>
            <a:solidFill>
              <a:schemeClr val="tx1"/>
            </a:solidFill>
          </a:ln>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94" name="TextBox 93">
            <a:extLst>
              <a:ext uri="{FF2B5EF4-FFF2-40B4-BE49-F238E27FC236}">
                <a16:creationId xmlns:a16="http://schemas.microsoft.com/office/drawing/2014/main" id="{47D31290-C19C-3F98-8C8A-782FDE142FB9}"/>
              </a:ext>
            </a:extLst>
          </p:cNvPr>
          <p:cNvSpPr txBox="1"/>
          <p:nvPr/>
        </p:nvSpPr>
        <p:spPr>
          <a:xfrm>
            <a:off x="1126230" y="1889094"/>
            <a:ext cx="2240284" cy="707886"/>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Output feature </a:t>
            </a:r>
            <a:endParaRPr kumimoji="0" lang="he-IL"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map</a:t>
            </a:r>
            <a:endParaRPr kumimoji="0" lang="en-IL"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p:txBody>
      </p:sp>
      <p:grpSp>
        <p:nvGrpSpPr>
          <p:cNvPr id="95" name="Group 94">
            <a:extLst>
              <a:ext uri="{FF2B5EF4-FFF2-40B4-BE49-F238E27FC236}">
                <a16:creationId xmlns:a16="http://schemas.microsoft.com/office/drawing/2014/main" id="{D7E35937-C4F2-34BF-878C-3FD3656C9E24}"/>
              </a:ext>
            </a:extLst>
          </p:cNvPr>
          <p:cNvGrpSpPr/>
          <p:nvPr/>
        </p:nvGrpSpPr>
        <p:grpSpPr>
          <a:xfrm>
            <a:off x="1654789" y="2599910"/>
            <a:ext cx="1237206" cy="1237076"/>
            <a:chOff x="-357025" y="1840308"/>
            <a:chExt cx="3132966" cy="3132635"/>
          </a:xfrm>
        </p:grpSpPr>
        <p:grpSp>
          <p:nvGrpSpPr>
            <p:cNvPr id="96" name="Group 95">
              <a:extLst>
                <a:ext uri="{FF2B5EF4-FFF2-40B4-BE49-F238E27FC236}">
                  <a16:creationId xmlns:a16="http://schemas.microsoft.com/office/drawing/2014/main" id="{8355FEBD-0917-6612-C55E-CD41203E9861}"/>
                </a:ext>
              </a:extLst>
            </p:cNvPr>
            <p:cNvGrpSpPr/>
            <p:nvPr/>
          </p:nvGrpSpPr>
          <p:grpSpPr>
            <a:xfrm>
              <a:off x="-354686" y="1840308"/>
              <a:ext cx="3130627" cy="627340"/>
              <a:chOff x="495131" y="1965172"/>
              <a:chExt cx="3130627" cy="627340"/>
            </a:xfrm>
          </p:grpSpPr>
          <p:sp>
            <p:nvSpPr>
              <p:cNvPr id="121" name="Rectangle 120">
                <a:extLst>
                  <a:ext uri="{FF2B5EF4-FFF2-40B4-BE49-F238E27FC236}">
                    <a16:creationId xmlns:a16="http://schemas.microsoft.com/office/drawing/2014/main" id="{46699A37-F9FD-AB4C-CDC6-128BB9D612D9}"/>
                  </a:ext>
                </a:extLst>
              </p:cNvPr>
              <p:cNvSpPr/>
              <p:nvPr/>
            </p:nvSpPr>
            <p:spPr>
              <a:xfrm>
                <a:off x="495131"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2" name="Rectangle 121">
                <a:extLst>
                  <a:ext uri="{FF2B5EF4-FFF2-40B4-BE49-F238E27FC236}">
                    <a16:creationId xmlns:a16="http://schemas.microsoft.com/office/drawing/2014/main" id="{792D3CA6-6AC5-3339-0980-C6DF53ADFC51}"/>
                  </a:ext>
                </a:extLst>
              </p:cNvPr>
              <p:cNvSpPr/>
              <p:nvPr/>
            </p:nvSpPr>
            <p:spPr>
              <a:xfrm>
                <a:off x="1114787"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3" name="Rectangle 122">
                <a:extLst>
                  <a:ext uri="{FF2B5EF4-FFF2-40B4-BE49-F238E27FC236}">
                    <a16:creationId xmlns:a16="http://schemas.microsoft.com/office/drawing/2014/main" id="{550C1142-4370-1AA4-1F50-A8EA3D53903D}"/>
                  </a:ext>
                </a:extLst>
              </p:cNvPr>
              <p:cNvSpPr/>
              <p:nvPr/>
            </p:nvSpPr>
            <p:spPr>
              <a:xfrm>
                <a:off x="1746505"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4" name="Rectangle 123">
                <a:extLst>
                  <a:ext uri="{FF2B5EF4-FFF2-40B4-BE49-F238E27FC236}">
                    <a16:creationId xmlns:a16="http://schemas.microsoft.com/office/drawing/2014/main" id="{0AEDD7BB-815A-957A-12C6-EB2E35E825FC}"/>
                  </a:ext>
                </a:extLst>
              </p:cNvPr>
              <p:cNvSpPr/>
              <p:nvPr/>
            </p:nvSpPr>
            <p:spPr>
              <a:xfrm>
                <a:off x="2376435"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5" name="Rectangle 124">
                <a:extLst>
                  <a:ext uri="{FF2B5EF4-FFF2-40B4-BE49-F238E27FC236}">
                    <a16:creationId xmlns:a16="http://schemas.microsoft.com/office/drawing/2014/main" id="{1580576C-DE52-0B81-B194-CA96CA8A8103}"/>
                  </a:ext>
                </a:extLst>
              </p:cNvPr>
              <p:cNvSpPr/>
              <p:nvPr/>
            </p:nvSpPr>
            <p:spPr>
              <a:xfrm>
                <a:off x="2998417"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nvGrpSpPr>
            <p:cNvPr id="97" name="Group 96">
              <a:extLst>
                <a:ext uri="{FF2B5EF4-FFF2-40B4-BE49-F238E27FC236}">
                  <a16:creationId xmlns:a16="http://schemas.microsoft.com/office/drawing/2014/main" id="{35AAB79C-BD13-5A2A-9D14-C99A5CF34B24}"/>
                </a:ext>
              </a:extLst>
            </p:cNvPr>
            <p:cNvGrpSpPr/>
            <p:nvPr/>
          </p:nvGrpSpPr>
          <p:grpSpPr>
            <a:xfrm>
              <a:off x="-354956" y="2466838"/>
              <a:ext cx="3130627" cy="627340"/>
              <a:chOff x="495131" y="1965172"/>
              <a:chExt cx="3130627" cy="627340"/>
            </a:xfrm>
          </p:grpSpPr>
          <p:sp>
            <p:nvSpPr>
              <p:cNvPr id="116" name="Rectangle 115">
                <a:extLst>
                  <a:ext uri="{FF2B5EF4-FFF2-40B4-BE49-F238E27FC236}">
                    <a16:creationId xmlns:a16="http://schemas.microsoft.com/office/drawing/2014/main" id="{A03130B1-0D85-D4C2-80FB-B61E82406176}"/>
                  </a:ext>
                </a:extLst>
              </p:cNvPr>
              <p:cNvSpPr/>
              <p:nvPr/>
            </p:nvSpPr>
            <p:spPr>
              <a:xfrm>
                <a:off x="495131"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7" name="Rectangle 116">
                <a:extLst>
                  <a:ext uri="{FF2B5EF4-FFF2-40B4-BE49-F238E27FC236}">
                    <a16:creationId xmlns:a16="http://schemas.microsoft.com/office/drawing/2014/main" id="{D9AD6A90-DB9D-36FD-4E31-D1887C75B101}"/>
                  </a:ext>
                </a:extLst>
              </p:cNvPr>
              <p:cNvSpPr/>
              <p:nvPr/>
            </p:nvSpPr>
            <p:spPr>
              <a:xfrm>
                <a:off x="1114787"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8" name="Rectangle 117">
                <a:extLst>
                  <a:ext uri="{FF2B5EF4-FFF2-40B4-BE49-F238E27FC236}">
                    <a16:creationId xmlns:a16="http://schemas.microsoft.com/office/drawing/2014/main" id="{3CE1BAC1-0D1E-EA6B-9A68-7322ADC6B254}"/>
                  </a:ext>
                </a:extLst>
              </p:cNvPr>
              <p:cNvSpPr/>
              <p:nvPr/>
            </p:nvSpPr>
            <p:spPr>
              <a:xfrm>
                <a:off x="1746505"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9" name="Rectangle 118">
                <a:extLst>
                  <a:ext uri="{FF2B5EF4-FFF2-40B4-BE49-F238E27FC236}">
                    <a16:creationId xmlns:a16="http://schemas.microsoft.com/office/drawing/2014/main" id="{0F3F1382-EDAD-15FF-1B3A-3B4C4C6CDA54}"/>
                  </a:ext>
                </a:extLst>
              </p:cNvPr>
              <p:cNvSpPr/>
              <p:nvPr/>
            </p:nvSpPr>
            <p:spPr>
              <a:xfrm>
                <a:off x="2376435"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0" name="Rectangle 119">
                <a:extLst>
                  <a:ext uri="{FF2B5EF4-FFF2-40B4-BE49-F238E27FC236}">
                    <a16:creationId xmlns:a16="http://schemas.microsoft.com/office/drawing/2014/main" id="{0D5A9213-7570-82EC-31DE-8D3C6206C9FD}"/>
                  </a:ext>
                </a:extLst>
              </p:cNvPr>
              <p:cNvSpPr/>
              <p:nvPr/>
            </p:nvSpPr>
            <p:spPr>
              <a:xfrm>
                <a:off x="2998417"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nvGrpSpPr>
            <p:cNvPr id="98" name="Group 97">
              <a:extLst>
                <a:ext uri="{FF2B5EF4-FFF2-40B4-BE49-F238E27FC236}">
                  <a16:creationId xmlns:a16="http://schemas.microsoft.com/office/drawing/2014/main" id="{EAF70F34-DFC4-D3DB-235E-A05DDDDAD08D}"/>
                </a:ext>
              </a:extLst>
            </p:cNvPr>
            <p:cNvGrpSpPr/>
            <p:nvPr/>
          </p:nvGrpSpPr>
          <p:grpSpPr>
            <a:xfrm>
              <a:off x="-356485" y="2464537"/>
              <a:ext cx="3130627" cy="1249552"/>
              <a:chOff x="495131" y="1342960"/>
              <a:chExt cx="3130627" cy="1249552"/>
            </a:xfrm>
          </p:grpSpPr>
          <p:sp>
            <p:nvSpPr>
              <p:cNvPr id="111" name="Rectangle 110">
                <a:extLst>
                  <a:ext uri="{FF2B5EF4-FFF2-40B4-BE49-F238E27FC236}">
                    <a16:creationId xmlns:a16="http://schemas.microsoft.com/office/drawing/2014/main" id="{2145ADBD-E52E-0D21-AC05-A5AFD4A65538}"/>
                  </a:ext>
                </a:extLst>
              </p:cNvPr>
              <p:cNvSpPr/>
              <p:nvPr/>
            </p:nvSpPr>
            <p:spPr>
              <a:xfrm>
                <a:off x="495131"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2" name="Rectangle 111">
                <a:extLst>
                  <a:ext uri="{FF2B5EF4-FFF2-40B4-BE49-F238E27FC236}">
                    <a16:creationId xmlns:a16="http://schemas.microsoft.com/office/drawing/2014/main" id="{6948D024-35BE-D0D2-D0CC-DAF2DF5AD167}"/>
                  </a:ext>
                </a:extLst>
              </p:cNvPr>
              <p:cNvSpPr/>
              <p:nvPr/>
            </p:nvSpPr>
            <p:spPr>
              <a:xfrm>
                <a:off x="1114787"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3" name="Rectangle 112">
                <a:extLst>
                  <a:ext uri="{FF2B5EF4-FFF2-40B4-BE49-F238E27FC236}">
                    <a16:creationId xmlns:a16="http://schemas.microsoft.com/office/drawing/2014/main" id="{84C8EBD9-D710-7C65-4CD1-C565513A2B5D}"/>
                  </a:ext>
                </a:extLst>
              </p:cNvPr>
              <p:cNvSpPr/>
              <p:nvPr/>
            </p:nvSpPr>
            <p:spPr>
              <a:xfrm>
                <a:off x="1746505"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4" name="Rectangle 113">
                <a:extLst>
                  <a:ext uri="{FF2B5EF4-FFF2-40B4-BE49-F238E27FC236}">
                    <a16:creationId xmlns:a16="http://schemas.microsoft.com/office/drawing/2014/main" id="{41769425-330A-F10D-1D52-01348AB9864D}"/>
                  </a:ext>
                </a:extLst>
              </p:cNvPr>
              <p:cNvSpPr/>
              <p:nvPr/>
            </p:nvSpPr>
            <p:spPr>
              <a:xfrm>
                <a:off x="2376434" y="1342960"/>
                <a:ext cx="627340" cy="627339"/>
              </a:xfrm>
              <a:prstGeom prst="rect">
                <a:avLst/>
              </a:prstGeom>
              <a:solidFill>
                <a:srgbClr val="29B050"/>
              </a:solid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15" name="Rectangle 114">
                <a:extLst>
                  <a:ext uri="{FF2B5EF4-FFF2-40B4-BE49-F238E27FC236}">
                    <a16:creationId xmlns:a16="http://schemas.microsoft.com/office/drawing/2014/main" id="{EB5FDA11-6069-76A5-E342-426A7A6770DE}"/>
                  </a:ext>
                </a:extLst>
              </p:cNvPr>
              <p:cNvSpPr/>
              <p:nvPr/>
            </p:nvSpPr>
            <p:spPr>
              <a:xfrm>
                <a:off x="2998417"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nvGrpSpPr>
            <p:cNvPr id="99" name="Group 98">
              <a:extLst>
                <a:ext uri="{FF2B5EF4-FFF2-40B4-BE49-F238E27FC236}">
                  <a16:creationId xmlns:a16="http://schemas.microsoft.com/office/drawing/2014/main" id="{AF0C9F57-8D9D-4D9A-89D5-BCB701F249BF}"/>
                </a:ext>
              </a:extLst>
            </p:cNvPr>
            <p:cNvGrpSpPr/>
            <p:nvPr/>
          </p:nvGrpSpPr>
          <p:grpSpPr>
            <a:xfrm>
              <a:off x="-356755" y="3713279"/>
              <a:ext cx="3130627" cy="627340"/>
              <a:chOff x="495131" y="1965172"/>
              <a:chExt cx="3130627" cy="627340"/>
            </a:xfrm>
          </p:grpSpPr>
          <p:sp>
            <p:nvSpPr>
              <p:cNvPr id="106" name="Rectangle 105">
                <a:extLst>
                  <a:ext uri="{FF2B5EF4-FFF2-40B4-BE49-F238E27FC236}">
                    <a16:creationId xmlns:a16="http://schemas.microsoft.com/office/drawing/2014/main" id="{513276C6-569B-034C-72D5-C342ABA1F0DE}"/>
                  </a:ext>
                </a:extLst>
              </p:cNvPr>
              <p:cNvSpPr/>
              <p:nvPr/>
            </p:nvSpPr>
            <p:spPr>
              <a:xfrm>
                <a:off x="495131"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7" name="Rectangle 106">
                <a:extLst>
                  <a:ext uri="{FF2B5EF4-FFF2-40B4-BE49-F238E27FC236}">
                    <a16:creationId xmlns:a16="http://schemas.microsoft.com/office/drawing/2014/main" id="{246E4F77-2F74-EDAF-2D6B-8A494FA24497}"/>
                  </a:ext>
                </a:extLst>
              </p:cNvPr>
              <p:cNvSpPr/>
              <p:nvPr/>
            </p:nvSpPr>
            <p:spPr>
              <a:xfrm>
                <a:off x="1114787"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8" name="Rectangle 107">
                <a:extLst>
                  <a:ext uri="{FF2B5EF4-FFF2-40B4-BE49-F238E27FC236}">
                    <a16:creationId xmlns:a16="http://schemas.microsoft.com/office/drawing/2014/main" id="{92554FB7-1038-2450-D285-D449D25F1876}"/>
                  </a:ext>
                </a:extLst>
              </p:cNvPr>
              <p:cNvSpPr/>
              <p:nvPr/>
            </p:nvSpPr>
            <p:spPr>
              <a:xfrm>
                <a:off x="1746505"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9" name="Rectangle 108">
                <a:extLst>
                  <a:ext uri="{FF2B5EF4-FFF2-40B4-BE49-F238E27FC236}">
                    <a16:creationId xmlns:a16="http://schemas.microsoft.com/office/drawing/2014/main" id="{F96DE04F-4526-BC87-4839-E0CFE080CB2D}"/>
                  </a:ext>
                </a:extLst>
              </p:cNvPr>
              <p:cNvSpPr/>
              <p:nvPr/>
            </p:nvSpPr>
            <p:spPr>
              <a:xfrm>
                <a:off x="2376435"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0" name="Rectangle 109">
                <a:extLst>
                  <a:ext uri="{FF2B5EF4-FFF2-40B4-BE49-F238E27FC236}">
                    <a16:creationId xmlns:a16="http://schemas.microsoft.com/office/drawing/2014/main" id="{8FF9685D-6F01-EDF1-28A3-8A50F5EA339A}"/>
                  </a:ext>
                </a:extLst>
              </p:cNvPr>
              <p:cNvSpPr/>
              <p:nvPr/>
            </p:nvSpPr>
            <p:spPr>
              <a:xfrm>
                <a:off x="2998417"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nvGrpSpPr>
            <p:cNvPr id="100" name="Group 99">
              <a:extLst>
                <a:ext uri="{FF2B5EF4-FFF2-40B4-BE49-F238E27FC236}">
                  <a16:creationId xmlns:a16="http://schemas.microsoft.com/office/drawing/2014/main" id="{122ADDC0-89D8-8A82-57D9-1522CFBA23CB}"/>
                </a:ext>
              </a:extLst>
            </p:cNvPr>
            <p:cNvGrpSpPr/>
            <p:nvPr/>
          </p:nvGrpSpPr>
          <p:grpSpPr>
            <a:xfrm>
              <a:off x="-357025" y="4345603"/>
              <a:ext cx="3130627" cy="627340"/>
              <a:chOff x="495131" y="1965172"/>
              <a:chExt cx="3130627" cy="627340"/>
            </a:xfrm>
          </p:grpSpPr>
          <p:sp>
            <p:nvSpPr>
              <p:cNvPr id="101" name="Rectangle 100">
                <a:extLst>
                  <a:ext uri="{FF2B5EF4-FFF2-40B4-BE49-F238E27FC236}">
                    <a16:creationId xmlns:a16="http://schemas.microsoft.com/office/drawing/2014/main" id="{818C7833-DC77-1090-B706-4AE4742F1608}"/>
                  </a:ext>
                </a:extLst>
              </p:cNvPr>
              <p:cNvSpPr/>
              <p:nvPr/>
            </p:nvSpPr>
            <p:spPr>
              <a:xfrm>
                <a:off x="495131"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2" name="Rectangle 101">
                <a:extLst>
                  <a:ext uri="{FF2B5EF4-FFF2-40B4-BE49-F238E27FC236}">
                    <a16:creationId xmlns:a16="http://schemas.microsoft.com/office/drawing/2014/main" id="{9F54773A-2590-EA3B-277A-F0B9884E363D}"/>
                  </a:ext>
                </a:extLst>
              </p:cNvPr>
              <p:cNvSpPr/>
              <p:nvPr/>
            </p:nvSpPr>
            <p:spPr>
              <a:xfrm>
                <a:off x="1114787"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3" name="Rectangle 102">
                <a:extLst>
                  <a:ext uri="{FF2B5EF4-FFF2-40B4-BE49-F238E27FC236}">
                    <a16:creationId xmlns:a16="http://schemas.microsoft.com/office/drawing/2014/main" id="{BA508E54-FFD4-AB00-0B8B-DFBE08C97A7D}"/>
                  </a:ext>
                </a:extLst>
              </p:cNvPr>
              <p:cNvSpPr/>
              <p:nvPr/>
            </p:nvSpPr>
            <p:spPr>
              <a:xfrm>
                <a:off x="1746505"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4" name="Rectangle 103">
                <a:extLst>
                  <a:ext uri="{FF2B5EF4-FFF2-40B4-BE49-F238E27FC236}">
                    <a16:creationId xmlns:a16="http://schemas.microsoft.com/office/drawing/2014/main" id="{653549EB-9CB3-B1FE-361A-A9A812913F65}"/>
                  </a:ext>
                </a:extLst>
              </p:cNvPr>
              <p:cNvSpPr/>
              <p:nvPr/>
            </p:nvSpPr>
            <p:spPr>
              <a:xfrm>
                <a:off x="2376435"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5" name="Rectangle 104">
                <a:extLst>
                  <a:ext uri="{FF2B5EF4-FFF2-40B4-BE49-F238E27FC236}">
                    <a16:creationId xmlns:a16="http://schemas.microsoft.com/office/drawing/2014/main" id="{355AF09B-5E2D-3713-D9BC-4ADAFD30DD6C}"/>
                  </a:ext>
                </a:extLst>
              </p:cNvPr>
              <p:cNvSpPr/>
              <p:nvPr/>
            </p:nvSpPr>
            <p:spPr>
              <a:xfrm>
                <a:off x="2998417"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cxnSp>
        <p:nvCxnSpPr>
          <p:cNvPr id="136" name="Straight Arrow Connector 135">
            <a:extLst>
              <a:ext uri="{FF2B5EF4-FFF2-40B4-BE49-F238E27FC236}">
                <a16:creationId xmlns:a16="http://schemas.microsoft.com/office/drawing/2014/main" id="{DCE01599-C39E-5B0F-1260-547D08F40190}"/>
              </a:ext>
            </a:extLst>
          </p:cNvPr>
          <p:cNvCxnSpPr>
            <a:cxnSpLocks/>
          </p:cNvCxnSpPr>
          <p:nvPr/>
        </p:nvCxnSpPr>
        <p:spPr>
          <a:xfrm>
            <a:off x="2643335" y="2976027"/>
            <a:ext cx="1107792" cy="0"/>
          </a:xfrm>
          <a:prstGeom prst="straightConnector1">
            <a:avLst/>
          </a:prstGeom>
          <a:ln>
            <a:solidFill>
              <a:schemeClr val="tx1"/>
            </a:solidFill>
            <a:tailEnd type="stealth" w="lg" len="lg"/>
          </a:ln>
        </p:spPr>
        <p:style>
          <a:lnRef idx="2">
            <a:schemeClr val="accent1"/>
          </a:lnRef>
          <a:fillRef idx="0">
            <a:schemeClr val="accent1"/>
          </a:fillRef>
          <a:effectRef idx="1">
            <a:schemeClr val="accent1"/>
          </a:effectRef>
          <a:fontRef idx="minor">
            <a:schemeClr val="tx1"/>
          </a:fontRef>
        </p:style>
      </p:cxnSp>
      <p:pic>
        <p:nvPicPr>
          <p:cNvPr id="64" name="Picture 63">
            <a:extLst>
              <a:ext uri="{FF2B5EF4-FFF2-40B4-BE49-F238E27FC236}">
                <a16:creationId xmlns:a16="http://schemas.microsoft.com/office/drawing/2014/main" id="{3FF11149-D49E-A423-FCEB-DC9E9593256B}"/>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056384" y="3892792"/>
            <a:ext cx="496451" cy="340681"/>
          </a:xfrm>
          <a:prstGeom prst="rect">
            <a:avLst/>
          </a:prstGeom>
          <a:noFill/>
          <a:extLst>
            <a:ext uri="{909E8E84-426E-40DD-AFC4-6F175D3DCCD1}">
              <a14:hiddenFill xmlns:a14="http://schemas.microsoft.com/office/drawing/2010/main">
                <a:solidFill>
                  <a:srgbClr val="FFFFFF"/>
                </a:solidFill>
              </a14:hiddenFill>
            </a:ext>
          </a:extLst>
        </p:spPr>
      </p:pic>
      <p:grpSp>
        <p:nvGrpSpPr>
          <p:cNvPr id="65" name="Group 64">
            <a:extLst>
              <a:ext uri="{FF2B5EF4-FFF2-40B4-BE49-F238E27FC236}">
                <a16:creationId xmlns:a16="http://schemas.microsoft.com/office/drawing/2014/main" id="{1BB549EB-4606-3B4A-7CC8-0A4FDEF8647E}"/>
              </a:ext>
            </a:extLst>
          </p:cNvPr>
          <p:cNvGrpSpPr/>
          <p:nvPr/>
        </p:nvGrpSpPr>
        <p:grpSpPr>
          <a:xfrm>
            <a:off x="1564623" y="5681538"/>
            <a:ext cx="1793811" cy="400110"/>
            <a:chOff x="38414" y="2985228"/>
            <a:chExt cx="1793811" cy="400110"/>
          </a:xfrm>
        </p:grpSpPr>
        <p:sp>
          <p:nvSpPr>
            <p:cNvPr id="66" name="Rectangle 65">
              <a:extLst>
                <a:ext uri="{FF2B5EF4-FFF2-40B4-BE49-F238E27FC236}">
                  <a16:creationId xmlns:a16="http://schemas.microsoft.com/office/drawing/2014/main" id="{0F0E079E-37AE-604A-678B-5C38B61D37CE}"/>
                </a:ext>
              </a:extLst>
            </p:cNvPr>
            <p:cNvSpPr/>
            <p:nvPr/>
          </p:nvSpPr>
          <p:spPr>
            <a:xfrm>
              <a:off x="38414" y="3025288"/>
              <a:ext cx="343632" cy="343631"/>
            </a:xfrm>
            <a:prstGeom prst="rect">
              <a:avLst/>
            </a:prstGeom>
            <a:noFill/>
            <a:ln w="38100">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7" name="TextBox 66">
              <a:extLst>
                <a:ext uri="{FF2B5EF4-FFF2-40B4-BE49-F238E27FC236}">
                  <a16:creationId xmlns:a16="http://schemas.microsoft.com/office/drawing/2014/main" id="{387724A8-4316-F8BC-B171-5B45C6CEACC7}"/>
                </a:ext>
              </a:extLst>
            </p:cNvPr>
            <p:cNvSpPr txBox="1"/>
            <p:nvPr/>
          </p:nvSpPr>
          <p:spPr>
            <a:xfrm>
              <a:off x="378814" y="2985228"/>
              <a:ext cx="1453411"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T</a:t>
              </a:r>
              <a:r>
                <a:rPr kumimoji="0" lang="en-IL"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extual Keys</a:t>
              </a:r>
            </a:p>
          </p:txBody>
        </p:sp>
      </p:grpSp>
      <p:grpSp>
        <p:nvGrpSpPr>
          <p:cNvPr id="68" name="Group 67">
            <a:extLst>
              <a:ext uri="{FF2B5EF4-FFF2-40B4-BE49-F238E27FC236}">
                <a16:creationId xmlns:a16="http://schemas.microsoft.com/office/drawing/2014/main" id="{B1308641-2543-470E-0944-D14D3E48A8DD}"/>
              </a:ext>
            </a:extLst>
          </p:cNvPr>
          <p:cNvGrpSpPr/>
          <p:nvPr/>
        </p:nvGrpSpPr>
        <p:grpSpPr>
          <a:xfrm>
            <a:off x="3344890" y="5697108"/>
            <a:ext cx="2008482" cy="400110"/>
            <a:chOff x="1770706" y="3000798"/>
            <a:chExt cx="2008482" cy="400110"/>
          </a:xfrm>
        </p:grpSpPr>
        <p:sp>
          <p:nvSpPr>
            <p:cNvPr id="69" name="Rectangle 68">
              <a:extLst>
                <a:ext uri="{FF2B5EF4-FFF2-40B4-BE49-F238E27FC236}">
                  <a16:creationId xmlns:a16="http://schemas.microsoft.com/office/drawing/2014/main" id="{47AB9266-E1CB-0B86-17AE-6F9F3F3D1C30}"/>
                </a:ext>
              </a:extLst>
            </p:cNvPr>
            <p:cNvSpPr/>
            <p:nvPr/>
          </p:nvSpPr>
          <p:spPr>
            <a:xfrm>
              <a:off x="1770706" y="3020449"/>
              <a:ext cx="346601" cy="346601"/>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70" name="TextBox 69">
              <a:extLst>
                <a:ext uri="{FF2B5EF4-FFF2-40B4-BE49-F238E27FC236}">
                  <a16:creationId xmlns:a16="http://schemas.microsoft.com/office/drawing/2014/main" id="{205F62A1-A62A-B364-6B8E-BFEA303B59FE}"/>
                </a:ext>
              </a:extLst>
            </p:cNvPr>
            <p:cNvSpPr txBox="1"/>
            <p:nvPr/>
          </p:nvSpPr>
          <p:spPr>
            <a:xfrm>
              <a:off x="2116682" y="3000798"/>
              <a:ext cx="1662506"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T</a:t>
              </a:r>
              <a:r>
                <a:rPr kumimoji="0" lang="en-IL"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extual Values</a:t>
              </a:r>
            </a:p>
          </p:txBody>
        </p:sp>
      </p:grpSp>
      <p:grpSp>
        <p:nvGrpSpPr>
          <p:cNvPr id="77" name="Group 76">
            <a:extLst>
              <a:ext uri="{FF2B5EF4-FFF2-40B4-BE49-F238E27FC236}">
                <a16:creationId xmlns:a16="http://schemas.microsoft.com/office/drawing/2014/main" id="{8A343217-B8D0-0FAA-FFFF-F968F724FAE9}"/>
              </a:ext>
            </a:extLst>
          </p:cNvPr>
          <p:cNvGrpSpPr/>
          <p:nvPr/>
        </p:nvGrpSpPr>
        <p:grpSpPr>
          <a:xfrm>
            <a:off x="5332144" y="5697108"/>
            <a:ext cx="1404103" cy="400110"/>
            <a:chOff x="3730022" y="3000798"/>
            <a:chExt cx="1404103" cy="400110"/>
          </a:xfrm>
        </p:grpSpPr>
        <p:sp>
          <p:nvSpPr>
            <p:cNvPr id="78" name="Rectangle 77">
              <a:extLst>
                <a:ext uri="{FF2B5EF4-FFF2-40B4-BE49-F238E27FC236}">
                  <a16:creationId xmlns:a16="http://schemas.microsoft.com/office/drawing/2014/main" id="{57F4DBF1-9189-F3BA-119E-EBE11A0D9939}"/>
                </a:ext>
              </a:extLst>
            </p:cNvPr>
            <p:cNvSpPr/>
            <p:nvPr/>
          </p:nvSpPr>
          <p:spPr>
            <a:xfrm>
              <a:off x="3730022" y="3020449"/>
              <a:ext cx="346600" cy="346600"/>
            </a:xfrm>
            <a:prstGeom prst="rect">
              <a:avLst/>
            </a:prstGeom>
            <a:solidFill>
              <a:srgbClr val="29B050"/>
            </a:solid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79" name="Picture 4">
              <a:extLst>
                <a:ext uri="{FF2B5EF4-FFF2-40B4-BE49-F238E27FC236}">
                  <a16:creationId xmlns:a16="http://schemas.microsoft.com/office/drawing/2014/main" id="{C0C0071A-7D88-92BD-11C6-9A5DBE0D4E73}"/>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4106850" y="3000798"/>
              <a:ext cx="1027275" cy="400110"/>
            </a:xfrm>
            <a:prstGeom prst="rect">
              <a:avLst/>
            </a:prstGeom>
            <a:noFill/>
            <a:extLst>
              <a:ext uri="{909E8E84-426E-40DD-AFC4-6F175D3DCCD1}">
                <a14:hiddenFill xmlns:a14="http://schemas.microsoft.com/office/drawing/2010/main">
                  <a:solidFill>
                    <a:srgbClr val="FFFFFF"/>
                  </a:solidFill>
                </a14:hiddenFill>
              </a:ext>
            </a:extLst>
          </p:spPr>
        </p:pic>
      </p:grpSp>
      <p:sp>
        <p:nvSpPr>
          <p:cNvPr id="81" name="TextBox 80">
            <a:extLst>
              <a:ext uri="{FF2B5EF4-FFF2-40B4-BE49-F238E27FC236}">
                <a16:creationId xmlns:a16="http://schemas.microsoft.com/office/drawing/2014/main" id="{D2EF5A88-185D-A22A-F556-114009420E56}"/>
              </a:ext>
            </a:extLst>
          </p:cNvPr>
          <p:cNvSpPr txBox="1"/>
          <p:nvPr/>
        </p:nvSpPr>
        <p:spPr>
          <a:xfrm>
            <a:off x="4330634" y="1760824"/>
            <a:ext cx="1086102"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L" sz="2800" b="0" i="0" u="none" strike="noStrike" kern="1200" cap="none" spc="0" normalizeH="0" baseline="0" noProof="0" dirty="0">
                <a:ln>
                  <a:noFill/>
                </a:ln>
                <a:solidFill>
                  <a:prstClr val="black"/>
                </a:solidFill>
                <a:effectLst/>
                <a:uLnTx/>
                <a:uFillTx/>
                <a:latin typeface="Segoe Script" panose="020B0804020000000003" pitchFamily="34" charset="0"/>
                <a:ea typeface="+mn-ea"/>
                <a:cs typeface="+mn-cs"/>
              </a:rPr>
              <a:t>“a</a:t>
            </a:r>
          </a:p>
        </p:txBody>
      </p:sp>
      <p:sp>
        <p:nvSpPr>
          <p:cNvPr id="82" name="TextBox 81">
            <a:extLst>
              <a:ext uri="{FF2B5EF4-FFF2-40B4-BE49-F238E27FC236}">
                <a16:creationId xmlns:a16="http://schemas.microsoft.com/office/drawing/2014/main" id="{D65A930A-DEEE-2633-C4D8-BD928B66E168}"/>
              </a:ext>
            </a:extLst>
          </p:cNvPr>
          <p:cNvSpPr txBox="1"/>
          <p:nvPr/>
        </p:nvSpPr>
        <p:spPr>
          <a:xfrm>
            <a:off x="6102628" y="1760824"/>
            <a:ext cx="1922942"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L" sz="2800" b="0" i="0" u="none" strike="noStrike" kern="1200" cap="none" spc="0" normalizeH="0" baseline="0" noProof="0" dirty="0">
                <a:ln>
                  <a:noFill/>
                </a:ln>
                <a:solidFill>
                  <a:prstClr val="black"/>
                </a:solidFill>
                <a:effectLst/>
                <a:uLnTx/>
                <a:uFillTx/>
                <a:latin typeface="Segoe Script" panose="020B0804020000000003" pitchFamily="34" charset="0"/>
                <a:ea typeface="+mn-ea"/>
                <a:cs typeface="+mn-cs"/>
              </a:rPr>
              <a:t>&lt;person&gt;</a:t>
            </a:r>
          </a:p>
        </p:txBody>
      </p:sp>
      <p:grpSp>
        <p:nvGrpSpPr>
          <p:cNvPr id="84" name="Group 83">
            <a:extLst>
              <a:ext uri="{FF2B5EF4-FFF2-40B4-BE49-F238E27FC236}">
                <a16:creationId xmlns:a16="http://schemas.microsoft.com/office/drawing/2014/main" id="{AD0A31A8-E2FA-5314-DADD-D87BA2C54BEB}"/>
              </a:ext>
            </a:extLst>
          </p:cNvPr>
          <p:cNvGrpSpPr/>
          <p:nvPr/>
        </p:nvGrpSpPr>
        <p:grpSpPr>
          <a:xfrm>
            <a:off x="4609359" y="2238131"/>
            <a:ext cx="586758" cy="321245"/>
            <a:chOff x="4919657" y="2258801"/>
            <a:chExt cx="586758" cy="321245"/>
          </a:xfrm>
        </p:grpSpPr>
        <p:cxnSp>
          <p:nvCxnSpPr>
            <p:cNvPr id="85" name="Elbow Connector 84">
              <a:extLst>
                <a:ext uri="{FF2B5EF4-FFF2-40B4-BE49-F238E27FC236}">
                  <a16:creationId xmlns:a16="http://schemas.microsoft.com/office/drawing/2014/main" id="{9CB7A502-E4D4-98E0-17D1-E0BB47C68644}"/>
                </a:ext>
              </a:extLst>
            </p:cNvPr>
            <p:cNvCxnSpPr>
              <a:cxnSpLocks/>
            </p:cNvCxnSpPr>
            <p:nvPr/>
          </p:nvCxnSpPr>
          <p:spPr>
            <a:xfrm rot="16200000" flipH="1">
              <a:off x="5230152" y="2303784"/>
              <a:ext cx="314023" cy="238502"/>
            </a:xfrm>
            <a:prstGeom prst="bentConnector3">
              <a:avLst/>
            </a:prstGeom>
            <a:ln>
              <a:solidFill>
                <a:schemeClr val="bg1">
                  <a:lumMod val="50000"/>
                </a:schemeClr>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86" name="Elbow Connector 85">
              <a:extLst>
                <a:ext uri="{FF2B5EF4-FFF2-40B4-BE49-F238E27FC236}">
                  <a16:creationId xmlns:a16="http://schemas.microsoft.com/office/drawing/2014/main" id="{3C446B6B-18AF-9449-0DCC-B6CF47C352E2}"/>
                </a:ext>
              </a:extLst>
            </p:cNvPr>
            <p:cNvCxnSpPr>
              <a:cxnSpLocks/>
            </p:cNvCxnSpPr>
            <p:nvPr/>
          </p:nvCxnSpPr>
          <p:spPr>
            <a:xfrm rot="5400000">
              <a:off x="4881896" y="2296562"/>
              <a:ext cx="314023" cy="238502"/>
            </a:xfrm>
            <a:prstGeom prst="bentConnector3">
              <a:avLst/>
            </a:prstGeom>
            <a:ln>
              <a:solidFill>
                <a:schemeClr val="bg1">
                  <a:lumMod val="50000"/>
                </a:schemeClr>
              </a:solidFill>
              <a:tailEnd type="stealth" w="med" len="med"/>
            </a:ln>
          </p:spPr>
          <p:style>
            <a:lnRef idx="2">
              <a:schemeClr val="accent1"/>
            </a:lnRef>
            <a:fillRef idx="0">
              <a:schemeClr val="accent1"/>
            </a:fillRef>
            <a:effectRef idx="1">
              <a:schemeClr val="accent1"/>
            </a:effectRef>
            <a:fontRef idx="minor">
              <a:schemeClr val="tx1"/>
            </a:fontRef>
          </p:style>
        </p:cxnSp>
      </p:grpSp>
      <p:cxnSp>
        <p:nvCxnSpPr>
          <p:cNvPr id="89" name="Elbow Connector 88">
            <a:extLst>
              <a:ext uri="{FF2B5EF4-FFF2-40B4-BE49-F238E27FC236}">
                <a16:creationId xmlns:a16="http://schemas.microsoft.com/office/drawing/2014/main" id="{56E4A610-5293-76F8-0A32-0871A4F93592}"/>
              </a:ext>
            </a:extLst>
          </p:cNvPr>
          <p:cNvCxnSpPr>
            <a:cxnSpLocks/>
          </p:cNvCxnSpPr>
          <p:nvPr/>
        </p:nvCxnSpPr>
        <p:spPr>
          <a:xfrm rot="5400000">
            <a:off x="6734995" y="2286227"/>
            <a:ext cx="314023" cy="238502"/>
          </a:xfrm>
          <a:prstGeom prst="bentConnector3">
            <a:avLst/>
          </a:prstGeom>
          <a:ln>
            <a:solidFill>
              <a:schemeClr val="bg1">
                <a:lumMod val="50000"/>
              </a:schemeClr>
            </a:solidFill>
            <a:tailEnd type="stealth" w="med" len="med"/>
          </a:ln>
        </p:spPr>
        <p:style>
          <a:lnRef idx="2">
            <a:schemeClr val="accent1"/>
          </a:lnRef>
          <a:fillRef idx="0">
            <a:schemeClr val="accent1"/>
          </a:fillRef>
          <a:effectRef idx="1">
            <a:schemeClr val="accent1"/>
          </a:effectRef>
          <a:fontRef idx="minor">
            <a:schemeClr val="tx1"/>
          </a:fontRef>
        </p:style>
      </p:cxnSp>
      <p:grpSp>
        <p:nvGrpSpPr>
          <p:cNvPr id="90" name="Group 89">
            <a:extLst>
              <a:ext uri="{FF2B5EF4-FFF2-40B4-BE49-F238E27FC236}">
                <a16:creationId xmlns:a16="http://schemas.microsoft.com/office/drawing/2014/main" id="{583384FC-CE90-6789-3030-CD90013CD29A}"/>
              </a:ext>
            </a:extLst>
          </p:cNvPr>
          <p:cNvGrpSpPr/>
          <p:nvPr/>
        </p:nvGrpSpPr>
        <p:grpSpPr>
          <a:xfrm>
            <a:off x="10136204" y="2245549"/>
            <a:ext cx="586758" cy="321245"/>
            <a:chOff x="4919657" y="2258801"/>
            <a:chExt cx="586758" cy="321245"/>
          </a:xfrm>
        </p:grpSpPr>
        <p:cxnSp>
          <p:nvCxnSpPr>
            <p:cNvPr id="91" name="Elbow Connector 90">
              <a:extLst>
                <a:ext uri="{FF2B5EF4-FFF2-40B4-BE49-F238E27FC236}">
                  <a16:creationId xmlns:a16="http://schemas.microsoft.com/office/drawing/2014/main" id="{AC3DCCFF-A6B8-7D6A-8FC3-0FD8AEBCFDD1}"/>
                </a:ext>
              </a:extLst>
            </p:cNvPr>
            <p:cNvCxnSpPr>
              <a:cxnSpLocks/>
            </p:cNvCxnSpPr>
            <p:nvPr/>
          </p:nvCxnSpPr>
          <p:spPr>
            <a:xfrm rot="16200000" flipH="1">
              <a:off x="5230152" y="2303784"/>
              <a:ext cx="314023" cy="238502"/>
            </a:xfrm>
            <a:prstGeom prst="bentConnector3">
              <a:avLst/>
            </a:prstGeom>
            <a:ln>
              <a:solidFill>
                <a:schemeClr val="bg1">
                  <a:lumMod val="50000"/>
                </a:schemeClr>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92" name="Elbow Connector 91">
              <a:extLst>
                <a:ext uri="{FF2B5EF4-FFF2-40B4-BE49-F238E27FC236}">
                  <a16:creationId xmlns:a16="http://schemas.microsoft.com/office/drawing/2014/main" id="{81B54AC7-98CA-1CF4-694D-828F91E8AAE6}"/>
                </a:ext>
              </a:extLst>
            </p:cNvPr>
            <p:cNvCxnSpPr>
              <a:cxnSpLocks/>
            </p:cNvCxnSpPr>
            <p:nvPr/>
          </p:nvCxnSpPr>
          <p:spPr>
            <a:xfrm rot="5400000">
              <a:off x="4881896" y="2296562"/>
              <a:ext cx="314023" cy="238502"/>
            </a:xfrm>
            <a:prstGeom prst="bentConnector3">
              <a:avLst/>
            </a:prstGeom>
            <a:ln>
              <a:solidFill>
                <a:schemeClr val="bg1">
                  <a:lumMod val="50000"/>
                </a:schemeClr>
              </a:solidFill>
              <a:tailEnd type="stealth" w="med" len="med"/>
            </a:ln>
          </p:spPr>
          <p:style>
            <a:lnRef idx="2">
              <a:schemeClr val="accent1"/>
            </a:lnRef>
            <a:fillRef idx="0">
              <a:schemeClr val="accent1"/>
            </a:fillRef>
            <a:effectRef idx="1">
              <a:schemeClr val="accent1"/>
            </a:effectRef>
            <a:fontRef idx="minor">
              <a:schemeClr val="tx1"/>
            </a:fontRef>
          </p:style>
        </p:cxnSp>
      </p:grpSp>
      <p:pic>
        <p:nvPicPr>
          <p:cNvPr id="93" name="Picture 4" descr="245,600+ Eye Icon Stock Illustrations, Royalty-Free Vector ...">
            <a:extLst>
              <a:ext uri="{FF2B5EF4-FFF2-40B4-BE49-F238E27FC236}">
                <a16:creationId xmlns:a16="http://schemas.microsoft.com/office/drawing/2014/main" id="{26CF8E19-CAE5-BDFD-D425-0F760326EF58}"/>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l="14544" t="28261" r="15314" b="29023"/>
          <a:stretch/>
        </p:blipFill>
        <p:spPr bwMode="auto">
          <a:xfrm>
            <a:off x="3917323" y="3269496"/>
            <a:ext cx="424470" cy="258506"/>
          </a:xfrm>
          <a:prstGeom prst="rect">
            <a:avLst/>
          </a:prstGeom>
          <a:noFill/>
          <a:extLst>
            <a:ext uri="{909E8E84-426E-40DD-AFC4-6F175D3DCCD1}">
              <a14:hiddenFill xmlns:a14="http://schemas.microsoft.com/office/drawing/2010/main">
                <a:solidFill>
                  <a:srgbClr val="FFFFFF"/>
                </a:solidFill>
              </a14:hiddenFill>
            </a:ext>
          </a:extLst>
        </p:spPr>
      </p:pic>
      <p:pic>
        <p:nvPicPr>
          <p:cNvPr id="127" name="Picture 4" descr="245,600+ Eye Icon Stock Illustrations, Royalty-Free Vector ...">
            <a:extLst>
              <a:ext uri="{FF2B5EF4-FFF2-40B4-BE49-F238E27FC236}">
                <a16:creationId xmlns:a16="http://schemas.microsoft.com/office/drawing/2014/main" id="{4A32A4AD-2AE1-6CD4-C6DB-7A84855E114A}"/>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l="14544" t="28261" r="15314" b="29023"/>
          <a:stretch/>
        </p:blipFill>
        <p:spPr bwMode="auto">
          <a:xfrm>
            <a:off x="6081569" y="3269496"/>
            <a:ext cx="424470" cy="258506"/>
          </a:xfrm>
          <a:prstGeom prst="rect">
            <a:avLst/>
          </a:prstGeom>
          <a:noFill/>
          <a:extLst>
            <a:ext uri="{909E8E84-426E-40DD-AFC4-6F175D3DCCD1}">
              <a14:hiddenFill xmlns:a14="http://schemas.microsoft.com/office/drawing/2010/main">
                <a:solidFill>
                  <a:srgbClr val="FFFFFF"/>
                </a:solidFill>
              </a14:hiddenFill>
            </a:ext>
          </a:extLst>
        </p:spPr>
      </p:pic>
      <p:pic>
        <p:nvPicPr>
          <p:cNvPr id="132" name="Picture 4" descr="245,600+ Eye Icon Stock Illustrations, Royalty-Free Vector ...">
            <a:extLst>
              <a:ext uri="{FF2B5EF4-FFF2-40B4-BE49-F238E27FC236}">
                <a16:creationId xmlns:a16="http://schemas.microsoft.com/office/drawing/2014/main" id="{5D955AAD-D79A-01C0-EEE5-B7B86812281E}"/>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l="14544" t="28261" r="15314" b="29023"/>
          <a:stretch/>
        </p:blipFill>
        <p:spPr bwMode="auto">
          <a:xfrm>
            <a:off x="9458173" y="3269496"/>
            <a:ext cx="424470" cy="258506"/>
          </a:xfrm>
          <a:prstGeom prst="rect">
            <a:avLst/>
          </a:prstGeom>
          <a:noFill/>
          <a:extLst>
            <a:ext uri="{909E8E84-426E-40DD-AFC4-6F175D3DCCD1}">
              <a14:hiddenFill xmlns:a14="http://schemas.microsoft.com/office/drawing/2010/main">
                <a:solidFill>
                  <a:srgbClr val="FFFFFF"/>
                </a:solidFill>
              </a14:hiddenFill>
            </a:ext>
          </a:extLst>
        </p:spPr>
      </p:pic>
      <p:pic>
        <p:nvPicPr>
          <p:cNvPr id="140" name="Picture 4" descr="245,600+ Eye Icon Stock Illustrations, Royalty-Free Vector ...">
            <a:extLst>
              <a:ext uri="{FF2B5EF4-FFF2-40B4-BE49-F238E27FC236}">
                <a16:creationId xmlns:a16="http://schemas.microsoft.com/office/drawing/2014/main" id="{2E81B67C-754E-B058-C1E7-0AE618F6BFDD}"/>
              </a:ext>
            </a:extLst>
          </p:cNvPr>
          <p:cNvPicPr>
            <a:picLocks noChangeAspect="1" noChangeArrowheads="1"/>
          </p:cNvPicPr>
          <p:nvPr/>
        </p:nvPicPr>
        <p:blipFill rotWithShape="1">
          <a:blip r:embed="rId14">
            <a:extLst>
              <a:ext uri="{BEBA8EAE-BF5A-486C-A8C5-ECC9F3942E4B}">
                <a14:imgProps xmlns:a14="http://schemas.microsoft.com/office/drawing/2010/main">
                  <a14:imgLayer r:embed="rId15">
                    <a14:imgEffect>
                      <a14:backgroundRemoval t="31863" b="68301" l="17974" r="82026">
                        <a14:foregroundMark x1="47712" y1="50817" x2="47712" y2="50817"/>
                        <a14:foregroundMark x1="18137" y1="49837" x2="18137" y2="49837"/>
                        <a14:foregroundMark x1="77778" y1="48693" x2="77778" y2="48693"/>
                        <a14:foregroundMark x1="79902" y1="50327" x2="79902" y2="50327"/>
                        <a14:foregroundMark x1="49837" y1="31863" x2="49837" y2="31863"/>
                        <a14:foregroundMark x1="48039" y1="68301" x2="48039" y2="68301"/>
                        <a14:foregroundMark x1="82026" y1="50490" x2="82026" y2="50490"/>
                      </a14:backgroundRemoval>
                    </a14:imgEffect>
                  </a14:imgLayer>
                </a14:imgProps>
              </a:ext>
              <a:ext uri="{28A0092B-C50C-407E-A947-70E740481C1C}">
                <a14:useLocalDpi xmlns:a14="http://schemas.microsoft.com/office/drawing/2010/main" val="0"/>
              </a:ext>
            </a:extLst>
          </a:blip>
          <a:srcRect l="14544" t="28261" r="15314" b="29023"/>
          <a:stretch/>
        </p:blipFill>
        <p:spPr bwMode="auto">
          <a:xfrm>
            <a:off x="2405574" y="2912259"/>
            <a:ext cx="209418" cy="127537"/>
          </a:xfrm>
          <a:prstGeom prst="rect">
            <a:avLst/>
          </a:prstGeom>
          <a:noFill/>
          <a:extLst>
            <a:ext uri="{909E8E84-426E-40DD-AFC4-6F175D3DCCD1}">
              <a14:hiddenFill xmlns:a14="http://schemas.microsoft.com/office/drawing/2010/main">
                <a:solidFill>
                  <a:srgbClr val="FFFFFF"/>
                </a:solidFill>
              </a14:hiddenFill>
            </a:ext>
          </a:extLst>
        </p:spPr>
      </p:pic>
      <p:grpSp>
        <p:nvGrpSpPr>
          <p:cNvPr id="131" name="Group 130">
            <a:extLst>
              <a:ext uri="{FF2B5EF4-FFF2-40B4-BE49-F238E27FC236}">
                <a16:creationId xmlns:a16="http://schemas.microsoft.com/office/drawing/2014/main" id="{08C8B005-DEF4-C6E9-8D52-B9AC9B4568A6}"/>
              </a:ext>
            </a:extLst>
          </p:cNvPr>
          <p:cNvGrpSpPr/>
          <p:nvPr/>
        </p:nvGrpSpPr>
        <p:grpSpPr>
          <a:xfrm>
            <a:off x="6607857" y="3822473"/>
            <a:ext cx="1411156" cy="943632"/>
            <a:chOff x="6607857" y="3682773"/>
            <a:chExt cx="1411156" cy="943632"/>
          </a:xfrm>
        </p:grpSpPr>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9F37A6EF-EE34-0948-030A-543DF089B5EB}"/>
                    </a:ext>
                  </a:extLst>
                </p:cNvPr>
                <p:cNvSpPr txBox="1"/>
                <p:nvPr/>
              </p:nvSpPr>
              <p:spPr>
                <a:xfrm>
                  <a:off x="6607857" y="3682773"/>
                  <a:ext cx="1411156" cy="67710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44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𝑓</m:t>
                        </m:r>
                        <m:r>
                          <a:rPr kumimoji="0" lang="en-US" sz="44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    )</m:t>
                        </m:r>
                      </m:oMath>
                    </m:oMathPara>
                  </a14:m>
                  <a:endParaRPr kumimoji="0" lang="en-IL" sz="44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mc:Choice>
          <mc:Fallback xmlns="">
            <p:sp>
              <p:nvSpPr>
                <p:cNvPr id="4" name="TextBox 3">
                  <a:extLst>
                    <a:ext uri="{FF2B5EF4-FFF2-40B4-BE49-F238E27FC236}">
                      <a16:creationId xmlns:a16="http://schemas.microsoft.com/office/drawing/2014/main" id="{9F37A6EF-EE34-0948-030A-543DF089B5EB}"/>
                    </a:ext>
                  </a:extLst>
                </p:cNvPr>
                <p:cNvSpPr txBox="1">
                  <a:spLocks noRot="1" noChangeAspect="1" noMove="1" noResize="1" noEditPoints="1" noAdjustHandles="1" noChangeArrowheads="1" noChangeShapeType="1" noTextEdit="1"/>
                </p:cNvSpPr>
                <p:nvPr/>
              </p:nvSpPr>
              <p:spPr>
                <a:xfrm>
                  <a:off x="6607857" y="3682773"/>
                  <a:ext cx="1411156" cy="677108"/>
                </a:xfrm>
                <a:prstGeom prst="rect">
                  <a:avLst/>
                </a:prstGeom>
                <a:blipFill>
                  <a:blip r:embed="rId16"/>
                  <a:stretch>
                    <a:fillRect l="-14286" t="-7273" r="-14286" b="-34545"/>
                  </a:stretch>
                </a:blipFill>
              </p:spPr>
              <p:txBody>
                <a:bodyPr/>
                <a:lstStyle/>
                <a:p>
                  <a:r>
                    <a:rPr lang="en-IL">
                      <a:noFill/>
                    </a:rPr>
                    <a:t> </a:t>
                  </a:r>
                </a:p>
              </p:txBody>
            </p:sp>
          </mc:Fallback>
        </mc:AlternateContent>
        <p:grpSp>
          <p:nvGrpSpPr>
            <p:cNvPr id="130" name="Group 129">
              <a:extLst>
                <a:ext uri="{FF2B5EF4-FFF2-40B4-BE49-F238E27FC236}">
                  <a16:creationId xmlns:a16="http://schemas.microsoft.com/office/drawing/2014/main" id="{32290E94-2199-7654-75BC-0B4345C41D6E}"/>
                </a:ext>
              </a:extLst>
            </p:cNvPr>
            <p:cNvGrpSpPr/>
            <p:nvPr/>
          </p:nvGrpSpPr>
          <p:grpSpPr>
            <a:xfrm>
              <a:off x="7244139" y="3848977"/>
              <a:ext cx="441241" cy="777428"/>
              <a:chOff x="5461856" y="4413669"/>
              <a:chExt cx="441241" cy="777428"/>
            </a:xfrm>
          </p:grpSpPr>
          <p:grpSp>
            <p:nvGrpSpPr>
              <p:cNvPr id="59" name="Group 58">
                <a:extLst>
                  <a:ext uri="{FF2B5EF4-FFF2-40B4-BE49-F238E27FC236}">
                    <a16:creationId xmlns:a16="http://schemas.microsoft.com/office/drawing/2014/main" id="{FA439B48-3161-D1BF-E390-D6ADF94EDADF}"/>
                  </a:ext>
                </a:extLst>
              </p:cNvPr>
              <p:cNvGrpSpPr/>
              <p:nvPr/>
            </p:nvGrpSpPr>
            <p:grpSpPr>
              <a:xfrm>
                <a:off x="5461856" y="4413669"/>
                <a:ext cx="441241" cy="441241"/>
                <a:chOff x="2846716" y="1785667"/>
                <a:chExt cx="914400" cy="914400"/>
              </a:xfrm>
            </p:grpSpPr>
            <p:sp>
              <p:nvSpPr>
                <p:cNvPr id="126" name="Rectangle 125">
                  <a:extLst>
                    <a:ext uri="{FF2B5EF4-FFF2-40B4-BE49-F238E27FC236}">
                      <a16:creationId xmlns:a16="http://schemas.microsoft.com/office/drawing/2014/main" id="{E9EAFCC1-818D-7A22-7263-283B4FBDA9BA}"/>
                    </a:ext>
                  </a:extLst>
                </p:cNvPr>
                <p:cNvSpPr/>
                <p:nvPr/>
              </p:nvSpPr>
              <p:spPr>
                <a:xfrm>
                  <a:off x="2846716" y="1785667"/>
                  <a:ext cx="914400" cy="914400"/>
                </a:xfrm>
                <a:prstGeom prst="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63" name="Picture 2">
                  <a:extLst>
                    <a:ext uri="{FF2B5EF4-FFF2-40B4-BE49-F238E27FC236}">
                      <a16:creationId xmlns:a16="http://schemas.microsoft.com/office/drawing/2014/main" id="{93D6EB18-C759-4088-2B82-847D0B05377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98862" y="1845512"/>
                  <a:ext cx="810110" cy="794709"/>
                </a:xfrm>
                <a:prstGeom prst="rect">
                  <a:avLst/>
                </a:prstGeom>
                <a:noFill/>
                <a:ln>
                  <a:noFill/>
                </a:ln>
                <a:extLst>
                  <a:ext uri="{909E8E84-426E-40DD-AFC4-6F175D3DCCD1}">
                    <a14:hiddenFill xmlns:a14="http://schemas.microsoft.com/office/drawing/2010/main">
                      <a:solidFill>
                        <a:srgbClr val="FFFFFF"/>
                      </a:solidFill>
                    </a14:hiddenFill>
                  </a:ext>
                </a:extLst>
              </p:spPr>
            </p:pic>
          </p:grpSp>
          <p:pic>
            <p:nvPicPr>
              <p:cNvPr id="129" name="Picture 4" descr="245,600+ Eye Icon Stock Illustrations, Royalty-Free Vector ...">
                <a:extLst>
                  <a:ext uri="{FF2B5EF4-FFF2-40B4-BE49-F238E27FC236}">
                    <a16:creationId xmlns:a16="http://schemas.microsoft.com/office/drawing/2014/main" id="{F6F414AA-7D75-93FA-E98E-FDD2CFBF4549}"/>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l="14544" t="28261" r="15314" b="29023"/>
              <a:stretch/>
            </p:blipFill>
            <p:spPr bwMode="auto">
              <a:xfrm>
                <a:off x="5468418" y="4932591"/>
                <a:ext cx="424470" cy="258506"/>
              </a:xfrm>
              <a:prstGeom prst="rect">
                <a:avLst/>
              </a:prstGeom>
              <a:noFill/>
              <a:extLst>
                <a:ext uri="{909E8E84-426E-40DD-AFC4-6F175D3DCCD1}">
                  <a14:hiddenFill xmlns:a14="http://schemas.microsoft.com/office/drawing/2010/main">
                    <a:solidFill>
                      <a:srgbClr val="FFFFFF"/>
                    </a:solidFill>
                  </a14:hiddenFill>
                </a:ext>
              </a:extLst>
            </p:spPr>
          </p:pic>
        </p:grpSp>
      </p:grpSp>
      <p:sp>
        <p:nvSpPr>
          <p:cNvPr id="3" name="TextBox 2">
            <a:extLst>
              <a:ext uri="{FF2B5EF4-FFF2-40B4-BE49-F238E27FC236}">
                <a16:creationId xmlns:a16="http://schemas.microsoft.com/office/drawing/2014/main" id="{76710DAA-CB78-50A7-0A97-89F6992179CC}"/>
              </a:ext>
            </a:extLst>
          </p:cNvPr>
          <p:cNvSpPr txBox="1"/>
          <p:nvPr/>
        </p:nvSpPr>
        <p:spPr>
          <a:xfrm>
            <a:off x="9361538" y="1759756"/>
            <a:ext cx="2140379"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Segoe Script" panose="020B0804020000000003" pitchFamily="34" charset="0"/>
                <a:ea typeface="+mn-ea"/>
                <a:cs typeface="+mn-cs"/>
              </a:rPr>
              <a:t>drawing</a:t>
            </a:r>
            <a:r>
              <a:rPr kumimoji="0" lang="en-IL" sz="2800" b="0" i="0" u="none" strike="noStrike" kern="1200" cap="none" spc="0" normalizeH="0" baseline="0" noProof="0" dirty="0">
                <a:ln>
                  <a:noFill/>
                </a:ln>
                <a:solidFill>
                  <a:prstClr val="black"/>
                </a:solidFill>
                <a:effectLst/>
                <a:uLnTx/>
                <a:uFillTx/>
                <a:latin typeface="Segoe Script" panose="020B0804020000000003" pitchFamily="34" charset="0"/>
                <a:ea typeface="+mn-ea"/>
                <a:cs typeface="+mn-cs"/>
              </a:rPr>
              <a:t>”</a:t>
            </a:r>
          </a:p>
        </p:txBody>
      </p:sp>
      <p:sp>
        <p:nvSpPr>
          <p:cNvPr id="37" name="TextBox 36">
            <a:extLst>
              <a:ext uri="{FF2B5EF4-FFF2-40B4-BE49-F238E27FC236}">
                <a16:creationId xmlns:a16="http://schemas.microsoft.com/office/drawing/2014/main" id="{7BD8C7EE-3D67-0F35-1072-187A75861ADD}"/>
              </a:ext>
            </a:extLst>
          </p:cNvPr>
          <p:cNvSpPr txBox="1"/>
          <p:nvPr/>
        </p:nvSpPr>
        <p:spPr>
          <a:xfrm>
            <a:off x="295382" y="6167600"/>
            <a:ext cx="10607845" cy="307777"/>
          </a:xfrm>
          <a:prstGeom prst="rect">
            <a:avLst/>
          </a:prstGeom>
          <a:noFill/>
        </p:spPr>
        <p:txBody>
          <a:bodyPr wrap="square" rtlCol="0">
            <a:spAutoFit/>
          </a:bodyPr>
          <a:lstStyle/>
          <a:p>
            <a:r>
              <a:rPr lang="en-US" dirty="0"/>
              <a:t>Nested Attention </a:t>
            </a:r>
            <a:r>
              <a:rPr lang="en-US" dirty="0">
                <a:latin typeface="Exo 2" pitchFamily="2" charset="0"/>
              </a:rPr>
              <a:t>[Patashnik et al., SIGGRAPH 2025]</a:t>
            </a:r>
            <a:endParaRPr lang="en-IL" dirty="0">
              <a:latin typeface="Exo 2" pitchFamily="2" charset="0"/>
            </a:endParaRPr>
          </a:p>
        </p:txBody>
      </p:sp>
      <p:sp>
        <p:nvSpPr>
          <p:cNvPr id="38" name="Date Placeholder 3">
            <a:extLst>
              <a:ext uri="{FF2B5EF4-FFF2-40B4-BE49-F238E27FC236}">
                <a16:creationId xmlns:a16="http://schemas.microsoft.com/office/drawing/2014/main" id="{1D4B3A86-A007-F3FE-B02B-037087823DCE}"/>
              </a:ext>
            </a:extLst>
          </p:cNvPr>
          <p:cNvSpPr txBox="1">
            <a:spLocks/>
          </p:cNvSpPr>
          <p:nvPr/>
        </p:nvSpPr>
        <p:spPr>
          <a:xfrm>
            <a:off x="295382" y="6408550"/>
            <a:ext cx="2743200" cy="365125"/>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SzPts val="1400"/>
              <a:buFont typeface="Arial"/>
              <a:buNone/>
              <a:defRPr sz="1400"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r>
              <a:rPr lang="en-GB" dirty="0"/>
              <a:t>SIGGRAPH 2025 Course</a:t>
            </a:r>
          </a:p>
        </p:txBody>
      </p:sp>
      <p:sp>
        <p:nvSpPr>
          <p:cNvPr id="39" name="Footer Placeholder 4">
            <a:extLst>
              <a:ext uri="{FF2B5EF4-FFF2-40B4-BE49-F238E27FC236}">
                <a16:creationId xmlns:a16="http://schemas.microsoft.com/office/drawing/2014/main" id="{0B493D9D-360D-4DA6-E91B-208B3F4CED14}"/>
              </a:ext>
            </a:extLst>
          </p:cNvPr>
          <p:cNvSpPr txBox="1">
            <a:spLocks/>
          </p:cNvSpPr>
          <p:nvPr/>
        </p:nvSpPr>
        <p:spPr>
          <a:xfrm>
            <a:off x="4038600" y="6410138"/>
            <a:ext cx="4114800" cy="365125"/>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000000"/>
              </a:buClr>
              <a:buSzPts val="1400"/>
              <a:buFont typeface="Arial"/>
              <a:buNone/>
              <a:defRPr sz="1400"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n-GB" sz="1400" b="0" i="0" u="none" strike="noStrike" kern="0" cap="none" spc="0" normalizeH="0" baseline="0" noProof="0">
                <a:ln>
                  <a:noFill/>
                </a:ln>
                <a:solidFill>
                  <a:srgbClr val="888888"/>
                </a:solidFill>
                <a:effectLst/>
                <a:uLnTx/>
                <a:uFillTx/>
                <a:latin typeface="Arial"/>
                <a:cs typeface="Arial"/>
                <a:sym typeface="Arial"/>
              </a:rPr>
              <a:t>Attention</a:t>
            </a:r>
            <a:endParaRPr kumimoji="0" lang="en-GB" sz="1400" b="0" i="0" u="none" strike="noStrike" kern="0" cap="none" spc="0" normalizeH="0" baseline="0" noProof="0" dirty="0">
              <a:ln>
                <a:noFill/>
              </a:ln>
              <a:solidFill>
                <a:srgbClr val="888888"/>
              </a:solidFill>
              <a:effectLst/>
              <a:uLnTx/>
              <a:uFillTx/>
              <a:latin typeface="Arial"/>
              <a:cs typeface="Arial"/>
              <a:sym typeface="Arial"/>
            </a:endParaRPr>
          </a:p>
        </p:txBody>
      </p:sp>
      <p:sp>
        <p:nvSpPr>
          <p:cNvPr id="40" name="Slide Number Placeholder 5">
            <a:extLst>
              <a:ext uri="{FF2B5EF4-FFF2-40B4-BE49-F238E27FC236}">
                <a16:creationId xmlns:a16="http://schemas.microsoft.com/office/drawing/2014/main" id="{2DA05C8A-24D2-0373-0C59-81E9A7CAD30D}"/>
              </a:ext>
            </a:extLst>
          </p:cNvPr>
          <p:cNvSpPr txBox="1">
            <a:spLocks/>
          </p:cNvSpPr>
          <p:nvPr/>
        </p:nvSpPr>
        <p:spPr>
          <a:xfrm>
            <a:off x="8386622" y="6408550"/>
            <a:ext cx="3509995" cy="365125"/>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0" marR="0" lvl="0"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1pPr>
            <a:lvl2pPr marL="0" marR="0" lvl="1"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2pPr>
            <a:lvl3pPr marL="0" marR="0" lvl="2"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3pPr>
            <a:lvl4pPr marL="0" marR="0" lvl="3"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4pPr>
            <a:lvl5pPr marL="0" marR="0" lvl="4"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5pPr>
            <a:lvl6pPr marL="0" marR="0" lvl="5"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6pPr>
            <a:lvl7pPr marL="0" marR="0" lvl="6"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7pPr>
            <a:lvl8pPr marL="0" marR="0" lvl="7"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8pPr>
            <a:lvl9pPr marL="0" marR="0" lvl="8"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0" i="0" u="none" strike="noStrike" kern="0" cap="none" spc="0" normalizeH="0" baseline="0" noProof="0">
                <a:ln>
                  <a:noFill/>
                </a:ln>
                <a:solidFill>
                  <a:srgbClr val="888888"/>
                </a:solidFill>
                <a:effectLst/>
                <a:uLnTx/>
                <a:uFillTx/>
                <a:latin typeface="Arial"/>
                <a:cs typeface="Arial"/>
                <a:sym typeface="Arial"/>
              </a:rPr>
              <a:t>Diffusion Models in Visual Computing</a:t>
            </a:r>
          </a:p>
        </p:txBody>
      </p:sp>
    </p:spTree>
    <p:extLst>
      <p:ext uri="{BB962C8B-B14F-4D97-AF65-F5344CB8AC3E}">
        <p14:creationId xmlns:p14="http://schemas.microsoft.com/office/powerpoint/2010/main" val="21084606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DC08F0-79CE-40D0-2D65-B3D3FA13CFE5}"/>
            </a:ext>
          </a:extLst>
        </p:cNvPr>
        <p:cNvGrpSpPr/>
        <p:nvPr/>
      </p:nvGrpSpPr>
      <p:grpSpPr>
        <a:xfrm>
          <a:off x="0" y="0"/>
          <a:ext cx="0" cy="0"/>
          <a:chOff x="0" y="0"/>
          <a:chExt cx="0" cy="0"/>
        </a:xfrm>
      </p:grpSpPr>
      <p:sp>
        <p:nvSpPr>
          <p:cNvPr id="133" name="Rectangle 132">
            <a:extLst>
              <a:ext uri="{FF2B5EF4-FFF2-40B4-BE49-F238E27FC236}">
                <a16:creationId xmlns:a16="http://schemas.microsoft.com/office/drawing/2014/main" id="{3DF75DB2-3C47-1F8D-32DE-369354114EAF}"/>
              </a:ext>
            </a:extLst>
          </p:cNvPr>
          <p:cNvSpPr/>
          <p:nvPr/>
        </p:nvSpPr>
        <p:spPr>
          <a:xfrm>
            <a:off x="1660711" y="2615695"/>
            <a:ext cx="1224221" cy="1224221"/>
          </a:xfrm>
          <a:prstGeom prst="rect">
            <a:avLst/>
          </a:prstGeom>
          <a:blipFill dpi="0" rotWithShape="1">
            <a:blip r:embed="rId3">
              <a:alphaModFix amt="54775"/>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11A3E602-1691-3EA9-8899-3A087BE1B250}"/>
              </a:ext>
            </a:extLst>
          </p:cNvPr>
          <p:cNvSpPr>
            <a:spLocks noGrp="1"/>
          </p:cNvSpPr>
          <p:nvPr>
            <p:ph type="title"/>
          </p:nvPr>
        </p:nvSpPr>
        <p:spPr/>
        <p:txBody>
          <a:bodyPr/>
          <a:lstStyle/>
          <a:p>
            <a:pPr marR="32246">
              <a:lnSpc>
                <a:spcPct val="80000"/>
              </a:lnSpc>
              <a:buClr>
                <a:srgbClr val="51A7F9"/>
              </a:buClr>
              <a:buSzPts val="4500"/>
            </a:pPr>
            <a:r>
              <a:rPr lang="en-IL" sz="4100" b="1" kern="0" dirty="0">
                <a:solidFill>
                  <a:srgbClr val="51A7F9"/>
                </a:solidFill>
                <a:latin typeface="Arial"/>
                <a:cs typeface="Arial"/>
                <a:sym typeface="Arial"/>
              </a:rPr>
              <a:t>Nested Attention</a:t>
            </a:r>
          </a:p>
        </p:txBody>
      </p:sp>
      <p:grpSp>
        <p:nvGrpSpPr>
          <p:cNvPr id="5" name="Group 4">
            <a:extLst>
              <a:ext uri="{FF2B5EF4-FFF2-40B4-BE49-F238E27FC236}">
                <a16:creationId xmlns:a16="http://schemas.microsoft.com/office/drawing/2014/main" id="{9947552A-2743-25AD-9208-2611D4DC4113}"/>
              </a:ext>
            </a:extLst>
          </p:cNvPr>
          <p:cNvGrpSpPr/>
          <p:nvPr/>
        </p:nvGrpSpPr>
        <p:grpSpPr>
          <a:xfrm>
            <a:off x="3838585" y="2634020"/>
            <a:ext cx="1603314" cy="674349"/>
            <a:chOff x="2689281" y="1544128"/>
            <a:chExt cx="3322608" cy="1397479"/>
          </a:xfrm>
        </p:grpSpPr>
        <p:grpSp>
          <p:nvGrpSpPr>
            <p:cNvPr id="6" name="Group 5">
              <a:extLst>
                <a:ext uri="{FF2B5EF4-FFF2-40B4-BE49-F238E27FC236}">
                  <a16:creationId xmlns:a16="http://schemas.microsoft.com/office/drawing/2014/main" id="{AB7E7E31-80A2-B8AE-5638-DB24A582E223}"/>
                </a:ext>
              </a:extLst>
            </p:cNvPr>
            <p:cNvGrpSpPr/>
            <p:nvPr/>
          </p:nvGrpSpPr>
          <p:grpSpPr>
            <a:xfrm>
              <a:off x="2846717" y="1785668"/>
              <a:ext cx="1955321" cy="914400"/>
              <a:chOff x="2846717" y="1785668"/>
              <a:chExt cx="1955321" cy="914400"/>
            </a:xfrm>
          </p:grpSpPr>
          <p:sp>
            <p:nvSpPr>
              <p:cNvPr id="12" name="Rectangle 11">
                <a:extLst>
                  <a:ext uri="{FF2B5EF4-FFF2-40B4-BE49-F238E27FC236}">
                    <a16:creationId xmlns:a16="http://schemas.microsoft.com/office/drawing/2014/main" id="{6E28F81E-BB3E-B6F4-280E-BD33AC014EFC}"/>
                  </a:ext>
                </a:extLst>
              </p:cNvPr>
              <p:cNvSpPr/>
              <p:nvPr/>
            </p:nvSpPr>
            <p:spPr>
              <a:xfrm>
                <a:off x="2846717" y="1785668"/>
                <a:ext cx="914400" cy="914400"/>
              </a:xfrm>
              <a:prstGeom prst="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 name="Rectangle 12">
                <a:extLst>
                  <a:ext uri="{FF2B5EF4-FFF2-40B4-BE49-F238E27FC236}">
                    <a16:creationId xmlns:a16="http://schemas.microsoft.com/office/drawing/2014/main" id="{CF41D9C9-47F6-6C12-9DC0-626401027E51}"/>
                  </a:ext>
                </a:extLst>
              </p:cNvPr>
              <p:cNvSpPr/>
              <p:nvPr/>
            </p:nvSpPr>
            <p:spPr>
              <a:xfrm>
                <a:off x="3887638" y="1785668"/>
                <a:ext cx="914400" cy="914400"/>
              </a:xfrm>
              <a:prstGeom prst="rect">
                <a:avLst/>
              </a:prstGeom>
              <a:noFill/>
              <a:ln w="38100">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7" name="Rectangle 6">
              <a:extLst>
                <a:ext uri="{FF2B5EF4-FFF2-40B4-BE49-F238E27FC236}">
                  <a16:creationId xmlns:a16="http://schemas.microsoft.com/office/drawing/2014/main" id="{B0DEB008-30C5-8C32-3AAC-1A77C1B7CD01}"/>
                </a:ext>
              </a:extLst>
            </p:cNvPr>
            <p:cNvSpPr/>
            <p:nvPr/>
          </p:nvSpPr>
          <p:spPr>
            <a:xfrm>
              <a:off x="5097489" y="1785668"/>
              <a:ext cx="914400" cy="914400"/>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8" name="Double Bracket 7">
              <a:extLst>
                <a:ext uri="{FF2B5EF4-FFF2-40B4-BE49-F238E27FC236}">
                  <a16:creationId xmlns:a16="http://schemas.microsoft.com/office/drawing/2014/main" id="{CE3F3148-B48A-6985-4D94-443EB115EF75}"/>
                </a:ext>
              </a:extLst>
            </p:cNvPr>
            <p:cNvSpPr/>
            <p:nvPr/>
          </p:nvSpPr>
          <p:spPr>
            <a:xfrm>
              <a:off x="2689281" y="1544128"/>
              <a:ext cx="2281687" cy="1397479"/>
            </a:xfrm>
            <a:prstGeom prst="bracketPair">
              <a:avLst/>
            </a:prstGeom>
            <a:ln>
              <a:solidFill>
                <a:schemeClr val="tx1"/>
              </a:solidFill>
            </a:ln>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pic>
          <p:nvPicPr>
            <p:cNvPr id="9" name="Picture 2">
              <a:extLst>
                <a:ext uri="{FF2B5EF4-FFF2-40B4-BE49-F238E27FC236}">
                  <a16:creationId xmlns:a16="http://schemas.microsoft.com/office/drawing/2014/main" id="{DC4DE418-E623-A47C-3F27-FBB5C8D3CDA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98862" y="1845512"/>
              <a:ext cx="810110" cy="794709"/>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10" name="Picture 4">
              <a:extLst>
                <a:ext uri="{FF2B5EF4-FFF2-40B4-BE49-F238E27FC236}">
                  <a16:creationId xmlns:a16="http://schemas.microsoft.com/office/drawing/2014/main" id="{5A8565D3-EA36-9163-08FB-AB78860AC47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63570" y="1845512"/>
              <a:ext cx="762535" cy="794709"/>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6">
              <a:extLst>
                <a:ext uri="{FF2B5EF4-FFF2-40B4-BE49-F238E27FC236}">
                  <a16:creationId xmlns:a16="http://schemas.microsoft.com/office/drawing/2014/main" id="{EEBF7422-2B21-E785-0702-FD260385853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87900" y="1845512"/>
              <a:ext cx="733578" cy="794709"/>
            </a:xfrm>
            <a:prstGeom prst="rect">
              <a:avLst/>
            </a:prstGeom>
            <a:noFill/>
            <a:extLst>
              <a:ext uri="{909E8E84-426E-40DD-AFC4-6F175D3DCCD1}">
                <a14:hiddenFill xmlns:a14="http://schemas.microsoft.com/office/drawing/2010/main">
                  <a:solidFill>
                    <a:srgbClr val="FFFFFF"/>
                  </a:solidFill>
                </a14:hiddenFill>
              </a:ext>
            </a:extLst>
          </p:spPr>
        </p:pic>
      </p:grpSp>
      <p:sp>
        <p:nvSpPr>
          <p:cNvPr id="14" name="Plus 13">
            <a:extLst>
              <a:ext uri="{FF2B5EF4-FFF2-40B4-BE49-F238E27FC236}">
                <a16:creationId xmlns:a16="http://schemas.microsoft.com/office/drawing/2014/main" id="{E1B4B6E0-83B5-82AE-C12F-F812054C56F7}"/>
              </a:ext>
            </a:extLst>
          </p:cNvPr>
          <p:cNvSpPr/>
          <p:nvPr/>
        </p:nvSpPr>
        <p:spPr>
          <a:xfrm>
            <a:off x="5564034" y="2806795"/>
            <a:ext cx="328799" cy="328799"/>
          </a:xfrm>
          <a:prstGeom prst="mathPlus">
            <a:avLst>
              <a:gd name="adj1" fmla="val 10037"/>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sysClr val="windowText" lastClr="000000"/>
              </a:solidFill>
              <a:effectLst/>
              <a:uLnTx/>
              <a:uFillTx/>
              <a:latin typeface="Aptos" panose="02110004020202020204"/>
              <a:ea typeface="+mn-ea"/>
              <a:cs typeface="+mn-cs"/>
            </a:endParaRPr>
          </a:p>
        </p:txBody>
      </p:sp>
      <p:grpSp>
        <p:nvGrpSpPr>
          <p:cNvPr id="15" name="Group 14">
            <a:extLst>
              <a:ext uri="{FF2B5EF4-FFF2-40B4-BE49-F238E27FC236}">
                <a16:creationId xmlns:a16="http://schemas.microsoft.com/office/drawing/2014/main" id="{E3AD0607-0698-6950-D585-6F7E1AC50DC8}"/>
              </a:ext>
            </a:extLst>
          </p:cNvPr>
          <p:cNvGrpSpPr/>
          <p:nvPr/>
        </p:nvGrpSpPr>
        <p:grpSpPr>
          <a:xfrm>
            <a:off x="5999036" y="2634020"/>
            <a:ext cx="1603314" cy="674349"/>
            <a:chOff x="2689281" y="1544128"/>
            <a:chExt cx="3322608" cy="1397479"/>
          </a:xfrm>
        </p:grpSpPr>
        <p:grpSp>
          <p:nvGrpSpPr>
            <p:cNvPr id="16" name="Group 15">
              <a:extLst>
                <a:ext uri="{FF2B5EF4-FFF2-40B4-BE49-F238E27FC236}">
                  <a16:creationId xmlns:a16="http://schemas.microsoft.com/office/drawing/2014/main" id="{A6345467-CA1B-BAC3-7E61-49159BE09444}"/>
                </a:ext>
              </a:extLst>
            </p:cNvPr>
            <p:cNvGrpSpPr/>
            <p:nvPr/>
          </p:nvGrpSpPr>
          <p:grpSpPr>
            <a:xfrm>
              <a:off x="2846717" y="1785668"/>
              <a:ext cx="1955321" cy="914400"/>
              <a:chOff x="2846717" y="1785668"/>
              <a:chExt cx="1955321" cy="914400"/>
            </a:xfrm>
          </p:grpSpPr>
          <p:sp>
            <p:nvSpPr>
              <p:cNvPr id="22" name="Rectangle 21">
                <a:extLst>
                  <a:ext uri="{FF2B5EF4-FFF2-40B4-BE49-F238E27FC236}">
                    <a16:creationId xmlns:a16="http://schemas.microsoft.com/office/drawing/2014/main" id="{90039667-BCE9-E98A-3272-1ED8B142190D}"/>
                  </a:ext>
                </a:extLst>
              </p:cNvPr>
              <p:cNvSpPr/>
              <p:nvPr/>
            </p:nvSpPr>
            <p:spPr>
              <a:xfrm>
                <a:off x="2846717" y="1785668"/>
                <a:ext cx="914400" cy="914400"/>
              </a:xfrm>
              <a:prstGeom prst="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3" name="Rectangle 22">
                <a:extLst>
                  <a:ext uri="{FF2B5EF4-FFF2-40B4-BE49-F238E27FC236}">
                    <a16:creationId xmlns:a16="http://schemas.microsoft.com/office/drawing/2014/main" id="{3BBA6A69-01C8-5D81-00CB-1435C2DCA533}"/>
                  </a:ext>
                </a:extLst>
              </p:cNvPr>
              <p:cNvSpPr/>
              <p:nvPr/>
            </p:nvSpPr>
            <p:spPr>
              <a:xfrm>
                <a:off x="3887638" y="1785668"/>
                <a:ext cx="914400" cy="914400"/>
              </a:xfrm>
              <a:prstGeom prst="rect">
                <a:avLst/>
              </a:prstGeom>
              <a:noFill/>
              <a:ln w="38100">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17" name="Rectangle 16">
              <a:extLst>
                <a:ext uri="{FF2B5EF4-FFF2-40B4-BE49-F238E27FC236}">
                  <a16:creationId xmlns:a16="http://schemas.microsoft.com/office/drawing/2014/main" id="{17B11760-523F-4D04-38EF-C7DFCB2D16DB}"/>
                </a:ext>
              </a:extLst>
            </p:cNvPr>
            <p:cNvSpPr/>
            <p:nvPr/>
          </p:nvSpPr>
          <p:spPr>
            <a:xfrm>
              <a:off x="5097489" y="1785668"/>
              <a:ext cx="914400" cy="914400"/>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Double Bracket 17">
              <a:extLst>
                <a:ext uri="{FF2B5EF4-FFF2-40B4-BE49-F238E27FC236}">
                  <a16:creationId xmlns:a16="http://schemas.microsoft.com/office/drawing/2014/main" id="{AE828C4C-DF91-BA14-AF94-F617CCA7C582}"/>
                </a:ext>
              </a:extLst>
            </p:cNvPr>
            <p:cNvSpPr/>
            <p:nvPr/>
          </p:nvSpPr>
          <p:spPr>
            <a:xfrm>
              <a:off x="2689281" y="1544128"/>
              <a:ext cx="2281687" cy="1397479"/>
            </a:xfrm>
            <a:prstGeom prst="bracketPair">
              <a:avLst/>
            </a:prstGeom>
            <a:ln>
              <a:solidFill>
                <a:schemeClr val="tx1"/>
              </a:solidFill>
            </a:ln>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pic>
          <p:nvPicPr>
            <p:cNvPr id="19" name="Picture 2">
              <a:extLst>
                <a:ext uri="{FF2B5EF4-FFF2-40B4-BE49-F238E27FC236}">
                  <a16:creationId xmlns:a16="http://schemas.microsoft.com/office/drawing/2014/main" id="{B09E7871-11D5-BD8E-3E3A-40E62E1BEA9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98862" y="1845512"/>
              <a:ext cx="810110" cy="794709"/>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20" name="Picture 4">
              <a:extLst>
                <a:ext uri="{FF2B5EF4-FFF2-40B4-BE49-F238E27FC236}">
                  <a16:creationId xmlns:a16="http://schemas.microsoft.com/office/drawing/2014/main" id="{93C34666-1C8A-8913-10C8-5C23B041E117}"/>
                </a:ext>
              </a:extLst>
            </p:cNvPr>
            <p:cNvPicPr>
              <a:picLocks noChangeAspect="1" noChangeArrowheads="1"/>
            </p:cNvPicPr>
            <p:nvPr/>
          </p:nvPicPr>
          <p:blipFill>
            <a:blip r:embed="rId7"/>
            <a:srcRect/>
            <a:stretch/>
          </p:blipFill>
          <p:spPr bwMode="auto">
            <a:xfrm>
              <a:off x="3963571" y="1845512"/>
              <a:ext cx="762534" cy="794707"/>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6">
              <a:extLst>
                <a:ext uri="{FF2B5EF4-FFF2-40B4-BE49-F238E27FC236}">
                  <a16:creationId xmlns:a16="http://schemas.microsoft.com/office/drawing/2014/main" id="{68D6A66F-BD96-2B50-F887-7E95995E41F8}"/>
                </a:ext>
              </a:extLst>
            </p:cNvPr>
            <p:cNvPicPr>
              <a:picLocks noChangeAspect="1" noChangeArrowheads="1"/>
            </p:cNvPicPr>
            <p:nvPr/>
          </p:nvPicPr>
          <p:blipFill>
            <a:blip r:embed="rId8"/>
            <a:srcRect/>
            <a:stretch/>
          </p:blipFill>
          <p:spPr bwMode="auto">
            <a:xfrm>
              <a:off x="5187900" y="1845512"/>
              <a:ext cx="733576" cy="794707"/>
            </a:xfrm>
            <a:prstGeom prst="rect">
              <a:avLst/>
            </a:prstGeom>
            <a:noFill/>
            <a:extLst>
              <a:ext uri="{909E8E84-426E-40DD-AFC4-6F175D3DCCD1}">
                <a14:hiddenFill xmlns:a14="http://schemas.microsoft.com/office/drawing/2010/main">
                  <a:solidFill>
                    <a:srgbClr val="FFFFFF"/>
                  </a:solidFill>
                </a14:hiddenFill>
              </a:ext>
            </a:extLst>
          </p:spPr>
        </p:pic>
      </p:grpSp>
      <p:sp>
        <p:nvSpPr>
          <p:cNvPr id="24" name="Plus 23">
            <a:extLst>
              <a:ext uri="{FF2B5EF4-FFF2-40B4-BE49-F238E27FC236}">
                <a16:creationId xmlns:a16="http://schemas.microsoft.com/office/drawing/2014/main" id="{B8EF7D22-2355-E61F-9D6F-7DD54329F341}"/>
              </a:ext>
            </a:extLst>
          </p:cNvPr>
          <p:cNvSpPr/>
          <p:nvPr/>
        </p:nvSpPr>
        <p:spPr>
          <a:xfrm>
            <a:off x="7685380" y="2803882"/>
            <a:ext cx="328799" cy="328799"/>
          </a:xfrm>
          <a:prstGeom prst="mathPlus">
            <a:avLst>
              <a:gd name="adj1" fmla="val 10037"/>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sysClr val="windowText" lastClr="000000"/>
              </a:solidFill>
              <a:effectLst/>
              <a:uLnTx/>
              <a:uFillTx/>
              <a:latin typeface="Aptos" panose="02110004020202020204"/>
              <a:ea typeface="+mn-ea"/>
              <a:cs typeface="+mn-cs"/>
            </a:endParaRPr>
          </a:p>
        </p:txBody>
      </p:sp>
      <p:sp>
        <p:nvSpPr>
          <p:cNvPr id="25" name="TextBox 24">
            <a:extLst>
              <a:ext uri="{FF2B5EF4-FFF2-40B4-BE49-F238E27FC236}">
                <a16:creationId xmlns:a16="http://schemas.microsoft.com/office/drawing/2014/main" id="{4A73AF28-3891-56A5-D2C9-177AAA9FFFCC}"/>
              </a:ext>
            </a:extLst>
          </p:cNvPr>
          <p:cNvSpPr txBox="1"/>
          <p:nvPr/>
        </p:nvSpPr>
        <p:spPr>
          <a:xfrm>
            <a:off x="8041364" y="2206559"/>
            <a:ext cx="924972" cy="110799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L" sz="6600" b="0" i="0" u="none" strike="noStrike" kern="1200" cap="none" spc="0" normalizeH="0" baseline="0" noProof="0" dirty="0">
                <a:ln>
                  <a:noFill/>
                </a:ln>
                <a:solidFill>
                  <a:prstClr val="black"/>
                </a:solidFill>
                <a:effectLst/>
                <a:uLnTx/>
                <a:uFillTx/>
                <a:latin typeface="Aptos" panose="02110004020202020204"/>
                <a:ea typeface="+mn-ea"/>
                <a:cs typeface="+mn-cs"/>
              </a:rPr>
              <a:t>…</a:t>
            </a:r>
          </a:p>
        </p:txBody>
      </p:sp>
      <p:sp>
        <p:nvSpPr>
          <p:cNvPr id="26" name="Plus 25">
            <a:extLst>
              <a:ext uri="{FF2B5EF4-FFF2-40B4-BE49-F238E27FC236}">
                <a16:creationId xmlns:a16="http://schemas.microsoft.com/office/drawing/2014/main" id="{FDBEC9E2-3053-480C-37DE-1CB69BA78C9A}"/>
              </a:ext>
            </a:extLst>
          </p:cNvPr>
          <p:cNvSpPr/>
          <p:nvPr/>
        </p:nvSpPr>
        <p:spPr>
          <a:xfrm>
            <a:off x="8909137" y="2799167"/>
            <a:ext cx="328799" cy="328799"/>
          </a:xfrm>
          <a:prstGeom prst="mathPlus">
            <a:avLst>
              <a:gd name="adj1" fmla="val 10037"/>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sysClr val="windowText" lastClr="000000"/>
              </a:solidFill>
              <a:effectLst/>
              <a:uLnTx/>
              <a:uFillTx/>
              <a:latin typeface="Aptos" panose="02110004020202020204"/>
              <a:ea typeface="+mn-ea"/>
              <a:cs typeface="+mn-cs"/>
            </a:endParaRPr>
          </a:p>
        </p:txBody>
      </p:sp>
      <p:grpSp>
        <p:nvGrpSpPr>
          <p:cNvPr id="27" name="Group 26">
            <a:extLst>
              <a:ext uri="{FF2B5EF4-FFF2-40B4-BE49-F238E27FC236}">
                <a16:creationId xmlns:a16="http://schemas.microsoft.com/office/drawing/2014/main" id="{B6F4BD32-AFF2-DC8E-6CBB-354179A8B879}"/>
              </a:ext>
            </a:extLst>
          </p:cNvPr>
          <p:cNvGrpSpPr/>
          <p:nvPr/>
        </p:nvGrpSpPr>
        <p:grpSpPr>
          <a:xfrm>
            <a:off x="9365432" y="2634020"/>
            <a:ext cx="1603314" cy="674349"/>
            <a:chOff x="2689281" y="1544128"/>
            <a:chExt cx="3322608" cy="1397479"/>
          </a:xfrm>
        </p:grpSpPr>
        <p:grpSp>
          <p:nvGrpSpPr>
            <p:cNvPr id="28" name="Group 27">
              <a:extLst>
                <a:ext uri="{FF2B5EF4-FFF2-40B4-BE49-F238E27FC236}">
                  <a16:creationId xmlns:a16="http://schemas.microsoft.com/office/drawing/2014/main" id="{6711DC72-6A9F-FD50-746C-96F64F23CD7C}"/>
                </a:ext>
              </a:extLst>
            </p:cNvPr>
            <p:cNvGrpSpPr/>
            <p:nvPr/>
          </p:nvGrpSpPr>
          <p:grpSpPr>
            <a:xfrm>
              <a:off x="2846717" y="1785668"/>
              <a:ext cx="1955321" cy="914400"/>
              <a:chOff x="2846717" y="1785668"/>
              <a:chExt cx="1955321" cy="914400"/>
            </a:xfrm>
          </p:grpSpPr>
          <p:sp>
            <p:nvSpPr>
              <p:cNvPr id="34" name="Rectangle 33">
                <a:extLst>
                  <a:ext uri="{FF2B5EF4-FFF2-40B4-BE49-F238E27FC236}">
                    <a16:creationId xmlns:a16="http://schemas.microsoft.com/office/drawing/2014/main" id="{3677A08A-EB01-DDE9-EF62-4C083DFB55C4}"/>
                  </a:ext>
                </a:extLst>
              </p:cNvPr>
              <p:cNvSpPr/>
              <p:nvPr/>
            </p:nvSpPr>
            <p:spPr>
              <a:xfrm>
                <a:off x="2846717" y="1785668"/>
                <a:ext cx="914400" cy="914400"/>
              </a:xfrm>
              <a:prstGeom prst="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5" name="Rectangle 34">
                <a:extLst>
                  <a:ext uri="{FF2B5EF4-FFF2-40B4-BE49-F238E27FC236}">
                    <a16:creationId xmlns:a16="http://schemas.microsoft.com/office/drawing/2014/main" id="{F95BE73B-8EDB-E688-CED9-BD241ADC3A74}"/>
                  </a:ext>
                </a:extLst>
              </p:cNvPr>
              <p:cNvSpPr/>
              <p:nvPr/>
            </p:nvSpPr>
            <p:spPr>
              <a:xfrm>
                <a:off x="3887638" y="1785668"/>
                <a:ext cx="914400" cy="914400"/>
              </a:xfrm>
              <a:prstGeom prst="rect">
                <a:avLst/>
              </a:prstGeom>
              <a:noFill/>
              <a:ln w="38100">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29" name="Rectangle 28">
              <a:extLst>
                <a:ext uri="{FF2B5EF4-FFF2-40B4-BE49-F238E27FC236}">
                  <a16:creationId xmlns:a16="http://schemas.microsoft.com/office/drawing/2014/main" id="{E84F72C9-8EE4-CA08-2353-05E5FB9CBE9E}"/>
                </a:ext>
              </a:extLst>
            </p:cNvPr>
            <p:cNvSpPr/>
            <p:nvPr/>
          </p:nvSpPr>
          <p:spPr>
            <a:xfrm>
              <a:off x="5097489" y="1785668"/>
              <a:ext cx="914400" cy="914400"/>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0" name="Double Bracket 29">
              <a:extLst>
                <a:ext uri="{FF2B5EF4-FFF2-40B4-BE49-F238E27FC236}">
                  <a16:creationId xmlns:a16="http://schemas.microsoft.com/office/drawing/2014/main" id="{C6F0F63D-C254-3742-137B-84E5461A37A8}"/>
                </a:ext>
              </a:extLst>
            </p:cNvPr>
            <p:cNvSpPr/>
            <p:nvPr/>
          </p:nvSpPr>
          <p:spPr>
            <a:xfrm>
              <a:off x="2689281" y="1544128"/>
              <a:ext cx="2281687" cy="1397479"/>
            </a:xfrm>
            <a:prstGeom prst="bracketPair">
              <a:avLst/>
            </a:prstGeom>
            <a:ln>
              <a:solidFill>
                <a:schemeClr val="tx1"/>
              </a:solidFill>
            </a:ln>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pic>
          <p:nvPicPr>
            <p:cNvPr id="31" name="Picture 2">
              <a:extLst>
                <a:ext uri="{FF2B5EF4-FFF2-40B4-BE49-F238E27FC236}">
                  <a16:creationId xmlns:a16="http://schemas.microsoft.com/office/drawing/2014/main" id="{136DEB30-63B7-8C86-A926-717F94EA0B2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98862" y="1845512"/>
              <a:ext cx="810110" cy="794709"/>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32" name="Picture 4">
              <a:extLst>
                <a:ext uri="{FF2B5EF4-FFF2-40B4-BE49-F238E27FC236}">
                  <a16:creationId xmlns:a16="http://schemas.microsoft.com/office/drawing/2014/main" id="{7B6A6A92-7926-07CA-9D6A-5A9606D51FB5}"/>
                </a:ext>
              </a:extLst>
            </p:cNvPr>
            <p:cNvPicPr>
              <a:picLocks noChangeAspect="1" noChangeArrowheads="1"/>
            </p:cNvPicPr>
            <p:nvPr/>
          </p:nvPicPr>
          <p:blipFill>
            <a:blip r:embed="rId9"/>
            <a:srcRect/>
            <a:stretch/>
          </p:blipFill>
          <p:spPr bwMode="auto">
            <a:xfrm>
              <a:off x="3963571" y="1872106"/>
              <a:ext cx="762534" cy="741519"/>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6">
              <a:extLst>
                <a:ext uri="{FF2B5EF4-FFF2-40B4-BE49-F238E27FC236}">
                  <a16:creationId xmlns:a16="http://schemas.microsoft.com/office/drawing/2014/main" id="{C93B02A3-87C0-A79D-3A5B-D76A115FCF09}"/>
                </a:ext>
              </a:extLst>
            </p:cNvPr>
            <p:cNvPicPr>
              <a:picLocks noChangeAspect="1" noChangeArrowheads="1"/>
            </p:cNvPicPr>
            <p:nvPr/>
          </p:nvPicPr>
          <p:blipFill>
            <a:blip r:embed="rId10"/>
            <a:srcRect/>
            <a:stretch/>
          </p:blipFill>
          <p:spPr bwMode="auto">
            <a:xfrm>
              <a:off x="5187900" y="1874588"/>
              <a:ext cx="733576" cy="736557"/>
            </a:xfrm>
            <a:prstGeom prst="rect">
              <a:avLst/>
            </a:prstGeom>
            <a:noFill/>
            <a:extLst>
              <a:ext uri="{909E8E84-426E-40DD-AFC4-6F175D3DCCD1}">
                <a14:hiddenFill xmlns:a14="http://schemas.microsoft.com/office/drawing/2010/main">
                  <a:solidFill>
                    <a:srgbClr val="FFFFFF"/>
                  </a:solidFill>
                </a14:hiddenFill>
              </a:ext>
            </a:extLst>
          </p:spPr>
        </p:pic>
      </p:grpSp>
      <p:sp>
        <p:nvSpPr>
          <p:cNvPr id="36" name="Right Brace 35">
            <a:extLst>
              <a:ext uri="{FF2B5EF4-FFF2-40B4-BE49-F238E27FC236}">
                <a16:creationId xmlns:a16="http://schemas.microsoft.com/office/drawing/2014/main" id="{71275E7A-08B0-7B6C-E3EE-F7DEE90D3B67}"/>
              </a:ext>
            </a:extLst>
          </p:cNvPr>
          <p:cNvSpPr/>
          <p:nvPr/>
        </p:nvSpPr>
        <p:spPr>
          <a:xfrm rot="16200000">
            <a:off x="7044555" y="1117293"/>
            <a:ext cx="674350" cy="5013140"/>
          </a:xfrm>
          <a:prstGeom prst="rightBrace">
            <a:avLst>
              <a:gd name="adj1" fmla="val 77987"/>
              <a:gd name="adj2" fmla="val 50000"/>
            </a:avLst>
          </a:prstGeom>
          <a:ln>
            <a:solidFill>
              <a:schemeClr val="tx1"/>
            </a:solidFill>
          </a:ln>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nvGrpSpPr>
          <p:cNvPr id="37" name="Group 36">
            <a:extLst>
              <a:ext uri="{FF2B5EF4-FFF2-40B4-BE49-F238E27FC236}">
                <a16:creationId xmlns:a16="http://schemas.microsoft.com/office/drawing/2014/main" id="{A98AEF5C-8510-E70C-2734-C90804B0806A}"/>
              </a:ext>
            </a:extLst>
          </p:cNvPr>
          <p:cNvGrpSpPr/>
          <p:nvPr/>
        </p:nvGrpSpPr>
        <p:grpSpPr>
          <a:xfrm>
            <a:off x="4869504" y="3545141"/>
            <a:ext cx="5013140" cy="1109806"/>
            <a:chOff x="3276506" y="2891905"/>
            <a:chExt cx="7127502" cy="1577882"/>
          </a:xfrm>
        </p:grpSpPr>
        <p:grpSp>
          <p:nvGrpSpPr>
            <p:cNvPr id="38" name="Group 37">
              <a:extLst>
                <a:ext uri="{FF2B5EF4-FFF2-40B4-BE49-F238E27FC236}">
                  <a16:creationId xmlns:a16="http://schemas.microsoft.com/office/drawing/2014/main" id="{CD818EAF-232C-AFE1-9E38-3CDF04559C6D}"/>
                </a:ext>
              </a:extLst>
            </p:cNvPr>
            <p:cNvGrpSpPr/>
            <p:nvPr/>
          </p:nvGrpSpPr>
          <p:grpSpPr>
            <a:xfrm>
              <a:off x="3276506" y="3511022"/>
              <a:ext cx="2279534" cy="958765"/>
              <a:chOff x="2689281" y="1544128"/>
              <a:chExt cx="3322608" cy="1397479"/>
            </a:xfrm>
          </p:grpSpPr>
          <p:grpSp>
            <p:nvGrpSpPr>
              <p:cNvPr id="51" name="Group 50">
                <a:extLst>
                  <a:ext uri="{FF2B5EF4-FFF2-40B4-BE49-F238E27FC236}">
                    <a16:creationId xmlns:a16="http://schemas.microsoft.com/office/drawing/2014/main" id="{9FB00C57-E4FC-A861-6ACC-15ED5FF53926}"/>
                  </a:ext>
                </a:extLst>
              </p:cNvPr>
              <p:cNvGrpSpPr/>
              <p:nvPr/>
            </p:nvGrpSpPr>
            <p:grpSpPr>
              <a:xfrm>
                <a:off x="2846717" y="1785668"/>
                <a:ext cx="1955321" cy="914400"/>
                <a:chOff x="2846717" y="1785668"/>
                <a:chExt cx="1955321" cy="914400"/>
              </a:xfrm>
            </p:grpSpPr>
            <p:sp>
              <p:nvSpPr>
                <p:cNvPr id="57" name="Rectangle 56">
                  <a:extLst>
                    <a:ext uri="{FF2B5EF4-FFF2-40B4-BE49-F238E27FC236}">
                      <a16:creationId xmlns:a16="http://schemas.microsoft.com/office/drawing/2014/main" id="{DC2299A9-9486-6E19-B56C-C8F102676AB3}"/>
                    </a:ext>
                  </a:extLst>
                </p:cNvPr>
                <p:cNvSpPr/>
                <p:nvPr/>
              </p:nvSpPr>
              <p:spPr>
                <a:xfrm>
                  <a:off x="2846717" y="1785668"/>
                  <a:ext cx="914400" cy="914400"/>
                </a:xfrm>
                <a:prstGeom prst="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58" name="Rectangle 57">
                  <a:extLst>
                    <a:ext uri="{FF2B5EF4-FFF2-40B4-BE49-F238E27FC236}">
                      <a16:creationId xmlns:a16="http://schemas.microsoft.com/office/drawing/2014/main" id="{182D2808-0AEE-8227-7F81-31594972D7F5}"/>
                    </a:ext>
                  </a:extLst>
                </p:cNvPr>
                <p:cNvSpPr/>
                <p:nvPr/>
              </p:nvSpPr>
              <p:spPr>
                <a:xfrm>
                  <a:off x="3887638" y="1785668"/>
                  <a:ext cx="914400" cy="914400"/>
                </a:xfrm>
                <a:prstGeom prst="rect">
                  <a:avLst/>
                </a:prstGeom>
                <a:solidFill>
                  <a:srgbClr val="F7CAEC"/>
                </a:solidFill>
                <a:ln w="38100">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52" name="Rectangle 51">
                <a:extLst>
                  <a:ext uri="{FF2B5EF4-FFF2-40B4-BE49-F238E27FC236}">
                    <a16:creationId xmlns:a16="http://schemas.microsoft.com/office/drawing/2014/main" id="{304AD5F7-E6B4-91F3-8DA6-63C61E8CC478}"/>
                  </a:ext>
                </a:extLst>
              </p:cNvPr>
              <p:cNvSpPr/>
              <p:nvPr/>
            </p:nvSpPr>
            <p:spPr>
              <a:xfrm>
                <a:off x="5097489" y="1785668"/>
                <a:ext cx="914400" cy="914400"/>
              </a:xfrm>
              <a:prstGeom prst="rect">
                <a:avLst/>
              </a:prstGeom>
              <a:solidFill>
                <a:srgbClr val="FFF3CE"/>
              </a:solid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53" name="Double Bracket 52">
                <a:extLst>
                  <a:ext uri="{FF2B5EF4-FFF2-40B4-BE49-F238E27FC236}">
                    <a16:creationId xmlns:a16="http://schemas.microsoft.com/office/drawing/2014/main" id="{B2A73C9D-FD97-029B-B3B3-E196016DCAB2}"/>
                  </a:ext>
                </a:extLst>
              </p:cNvPr>
              <p:cNvSpPr/>
              <p:nvPr/>
            </p:nvSpPr>
            <p:spPr>
              <a:xfrm>
                <a:off x="2689281" y="1544128"/>
                <a:ext cx="2281687" cy="1397479"/>
              </a:xfrm>
              <a:prstGeom prst="bracketPair">
                <a:avLst/>
              </a:prstGeom>
              <a:ln>
                <a:solidFill>
                  <a:schemeClr val="tx1"/>
                </a:solidFill>
              </a:ln>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pic>
            <p:nvPicPr>
              <p:cNvPr id="54" name="Picture 2">
                <a:extLst>
                  <a:ext uri="{FF2B5EF4-FFF2-40B4-BE49-F238E27FC236}">
                    <a16:creationId xmlns:a16="http://schemas.microsoft.com/office/drawing/2014/main" id="{76123235-7397-4C79-1002-7FCB0429704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98862" y="1845512"/>
                <a:ext cx="810110" cy="794709"/>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55" name="Picture 4">
                <a:extLst>
                  <a:ext uri="{FF2B5EF4-FFF2-40B4-BE49-F238E27FC236}">
                    <a16:creationId xmlns:a16="http://schemas.microsoft.com/office/drawing/2014/main" id="{74C8CDE9-1B53-EDC9-8797-B87EA0E1E96B}"/>
                  </a:ext>
                </a:extLst>
              </p:cNvPr>
              <p:cNvPicPr>
                <a:picLocks noChangeAspect="1" noChangeArrowheads="1"/>
              </p:cNvPicPr>
              <p:nvPr/>
            </p:nvPicPr>
            <p:blipFill>
              <a:blip r:embed="rId11"/>
              <a:srcRect/>
              <a:stretch/>
            </p:blipFill>
            <p:spPr bwMode="auto">
              <a:xfrm>
                <a:off x="4058598" y="1845512"/>
                <a:ext cx="572480" cy="794709"/>
              </a:xfrm>
              <a:prstGeom prst="rect">
                <a:avLst/>
              </a:prstGeom>
              <a:noFill/>
              <a:extLst>
                <a:ext uri="{909E8E84-426E-40DD-AFC4-6F175D3DCCD1}">
                  <a14:hiddenFill xmlns:a14="http://schemas.microsoft.com/office/drawing/2010/main">
                    <a:solidFill>
                      <a:srgbClr val="FFFFFF"/>
                    </a:solidFill>
                  </a14:hiddenFill>
                </a:ext>
              </a:extLst>
            </p:spPr>
          </p:pic>
          <p:pic>
            <p:nvPicPr>
              <p:cNvPr id="56" name="Picture 6">
                <a:extLst>
                  <a:ext uri="{FF2B5EF4-FFF2-40B4-BE49-F238E27FC236}">
                    <a16:creationId xmlns:a16="http://schemas.microsoft.com/office/drawing/2014/main" id="{81AF05D8-40BF-E607-1E8E-43FF35C934F1}"/>
                  </a:ext>
                </a:extLst>
              </p:cNvPr>
              <p:cNvPicPr>
                <a:picLocks noChangeAspect="1" noChangeArrowheads="1"/>
              </p:cNvPicPr>
              <p:nvPr/>
            </p:nvPicPr>
            <p:blipFill>
              <a:blip r:embed="rId12"/>
              <a:srcRect/>
              <a:stretch/>
            </p:blipFill>
            <p:spPr bwMode="auto">
              <a:xfrm>
                <a:off x="5215374" y="1845512"/>
                <a:ext cx="678627" cy="794709"/>
              </a:xfrm>
              <a:prstGeom prst="rect">
                <a:avLst/>
              </a:prstGeom>
              <a:noFill/>
              <a:extLst>
                <a:ext uri="{909E8E84-426E-40DD-AFC4-6F175D3DCCD1}">
                  <a14:hiddenFill xmlns:a14="http://schemas.microsoft.com/office/drawing/2010/main">
                    <a:solidFill>
                      <a:srgbClr val="FFFFFF"/>
                    </a:solidFill>
                  </a14:hiddenFill>
                </a:ext>
              </a:extLst>
            </p:spPr>
          </p:pic>
        </p:grpSp>
        <p:sp>
          <p:nvSpPr>
            <p:cNvPr id="39" name="Plus 38">
              <a:extLst>
                <a:ext uri="{FF2B5EF4-FFF2-40B4-BE49-F238E27FC236}">
                  <a16:creationId xmlns:a16="http://schemas.microsoft.com/office/drawing/2014/main" id="{ED61FD75-BB65-60A9-0388-EA14EEFDC9F8}"/>
                </a:ext>
              </a:extLst>
            </p:cNvPr>
            <p:cNvSpPr/>
            <p:nvPr/>
          </p:nvSpPr>
          <p:spPr>
            <a:xfrm>
              <a:off x="5735837" y="3752526"/>
              <a:ext cx="467474" cy="467474"/>
            </a:xfrm>
            <a:prstGeom prst="mathPlus">
              <a:avLst>
                <a:gd name="adj1" fmla="val 10037"/>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sysClr val="windowText" lastClr="000000"/>
                </a:solidFill>
                <a:effectLst/>
                <a:uLnTx/>
                <a:uFillTx/>
                <a:latin typeface="Aptos" panose="02110004020202020204"/>
                <a:ea typeface="+mn-ea"/>
                <a:cs typeface="+mn-cs"/>
              </a:endParaRPr>
            </a:p>
          </p:txBody>
        </p:sp>
        <p:sp>
          <p:nvSpPr>
            <p:cNvPr id="40" name="TextBox 39">
              <a:extLst>
                <a:ext uri="{FF2B5EF4-FFF2-40B4-BE49-F238E27FC236}">
                  <a16:creationId xmlns:a16="http://schemas.microsoft.com/office/drawing/2014/main" id="{024434AF-1516-5FFC-C922-30E1F5463EC4}"/>
                </a:ext>
              </a:extLst>
            </p:cNvPr>
            <p:cNvSpPr txBox="1"/>
            <p:nvPr/>
          </p:nvSpPr>
          <p:spPr>
            <a:xfrm>
              <a:off x="6277736" y="2891905"/>
              <a:ext cx="1315092" cy="157530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L" sz="6600" b="0" i="0" u="none" strike="noStrike" kern="1200" cap="none" spc="0" normalizeH="0" baseline="0" noProof="0" dirty="0">
                  <a:ln>
                    <a:noFill/>
                  </a:ln>
                  <a:solidFill>
                    <a:prstClr val="black"/>
                  </a:solidFill>
                  <a:effectLst/>
                  <a:uLnTx/>
                  <a:uFillTx/>
                  <a:latin typeface="Aptos" panose="02110004020202020204"/>
                  <a:ea typeface="+mn-ea"/>
                  <a:cs typeface="+mn-cs"/>
                </a:rPr>
                <a:t>…</a:t>
              </a:r>
            </a:p>
          </p:txBody>
        </p:sp>
        <p:sp>
          <p:nvSpPr>
            <p:cNvPr id="41" name="Plus 40">
              <a:extLst>
                <a:ext uri="{FF2B5EF4-FFF2-40B4-BE49-F238E27FC236}">
                  <a16:creationId xmlns:a16="http://schemas.microsoft.com/office/drawing/2014/main" id="{885C794F-95DC-CB13-1E45-082D1340305B}"/>
                </a:ext>
              </a:extLst>
            </p:cNvPr>
            <p:cNvSpPr/>
            <p:nvPr/>
          </p:nvSpPr>
          <p:spPr>
            <a:xfrm>
              <a:off x="7475730" y="3745822"/>
              <a:ext cx="467474" cy="467474"/>
            </a:xfrm>
            <a:prstGeom prst="mathPlus">
              <a:avLst>
                <a:gd name="adj1" fmla="val 10037"/>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sysClr val="windowText" lastClr="000000"/>
                </a:solidFill>
                <a:effectLst/>
                <a:uLnTx/>
                <a:uFillTx/>
                <a:latin typeface="Aptos" panose="02110004020202020204"/>
                <a:ea typeface="+mn-ea"/>
                <a:cs typeface="+mn-cs"/>
              </a:endParaRPr>
            </a:p>
          </p:txBody>
        </p:sp>
        <p:grpSp>
          <p:nvGrpSpPr>
            <p:cNvPr id="42" name="Group 41">
              <a:extLst>
                <a:ext uri="{FF2B5EF4-FFF2-40B4-BE49-F238E27FC236}">
                  <a16:creationId xmlns:a16="http://schemas.microsoft.com/office/drawing/2014/main" id="{38FD1BEC-3372-CB11-B68D-3C1BDC7D3D73}"/>
                </a:ext>
              </a:extLst>
            </p:cNvPr>
            <p:cNvGrpSpPr/>
            <p:nvPr/>
          </p:nvGrpSpPr>
          <p:grpSpPr>
            <a:xfrm>
              <a:off x="8124474" y="3511022"/>
              <a:ext cx="2279534" cy="958765"/>
              <a:chOff x="2689281" y="1544128"/>
              <a:chExt cx="3322608" cy="1397479"/>
            </a:xfrm>
          </p:grpSpPr>
          <p:grpSp>
            <p:nvGrpSpPr>
              <p:cNvPr id="43" name="Group 42">
                <a:extLst>
                  <a:ext uri="{FF2B5EF4-FFF2-40B4-BE49-F238E27FC236}">
                    <a16:creationId xmlns:a16="http://schemas.microsoft.com/office/drawing/2014/main" id="{C0C35931-FF77-60AC-7F52-B1901F11CFA2}"/>
                  </a:ext>
                </a:extLst>
              </p:cNvPr>
              <p:cNvGrpSpPr/>
              <p:nvPr/>
            </p:nvGrpSpPr>
            <p:grpSpPr>
              <a:xfrm>
                <a:off x="2846717" y="1785668"/>
                <a:ext cx="1955321" cy="914400"/>
                <a:chOff x="2846717" y="1785668"/>
                <a:chExt cx="1955321" cy="914400"/>
              </a:xfrm>
            </p:grpSpPr>
            <p:sp>
              <p:nvSpPr>
                <p:cNvPr id="49" name="Rectangle 48">
                  <a:extLst>
                    <a:ext uri="{FF2B5EF4-FFF2-40B4-BE49-F238E27FC236}">
                      <a16:creationId xmlns:a16="http://schemas.microsoft.com/office/drawing/2014/main" id="{AC62350A-07B1-B6C6-48E0-37E98546424D}"/>
                    </a:ext>
                  </a:extLst>
                </p:cNvPr>
                <p:cNvSpPr/>
                <p:nvPr/>
              </p:nvSpPr>
              <p:spPr>
                <a:xfrm>
                  <a:off x="2846717" y="1785668"/>
                  <a:ext cx="914400" cy="914400"/>
                </a:xfrm>
                <a:prstGeom prst="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50" name="Rectangle 49">
                  <a:extLst>
                    <a:ext uri="{FF2B5EF4-FFF2-40B4-BE49-F238E27FC236}">
                      <a16:creationId xmlns:a16="http://schemas.microsoft.com/office/drawing/2014/main" id="{B4400F39-4129-9CB1-762A-B409372E4259}"/>
                    </a:ext>
                  </a:extLst>
                </p:cNvPr>
                <p:cNvSpPr/>
                <p:nvPr/>
              </p:nvSpPr>
              <p:spPr>
                <a:xfrm>
                  <a:off x="3887638" y="1785668"/>
                  <a:ext cx="914400" cy="914400"/>
                </a:xfrm>
                <a:prstGeom prst="rect">
                  <a:avLst/>
                </a:prstGeom>
                <a:solidFill>
                  <a:srgbClr val="F7CAEC"/>
                </a:solidFill>
                <a:ln w="38100">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44" name="Rectangle 43">
                <a:extLst>
                  <a:ext uri="{FF2B5EF4-FFF2-40B4-BE49-F238E27FC236}">
                    <a16:creationId xmlns:a16="http://schemas.microsoft.com/office/drawing/2014/main" id="{4B6886C6-1F4C-A59A-75B9-461FD76316C5}"/>
                  </a:ext>
                </a:extLst>
              </p:cNvPr>
              <p:cNvSpPr/>
              <p:nvPr/>
            </p:nvSpPr>
            <p:spPr>
              <a:xfrm>
                <a:off x="5097489" y="1785668"/>
                <a:ext cx="914400" cy="914400"/>
              </a:xfrm>
              <a:prstGeom prst="rect">
                <a:avLst/>
              </a:prstGeom>
              <a:solidFill>
                <a:srgbClr val="FFF3CE"/>
              </a:solid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45" name="Double Bracket 44">
                <a:extLst>
                  <a:ext uri="{FF2B5EF4-FFF2-40B4-BE49-F238E27FC236}">
                    <a16:creationId xmlns:a16="http://schemas.microsoft.com/office/drawing/2014/main" id="{F408FEC2-A033-FB67-F286-E95A112F8D83}"/>
                  </a:ext>
                </a:extLst>
              </p:cNvPr>
              <p:cNvSpPr/>
              <p:nvPr/>
            </p:nvSpPr>
            <p:spPr>
              <a:xfrm>
                <a:off x="2689281" y="1544128"/>
                <a:ext cx="2281687" cy="1397479"/>
              </a:xfrm>
              <a:prstGeom prst="bracketPair">
                <a:avLst/>
              </a:prstGeom>
              <a:ln>
                <a:solidFill>
                  <a:schemeClr val="tx1"/>
                </a:solidFill>
              </a:ln>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pic>
            <p:nvPicPr>
              <p:cNvPr id="46" name="Picture 2">
                <a:extLst>
                  <a:ext uri="{FF2B5EF4-FFF2-40B4-BE49-F238E27FC236}">
                    <a16:creationId xmlns:a16="http://schemas.microsoft.com/office/drawing/2014/main" id="{C777DEBF-F89F-A5D9-BBA6-23447F4B889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98862" y="1845512"/>
                <a:ext cx="810110" cy="794709"/>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47" name="Picture 4">
                <a:extLst>
                  <a:ext uri="{FF2B5EF4-FFF2-40B4-BE49-F238E27FC236}">
                    <a16:creationId xmlns:a16="http://schemas.microsoft.com/office/drawing/2014/main" id="{4E912930-CD38-5E60-1CE7-95074BB45C89}"/>
                  </a:ext>
                </a:extLst>
              </p:cNvPr>
              <p:cNvPicPr>
                <a:picLocks noChangeAspect="1" noChangeArrowheads="1"/>
              </p:cNvPicPr>
              <p:nvPr/>
            </p:nvPicPr>
            <p:blipFill>
              <a:blip r:embed="rId13"/>
              <a:srcRect/>
              <a:stretch/>
            </p:blipFill>
            <p:spPr bwMode="auto">
              <a:xfrm>
                <a:off x="4058598" y="1872106"/>
                <a:ext cx="572478" cy="741519"/>
              </a:xfrm>
              <a:prstGeom prst="rect">
                <a:avLst/>
              </a:prstGeom>
              <a:noFill/>
              <a:extLst>
                <a:ext uri="{909E8E84-426E-40DD-AFC4-6F175D3DCCD1}">
                  <a14:hiddenFill xmlns:a14="http://schemas.microsoft.com/office/drawing/2010/main">
                    <a:solidFill>
                      <a:srgbClr val="FFFFFF"/>
                    </a:solidFill>
                  </a14:hiddenFill>
                </a:ext>
              </a:extLst>
            </p:spPr>
          </p:pic>
          <p:pic>
            <p:nvPicPr>
              <p:cNvPr id="48" name="Picture 6">
                <a:extLst>
                  <a:ext uri="{FF2B5EF4-FFF2-40B4-BE49-F238E27FC236}">
                    <a16:creationId xmlns:a16="http://schemas.microsoft.com/office/drawing/2014/main" id="{5AC8C1DE-CE14-62E0-9488-D09D8722780B}"/>
                  </a:ext>
                </a:extLst>
              </p:cNvPr>
              <p:cNvPicPr>
                <a:picLocks noChangeAspect="1" noChangeArrowheads="1"/>
              </p:cNvPicPr>
              <p:nvPr/>
            </p:nvPicPr>
            <p:blipFill>
              <a:blip r:embed="rId14"/>
              <a:srcRect/>
              <a:stretch/>
            </p:blipFill>
            <p:spPr bwMode="auto">
              <a:xfrm>
                <a:off x="5215376" y="1874588"/>
                <a:ext cx="678625" cy="736557"/>
              </a:xfrm>
              <a:prstGeom prst="rect">
                <a:avLst/>
              </a:prstGeom>
              <a:noFill/>
              <a:extLst>
                <a:ext uri="{909E8E84-426E-40DD-AFC4-6F175D3DCCD1}">
                  <a14:hiddenFill xmlns:a14="http://schemas.microsoft.com/office/drawing/2010/main">
                    <a:solidFill>
                      <a:srgbClr val="FFFFFF"/>
                    </a:solidFill>
                  </a14:hiddenFill>
                </a:ext>
              </a:extLst>
            </p:spPr>
          </p:pic>
        </p:grpSp>
      </p:grpSp>
      <p:sp>
        <p:nvSpPr>
          <p:cNvPr id="94" name="TextBox 93">
            <a:extLst>
              <a:ext uri="{FF2B5EF4-FFF2-40B4-BE49-F238E27FC236}">
                <a16:creationId xmlns:a16="http://schemas.microsoft.com/office/drawing/2014/main" id="{57828C6B-7DD4-6CA3-E176-BB935110E2B9}"/>
              </a:ext>
            </a:extLst>
          </p:cNvPr>
          <p:cNvSpPr txBox="1"/>
          <p:nvPr/>
        </p:nvSpPr>
        <p:spPr>
          <a:xfrm>
            <a:off x="1126230" y="1889094"/>
            <a:ext cx="2240284" cy="707886"/>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Output feature </a:t>
            </a:r>
            <a:endParaRPr kumimoji="0" lang="he-IL"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map</a:t>
            </a:r>
            <a:endParaRPr kumimoji="0" lang="en-IL"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p:txBody>
      </p:sp>
      <p:grpSp>
        <p:nvGrpSpPr>
          <p:cNvPr id="95" name="Group 94">
            <a:extLst>
              <a:ext uri="{FF2B5EF4-FFF2-40B4-BE49-F238E27FC236}">
                <a16:creationId xmlns:a16="http://schemas.microsoft.com/office/drawing/2014/main" id="{7EB8892E-EE31-1853-4AA5-6B907788B744}"/>
              </a:ext>
            </a:extLst>
          </p:cNvPr>
          <p:cNvGrpSpPr/>
          <p:nvPr/>
        </p:nvGrpSpPr>
        <p:grpSpPr>
          <a:xfrm>
            <a:off x="1654789" y="2599910"/>
            <a:ext cx="1237206" cy="1237076"/>
            <a:chOff x="-357025" y="1840308"/>
            <a:chExt cx="3132966" cy="3132635"/>
          </a:xfrm>
        </p:grpSpPr>
        <p:grpSp>
          <p:nvGrpSpPr>
            <p:cNvPr id="96" name="Group 95">
              <a:extLst>
                <a:ext uri="{FF2B5EF4-FFF2-40B4-BE49-F238E27FC236}">
                  <a16:creationId xmlns:a16="http://schemas.microsoft.com/office/drawing/2014/main" id="{B02913AF-F802-029B-9414-5E76C2343D00}"/>
                </a:ext>
              </a:extLst>
            </p:cNvPr>
            <p:cNvGrpSpPr/>
            <p:nvPr/>
          </p:nvGrpSpPr>
          <p:grpSpPr>
            <a:xfrm>
              <a:off x="-354686" y="1840308"/>
              <a:ext cx="3130627" cy="627340"/>
              <a:chOff x="495131" y="1965172"/>
              <a:chExt cx="3130627" cy="627340"/>
            </a:xfrm>
          </p:grpSpPr>
          <p:sp>
            <p:nvSpPr>
              <p:cNvPr id="121" name="Rectangle 120">
                <a:extLst>
                  <a:ext uri="{FF2B5EF4-FFF2-40B4-BE49-F238E27FC236}">
                    <a16:creationId xmlns:a16="http://schemas.microsoft.com/office/drawing/2014/main" id="{4678A9F2-04C3-48E1-4BAB-A1237FC53858}"/>
                  </a:ext>
                </a:extLst>
              </p:cNvPr>
              <p:cNvSpPr/>
              <p:nvPr/>
            </p:nvSpPr>
            <p:spPr>
              <a:xfrm>
                <a:off x="495131"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2" name="Rectangle 121">
                <a:extLst>
                  <a:ext uri="{FF2B5EF4-FFF2-40B4-BE49-F238E27FC236}">
                    <a16:creationId xmlns:a16="http://schemas.microsoft.com/office/drawing/2014/main" id="{17C3FA87-097D-85E3-0B05-082DD4CE5064}"/>
                  </a:ext>
                </a:extLst>
              </p:cNvPr>
              <p:cNvSpPr/>
              <p:nvPr/>
            </p:nvSpPr>
            <p:spPr>
              <a:xfrm>
                <a:off x="1114787"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3" name="Rectangle 122">
                <a:extLst>
                  <a:ext uri="{FF2B5EF4-FFF2-40B4-BE49-F238E27FC236}">
                    <a16:creationId xmlns:a16="http://schemas.microsoft.com/office/drawing/2014/main" id="{52218143-8795-1F8B-D4AB-87A3269A7E2F}"/>
                  </a:ext>
                </a:extLst>
              </p:cNvPr>
              <p:cNvSpPr/>
              <p:nvPr/>
            </p:nvSpPr>
            <p:spPr>
              <a:xfrm>
                <a:off x="1746505"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4" name="Rectangle 123">
                <a:extLst>
                  <a:ext uri="{FF2B5EF4-FFF2-40B4-BE49-F238E27FC236}">
                    <a16:creationId xmlns:a16="http://schemas.microsoft.com/office/drawing/2014/main" id="{AB5EB889-CE8E-0419-238A-A47806D0AF3D}"/>
                  </a:ext>
                </a:extLst>
              </p:cNvPr>
              <p:cNvSpPr/>
              <p:nvPr/>
            </p:nvSpPr>
            <p:spPr>
              <a:xfrm>
                <a:off x="2376435"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5" name="Rectangle 124">
                <a:extLst>
                  <a:ext uri="{FF2B5EF4-FFF2-40B4-BE49-F238E27FC236}">
                    <a16:creationId xmlns:a16="http://schemas.microsoft.com/office/drawing/2014/main" id="{1BF2035A-23E8-93E7-1630-66476E370369}"/>
                  </a:ext>
                </a:extLst>
              </p:cNvPr>
              <p:cNvSpPr/>
              <p:nvPr/>
            </p:nvSpPr>
            <p:spPr>
              <a:xfrm>
                <a:off x="2998417"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nvGrpSpPr>
            <p:cNvPr id="97" name="Group 96">
              <a:extLst>
                <a:ext uri="{FF2B5EF4-FFF2-40B4-BE49-F238E27FC236}">
                  <a16:creationId xmlns:a16="http://schemas.microsoft.com/office/drawing/2014/main" id="{F63F5370-9CC4-6EFE-BBB6-AD199C85A969}"/>
                </a:ext>
              </a:extLst>
            </p:cNvPr>
            <p:cNvGrpSpPr/>
            <p:nvPr/>
          </p:nvGrpSpPr>
          <p:grpSpPr>
            <a:xfrm>
              <a:off x="-354956" y="2466838"/>
              <a:ext cx="3130627" cy="627340"/>
              <a:chOff x="495131" y="1965172"/>
              <a:chExt cx="3130627" cy="627340"/>
            </a:xfrm>
          </p:grpSpPr>
          <p:sp>
            <p:nvSpPr>
              <p:cNvPr id="116" name="Rectangle 115">
                <a:extLst>
                  <a:ext uri="{FF2B5EF4-FFF2-40B4-BE49-F238E27FC236}">
                    <a16:creationId xmlns:a16="http://schemas.microsoft.com/office/drawing/2014/main" id="{8A443F2D-04D4-373A-FEBC-BA764041D199}"/>
                  </a:ext>
                </a:extLst>
              </p:cNvPr>
              <p:cNvSpPr/>
              <p:nvPr/>
            </p:nvSpPr>
            <p:spPr>
              <a:xfrm>
                <a:off x="495131"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7" name="Rectangle 116">
                <a:extLst>
                  <a:ext uri="{FF2B5EF4-FFF2-40B4-BE49-F238E27FC236}">
                    <a16:creationId xmlns:a16="http://schemas.microsoft.com/office/drawing/2014/main" id="{440FD8AC-7CF0-6F5A-E643-92461D0CC88B}"/>
                  </a:ext>
                </a:extLst>
              </p:cNvPr>
              <p:cNvSpPr/>
              <p:nvPr/>
            </p:nvSpPr>
            <p:spPr>
              <a:xfrm>
                <a:off x="1114787"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8" name="Rectangle 117">
                <a:extLst>
                  <a:ext uri="{FF2B5EF4-FFF2-40B4-BE49-F238E27FC236}">
                    <a16:creationId xmlns:a16="http://schemas.microsoft.com/office/drawing/2014/main" id="{5180DD81-8D8E-11A4-AEAA-9BE4A2B0CA26}"/>
                  </a:ext>
                </a:extLst>
              </p:cNvPr>
              <p:cNvSpPr/>
              <p:nvPr/>
            </p:nvSpPr>
            <p:spPr>
              <a:xfrm>
                <a:off x="1746505"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9" name="Rectangle 118">
                <a:extLst>
                  <a:ext uri="{FF2B5EF4-FFF2-40B4-BE49-F238E27FC236}">
                    <a16:creationId xmlns:a16="http://schemas.microsoft.com/office/drawing/2014/main" id="{4FD184E8-88DC-B0AD-5D9F-E7A61B805B33}"/>
                  </a:ext>
                </a:extLst>
              </p:cNvPr>
              <p:cNvSpPr/>
              <p:nvPr/>
            </p:nvSpPr>
            <p:spPr>
              <a:xfrm>
                <a:off x="2376435"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0" name="Rectangle 119">
                <a:extLst>
                  <a:ext uri="{FF2B5EF4-FFF2-40B4-BE49-F238E27FC236}">
                    <a16:creationId xmlns:a16="http://schemas.microsoft.com/office/drawing/2014/main" id="{90729193-EAC6-2369-AE55-5BCA94A766AD}"/>
                  </a:ext>
                </a:extLst>
              </p:cNvPr>
              <p:cNvSpPr/>
              <p:nvPr/>
            </p:nvSpPr>
            <p:spPr>
              <a:xfrm>
                <a:off x="2998417"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nvGrpSpPr>
            <p:cNvPr id="98" name="Group 97">
              <a:extLst>
                <a:ext uri="{FF2B5EF4-FFF2-40B4-BE49-F238E27FC236}">
                  <a16:creationId xmlns:a16="http://schemas.microsoft.com/office/drawing/2014/main" id="{7FD87BF9-CAF0-FECE-715C-1B984E60C5B3}"/>
                </a:ext>
              </a:extLst>
            </p:cNvPr>
            <p:cNvGrpSpPr/>
            <p:nvPr/>
          </p:nvGrpSpPr>
          <p:grpSpPr>
            <a:xfrm>
              <a:off x="-356485" y="2464537"/>
              <a:ext cx="3130627" cy="1249552"/>
              <a:chOff x="495131" y="1342960"/>
              <a:chExt cx="3130627" cy="1249552"/>
            </a:xfrm>
          </p:grpSpPr>
          <p:sp>
            <p:nvSpPr>
              <p:cNvPr id="111" name="Rectangle 110">
                <a:extLst>
                  <a:ext uri="{FF2B5EF4-FFF2-40B4-BE49-F238E27FC236}">
                    <a16:creationId xmlns:a16="http://schemas.microsoft.com/office/drawing/2014/main" id="{DAC95946-1E1C-BC38-FBCC-B66E3103BBAD}"/>
                  </a:ext>
                </a:extLst>
              </p:cNvPr>
              <p:cNvSpPr/>
              <p:nvPr/>
            </p:nvSpPr>
            <p:spPr>
              <a:xfrm>
                <a:off x="495131"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2" name="Rectangle 111">
                <a:extLst>
                  <a:ext uri="{FF2B5EF4-FFF2-40B4-BE49-F238E27FC236}">
                    <a16:creationId xmlns:a16="http://schemas.microsoft.com/office/drawing/2014/main" id="{AA4FEF37-C4A0-1C49-E185-122B571A0E11}"/>
                  </a:ext>
                </a:extLst>
              </p:cNvPr>
              <p:cNvSpPr/>
              <p:nvPr/>
            </p:nvSpPr>
            <p:spPr>
              <a:xfrm>
                <a:off x="1114787"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3" name="Rectangle 112">
                <a:extLst>
                  <a:ext uri="{FF2B5EF4-FFF2-40B4-BE49-F238E27FC236}">
                    <a16:creationId xmlns:a16="http://schemas.microsoft.com/office/drawing/2014/main" id="{0C333811-874E-5360-13AB-5BF5954841A2}"/>
                  </a:ext>
                </a:extLst>
              </p:cNvPr>
              <p:cNvSpPr/>
              <p:nvPr/>
            </p:nvSpPr>
            <p:spPr>
              <a:xfrm>
                <a:off x="1746505"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4" name="Rectangle 113">
                <a:extLst>
                  <a:ext uri="{FF2B5EF4-FFF2-40B4-BE49-F238E27FC236}">
                    <a16:creationId xmlns:a16="http://schemas.microsoft.com/office/drawing/2014/main" id="{9E73232E-22F3-8FA6-1FE2-F8A030D69D36}"/>
                  </a:ext>
                </a:extLst>
              </p:cNvPr>
              <p:cNvSpPr/>
              <p:nvPr/>
            </p:nvSpPr>
            <p:spPr>
              <a:xfrm>
                <a:off x="2376434" y="1342960"/>
                <a:ext cx="627340" cy="627339"/>
              </a:xfrm>
              <a:prstGeom prst="rect">
                <a:avLst/>
              </a:prstGeom>
              <a:solidFill>
                <a:srgbClr val="29B050"/>
              </a:solid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15" name="Rectangle 114">
                <a:extLst>
                  <a:ext uri="{FF2B5EF4-FFF2-40B4-BE49-F238E27FC236}">
                    <a16:creationId xmlns:a16="http://schemas.microsoft.com/office/drawing/2014/main" id="{2C2E28AD-FFAB-77CD-1B99-AD1C2C7ADB42}"/>
                  </a:ext>
                </a:extLst>
              </p:cNvPr>
              <p:cNvSpPr/>
              <p:nvPr/>
            </p:nvSpPr>
            <p:spPr>
              <a:xfrm>
                <a:off x="2998417"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nvGrpSpPr>
            <p:cNvPr id="99" name="Group 98">
              <a:extLst>
                <a:ext uri="{FF2B5EF4-FFF2-40B4-BE49-F238E27FC236}">
                  <a16:creationId xmlns:a16="http://schemas.microsoft.com/office/drawing/2014/main" id="{B80C29A5-1025-9360-CFC3-F2AFB91A3491}"/>
                </a:ext>
              </a:extLst>
            </p:cNvPr>
            <p:cNvGrpSpPr/>
            <p:nvPr/>
          </p:nvGrpSpPr>
          <p:grpSpPr>
            <a:xfrm>
              <a:off x="-356755" y="3713279"/>
              <a:ext cx="3130627" cy="627340"/>
              <a:chOff x="495131" y="1965172"/>
              <a:chExt cx="3130627" cy="627340"/>
            </a:xfrm>
          </p:grpSpPr>
          <p:sp>
            <p:nvSpPr>
              <p:cNvPr id="106" name="Rectangle 105">
                <a:extLst>
                  <a:ext uri="{FF2B5EF4-FFF2-40B4-BE49-F238E27FC236}">
                    <a16:creationId xmlns:a16="http://schemas.microsoft.com/office/drawing/2014/main" id="{175CE493-78F5-ADBF-8062-365A19F49FF5}"/>
                  </a:ext>
                </a:extLst>
              </p:cNvPr>
              <p:cNvSpPr/>
              <p:nvPr/>
            </p:nvSpPr>
            <p:spPr>
              <a:xfrm>
                <a:off x="495131"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7" name="Rectangle 106">
                <a:extLst>
                  <a:ext uri="{FF2B5EF4-FFF2-40B4-BE49-F238E27FC236}">
                    <a16:creationId xmlns:a16="http://schemas.microsoft.com/office/drawing/2014/main" id="{3B7B9724-D391-F2D1-61D1-86A5F9BC127B}"/>
                  </a:ext>
                </a:extLst>
              </p:cNvPr>
              <p:cNvSpPr/>
              <p:nvPr/>
            </p:nvSpPr>
            <p:spPr>
              <a:xfrm>
                <a:off x="1114787"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8" name="Rectangle 107">
                <a:extLst>
                  <a:ext uri="{FF2B5EF4-FFF2-40B4-BE49-F238E27FC236}">
                    <a16:creationId xmlns:a16="http://schemas.microsoft.com/office/drawing/2014/main" id="{284EC7BB-2EBC-5E81-B39B-0D9599DD6A17}"/>
                  </a:ext>
                </a:extLst>
              </p:cNvPr>
              <p:cNvSpPr/>
              <p:nvPr/>
            </p:nvSpPr>
            <p:spPr>
              <a:xfrm>
                <a:off x="1746505"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9" name="Rectangle 108">
                <a:extLst>
                  <a:ext uri="{FF2B5EF4-FFF2-40B4-BE49-F238E27FC236}">
                    <a16:creationId xmlns:a16="http://schemas.microsoft.com/office/drawing/2014/main" id="{0FA37EA8-0FEE-8F39-9053-F7FE052DDC64}"/>
                  </a:ext>
                </a:extLst>
              </p:cNvPr>
              <p:cNvSpPr/>
              <p:nvPr/>
            </p:nvSpPr>
            <p:spPr>
              <a:xfrm>
                <a:off x="2376435"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0" name="Rectangle 109">
                <a:extLst>
                  <a:ext uri="{FF2B5EF4-FFF2-40B4-BE49-F238E27FC236}">
                    <a16:creationId xmlns:a16="http://schemas.microsoft.com/office/drawing/2014/main" id="{0823212D-98EE-2D13-E626-2DF906EAC897}"/>
                  </a:ext>
                </a:extLst>
              </p:cNvPr>
              <p:cNvSpPr/>
              <p:nvPr/>
            </p:nvSpPr>
            <p:spPr>
              <a:xfrm>
                <a:off x="2998417"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nvGrpSpPr>
            <p:cNvPr id="100" name="Group 99">
              <a:extLst>
                <a:ext uri="{FF2B5EF4-FFF2-40B4-BE49-F238E27FC236}">
                  <a16:creationId xmlns:a16="http://schemas.microsoft.com/office/drawing/2014/main" id="{F112380D-A92C-8DE1-C40E-9621F1CED2EC}"/>
                </a:ext>
              </a:extLst>
            </p:cNvPr>
            <p:cNvGrpSpPr/>
            <p:nvPr/>
          </p:nvGrpSpPr>
          <p:grpSpPr>
            <a:xfrm>
              <a:off x="-357025" y="4345603"/>
              <a:ext cx="3130627" cy="627340"/>
              <a:chOff x="495131" y="1965172"/>
              <a:chExt cx="3130627" cy="627340"/>
            </a:xfrm>
          </p:grpSpPr>
          <p:sp>
            <p:nvSpPr>
              <p:cNvPr id="101" name="Rectangle 100">
                <a:extLst>
                  <a:ext uri="{FF2B5EF4-FFF2-40B4-BE49-F238E27FC236}">
                    <a16:creationId xmlns:a16="http://schemas.microsoft.com/office/drawing/2014/main" id="{43BB03AB-917D-1DC7-E00C-FDA3E7B2D9C2}"/>
                  </a:ext>
                </a:extLst>
              </p:cNvPr>
              <p:cNvSpPr/>
              <p:nvPr/>
            </p:nvSpPr>
            <p:spPr>
              <a:xfrm>
                <a:off x="495131"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2" name="Rectangle 101">
                <a:extLst>
                  <a:ext uri="{FF2B5EF4-FFF2-40B4-BE49-F238E27FC236}">
                    <a16:creationId xmlns:a16="http://schemas.microsoft.com/office/drawing/2014/main" id="{4C2D6156-D20A-FC0E-FD3A-975AFE9F0A95}"/>
                  </a:ext>
                </a:extLst>
              </p:cNvPr>
              <p:cNvSpPr/>
              <p:nvPr/>
            </p:nvSpPr>
            <p:spPr>
              <a:xfrm>
                <a:off x="1114787"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3" name="Rectangle 102">
                <a:extLst>
                  <a:ext uri="{FF2B5EF4-FFF2-40B4-BE49-F238E27FC236}">
                    <a16:creationId xmlns:a16="http://schemas.microsoft.com/office/drawing/2014/main" id="{76FEC831-CE1C-ECE1-5E06-61F2450456E8}"/>
                  </a:ext>
                </a:extLst>
              </p:cNvPr>
              <p:cNvSpPr/>
              <p:nvPr/>
            </p:nvSpPr>
            <p:spPr>
              <a:xfrm>
                <a:off x="1746505"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4" name="Rectangle 103">
                <a:extLst>
                  <a:ext uri="{FF2B5EF4-FFF2-40B4-BE49-F238E27FC236}">
                    <a16:creationId xmlns:a16="http://schemas.microsoft.com/office/drawing/2014/main" id="{8CACF578-5D99-A614-BD41-09F7C243FE8E}"/>
                  </a:ext>
                </a:extLst>
              </p:cNvPr>
              <p:cNvSpPr/>
              <p:nvPr/>
            </p:nvSpPr>
            <p:spPr>
              <a:xfrm>
                <a:off x="2376435"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5" name="Rectangle 104">
                <a:extLst>
                  <a:ext uri="{FF2B5EF4-FFF2-40B4-BE49-F238E27FC236}">
                    <a16:creationId xmlns:a16="http://schemas.microsoft.com/office/drawing/2014/main" id="{B4067697-ACAA-9771-7303-EEB554035254}"/>
                  </a:ext>
                </a:extLst>
              </p:cNvPr>
              <p:cNvSpPr/>
              <p:nvPr/>
            </p:nvSpPr>
            <p:spPr>
              <a:xfrm>
                <a:off x="2998417" y="1965172"/>
                <a:ext cx="627341" cy="627340"/>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cxnSp>
        <p:nvCxnSpPr>
          <p:cNvPr id="136" name="Straight Arrow Connector 135">
            <a:extLst>
              <a:ext uri="{FF2B5EF4-FFF2-40B4-BE49-F238E27FC236}">
                <a16:creationId xmlns:a16="http://schemas.microsoft.com/office/drawing/2014/main" id="{AA553F5D-932B-5FAF-D513-6FC7A115FCBE}"/>
              </a:ext>
            </a:extLst>
          </p:cNvPr>
          <p:cNvCxnSpPr>
            <a:cxnSpLocks/>
          </p:cNvCxnSpPr>
          <p:nvPr/>
        </p:nvCxnSpPr>
        <p:spPr>
          <a:xfrm>
            <a:off x="2643335" y="2976027"/>
            <a:ext cx="1107792" cy="0"/>
          </a:xfrm>
          <a:prstGeom prst="straightConnector1">
            <a:avLst/>
          </a:prstGeom>
          <a:ln>
            <a:solidFill>
              <a:schemeClr val="tx1"/>
            </a:solidFill>
            <a:tailEnd type="stealth" w="lg" len="lg"/>
          </a:ln>
        </p:spPr>
        <p:style>
          <a:lnRef idx="2">
            <a:schemeClr val="accent1"/>
          </a:lnRef>
          <a:fillRef idx="0">
            <a:schemeClr val="accent1"/>
          </a:fillRef>
          <a:effectRef idx="1">
            <a:schemeClr val="accent1"/>
          </a:effectRef>
          <a:fontRef idx="minor">
            <a:schemeClr val="tx1"/>
          </a:fontRef>
        </p:style>
      </p:cxnSp>
      <p:pic>
        <p:nvPicPr>
          <p:cNvPr id="64" name="Picture 63">
            <a:extLst>
              <a:ext uri="{FF2B5EF4-FFF2-40B4-BE49-F238E27FC236}">
                <a16:creationId xmlns:a16="http://schemas.microsoft.com/office/drawing/2014/main" id="{852BC8A8-FBB0-40B8-BF9A-05888FF56EBA}"/>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2056384" y="3892792"/>
            <a:ext cx="496451" cy="340681"/>
          </a:xfrm>
          <a:prstGeom prst="rect">
            <a:avLst/>
          </a:prstGeom>
          <a:noFill/>
          <a:extLst>
            <a:ext uri="{909E8E84-426E-40DD-AFC4-6F175D3DCCD1}">
              <a14:hiddenFill xmlns:a14="http://schemas.microsoft.com/office/drawing/2010/main">
                <a:solidFill>
                  <a:srgbClr val="FFFFFF"/>
                </a:solidFill>
              </a14:hiddenFill>
            </a:ext>
          </a:extLst>
        </p:spPr>
      </p:pic>
      <p:grpSp>
        <p:nvGrpSpPr>
          <p:cNvPr id="65" name="Group 64">
            <a:extLst>
              <a:ext uri="{FF2B5EF4-FFF2-40B4-BE49-F238E27FC236}">
                <a16:creationId xmlns:a16="http://schemas.microsoft.com/office/drawing/2014/main" id="{802F6065-AB88-50FB-08D5-A0A959A6F50B}"/>
              </a:ext>
            </a:extLst>
          </p:cNvPr>
          <p:cNvGrpSpPr/>
          <p:nvPr/>
        </p:nvGrpSpPr>
        <p:grpSpPr>
          <a:xfrm>
            <a:off x="1564623" y="5681538"/>
            <a:ext cx="1793811" cy="400110"/>
            <a:chOff x="38414" y="2985228"/>
            <a:chExt cx="1793811" cy="400110"/>
          </a:xfrm>
        </p:grpSpPr>
        <p:sp>
          <p:nvSpPr>
            <p:cNvPr id="66" name="Rectangle 65">
              <a:extLst>
                <a:ext uri="{FF2B5EF4-FFF2-40B4-BE49-F238E27FC236}">
                  <a16:creationId xmlns:a16="http://schemas.microsoft.com/office/drawing/2014/main" id="{BF68AF98-5C86-81BF-8186-C669AC4709E9}"/>
                </a:ext>
              </a:extLst>
            </p:cNvPr>
            <p:cNvSpPr/>
            <p:nvPr/>
          </p:nvSpPr>
          <p:spPr>
            <a:xfrm>
              <a:off x="38414" y="3025288"/>
              <a:ext cx="343632" cy="343631"/>
            </a:xfrm>
            <a:prstGeom prst="rect">
              <a:avLst/>
            </a:prstGeom>
            <a:noFill/>
            <a:ln w="38100">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7" name="TextBox 66">
              <a:extLst>
                <a:ext uri="{FF2B5EF4-FFF2-40B4-BE49-F238E27FC236}">
                  <a16:creationId xmlns:a16="http://schemas.microsoft.com/office/drawing/2014/main" id="{7DB45F82-58B5-1565-0CEA-B903D12C5D10}"/>
                </a:ext>
              </a:extLst>
            </p:cNvPr>
            <p:cNvSpPr txBox="1"/>
            <p:nvPr/>
          </p:nvSpPr>
          <p:spPr>
            <a:xfrm>
              <a:off x="378814" y="2985228"/>
              <a:ext cx="1453411"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T</a:t>
              </a:r>
              <a:r>
                <a:rPr kumimoji="0" lang="en-IL"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extual Keys</a:t>
              </a:r>
            </a:p>
          </p:txBody>
        </p:sp>
      </p:grpSp>
      <p:grpSp>
        <p:nvGrpSpPr>
          <p:cNvPr id="68" name="Group 67">
            <a:extLst>
              <a:ext uri="{FF2B5EF4-FFF2-40B4-BE49-F238E27FC236}">
                <a16:creationId xmlns:a16="http://schemas.microsoft.com/office/drawing/2014/main" id="{7940B89A-1541-8273-4591-2CFF81AF8A1B}"/>
              </a:ext>
            </a:extLst>
          </p:cNvPr>
          <p:cNvGrpSpPr/>
          <p:nvPr/>
        </p:nvGrpSpPr>
        <p:grpSpPr>
          <a:xfrm>
            <a:off x="3344890" y="5697108"/>
            <a:ext cx="2008482" cy="400110"/>
            <a:chOff x="1770706" y="3000798"/>
            <a:chExt cx="2008482" cy="400110"/>
          </a:xfrm>
        </p:grpSpPr>
        <p:sp>
          <p:nvSpPr>
            <p:cNvPr id="69" name="Rectangle 68">
              <a:extLst>
                <a:ext uri="{FF2B5EF4-FFF2-40B4-BE49-F238E27FC236}">
                  <a16:creationId xmlns:a16="http://schemas.microsoft.com/office/drawing/2014/main" id="{D85BF8FD-D250-ED02-1ED4-3939A6D3C7F0}"/>
                </a:ext>
              </a:extLst>
            </p:cNvPr>
            <p:cNvSpPr/>
            <p:nvPr/>
          </p:nvSpPr>
          <p:spPr>
            <a:xfrm>
              <a:off x="1770706" y="3020449"/>
              <a:ext cx="346601" cy="346601"/>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70" name="TextBox 69">
              <a:extLst>
                <a:ext uri="{FF2B5EF4-FFF2-40B4-BE49-F238E27FC236}">
                  <a16:creationId xmlns:a16="http://schemas.microsoft.com/office/drawing/2014/main" id="{845283FB-1088-9536-6077-05199460E0EB}"/>
                </a:ext>
              </a:extLst>
            </p:cNvPr>
            <p:cNvSpPr txBox="1"/>
            <p:nvPr/>
          </p:nvSpPr>
          <p:spPr>
            <a:xfrm>
              <a:off x="2116682" y="3000798"/>
              <a:ext cx="1662506"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T</a:t>
              </a:r>
              <a:r>
                <a:rPr kumimoji="0" lang="en-IL"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extual Values</a:t>
              </a:r>
            </a:p>
          </p:txBody>
        </p:sp>
      </p:grpSp>
      <p:grpSp>
        <p:nvGrpSpPr>
          <p:cNvPr id="71" name="Group 70">
            <a:extLst>
              <a:ext uri="{FF2B5EF4-FFF2-40B4-BE49-F238E27FC236}">
                <a16:creationId xmlns:a16="http://schemas.microsoft.com/office/drawing/2014/main" id="{477C71A9-113D-44FE-7DB6-132D91B5E17F}"/>
              </a:ext>
            </a:extLst>
          </p:cNvPr>
          <p:cNvGrpSpPr/>
          <p:nvPr/>
        </p:nvGrpSpPr>
        <p:grpSpPr>
          <a:xfrm>
            <a:off x="6822595" y="5681538"/>
            <a:ext cx="1791279" cy="400110"/>
            <a:chOff x="5179722" y="2985228"/>
            <a:chExt cx="1791279" cy="400110"/>
          </a:xfrm>
        </p:grpSpPr>
        <p:sp>
          <p:nvSpPr>
            <p:cNvPr id="72" name="Rectangle 71">
              <a:extLst>
                <a:ext uri="{FF2B5EF4-FFF2-40B4-BE49-F238E27FC236}">
                  <a16:creationId xmlns:a16="http://schemas.microsoft.com/office/drawing/2014/main" id="{0DBCB013-6019-70FD-32D0-DA4184567992}"/>
                </a:ext>
              </a:extLst>
            </p:cNvPr>
            <p:cNvSpPr/>
            <p:nvPr/>
          </p:nvSpPr>
          <p:spPr>
            <a:xfrm>
              <a:off x="5179722" y="3021449"/>
              <a:ext cx="345600" cy="345600"/>
            </a:xfrm>
            <a:prstGeom prst="rect">
              <a:avLst/>
            </a:prstGeom>
            <a:solidFill>
              <a:srgbClr val="F7CAEC"/>
            </a:solidFill>
            <a:ln w="38100">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73" name="TextBox 72">
              <a:extLst>
                <a:ext uri="{FF2B5EF4-FFF2-40B4-BE49-F238E27FC236}">
                  <a16:creationId xmlns:a16="http://schemas.microsoft.com/office/drawing/2014/main" id="{8AF81F62-15DF-122A-C7C5-6E12F66F3FEC}"/>
                </a:ext>
              </a:extLst>
            </p:cNvPr>
            <p:cNvSpPr txBox="1"/>
            <p:nvPr/>
          </p:nvSpPr>
          <p:spPr>
            <a:xfrm>
              <a:off x="5521373" y="2985228"/>
              <a:ext cx="1449628"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Nested</a:t>
              </a:r>
              <a:r>
                <a:rPr kumimoji="0" lang="en-IL"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 Keys</a:t>
              </a:r>
            </a:p>
          </p:txBody>
        </p:sp>
      </p:grpSp>
      <p:grpSp>
        <p:nvGrpSpPr>
          <p:cNvPr id="74" name="Group 73">
            <a:extLst>
              <a:ext uri="{FF2B5EF4-FFF2-40B4-BE49-F238E27FC236}">
                <a16:creationId xmlns:a16="http://schemas.microsoft.com/office/drawing/2014/main" id="{F4BC197A-57DE-C4FA-EEC6-050D7A0D3DEE}"/>
              </a:ext>
            </a:extLst>
          </p:cNvPr>
          <p:cNvGrpSpPr/>
          <p:nvPr/>
        </p:nvGrpSpPr>
        <p:grpSpPr>
          <a:xfrm>
            <a:off x="8631066" y="5681538"/>
            <a:ext cx="1996310" cy="400110"/>
            <a:chOff x="7127909" y="2985228"/>
            <a:chExt cx="1996310" cy="400110"/>
          </a:xfrm>
        </p:grpSpPr>
        <p:sp>
          <p:nvSpPr>
            <p:cNvPr id="75" name="Rectangle 74">
              <a:extLst>
                <a:ext uri="{FF2B5EF4-FFF2-40B4-BE49-F238E27FC236}">
                  <a16:creationId xmlns:a16="http://schemas.microsoft.com/office/drawing/2014/main" id="{7B295B8A-D8B1-3215-EFB6-170A34EB5B0D}"/>
                </a:ext>
              </a:extLst>
            </p:cNvPr>
            <p:cNvSpPr/>
            <p:nvPr/>
          </p:nvSpPr>
          <p:spPr>
            <a:xfrm>
              <a:off x="7127909" y="3018428"/>
              <a:ext cx="345600" cy="345600"/>
            </a:xfrm>
            <a:prstGeom prst="rect">
              <a:avLst/>
            </a:prstGeom>
            <a:solidFill>
              <a:srgbClr val="FFF3CE"/>
            </a:solid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76" name="TextBox 75">
              <a:extLst>
                <a:ext uri="{FF2B5EF4-FFF2-40B4-BE49-F238E27FC236}">
                  <a16:creationId xmlns:a16="http://schemas.microsoft.com/office/drawing/2014/main" id="{E84395E3-E28A-25A9-3336-528CB57EB184}"/>
                </a:ext>
              </a:extLst>
            </p:cNvPr>
            <p:cNvSpPr txBox="1"/>
            <p:nvPr/>
          </p:nvSpPr>
          <p:spPr>
            <a:xfrm>
              <a:off x="7465495" y="2985228"/>
              <a:ext cx="1658724"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Nested</a:t>
              </a:r>
              <a:r>
                <a:rPr kumimoji="0" lang="en-IL"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 Values</a:t>
              </a:r>
            </a:p>
          </p:txBody>
        </p:sp>
      </p:grpSp>
      <p:grpSp>
        <p:nvGrpSpPr>
          <p:cNvPr id="77" name="Group 76">
            <a:extLst>
              <a:ext uri="{FF2B5EF4-FFF2-40B4-BE49-F238E27FC236}">
                <a16:creationId xmlns:a16="http://schemas.microsoft.com/office/drawing/2014/main" id="{2631E6DB-4A29-4962-CBD1-413756A99E5D}"/>
              </a:ext>
            </a:extLst>
          </p:cNvPr>
          <p:cNvGrpSpPr/>
          <p:nvPr/>
        </p:nvGrpSpPr>
        <p:grpSpPr>
          <a:xfrm>
            <a:off x="5332144" y="5697108"/>
            <a:ext cx="1404103" cy="400110"/>
            <a:chOff x="3730022" y="3000798"/>
            <a:chExt cx="1404103" cy="400110"/>
          </a:xfrm>
        </p:grpSpPr>
        <p:sp>
          <p:nvSpPr>
            <p:cNvPr id="78" name="Rectangle 77">
              <a:extLst>
                <a:ext uri="{FF2B5EF4-FFF2-40B4-BE49-F238E27FC236}">
                  <a16:creationId xmlns:a16="http://schemas.microsoft.com/office/drawing/2014/main" id="{9B310EBC-22A2-3A25-DD08-EBFC225928E5}"/>
                </a:ext>
              </a:extLst>
            </p:cNvPr>
            <p:cNvSpPr/>
            <p:nvPr/>
          </p:nvSpPr>
          <p:spPr>
            <a:xfrm>
              <a:off x="3730022" y="3020449"/>
              <a:ext cx="346600" cy="346600"/>
            </a:xfrm>
            <a:prstGeom prst="rect">
              <a:avLst/>
            </a:prstGeom>
            <a:solidFill>
              <a:srgbClr val="29B050"/>
            </a:solid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1"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79" name="Picture 4">
              <a:extLst>
                <a:ext uri="{FF2B5EF4-FFF2-40B4-BE49-F238E27FC236}">
                  <a16:creationId xmlns:a16="http://schemas.microsoft.com/office/drawing/2014/main" id="{FBB1726E-DFBF-18ED-85D3-4D91C9B43389}"/>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4106850" y="3000798"/>
              <a:ext cx="1027275" cy="400110"/>
            </a:xfrm>
            <a:prstGeom prst="rect">
              <a:avLst/>
            </a:prstGeom>
            <a:noFill/>
            <a:extLst>
              <a:ext uri="{909E8E84-426E-40DD-AFC4-6F175D3DCCD1}">
                <a14:hiddenFill xmlns:a14="http://schemas.microsoft.com/office/drawing/2010/main">
                  <a:solidFill>
                    <a:srgbClr val="FFFFFF"/>
                  </a:solidFill>
                </a14:hiddenFill>
              </a:ext>
            </a:extLst>
          </p:spPr>
        </p:pic>
      </p:grpSp>
      <p:sp>
        <p:nvSpPr>
          <p:cNvPr id="81" name="TextBox 80">
            <a:extLst>
              <a:ext uri="{FF2B5EF4-FFF2-40B4-BE49-F238E27FC236}">
                <a16:creationId xmlns:a16="http://schemas.microsoft.com/office/drawing/2014/main" id="{2DB888EA-69B5-2E5A-17FD-0CEABCA97B0C}"/>
              </a:ext>
            </a:extLst>
          </p:cNvPr>
          <p:cNvSpPr txBox="1"/>
          <p:nvPr/>
        </p:nvSpPr>
        <p:spPr>
          <a:xfrm>
            <a:off x="4330634" y="1760824"/>
            <a:ext cx="1086102"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L" sz="2800" b="0" i="0" u="none" strike="noStrike" kern="1200" cap="none" spc="0" normalizeH="0" baseline="0" noProof="0" dirty="0">
                <a:ln>
                  <a:noFill/>
                </a:ln>
                <a:solidFill>
                  <a:prstClr val="black"/>
                </a:solidFill>
                <a:effectLst/>
                <a:uLnTx/>
                <a:uFillTx/>
                <a:latin typeface="Segoe Script" panose="020B0804020000000003" pitchFamily="34" charset="0"/>
                <a:ea typeface="+mn-ea"/>
                <a:cs typeface="+mn-cs"/>
              </a:rPr>
              <a:t>“a</a:t>
            </a:r>
          </a:p>
        </p:txBody>
      </p:sp>
      <p:sp>
        <p:nvSpPr>
          <p:cNvPr id="82" name="TextBox 81">
            <a:extLst>
              <a:ext uri="{FF2B5EF4-FFF2-40B4-BE49-F238E27FC236}">
                <a16:creationId xmlns:a16="http://schemas.microsoft.com/office/drawing/2014/main" id="{DC631B6B-3B51-487A-D64F-E725B54B96E3}"/>
              </a:ext>
            </a:extLst>
          </p:cNvPr>
          <p:cNvSpPr txBox="1"/>
          <p:nvPr/>
        </p:nvSpPr>
        <p:spPr>
          <a:xfrm>
            <a:off x="6102628" y="1760824"/>
            <a:ext cx="1922942"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L" sz="2800" b="0" i="0" u="none" strike="noStrike" kern="1200" cap="none" spc="0" normalizeH="0" baseline="0" noProof="0" dirty="0">
                <a:ln>
                  <a:noFill/>
                </a:ln>
                <a:solidFill>
                  <a:prstClr val="black"/>
                </a:solidFill>
                <a:effectLst/>
                <a:uLnTx/>
                <a:uFillTx/>
                <a:latin typeface="Segoe Script" panose="020B0804020000000003" pitchFamily="34" charset="0"/>
                <a:ea typeface="+mn-ea"/>
                <a:cs typeface="+mn-cs"/>
              </a:rPr>
              <a:t>&lt;person&gt;</a:t>
            </a:r>
          </a:p>
        </p:txBody>
      </p:sp>
      <p:grpSp>
        <p:nvGrpSpPr>
          <p:cNvPr id="84" name="Group 83">
            <a:extLst>
              <a:ext uri="{FF2B5EF4-FFF2-40B4-BE49-F238E27FC236}">
                <a16:creationId xmlns:a16="http://schemas.microsoft.com/office/drawing/2014/main" id="{D3E5F3C8-323A-960B-9736-2CCDB0C56AB0}"/>
              </a:ext>
            </a:extLst>
          </p:cNvPr>
          <p:cNvGrpSpPr/>
          <p:nvPr/>
        </p:nvGrpSpPr>
        <p:grpSpPr>
          <a:xfrm>
            <a:off x="4609359" y="2238131"/>
            <a:ext cx="586758" cy="321245"/>
            <a:chOff x="4919657" y="2258801"/>
            <a:chExt cx="586758" cy="321245"/>
          </a:xfrm>
        </p:grpSpPr>
        <p:cxnSp>
          <p:nvCxnSpPr>
            <p:cNvPr id="85" name="Elbow Connector 84">
              <a:extLst>
                <a:ext uri="{FF2B5EF4-FFF2-40B4-BE49-F238E27FC236}">
                  <a16:creationId xmlns:a16="http://schemas.microsoft.com/office/drawing/2014/main" id="{2AC664E8-7182-A02D-1F8F-67E21AD9D86C}"/>
                </a:ext>
              </a:extLst>
            </p:cNvPr>
            <p:cNvCxnSpPr>
              <a:cxnSpLocks/>
            </p:cNvCxnSpPr>
            <p:nvPr/>
          </p:nvCxnSpPr>
          <p:spPr>
            <a:xfrm rot="16200000" flipH="1">
              <a:off x="5230152" y="2303784"/>
              <a:ext cx="314023" cy="238502"/>
            </a:xfrm>
            <a:prstGeom prst="bentConnector3">
              <a:avLst/>
            </a:prstGeom>
            <a:ln>
              <a:solidFill>
                <a:schemeClr val="bg1">
                  <a:lumMod val="50000"/>
                </a:schemeClr>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86" name="Elbow Connector 85">
              <a:extLst>
                <a:ext uri="{FF2B5EF4-FFF2-40B4-BE49-F238E27FC236}">
                  <a16:creationId xmlns:a16="http://schemas.microsoft.com/office/drawing/2014/main" id="{5D9F04FC-F71C-C0C5-C027-2700266456DB}"/>
                </a:ext>
              </a:extLst>
            </p:cNvPr>
            <p:cNvCxnSpPr>
              <a:cxnSpLocks/>
            </p:cNvCxnSpPr>
            <p:nvPr/>
          </p:nvCxnSpPr>
          <p:spPr>
            <a:xfrm rot="5400000">
              <a:off x="4881896" y="2296562"/>
              <a:ext cx="314023" cy="238502"/>
            </a:xfrm>
            <a:prstGeom prst="bentConnector3">
              <a:avLst/>
            </a:prstGeom>
            <a:ln>
              <a:solidFill>
                <a:schemeClr val="bg1">
                  <a:lumMod val="50000"/>
                </a:schemeClr>
              </a:solidFill>
              <a:tailEnd type="stealth" w="med" len="med"/>
            </a:ln>
          </p:spPr>
          <p:style>
            <a:lnRef idx="2">
              <a:schemeClr val="accent1"/>
            </a:lnRef>
            <a:fillRef idx="0">
              <a:schemeClr val="accent1"/>
            </a:fillRef>
            <a:effectRef idx="1">
              <a:schemeClr val="accent1"/>
            </a:effectRef>
            <a:fontRef idx="minor">
              <a:schemeClr val="tx1"/>
            </a:fontRef>
          </p:style>
        </p:cxnSp>
      </p:grpSp>
      <p:cxnSp>
        <p:nvCxnSpPr>
          <p:cNvPr id="89" name="Elbow Connector 88">
            <a:extLst>
              <a:ext uri="{FF2B5EF4-FFF2-40B4-BE49-F238E27FC236}">
                <a16:creationId xmlns:a16="http://schemas.microsoft.com/office/drawing/2014/main" id="{41839887-7760-92A1-DDDC-D4A7FCF6AB93}"/>
              </a:ext>
            </a:extLst>
          </p:cNvPr>
          <p:cNvCxnSpPr>
            <a:cxnSpLocks/>
          </p:cNvCxnSpPr>
          <p:nvPr/>
        </p:nvCxnSpPr>
        <p:spPr>
          <a:xfrm rot="5400000">
            <a:off x="6734995" y="2286227"/>
            <a:ext cx="314023" cy="238502"/>
          </a:xfrm>
          <a:prstGeom prst="bentConnector3">
            <a:avLst/>
          </a:prstGeom>
          <a:ln>
            <a:solidFill>
              <a:schemeClr val="bg1">
                <a:lumMod val="50000"/>
              </a:schemeClr>
            </a:solidFill>
            <a:tailEnd type="stealth" w="med" len="med"/>
          </a:ln>
        </p:spPr>
        <p:style>
          <a:lnRef idx="2">
            <a:schemeClr val="accent1"/>
          </a:lnRef>
          <a:fillRef idx="0">
            <a:schemeClr val="accent1"/>
          </a:fillRef>
          <a:effectRef idx="1">
            <a:schemeClr val="accent1"/>
          </a:effectRef>
          <a:fontRef idx="minor">
            <a:schemeClr val="tx1"/>
          </a:fontRef>
        </p:style>
      </p:cxnSp>
      <p:grpSp>
        <p:nvGrpSpPr>
          <p:cNvPr id="90" name="Group 89">
            <a:extLst>
              <a:ext uri="{FF2B5EF4-FFF2-40B4-BE49-F238E27FC236}">
                <a16:creationId xmlns:a16="http://schemas.microsoft.com/office/drawing/2014/main" id="{88C323BA-9394-8C8E-5463-88FBD4AC5D21}"/>
              </a:ext>
            </a:extLst>
          </p:cNvPr>
          <p:cNvGrpSpPr/>
          <p:nvPr/>
        </p:nvGrpSpPr>
        <p:grpSpPr>
          <a:xfrm>
            <a:off x="10136204" y="2245549"/>
            <a:ext cx="586758" cy="321245"/>
            <a:chOff x="4919657" y="2258801"/>
            <a:chExt cx="586758" cy="321245"/>
          </a:xfrm>
        </p:grpSpPr>
        <p:cxnSp>
          <p:nvCxnSpPr>
            <p:cNvPr id="91" name="Elbow Connector 90">
              <a:extLst>
                <a:ext uri="{FF2B5EF4-FFF2-40B4-BE49-F238E27FC236}">
                  <a16:creationId xmlns:a16="http://schemas.microsoft.com/office/drawing/2014/main" id="{8ADBF206-EC6B-833B-040A-80F10AEE7104}"/>
                </a:ext>
              </a:extLst>
            </p:cNvPr>
            <p:cNvCxnSpPr>
              <a:cxnSpLocks/>
            </p:cNvCxnSpPr>
            <p:nvPr/>
          </p:nvCxnSpPr>
          <p:spPr>
            <a:xfrm rot="16200000" flipH="1">
              <a:off x="5230152" y="2303784"/>
              <a:ext cx="314023" cy="238502"/>
            </a:xfrm>
            <a:prstGeom prst="bentConnector3">
              <a:avLst/>
            </a:prstGeom>
            <a:ln>
              <a:solidFill>
                <a:schemeClr val="bg1">
                  <a:lumMod val="50000"/>
                </a:schemeClr>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92" name="Elbow Connector 91">
              <a:extLst>
                <a:ext uri="{FF2B5EF4-FFF2-40B4-BE49-F238E27FC236}">
                  <a16:creationId xmlns:a16="http://schemas.microsoft.com/office/drawing/2014/main" id="{3C6E536B-9039-3FAE-DF63-8599064CA267}"/>
                </a:ext>
              </a:extLst>
            </p:cNvPr>
            <p:cNvCxnSpPr>
              <a:cxnSpLocks/>
            </p:cNvCxnSpPr>
            <p:nvPr/>
          </p:nvCxnSpPr>
          <p:spPr>
            <a:xfrm rot="5400000">
              <a:off x="4881896" y="2296562"/>
              <a:ext cx="314023" cy="238502"/>
            </a:xfrm>
            <a:prstGeom prst="bentConnector3">
              <a:avLst/>
            </a:prstGeom>
            <a:ln>
              <a:solidFill>
                <a:schemeClr val="bg1">
                  <a:lumMod val="50000"/>
                </a:schemeClr>
              </a:solidFill>
              <a:tailEnd type="stealth" w="med" len="med"/>
            </a:ln>
          </p:spPr>
          <p:style>
            <a:lnRef idx="2">
              <a:schemeClr val="accent1"/>
            </a:lnRef>
            <a:fillRef idx="0">
              <a:schemeClr val="accent1"/>
            </a:fillRef>
            <a:effectRef idx="1">
              <a:schemeClr val="accent1"/>
            </a:effectRef>
            <a:fontRef idx="minor">
              <a:schemeClr val="tx1"/>
            </a:fontRef>
          </p:style>
        </p:cxnSp>
      </p:grpSp>
      <p:pic>
        <p:nvPicPr>
          <p:cNvPr id="93" name="Picture 4" descr="245,600+ Eye Icon Stock Illustrations, Royalty-Free Vector ...">
            <a:extLst>
              <a:ext uri="{FF2B5EF4-FFF2-40B4-BE49-F238E27FC236}">
                <a16:creationId xmlns:a16="http://schemas.microsoft.com/office/drawing/2014/main" id="{E5BDA0E7-AE58-5BEC-2A50-2BF51B33B165}"/>
              </a:ext>
            </a:extLst>
          </p:cNvPr>
          <p:cNvPicPr>
            <a:picLocks noChangeAspect="1" noChangeArrowheads="1"/>
          </p:cNvPicPr>
          <p:nvPr/>
        </p:nvPicPr>
        <p:blipFill rotWithShape="1">
          <a:blip r:embed="rId17">
            <a:extLst>
              <a:ext uri="{28A0092B-C50C-407E-A947-70E740481C1C}">
                <a14:useLocalDpi xmlns:a14="http://schemas.microsoft.com/office/drawing/2010/main" val="0"/>
              </a:ext>
            </a:extLst>
          </a:blip>
          <a:srcRect l="14544" t="28261" r="15314" b="29023"/>
          <a:stretch/>
        </p:blipFill>
        <p:spPr bwMode="auto">
          <a:xfrm>
            <a:off x="3917323" y="3269496"/>
            <a:ext cx="424470" cy="258506"/>
          </a:xfrm>
          <a:prstGeom prst="rect">
            <a:avLst/>
          </a:prstGeom>
          <a:noFill/>
          <a:extLst>
            <a:ext uri="{909E8E84-426E-40DD-AFC4-6F175D3DCCD1}">
              <a14:hiddenFill xmlns:a14="http://schemas.microsoft.com/office/drawing/2010/main">
                <a:solidFill>
                  <a:srgbClr val="FFFFFF"/>
                </a:solidFill>
              </a14:hiddenFill>
            </a:ext>
          </a:extLst>
        </p:spPr>
      </p:pic>
      <p:pic>
        <p:nvPicPr>
          <p:cNvPr id="127" name="Picture 4" descr="245,600+ Eye Icon Stock Illustrations, Royalty-Free Vector ...">
            <a:extLst>
              <a:ext uri="{FF2B5EF4-FFF2-40B4-BE49-F238E27FC236}">
                <a16:creationId xmlns:a16="http://schemas.microsoft.com/office/drawing/2014/main" id="{8196F62C-89FC-AC4D-7FB5-EA87602E5740}"/>
              </a:ext>
            </a:extLst>
          </p:cNvPr>
          <p:cNvPicPr>
            <a:picLocks noChangeAspect="1" noChangeArrowheads="1"/>
          </p:cNvPicPr>
          <p:nvPr/>
        </p:nvPicPr>
        <p:blipFill rotWithShape="1">
          <a:blip r:embed="rId17">
            <a:extLst>
              <a:ext uri="{28A0092B-C50C-407E-A947-70E740481C1C}">
                <a14:useLocalDpi xmlns:a14="http://schemas.microsoft.com/office/drawing/2010/main" val="0"/>
              </a:ext>
            </a:extLst>
          </a:blip>
          <a:srcRect l="14544" t="28261" r="15314" b="29023"/>
          <a:stretch/>
        </p:blipFill>
        <p:spPr bwMode="auto">
          <a:xfrm>
            <a:off x="6081569" y="3269496"/>
            <a:ext cx="424470" cy="258506"/>
          </a:xfrm>
          <a:prstGeom prst="rect">
            <a:avLst/>
          </a:prstGeom>
          <a:noFill/>
          <a:extLst>
            <a:ext uri="{909E8E84-426E-40DD-AFC4-6F175D3DCCD1}">
              <a14:hiddenFill xmlns:a14="http://schemas.microsoft.com/office/drawing/2010/main">
                <a:solidFill>
                  <a:srgbClr val="FFFFFF"/>
                </a:solidFill>
              </a14:hiddenFill>
            </a:ext>
          </a:extLst>
        </p:spPr>
      </p:pic>
      <p:pic>
        <p:nvPicPr>
          <p:cNvPr id="132" name="Picture 4" descr="245,600+ Eye Icon Stock Illustrations, Royalty-Free Vector ...">
            <a:extLst>
              <a:ext uri="{FF2B5EF4-FFF2-40B4-BE49-F238E27FC236}">
                <a16:creationId xmlns:a16="http://schemas.microsoft.com/office/drawing/2014/main" id="{3ADB81E4-6776-8B97-BD42-57BB52B83160}"/>
              </a:ext>
            </a:extLst>
          </p:cNvPr>
          <p:cNvPicPr>
            <a:picLocks noChangeAspect="1" noChangeArrowheads="1"/>
          </p:cNvPicPr>
          <p:nvPr/>
        </p:nvPicPr>
        <p:blipFill rotWithShape="1">
          <a:blip r:embed="rId17">
            <a:extLst>
              <a:ext uri="{28A0092B-C50C-407E-A947-70E740481C1C}">
                <a14:useLocalDpi xmlns:a14="http://schemas.microsoft.com/office/drawing/2010/main" val="0"/>
              </a:ext>
            </a:extLst>
          </a:blip>
          <a:srcRect l="14544" t="28261" r="15314" b="29023"/>
          <a:stretch/>
        </p:blipFill>
        <p:spPr bwMode="auto">
          <a:xfrm>
            <a:off x="9458173" y="3269496"/>
            <a:ext cx="424470" cy="258506"/>
          </a:xfrm>
          <a:prstGeom prst="rect">
            <a:avLst/>
          </a:prstGeom>
          <a:noFill/>
          <a:extLst>
            <a:ext uri="{909E8E84-426E-40DD-AFC4-6F175D3DCCD1}">
              <a14:hiddenFill xmlns:a14="http://schemas.microsoft.com/office/drawing/2010/main">
                <a:solidFill>
                  <a:srgbClr val="FFFFFF"/>
                </a:solidFill>
              </a14:hiddenFill>
            </a:ext>
          </a:extLst>
        </p:spPr>
      </p:pic>
      <p:pic>
        <p:nvPicPr>
          <p:cNvPr id="135" name="Picture 4" descr="245,600+ Eye Icon Stock Illustrations, Royalty-Free Vector ...">
            <a:extLst>
              <a:ext uri="{FF2B5EF4-FFF2-40B4-BE49-F238E27FC236}">
                <a16:creationId xmlns:a16="http://schemas.microsoft.com/office/drawing/2014/main" id="{3E7131D1-5D1A-9DA7-202F-E89D316C6DA0}"/>
              </a:ext>
            </a:extLst>
          </p:cNvPr>
          <p:cNvPicPr>
            <a:picLocks noChangeAspect="1" noChangeArrowheads="1"/>
          </p:cNvPicPr>
          <p:nvPr/>
        </p:nvPicPr>
        <p:blipFill rotWithShape="1">
          <a:blip r:embed="rId17">
            <a:extLst>
              <a:ext uri="{28A0092B-C50C-407E-A947-70E740481C1C}">
                <a14:useLocalDpi xmlns:a14="http://schemas.microsoft.com/office/drawing/2010/main" val="0"/>
              </a:ext>
            </a:extLst>
          </a:blip>
          <a:srcRect l="14544" t="28261" r="15314" b="29023"/>
          <a:stretch/>
        </p:blipFill>
        <p:spPr bwMode="auto">
          <a:xfrm>
            <a:off x="4954737" y="4581071"/>
            <a:ext cx="424470" cy="258506"/>
          </a:xfrm>
          <a:prstGeom prst="rect">
            <a:avLst/>
          </a:prstGeom>
          <a:noFill/>
          <a:extLst>
            <a:ext uri="{909E8E84-426E-40DD-AFC4-6F175D3DCCD1}">
              <a14:hiddenFill xmlns:a14="http://schemas.microsoft.com/office/drawing/2010/main">
                <a:solidFill>
                  <a:srgbClr val="FFFFFF"/>
                </a:solidFill>
              </a14:hiddenFill>
            </a:ext>
          </a:extLst>
        </p:spPr>
      </p:pic>
      <p:pic>
        <p:nvPicPr>
          <p:cNvPr id="137" name="Picture 4" descr="245,600+ Eye Icon Stock Illustrations, Royalty-Free Vector ...">
            <a:extLst>
              <a:ext uri="{FF2B5EF4-FFF2-40B4-BE49-F238E27FC236}">
                <a16:creationId xmlns:a16="http://schemas.microsoft.com/office/drawing/2014/main" id="{5B9B1819-C9CA-EA9C-684B-C8697E583D18}"/>
              </a:ext>
            </a:extLst>
          </p:cNvPr>
          <p:cNvPicPr>
            <a:picLocks noChangeAspect="1" noChangeArrowheads="1"/>
          </p:cNvPicPr>
          <p:nvPr/>
        </p:nvPicPr>
        <p:blipFill rotWithShape="1">
          <a:blip r:embed="rId17">
            <a:extLst>
              <a:ext uri="{28A0092B-C50C-407E-A947-70E740481C1C}">
                <a14:useLocalDpi xmlns:a14="http://schemas.microsoft.com/office/drawing/2010/main" val="0"/>
              </a:ext>
            </a:extLst>
          </a:blip>
          <a:srcRect l="14544" t="28261" r="15314" b="29023"/>
          <a:stretch/>
        </p:blipFill>
        <p:spPr bwMode="auto">
          <a:xfrm>
            <a:off x="8367917" y="4581071"/>
            <a:ext cx="424470" cy="258506"/>
          </a:xfrm>
          <a:prstGeom prst="rect">
            <a:avLst/>
          </a:prstGeom>
          <a:noFill/>
          <a:extLst>
            <a:ext uri="{909E8E84-426E-40DD-AFC4-6F175D3DCCD1}">
              <a14:hiddenFill xmlns:a14="http://schemas.microsoft.com/office/drawing/2010/main">
                <a:solidFill>
                  <a:srgbClr val="FFFFFF"/>
                </a:solidFill>
              </a14:hiddenFill>
            </a:ext>
          </a:extLst>
        </p:spPr>
      </p:pic>
      <p:sp>
        <p:nvSpPr>
          <p:cNvPr id="139" name="Equal 138">
            <a:extLst>
              <a:ext uri="{FF2B5EF4-FFF2-40B4-BE49-F238E27FC236}">
                <a16:creationId xmlns:a16="http://schemas.microsoft.com/office/drawing/2014/main" id="{57F08A81-619E-0909-F056-B2C5FE7E5F92}"/>
              </a:ext>
            </a:extLst>
          </p:cNvPr>
          <p:cNvSpPr/>
          <p:nvPr/>
        </p:nvSpPr>
        <p:spPr>
          <a:xfrm>
            <a:off x="10020038" y="4221958"/>
            <a:ext cx="344692" cy="196535"/>
          </a:xfrm>
          <a:prstGeom prst="mathEqual">
            <a:avLst>
              <a:gd name="adj1" fmla="val 11212"/>
              <a:gd name="adj2" fmla="val 24068"/>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L"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pic>
        <p:nvPicPr>
          <p:cNvPr id="140" name="Picture 4" descr="245,600+ Eye Icon Stock Illustrations, Royalty-Free Vector ...">
            <a:extLst>
              <a:ext uri="{FF2B5EF4-FFF2-40B4-BE49-F238E27FC236}">
                <a16:creationId xmlns:a16="http://schemas.microsoft.com/office/drawing/2014/main" id="{60329D53-CFBC-EF79-10F0-E8FCBFB2C2E7}"/>
              </a:ext>
            </a:extLst>
          </p:cNvPr>
          <p:cNvPicPr>
            <a:picLocks noChangeAspect="1" noChangeArrowheads="1"/>
          </p:cNvPicPr>
          <p:nvPr/>
        </p:nvPicPr>
        <p:blipFill rotWithShape="1">
          <a:blip r:embed="rId18">
            <a:extLst>
              <a:ext uri="{BEBA8EAE-BF5A-486C-A8C5-ECC9F3942E4B}">
                <a14:imgProps xmlns:a14="http://schemas.microsoft.com/office/drawing/2010/main">
                  <a14:imgLayer r:embed="rId19">
                    <a14:imgEffect>
                      <a14:backgroundRemoval t="31863" b="68301" l="17974" r="82026">
                        <a14:foregroundMark x1="47712" y1="50817" x2="47712" y2="50817"/>
                        <a14:foregroundMark x1="18137" y1="49837" x2="18137" y2="49837"/>
                        <a14:foregroundMark x1="77778" y1="48693" x2="77778" y2="48693"/>
                        <a14:foregroundMark x1="79902" y1="50327" x2="79902" y2="50327"/>
                        <a14:foregroundMark x1="49837" y1="31863" x2="49837" y2="31863"/>
                        <a14:foregroundMark x1="48039" y1="68301" x2="48039" y2="68301"/>
                        <a14:foregroundMark x1="82026" y1="50490" x2="82026" y2="50490"/>
                      </a14:backgroundRemoval>
                    </a14:imgEffect>
                  </a14:imgLayer>
                </a14:imgProps>
              </a:ext>
              <a:ext uri="{28A0092B-C50C-407E-A947-70E740481C1C}">
                <a14:useLocalDpi xmlns:a14="http://schemas.microsoft.com/office/drawing/2010/main" val="0"/>
              </a:ext>
            </a:extLst>
          </a:blip>
          <a:srcRect l="14544" t="28261" r="15314" b="29023"/>
          <a:stretch/>
        </p:blipFill>
        <p:spPr bwMode="auto">
          <a:xfrm>
            <a:off x="2405574" y="2912259"/>
            <a:ext cx="209418" cy="127537"/>
          </a:xfrm>
          <a:prstGeom prst="rect">
            <a:avLst/>
          </a:prstGeom>
          <a:noFill/>
          <a:extLst>
            <a:ext uri="{909E8E84-426E-40DD-AFC4-6F175D3DCCD1}">
              <a14:hiddenFill xmlns:a14="http://schemas.microsoft.com/office/drawing/2010/main">
                <a:solidFill>
                  <a:srgbClr val="FFFFFF"/>
                </a:solidFill>
              </a14:hiddenFill>
            </a:ext>
          </a:extLst>
        </p:spPr>
      </p:pic>
      <p:pic>
        <p:nvPicPr>
          <p:cNvPr id="142" name="Picture 141" descr="A close-up of a person smiling&#10;&#10;Description automatically generated">
            <a:extLst>
              <a:ext uri="{FF2B5EF4-FFF2-40B4-BE49-F238E27FC236}">
                <a16:creationId xmlns:a16="http://schemas.microsoft.com/office/drawing/2014/main" id="{FAAB567F-38D6-9AB2-79BD-82E8EB87A761}"/>
              </a:ext>
            </a:extLst>
          </p:cNvPr>
          <p:cNvPicPr>
            <a:picLocks noChangeAspect="1"/>
          </p:cNvPicPr>
          <p:nvPr/>
        </p:nvPicPr>
        <p:blipFill>
          <a:blip r:embed="rId20"/>
          <a:srcRect l="54946" t="43367" r="28007" b="49311"/>
          <a:stretch/>
        </p:blipFill>
        <p:spPr>
          <a:xfrm>
            <a:off x="10527505" y="4084405"/>
            <a:ext cx="1081188" cy="464339"/>
          </a:xfrm>
          <a:prstGeom prst="rect">
            <a:avLst/>
          </a:prstGeom>
        </p:spPr>
      </p:pic>
      <p:sp>
        <p:nvSpPr>
          <p:cNvPr id="3" name="TextBox 2">
            <a:extLst>
              <a:ext uri="{FF2B5EF4-FFF2-40B4-BE49-F238E27FC236}">
                <a16:creationId xmlns:a16="http://schemas.microsoft.com/office/drawing/2014/main" id="{3FF59A23-5D40-2800-6182-5362BAEC4E99}"/>
              </a:ext>
            </a:extLst>
          </p:cNvPr>
          <p:cNvSpPr txBox="1"/>
          <p:nvPr/>
        </p:nvSpPr>
        <p:spPr>
          <a:xfrm>
            <a:off x="9361538" y="1759756"/>
            <a:ext cx="2140379"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Segoe Script" panose="020B0804020000000003" pitchFamily="34" charset="0"/>
                <a:ea typeface="+mn-ea"/>
                <a:cs typeface="+mn-cs"/>
              </a:rPr>
              <a:t>drawing</a:t>
            </a:r>
            <a:r>
              <a:rPr kumimoji="0" lang="en-IL" sz="2800" b="0" i="0" u="none" strike="noStrike" kern="1200" cap="none" spc="0" normalizeH="0" baseline="0" noProof="0" dirty="0">
                <a:ln>
                  <a:noFill/>
                </a:ln>
                <a:solidFill>
                  <a:prstClr val="black"/>
                </a:solidFill>
                <a:effectLst/>
                <a:uLnTx/>
                <a:uFillTx/>
                <a:latin typeface="Segoe Script" panose="020B0804020000000003" pitchFamily="34" charset="0"/>
                <a:ea typeface="+mn-ea"/>
                <a:cs typeface="+mn-cs"/>
              </a:rPr>
              <a:t>”</a:t>
            </a:r>
          </a:p>
        </p:txBody>
      </p:sp>
      <p:sp>
        <p:nvSpPr>
          <p:cNvPr id="4" name="TextBox 3">
            <a:extLst>
              <a:ext uri="{FF2B5EF4-FFF2-40B4-BE49-F238E27FC236}">
                <a16:creationId xmlns:a16="http://schemas.microsoft.com/office/drawing/2014/main" id="{F39AD727-F903-B0C4-A277-46E9B019D911}"/>
              </a:ext>
            </a:extLst>
          </p:cNvPr>
          <p:cNvSpPr txBox="1"/>
          <p:nvPr/>
        </p:nvSpPr>
        <p:spPr>
          <a:xfrm>
            <a:off x="295382" y="6167600"/>
            <a:ext cx="10607845" cy="307777"/>
          </a:xfrm>
          <a:prstGeom prst="rect">
            <a:avLst/>
          </a:prstGeom>
          <a:noFill/>
        </p:spPr>
        <p:txBody>
          <a:bodyPr wrap="square" rtlCol="0">
            <a:spAutoFit/>
          </a:bodyPr>
          <a:lstStyle/>
          <a:p>
            <a:r>
              <a:rPr lang="en-US" dirty="0"/>
              <a:t>Nested Attention </a:t>
            </a:r>
            <a:r>
              <a:rPr lang="en-US" dirty="0">
                <a:latin typeface="Exo 2" pitchFamily="2" charset="0"/>
              </a:rPr>
              <a:t>[Patashnik et al., SIGGRAPH 2025]</a:t>
            </a:r>
            <a:endParaRPr lang="en-IL" dirty="0">
              <a:latin typeface="Exo 2" pitchFamily="2" charset="0"/>
            </a:endParaRPr>
          </a:p>
        </p:txBody>
      </p:sp>
      <p:sp>
        <p:nvSpPr>
          <p:cNvPr id="59" name="Date Placeholder 3">
            <a:extLst>
              <a:ext uri="{FF2B5EF4-FFF2-40B4-BE49-F238E27FC236}">
                <a16:creationId xmlns:a16="http://schemas.microsoft.com/office/drawing/2014/main" id="{D851FA4F-D3E0-651F-90DF-14A71069EDB3}"/>
              </a:ext>
            </a:extLst>
          </p:cNvPr>
          <p:cNvSpPr txBox="1">
            <a:spLocks/>
          </p:cNvSpPr>
          <p:nvPr/>
        </p:nvSpPr>
        <p:spPr>
          <a:xfrm>
            <a:off x="295382" y="6408550"/>
            <a:ext cx="2743200" cy="365125"/>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SzPts val="1400"/>
              <a:buFont typeface="Arial"/>
              <a:buNone/>
              <a:defRPr sz="1400"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r>
              <a:rPr lang="en-GB" dirty="0"/>
              <a:t>SIGGRAPH 2025 Course</a:t>
            </a:r>
          </a:p>
        </p:txBody>
      </p:sp>
      <p:sp>
        <p:nvSpPr>
          <p:cNvPr id="60" name="Footer Placeholder 4">
            <a:extLst>
              <a:ext uri="{FF2B5EF4-FFF2-40B4-BE49-F238E27FC236}">
                <a16:creationId xmlns:a16="http://schemas.microsoft.com/office/drawing/2014/main" id="{130BEE30-988B-229D-4D44-C9B0B6DC9F92}"/>
              </a:ext>
            </a:extLst>
          </p:cNvPr>
          <p:cNvSpPr txBox="1">
            <a:spLocks/>
          </p:cNvSpPr>
          <p:nvPr/>
        </p:nvSpPr>
        <p:spPr>
          <a:xfrm>
            <a:off x="4038600" y="6410138"/>
            <a:ext cx="4114800" cy="365125"/>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000000"/>
              </a:buClr>
              <a:buSzPts val="1400"/>
              <a:buFont typeface="Arial"/>
              <a:buNone/>
              <a:defRPr sz="1400"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n-GB" sz="1400" b="0" i="0" u="none" strike="noStrike" kern="0" cap="none" spc="0" normalizeH="0" baseline="0" noProof="0">
                <a:ln>
                  <a:noFill/>
                </a:ln>
                <a:solidFill>
                  <a:srgbClr val="888888"/>
                </a:solidFill>
                <a:effectLst/>
                <a:uLnTx/>
                <a:uFillTx/>
                <a:latin typeface="Arial"/>
                <a:cs typeface="Arial"/>
                <a:sym typeface="Arial"/>
              </a:rPr>
              <a:t>Attention</a:t>
            </a:r>
            <a:endParaRPr kumimoji="0" lang="en-GB" sz="1400" b="0" i="0" u="none" strike="noStrike" kern="0" cap="none" spc="0" normalizeH="0" baseline="0" noProof="0" dirty="0">
              <a:ln>
                <a:noFill/>
              </a:ln>
              <a:solidFill>
                <a:srgbClr val="888888"/>
              </a:solidFill>
              <a:effectLst/>
              <a:uLnTx/>
              <a:uFillTx/>
              <a:latin typeface="Arial"/>
              <a:cs typeface="Arial"/>
              <a:sym typeface="Arial"/>
            </a:endParaRPr>
          </a:p>
        </p:txBody>
      </p:sp>
      <p:sp>
        <p:nvSpPr>
          <p:cNvPr id="61" name="Slide Number Placeholder 5">
            <a:extLst>
              <a:ext uri="{FF2B5EF4-FFF2-40B4-BE49-F238E27FC236}">
                <a16:creationId xmlns:a16="http://schemas.microsoft.com/office/drawing/2014/main" id="{3D4F22CA-6FB8-A7BA-4780-30276901FAE4}"/>
              </a:ext>
            </a:extLst>
          </p:cNvPr>
          <p:cNvSpPr txBox="1">
            <a:spLocks/>
          </p:cNvSpPr>
          <p:nvPr/>
        </p:nvSpPr>
        <p:spPr>
          <a:xfrm>
            <a:off x="8386622" y="6408550"/>
            <a:ext cx="3509995" cy="365125"/>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0" marR="0" lvl="0"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1pPr>
            <a:lvl2pPr marL="0" marR="0" lvl="1"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2pPr>
            <a:lvl3pPr marL="0" marR="0" lvl="2"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3pPr>
            <a:lvl4pPr marL="0" marR="0" lvl="3"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4pPr>
            <a:lvl5pPr marL="0" marR="0" lvl="4"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5pPr>
            <a:lvl6pPr marL="0" marR="0" lvl="5"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6pPr>
            <a:lvl7pPr marL="0" marR="0" lvl="6"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7pPr>
            <a:lvl8pPr marL="0" marR="0" lvl="7"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8pPr>
            <a:lvl9pPr marL="0" marR="0" lvl="8"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0" i="0" u="none" strike="noStrike" kern="0" cap="none" spc="0" normalizeH="0" baseline="0" noProof="0">
                <a:ln>
                  <a:noFill/>
                </a:ln>
                <a:solidFill>
                  <a:srgbClr val="888888"/>
                </a:solidFill>
                <a:effectLst/>
                <a:uLnTx/>
                <a:uFillTx/>
                <a:latin typeface="Arial"/>
                <a:cs typeface="Arial"/>
                <a:sym typeface="Arial"/>
              </a:rPr>
              <a:t>Diffusion Models in Visual Computing</a:t>
            </a:r>
          </a:p>
        </p:txBody>
      </p:sp>
    </p:spTree>
    <p:extLst>
      <p:ext uri="{BB962C8B-B14F-4D97-AF65-F5344CB8AC3E}">
        <p14:creationId xmlns:p14="http://schemas.microsoft.com/office/powerpoint/2010/main" val="6229804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7AE5A5-0F03-9F5B-A82F-CF7EF2F5841D}"/>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8CD8AE4F-258A-2980-C429-A1F57E73D2A1}"/>
              </a:ext>
            </a:extLst>
          </p:cNvPr>
          <p:cNvPicPr>
            <a:picLocks noChangeAspect="1"/>
          </p:cNvPicPr>
          <p:nvPr/>
        </p:nvPicPr>
        <p:blipFill>
          <a:blip r:embed="rId3"/>
          <a:srcRect/>
          <a:stretch/>
        </p:blipFill>
        <p:spPr>
          <a:xfrm>
            <a:off x="243181" y="1971619"/>
            <a:ext cx="2914762" cy="2914762"/>
          </a:xfrm>
          <a:prstGeom prst="rect">
            <a:avLst/>
          </a:prstGeom>
        </p:spPr>
      </p:pic>
      <p:pic>
        <p:nvPicPr>
          <p:cNvPr id="6" name="Picture 5">
            <a:extLst>
              <a:ext uri="{FF2B5EF4-FFF2-40B4-BE49-F238E27FC236}">
                <a16:creationId xmlns:a16="http://schemas.microsoft.com/office/drawing/2014/main" id="{094E9A9E-12C3-39D6-85E5-B0E5003D745F}"/>
              </a:ext>
            </a:extLst>
          </p:cNvPr>
          <p:cNvPicPr>
            <a:picLocks noChangeAspect="1"/>
          </p:cNvPicPr>
          <p:nvPr/>
        </p:nvPicPr>
        <p:blipFill>
          <a:blip r:embed="rId4"/>
          <a:srcRect/>
          <a:stretch/>
        </p:blipFill>
        <p:spPr>
          <a:xfrm>
            <a:off x="3270738" y="1971619"/>
            <a:ext cx="2914762" cy="2914762"/>
          </a:xfrm>
          <a:prstGeom prst="rect">
            <a:avLst/>
          </a:prstGeom>
        </p:spPr>
      </p:pic>
      <p:sp>
        <p:nvSpPr>
          <p:cNvPr id="2" name="TextBox 1">
            <a:extLst>
              <a:ext uri="{FF2B5EF4-FFF2-40B4-BE49-F238E27FC236}">
                <a16:creationId xmlns:a16="http://schemas.microsoft.com/office/drawing/2014/main" id="{E893B911-36FE-0EB2-4230-E962C08B1070}"/>
              </a:ext>
            </a:extLst>
          </p:cNvPr>
          <p:cNvSpPr txBox="1"/>
          <p:nvPr/>
        </p:nvSpPr>
        <p:spPr>
          <a:xfrm>
            <a:off x="295382" y="6167600"/>
            <a:ext cx="10607845" cy="307777"/>
          </a:xfrm>
          <a:prstGeom prst="rect">
            <a:avLst/>
          </a:prstGeom>
          <a:noFill/>
        </p:spPr>
        <p:txBody>
          <a:bodyPr wrap="square" rtlCol="0">
            <a:spAutoFit/>
          </a:bodyPr>
          <a:lstStyle/>
          <a:p>
            <a:r>
              <a:rPr lang="en-US" dirty="0"/>
              <a:t>Nested Attention </a:t>
            </a:r>
            <a:r>
              <a:rPr lang="en-US" dirty="0">
                <a:latin typeface="Exo 2" pitchFamily="2" charset="0"/>
              </a:rPr>
              <a:t>[Patashnik et al., SIGGRAPH 2025]</a:t>
            </a:r>
            <a:endParaRPr lang="en-IL" dirty="0">
              <a:latin typeface="Exo 2" pitchFamily="2" charset="0"/>
            </a:endParaRPr>
          </a:p>
        </p:txBody>
      </p:sp>
      <p:sp>
        <p:nvSpPr>
          <p:cNvPr id="3" name="Date Placeholder 3">
            <a:extLst>
              <a:ext uri="{FF2B5EF4-FFF2-40B4-BE49-F238E27FC236}">
                <a16:creationId xmlns:a16="http://schemas.microsoft.com/office/drawing/2014/main" id="{A61DB2CB-9DA9-4AA3-64C3-58AE9CB3F5EA}"/>
              </a:ext>
            </a:extLst>
          </p:cNvPr>
          <p:cNvSpPr txBox="1">
            <a:spLocks/>
          </p:cNvSpPr>
          <p:nvPr/>
        </p:nvSpPr>
        <p:spPr>
          <a:xfrm>
            <a:off x="295382" y="6408550"/>
            <a:ext cx="2743200" cy="365125"/>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SzPts val="1400"/>
              <a:buFont typeface="Arial"/>
              <a:buNone/>
              <a:defRPr sz="1400"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r>
              <a:rPr lang="en-GB" dirty="0"/>
              <a:t>SIGGRAPH 2025 Course</a:t>
            </a:r>
          </a:p>
        </p:txBody>
      </p:sp>
      <p:sp>
        <p:nvSpPr>
          <p:cNvPr id="4" name="Footer Placeholder 4">
            <a:extLst>
              <a:ext uri="{FF2B5EF4-FFF2-40B4-BE49-F238E27FC236}">
                <a16:creationId xmlns:a16="http://schemas.microsoft.com/office/drawing/2014/main" id="{37A5B660-6221-62F8-47D0-EB53E140F46F}"/>
              </a:ext>
            </a:extLst>
          </p:cNvPr>
          <p:cNvSpPr txBox="1">
            <a:spLocks/>
          </p:cNvSpPr>
          <p:nvPr/>
        </p:nvSpPr>
        <p:spPr>
          <a:xfrm>
            <a:off x="4038600" y="6410138"/>
            <a:ext cx="4114800" cy="365125"/>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000000"/>
              </a:buClr>
              <a:buSzPts val="1400"/>
              <a:buFont typeface="Arial"/>
              <a:buNone/>
              <a:defRPr sz="1400"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n-GB" sz="1400" b="0" i="0" u="none" strike="noStrike" kern="0" cap="none" spc="0" normalizeH="0" baseline="0" noProof="0">
                <a:ln>
                  <a:noFill/>
                </a:ln>
                <a:solidFill>
                  <a:srgbClr val="888888"/>
                </a:solidFill>
                <a:effectLst/>
                <a:uLnTx/>
                <a:uFillTx/>
                <a:latin typeface="Arial"/>
                <a:cs typeface="Arial"/>
                <a:sym typeface="Arial"/>
              </a:rPr>
              <a:t>Attention</a:t>
            </a:r>
            <a:endParaRPr kumimoji="0" lang="en-GB" sz="1400" b="0" i="0" u="none" strike="noStrike" kern="0" cap="none" spc="0" normalizeH="0" baseline="0" noProof="0" dirty="0">
              <a:ln>
                <a:noFill/>
              </a:ln>
              <a:solidFill>
                <a:srgbClr val="888888"/>
              </a:solidFill>
              <a:effectLst/>
              <a:uLnTx/>
              <a:uFillTx/>
              <a:latin typeface="Arial"/>
              <a:cs typeface="Arial"/>
              <a:sym typeface="Arial"/>
            </a:endParaRPr>
          </a:p>
        </p:txBody>
      </p:sp>
      <p:sp>
        <p:nvSpPr>
          <p:cNvPr id="7" name="Slide Number Placeholder 5">
            <a:extLst>
              <a:ext uri="{FF2B5EF4-FFF2-40B4-BE49-F238E27FC236}">
                <a16:creationId xmlns:a16="http://schemas.microsoft.com/office/drawing/2014/main" id="{FF9F450C-D4D0-0094-45A6-CDCD3291E445}"/>
              </a:ext>
            </a:extLst>
          </p:cNvPr>
          <p:cNvSpPr txBox="1">
            <a:spLocks/>
          </p:cNvSpPr>
          <p:nvPr/>
        </p:nvSpPr>
        <p:spPr>
          <a:xfrm>
            <a:off x="8386622" y="6408550"/>
            <a:ext cx="3509995" cy="365125"/>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0" marR="0" lvl="0"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1pPr>
            <a:lvl2pPr marL="0" marR="0" lvl="1"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2pPr>
            <a:lvl3pPr marL="0" marR="0" lvl="2"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3pPr>
            <a:lvl4pPr marL="0" marR="0" lvl="3"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4pPr>
            <a:lvl5pPr marL="0" marR="0" lvl="4"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5pPr>
            <a:lvl6pPr marL="0" marR="0" lvl="5"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6pPr>
            <a:lvl7pPr marL="0" marR="0" lvl="6"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7pPr>
            <a:lvl8pPr marL="0" marR="0" lvl="7"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8pPr>
            <a:lvl9pPr marL="0" marR="0" lvl="8"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0" i="0" u="none" strike="noStrike" kern="0" cap="none" spc="0" normalizeH="0" baseline="0" noProof="0">
                <a:ln>
                  <a:noFill/>
                </a:ln>
                <a:solidFill>
                  <a:srgbClr val="888888"/>
                </a:solidFill>
                <a:effectLst/>
                <a:uLnTx/>
                <a:uFillTx/>
                <a:latin typeface="Arial"/>
                <a:cs typeface="Arial"/>
                <a:sym typeface="Arial"/>
              </a:rPr>
              <a:t>Diffusion Models in Visual Computing</a:t>
            </a:r>
          </a:p>
        </p:txBody>
      </p:sp>
    </p:spTree>
    <p:extLst>
      <p:ext uri="{BB962C8B-B14F-4D97-AF65-F5344CB8AC3E}">
        <p14:creationId xmlns:p14="http://schemas.microsoft.com/office/powerpoint/2010/main" val="20413986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3213D4-8AE4-E763-AA88-EE6E10DFE847}"/>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FAE30023-3205-3A7E-81EF-71875D4CD7EE}"/>
              </a:ext>
            </a:extLst>
          </p:cNvPr>
          <p:cNvPicPr>
            <a:picLocks noChangeAspect="1"/>
          </p:cNvPicPr>
          <p:nvPr/>
        </p:nvPicPr>
        <p:blipFill>
          <a:blip r:embed="rId3"/>
          <a:srcRect/>
          <a:stretch/>
        </p:blipFill>
        <p:spPr>
          <a:xfrm>
            <a:off x="243181" y="1971619"/>
            <a:ext cx="2914762" cy="2914762"/>
          </a:xfrm>
          <a:prstGeom prst="rect">
            <a:avLst/>
          </a:prstGeom>
        </p:spPr>
      </p:pic>
      <p:pic>
        <p:nvPicPr>
          <p:cNvPr id="3" name="Picture 2">
            <a:extLst>
              <a:ext uri="{FF2B5EF4-FFF2-40B4-BE49-F238E27FC236}">
                <a16:creationId xmlns:a16="http://schemas.microsoft.com/office/drawing/2014/main" id="{9819381B-C07E-9EFB-E3B6-511024377DC8}"/>
              </a:ext>
            </a:extLst>
          </p:cNvPr>
          <p:cNvPicPr>
            <a:picLocks noChangeAspect="1"/>
          </p:cNvPicPr>
          <p:nvPr/>
        </p:nvPicPr>
        <p:blipFill>
          <a:blip r:embed="rId4"/>
          <a:srcRect/>
          <a:stretch/>
        </p:blipFill>
        <p:spPr>
          <a:xfrm>
            <a:off x="3270738" y="1944171"/>
            <a:ext cx="8722885" cy="2976653"/>
          </a:xfrm>
          <a:prstGeom prst="rect">
            <a:avLst/>
          </a:prstGeom>
        </p:spPr>
      </p:pic>
      <p:sp>
        <p:nvSpPr>
          <p:cNvPr id="2" name="TextBox 1">
            <a:extLst>
              <a:ext uri="{FF2B5EF4-FFF2-40B4-BE49-F238E27FC236}">
                <a16:creationId xmlns:a16="http://schemas.microsoft.com/office/drawing/2014/main" id="{DEFD3D41-6224-2BA7-E8D0-F1E421867E5A}"/>
              </a:ext>
            </a:extLst>
          </p:cNvPr>
          <p:cNvSpPr txBox="1"/>
          <p:nvPr/>
        </p:nvSpPr>
        <p:spPr>
          <a:xfrm>
            <a:off x="295382" y="6167600"/>
            <a:ext cx="10607845" cy="307777"/>
          </a:xfrm>
          <a:prstGeom prst="rect">
            <a:avLst/>
          </a:prstGeom>
          <a:noFill/>
        </p:spPr>
        <p:txBody>
          <a:bodyPr wrap="square" rtlCol="0">
            <a:spAutoFit/>
          </a:bodyPr>
          <a:lstStyle/>
          <a:p>
            <a:r>
              <a:rPr lang="en-US" dirty="0"/>
              <a:t>Nested Attention </a:t>
            </a:r>
            <a:r>
              <a:rPr lang="en-US" dirty="0">
                <a:latin typeface="Exo 2" pitchFamily="2" charset="0"/>
              </a:rPr>
              <a:t>[Patashnik et al., SIGGRAPH 2025]</a:t>
            </a:r>
            <a:endParaRPr lang="en-IL" dirty="0">
              <a:latin typeface="Exo 2" pitchFamily="2" charset="0"/>
            </a:endParaRPr>
          </a:p>
        </p:txBody>
      </p:sp>
      <p:sp>
        <p:nvSpPr>
          <p:cNvPr id="4" name="Date Placeholder 3">
            <a:extLst>
              <a:ext uri="{FF2B5EF4-FFF2-40B4-BE49-F238E27FC236}">
                <a16:creationId xmlns:a16="http://schemas.microsoft.com/office/drawing/2014/main" id="{A5CAE2B8-8712-5C80-07A1-804E2DD427BE}"/>
              </a:ext>
            </a:extLst>
          </p:cNvPr>
          <p:cNvSpPr txBox="1">
            <a:spLocks/>
          </p:cNvSpPr>
          <p:nvPr/>
        </p:nvSpPr>
        <p:spPr>
          <a:xfrm>
            <a:off x="295382" y="6408550"/>
            <a:ext cx="2743200" cy="365125"/>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SzPts val="1400"/>
              <a:buFont typeface="Arial"/>
              <a:buNone/>
              <a:defRPr sz="1400"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r>
              <a:rPr lang="en-GB" dirty="0"/>
              <a:t>SIGGRAPH 2025 Course</a:t>
            </a:r>
          </a:p>
        </p:txBody>
      </p:sp>
      <p:sp>
        <p:nvSpPr>
          <p:cNvPr id="6" name="Footer Placeholder 4">
            <a:extLst>
              <a:ext uri="{FF2B5EF4-FFF2-40B4-BE49-F238E27FC236}">
                <a16:creationId xmlns:a16="http://schemas.microsoft.com/office/drawing/2014/main" id="{6F37B74F-01A3-F965-6B75-7EEC5301C63A}"/>
              </a:ext>
            </a:extLst>
          </p:cNvPr>
          <p:cNvSpPr txBox="1">
            <a:spLocks/>
          </p:cNvSpPr>
          <p:nvPr/>
        </p:nvSpPr>
        <p:spPr>
          <a:xfrm>
            <a:off x="4038600" y="6410138"/>
            <a:ext cx="4114800" cy="365125"/>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000000"/>
              </a:buClr>
              <a:buSzPts val="1400"/>
              <a:buFont typeface="Arial"/>
              <a:buNone/>
              <a:defRPr sz="1400"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n-GB" sz="1400" b="0" i="0" u="none" strike="noStrike" kern="0" cap="none" spc="0" normalizeH="0" baseline="0" noProof="0">
                <a:ln>
                  <a:noFill/>
                </a:ln>
                <a:solidFill>
                  <a:srgbClr val="888888"/>
                </a:solidFill>
                <a:effectLst/>
                <a:uLnTx/>
                <a:uFillTx/>
                <a:latin typeface="Arial"/>
                <a:cs typeface="Arial"/>
                <a:sym typeface="Arial"/>
              </a:rPr>
              <a:t>Attention</a:t>
            </a:r>
            <a:endParaRPr kumimoji="0" lang="en-GB" sz="1400" b="0" i="0" u="none" strike="noStrike" kern="0" cap="none" spc="0" normalizeH="0" baseline="0" noProof="0" dirty="0">
              <a:ln>
                <a:noFill/>
              </a:ln>
              <a:solidFill>
                <a:srgbClr val="888888"/>
              </a:solidFill>
              <a:effectLst/>
              <a:uLnTx/>
              <a:uFillTx/>
              <a:latin typeface="Arial"/>
              <a:cs typeface="Arial"/>
              <a:sym typeface="Arial"/>
            </a:endParaRPr>
          </a:p>
        </p:txBody>
      </p:sp>
      <p:sp>
        <p:nvSpPr>
          <p:cNvPr id="7" name="Slide Number Placeholder 5">
            <a:extLst>
              <a:ext uri="{FF2B5EF4-FFF2-40B4-BE49-F238E27FC236}">
                <a16:creationId xmlns:a16="http://schemas.microsoft.com/office/drawing/2014/main" id="{F24A096C-3005-308A-1943-A73F911217D8}"/>
              </a:ext>
            </a:extLst>
          </p:cNvPr>
          <p:cNvSpPr txBox="1">
            <a:spLocks/>
          </p:cNvSpPr>
          <p:nvPr/>
        </p:nvSpPr>
        <p:spPr>
          <a:xfrm>
            <a:off x="8386622" y="6408550"/>
            <a:ext cx="3509995" cy="365125"/>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0" marR="0" lvl="0"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1pPr>
            <a:lvl2pPr marL="0" marR="0" lvl="1"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2pPr>
            <a:lvl3pPr marL="0" marR="0" lvl="2"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3pPr>
            <a:lvl4pPr marL="0" marR="0" lvl="3"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4pPr>
            <a:lvl5pPr marL="0" marR="0" lvl="4"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5pPr>
            <a:lvl6pPr marL="0" marR="0" lvl="5"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6pPr>
            <a:lvl7pPr marL="0" marR="0" lvl="6"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7pPr>
            <a:lvl8pPr marL="0" marR="0" lvl="7"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8pPr>
            <a:lvl9pPr marL="0" marR="0" lvl="8"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0" i="0" u="none" strike="noStrike" kern="0" cap="none" spc="0" normalizeH="0" baseline="0" noProof="0">
                <a:ln>
                  <a:noFill/>
                </a:ln>
                <a:solidFill>
                  <a:srgbClr val="888888"/>
                </a:solidFill>
                <a:effectLst/>
                <a:uLnTx/>
                <a:uFillTx/>
                <a:latin typeface="Arial"/>
                <a:cs typeface="Arial"/>
                <a:sym typeface="Arial"/>
              </a:rPr>
              <a:t>Diffusion Models in Visual Computing</a:t>
            </a:r>
          </a:p>
        </p:txBody>
      </p:sp>
    </p:spTree>
    <p:extLst>
      <p:ext uri="{BB962C8B-B14F-4D97-AF65-F5344CB8AC3E}">
        <p14:creationId xmlns:p14="http://schemas.microsoft.com/office/powerpoint/2010/main" val="12887824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486C16-43B3-B708-BBCC-621C1246B968}"/>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3B3CC74C-F600-5F18-F497-84240FC882A9}"/>
              </a:ext>
            </a:extLst>
          </p:cNvPr>
          <p:cNvPicPr>
            <a:picLocks noChangeAspect="1"/>
          </p:cNvPicPr>
          <p:nvPr/>
        </p:nvPicPr>
        <p:blipFill>
          <a:blip r:embed="rId3"/>
          <a:srcRect/>
          <a:stretch/>
        </p:blipFill>
        <p:spPr>
          <a:xfrm>
            <a:off x="125951" y="345120"/>
            <a:ext cx="2914762" cy="2914762"/>
          </a:xfrm>
          <a:prstGeom prst="rect">
            <a:avLst/>
          </a:prstGeom>
        </p:spPr>
      </p:pic>
      <p:pic>
        <p:nvPicPr>
          <p:cNvPr id="3" name="Picture 2">
            <a:extLst>
              <a:ext uri="{FF2B5EF4-FFF2-40B4-BE49-F238E27FC236}">
                <a16:creationId xmlns:a16="http://schemas.microsoft.com/office/drawing/2014/main" id="{948E0F3D-54EA-CE0E-9AD1-AE916237E17C}"/>
              </a:ext>
            </a:extLst>
          </p:cNvPr>
          <p:cNvPicPr>
            <a:picLocks noChangeAspect="1"/>
          </p:cNvPicPr>
          <p:nvPr/>
        </p:nvPicPr>
        <p:blipFill>
          <a:blip r:embed="rId4"/>
          <a:srcRect/>
          <a:stretch/>
        </p:blipFill>
        <p:spPr>
          <a:xfrm>
            <a:off x="3324958" y="345120"/>
            <a:ext cx="8561351" cy="2914762"/>
          </a:xfrm>
          <a:prstGeom prst="rect">
            <a:avLst/>
          </a:prstGeom>
        </p:spPr>
      </p:pic>
      <p:pic>
        <p:nvPicPr>
          <p:cNvPr id="4" name="Picture 3">
            <a:extLst>
              <a:ext uri="{FF2B5EF4-FFF2-40B4-BE49-F238E27FC236}">
                <a16:creationId xmlns:a16="http://schemas.microsoft.com/office/drawing/2014/main" id="{D31DC927-9A9E-CDEC-9387-1BFAEBCEE9A8}"/>
              </a:ext>
            </a:extLst>
          </p:cNvPr>
          <p:cNvPicPr>
            <a:picLocks noChangeAspect="1"/>
          </p:cNvPicPr>
          <p:nvPr/>
        </p:nvPicPr>
        <p:blipFill>
          <a:blip r:embed="rId5"/>
          <a:srcRect/>
          <a:stretch/>
        </p:blipFill>
        <p:spPr>
          <a:xfrm>
            <a:off x="6143653" y="3549390"/>
            <a:ext cx="2885626" cy="2869594"/>
          </a:xfrm>
          <a:prstGeom prst="rect">
            <a:avLst/>
          </a:prstGeom>
        </p:spPr>
      </p:pic>
      <p:pic>
        <p:nvPicPr>
          <p:cNvPr id="7" name="Picture 6">
            <a:extLst>
              <a:ext uri="{FF2B5EF4-FFF2-40B4-BE49-F238E27FC236}">
                <a16:creationId xmlns:a16="http://schemas.microsoft.com/office/drawing/2014/main" id="{01901D1C-A431-F417-39F2-2CF9F7FCC5FC}"/>
              </a:ext>
            </a:extLst>
          </p:cNvPr>
          <p:cNvPicPr>
            <a:picLocks noChangeAspect="1"/>
          </p:cNvPicPr>
          <p:nvPr/>
        </p:nvPicPr>
        <p:blipFill>
          <a:blip r:embed="rId6"/>
          <a:srcRect/>
          <a:stretch/>
        </p:blipFill>
        <p:spPr>
          <a:xfrm>
            <a:off x="9165673" y="3545393"/>
            <a:ext cx="2885626" cy="2869594"/>
          </a:xfrm>
          <a:prstGeom prst="rect">
            <a:avLst/>
          </a:prstGeom>
        </p:spPr>
      </p:pic>
      <p:pic>
        <p:nvPicPr>
          <p:cNvPr id="9" name="Picture 8">
            <a:extLst>
              <a:ext uri="{FF2B5EF4-FFF2-40B4-BE49-F238E27FC236}">
                <a16:creationId xmlns:a16="http://schemas.microsoft.com/office/drawing/2014/main" id="{A2B36D73-3A83-9876-0E42-5C51BF0FAE37}"/>
              </a:ext>
            </a:extLst>
          </p:cNvPr>
          <p:cNvPicPr>
            <a:picLocks noChangeAspect="1"/>
          </p:cNvPicPr>
          <p:nvPr/>
        </p:nvPicPr>
        <p:blipFill>
          <a:blip r:embed="rId7"/>
          <a:srcRect/>
          <a:stretch/>
        </p:blipFill>
        <p:spPr>
          <a:xfrm>
            <a:off x="3121633" y="3541398"/>
            <a:ext cx="2885626" cy="2869594"/>
          </a:xfrm>
          <a:prstGeom prst="rect">
            <a:avLst/>
          </a:prstGeom>
        </p:spPr>
      </p:pic>
      <p:pic>
        <p:nvPicPr>
          <p:cNvPr id="10" name="Picture 9">
            <a:extLst>
              <a:ext uri="{FF2B5EF4-FFF2-40B4-BE49-F238E27FC236}">
                <a16:creationId xmlns:a16="http://schemas.microsoft.com/office/drawing/2014/main" id="{DD46B855-6581-AECD-8CA7-604F83E44BB2}"/>
              </a:ext>
            </a:extLst>
          </p:cNvPr>
          <p:cNvPicPr>
            <a:picLocks noChangeAspect="1"/>
          </p:cNvPicPr>
          <p:nvPr/>
        </p:nvPicPr>
        <p:blipFill>
          <a:blip r:embed="rId8"/>
          <a:srcRect/>
          <a:stretch/>
        </p:blipFill>
        <p:spPr>
          <a:xfrm>
            <a:off x="125951" y="3512238"/>
            <a:ext cx="2914762" cy="2914762"/>
          </a:xfrm>
          <a:prstGeom prst="rect">
            <a:avLst/>
          </a:prstGeom>
        </p:spPr>
      </p:pic>
      <p:sp>
        <p:nvSpPr>
          <p:cNvPr id="6" name="Date Placeholder 3">
            <a:extLst>
              <a:ext uri="{FF2B5EF4-FFF2-40B4-BE49-F238E27FC236}">
                <a16:creationId xmlns:a16="http://schemas.microsoft.com/office/drawing/2014/main" id="{4E9D2972-1919-3CCA-B8A2-6445F5BF47A7}"/>
              </a:ext>
            </a:extLst>
          </p:cNvPr>
          <p:cNvSpPr txBox="1">
            <a:spLocks/>
          </p:cNvSpPr>
          <p:nvPr/>
        </p:nvSpPr>
        <p:spPr>
          <a:xfrm>
            <a:off x="295382" y="6408550"/>
            <a:ext cx="2743200" cy="365125"/>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SzPts val="1400"/>
              <a:buFont typeface="Arial"/>
              <a:buNone/>
              <a:defRPr sz="1400"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r>
              <a:rPr lang="en-GB" dirty="0"/>
              <a:t>SIGGRAPH 2025 Course</a:t>
            </a:r>
          </a:p>
        </p:txBody>
      </p:sp>
      <p:sp>
        <p:nvSpPr>
          <p:cNvPr id="8" name="Footer Placeholder 4">
            <a:extLst>
              <a:ext uri="{FF2B5EF4-FFF2-40B4-BE49-F238E27FC236}">
                <a16:creationId xmlns:a16="http://schemas.microsoft.com/office/drawing/2014/main" id="{6B99EE82-7030-F153-E3EE-52E3F3722B76}"/>
              </a:ext>
            </a:extLst>
          </p:cNvPr>
          <p:cNvSpPr txBox="1">
            <a:spLocks/>
          </p:cNvSpPr>
          <p:nvPr/>
        </p:nvSpPr>
        <p:spPr>
          <a:xfrm>
            <a:off x="4038600" y="6410138"/>
            <a:ext cx="4114800" cy="365125"/>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000000"/>
              </a:buClr>
              <a:buSzPts val="1400"/>
              <a:buFont typeface="Arial"/>
              <a:buNone/>
              <a:defRPr sz="1400"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n-GB" sz="1400" b="0" i="0" u="none" strike="noStrike" kern="0" cap="none" spc="0" normalizeH="0" baseline="0" noProof="0">
                <a:ln>
                  <a:noFill/>
                </a:ln>
                <a:solidFill>
                  <a:srgbClr val="888888"/>
                </a:solidFill>
                <a:effectLst/>
                <a:uLnTx/>
                <a:uFillTx/>
                <a:latin typeface="Arial"/>
                <a:cs typeface="Arial"/>
                <a:sym typeface="Arial"/>
              </a:rPr>
              <a:t>Attention</a:t>
            </a:r>
            <a:endParaRPr kumimoji="0" lang="en-GB" sz="1400" b="0" i="0" u="none" strike="noStrike" kern="0" cap="none" spc="0" normalizeH="0" baseline="0" noProof="0" dirty="0">
              <a:ln>
                <a:noFill/>
              </a:ln>
              <a:solidFill>
                <a:srgbClr val="888888"/>
              </a:solidFill>
              <a:effectLst/>
              <a:uLnTx/>
              <a:uFillTx/>
              <a:latin typeface="Arial"/>
              <a:cs typeface="Arial"/>
              <a:sym typeface="Arial"/>
            </a:endParaRPr>
          </a:p>
        </p:txBody>
      </p:sp>
      <p:sp>
        <p:nvSpPr>
          <p:cNvPr id="11" name="Slide Number Placeholder 5">
            <a:extLst>
              <a:ext uri="{FF2B5EF4-FFF2-40B4-BE49-F238E27FC236}">
                <a16:creationId xmlns:a16="http://schemas.microsoft.com/office/drawing/2014/main" id="{1E9094B6-7F6D-5F64-680E-FF74E4D0B33A}"/>
              </a:ext>
            </a:extLst>
          </p:cNvPr>
          <p:cNvSpPr txBox="1">
            <a:spLocks/>
          </p:cNvSpPr>
          <p:nvPr/>
        </p:nvSpPr>
        <p:spPr>
          <a:xfrm>
            <a:off x="8386622" y="6408550"/>
            <a:ext cx="3509995" cy="365125"/>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0" marR="0" lvl="0"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1pPr>
            <a:lvl2pPr marL="0" marR="0" lvl="1"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2pPr>
            <a:lvl3pPr marL="0" marR="0" lvl="2"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3pPr>
            <a:lvl4pPr marL="0" marR="0" lvl="3"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4pPr>
            <a:lvl5pPr marL="0" marR="0" lvl="4"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5pPr>
            <a:lvl6pPr marL="0" marR="0" lvl="5"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6pPr>
            <a:lvl7pPr marL="0" marR="0" lvl="6"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7pPr>
            <a:lvl8pPr marL="0" marR="0" lvl="7"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8pPr>
            <a:lvl9pPr marL="0" marR="0" lvl="8" indent="0" algn="r" rtl="0">
              <a:lnSpc>
                <a:spcPct val="100000"/>
              </a:lnSpc>
              <a:spcBef>
                <a:spcPts val="0"/>
              </a:spcBef>
              <a:spcAft>
                <a:spcPts val="0"/>
              </a:spcAft>
              <a:buClr>
                <a:srgbClr val="000000"/>
              </a:buClr>
              <a:buFont typeface="Arial"/>
              <a:buNone/>
              <a:defRPr sz="1400" b="0" i="0" u="none" strike="noStrike" cap="none">
                <a:solidFill>
                  <a:srgbClr val="888888"/>
                </a:solidFill>
                <a:latin typeface="Arial"/>
                <a:ea typeface="Arial"/>
                <a:cs typeface="Arial"/>
                <a:sym typeface="Arial"/>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0" i="0" u="none" strike="noStrike" kern="0" cap="none" spc="0" normalizeH="0" baseline="0" noProof="0">
                <a:ln>
                  <a:noFill/>
                </a:ln>
                <a:solidFill>
                  <a:srgbClr val="888888"/>
                </a:solidFill>
                <a:effectLst/>
                <a:uLnTx/>
                <a:uFillTx/>
                <a:latin typeface="Arial"/>
                <a:cs typeface="Arial"/>
                <a:sym typeface="Arial"/>
              </a:rPr>
              <a:t>Diffusion Models in Visual Computing</a:t>
            </a:r>
          </a:p>
        </p:txBody>
      </p:sp>
    </p:spTree>
    <p:extLst>
      <p:ext uri="{BB962C8B-B14F-4D97-AF65-F5344CB8AC3E}">
        <p14:creationId xmlns:p14="http://schemas.microsoft.com/office/powerpoint/2010/main" val="12553555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F49FC-5779-8359-F592-683CE3736858}"/>
              </a:ext>
            </a:extLst>
          </p:cNvPr>
          <p:cNvSpPr>
            <a:spLocks noGrp="1"/>
          </p:cNvSpPr>
          <p:nvPr>
            <p:ph type="title"/>
          </p:nvPr>
        </p:nvSpPr>
        <p:spPr/>
        <p:txBody>
          <a:bodyPr>
            <a:normAutofit fontScale="90000"/>
          </a:bodyPr>
          <a:lstStyle/>
          <a:p>
            <a:r>
              <a:rPr lang="en-US" dirty="0"/>
              <a:t>Giraffe and a Zebra at the Same Image?</a:t>
            </a:r>
            <a:endParaRPr lang="en-IL" dirty="0"/>
          </a:p>
        </p:txBody>
      </p:sp>
      <p:pic>
        <p:nvPicPr>
          <p:cNvPr id="4" name="Picture 3">
            <a:extLst>
              <a:ext uri="{FF2B5EF4-FFF2-40B4-BE49-F238E27FC236}">
                <a16:creationId xmlns:a16="http://schemas.microsoft.com/office/drawing/2014/main" id="{50657119-0078-56AE-D1B2-28B2D482D5B9}"/>
              </a:ext>
            </a:extLst>
          </p:cNvPr>
          <p:cNvPicPr>
            <a:picLocks noChangeAspect="1"/>
          </p:cNvPicPr>
          <p:nvPr/>
        </p:nvPicPr>
        <p:blipFill>
          <a:blip r:embed="rId3"/>
          <a:stretch>
            <a:fillRect/>
          </a:stretch>
        </p:blipFill>
        <p:spPr>
          <a:xfrm>
            <a:off x="3781105" y="2499140"/>
            <a:ext cx="3890144" cy="3890144"/>
          </a:xfrm>
          <a:prstGeom prst="rect">
            <a:avLst/>
          </a:prstGeom>
        </p:spPr>
      </p:pic>
      <p:sp>
        <p:nvSpPr>
          <p:cNvPr id="5" name="TextBox 4">
            <a:extLst>
              <a:ext uri="{FF2B5EF4-FFF2-40B4-BE49-F238E27FC236}">
                <a16:creationId xmlns:a16="http://schemas.microsoft.com/office/drawing/2014/main" id="{CF816B50-2CED-A66A-90D3-77E71F9ED3F6}"/>
              </a:ext>
            </a:extLst>
          </p:cNvPr>
          <p:cNvSpPr txBox="1"/>
          <p:nvPr/>
        </p:nvSpPr>
        <p:spPr>
          <a:xfrm>
            <a:off x="2524295" y="1786731"/>
            <a:ext cx="7075976" cy="502766"/>
          </a:xfrm>
          <a:prstGeom prst="rect">
            <a:avLst/>
          </a:prstGeom>
          <a:noFill/>
        </p:spPr>
        <p:txBody>
          <a:bodyPr wrap="none" rtlCol="0">
            <a:spAutoFit/>
          </a:bodyPr>
          <a:lstStyle/>
          <a:p>
            <a:r>
              <a:rPr lang="en-US" sz="2667" dirty="0">
                <a:solidFill>
                  <a:schemeClr val="tx1"/>
                </a:solidFill>
                <a:latin typeface="Calibri" panose="020F0502020204030204" pitchFamily="34" charset="0"/>
                <a:cs typeface="Calibri" panose="020F0502020204030204" pitchFamily="34" charset="0"/>
              </a:rPr>
              <a:t>“a photo of a giraffe and a zebra in the savannah”</a:t>
            </a:r>
          </a:p>
        </p:txBody>
      </p:sp>
      <p:sp>
        <p:nvSpPr>
          <p:cNvPr id="3" name="Date Placeholder 3">
            <a:extLst>
              <a:ext uri="{FF2B5EF4-FFF2-40B4-BE49-F238E27FC236}">
                <a16:creationId xmlns:a16="http://schemas.microsoft.com/office/drawing/2014/main" id="{3C267EF8-675C-A8ED-88B9-24F773963F24}"/>
              </a:ext>
            </a:extLst>
          </p:cNvPr>
          <p:cNvSpPr>
            <a:spLocks noGrp="1"/>
          </p:cNvSpPr>
          <p:nvPr>
            <p:ph type="dt" idx="10"/>
          </p:nvPr>
        </p:nvSpPr>
        <p:spPr>
          <a:xfrm>
            <a:off x="295382" y="6408550"/>
            <a:ext cx="2743200" cy="365125"/>
          </a:xfrm>
        </p:spPr>
        <p:txBody>
          <a:bodyPr/>
          <a:lstStyle/>
          <a:p>
            <a:r>
              <a:rPr lang="en-GB" dirty="0"/>
              <a:t>SIGGRAPH 2025 Course</a:t>
            </a:r>
          </a:p>
        </p:txBody>
      </p:sp>
      <p:sp>
        <p:nvSpPr>
          <p:cNvPr id="6" name="Footer Placeholder 4">
            <a:extLst>
              <a:ext uri="{FF2B5EF4-FFF2-40B4-BE49-F238E27FC236}">
                <a16:creationId xmlns:a16="http://schemas.microsoft.com/office/drawing/2014/main" id="{1843F55D-E4FA-AA5F-632A-ADD39C44BDC5}"/>
              </a:ext>
            </a:extLst>
          </p:cNvPr>
          <p:cNvSpPr>
            <a:spLocks noGrp="1"/>
          </p:cNvSpPr>
          <p:nvPr>
            <p:ph type="ftr" idx="11"/>
          </p:nvPr>
        </p:nvSpPr>
        <p:spPr>
          <a:xfrm>
            <a:off x="4038600" y="6410138"/>
            <a:ext cx="4114800" cy="365125"/>
          </a:xfrm>
        </p:spPr>
        <p:txBody>
          <a:bodyPr/>
          <a:lstStyle/>
          <a:p>
            <a:r>
              <a:rPr lang="en-GB"/>
              <a:t>Attention</a:t>
            </a:r>
            <a:endParaRPr lang="en-GB" dirty="0"/>
          </a:p>
        </p:txBody>
      </p:sp>
      <p:sp>
        <p:nvSpPr>
          <p:cNvPr id="7" name="Slide Number Placeholder 5">
            <a:extLst>
              <a:ext uri="{FF2B5EF4-FFF2-40B4-BE49-F238E27FC236}">
                <a16:creationId xmlns:a16="http://schemas.microsoft.com/office/drawing/2014/main" id="{3FFD85F4-4B0F-76A4-F0D5-14382B8CDFAB}"/>
              </a:ext>
            </a:extLst>
          </p:cNvPr>
          <p:cNvSpPr>
            <a:spLocks noGrp="1"/>
          </p:cNvSpPr>
          <p:nvPr>
            <p:ph type="sldNum" idx="12"/>
          </p:nvPr>
        </p:nvSpPr>
        <p:spPr>
          <a:xfrm>
            <a:off x="8386622" y="6408550"/>
            <a:ext cx="3509995" cy="365125"/>
          </a:xfrm>
        </p:spPr>
        <p:txBody>
          <a:bodyPr/>
          <a:lstStyle/>
          <a:p>
            <a:pPr marL="0" lvl="0" indent="0" algn="r" rtl="0">
              <a:spcBef>
                <a:spcPts val="0"/>
              </a:spcBef>
              <a:spcAft>
                <a:spcPts val="0"/>
              </a:spcAft>
              <a:buNone/>
            </a:pPr>
            <a:r>
              <a:rPr lang="en-US"/>
              <a:t>Diffusion Models in Visual Computing</a:t>
            </a:r>
          </a:p>
        </p:txBody>
      </p:sp>
    </p:spTree>
    <p:extLst>
      <p:ext uri="{BB962C8B-B14F-4D97-AF65-F5344CB8AC3E}">
        <p14:creationId xmlns:p14="http://schemas.microsoft.com/office/powerpoint/2010/main" val="42348860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F49FC-5779-8359-F592-683CE3736858}"/>
              </a:ext>
            </a:extLst>
          </p:cNvPr>
          <p:cNvSpPr>
            <a:spLocks noGrp="1"/>
          </p:cNvSpPr>
          <p:nvPr>
            <p:ph type="title"/>
          </p:nvPr>
        </p:nvSpPr>
        <p:spPr/>
        <p:txBody>
          <a:bodyPr>
            <a:normAutofit fontScale="90000"/>
          </a:bodyPr>
          <a:lstStyle/>
          <a:p>
            <a:r>
              <a:rPr lang="en-US" dirty="0"/>
              <a:t>Giraffe and a Zebra at the Same Image?</a:t>
            </a:r>
            <a:endParaRPr lang="en-IL" dirty="0"/>
          </a:p>
        </p:txBody>
      </p:sp>
      <p:pic>
        <p:nvPicPr>
          <p:cNvPr id="4" name="Picture 3">
            <a:extLst>
              <a:ext uri="{FF2B5EF4-FFF2-40B4-BE49-F238E27FC236}">
                <a16:creationId xmlns:a16="http://schemas.microsoft.com/office/drawing/2014/main" id="{50657119-0078-56AE-D1B2-28B2D482D5B9}"/>
              </a:ext>
            </a:extLst>
          </p:cNvPr>
          <p:cNvPicPr>
            <a:picLocks noChangeAspect="1"/>
          </p:cNvPicPr>
          <p:nvPr/>
        </p:nvPicPr>
        <p:blipFill>
          <a:blip r:embed="rId3"/>
          <a:stretch>
            <a:fillRect/>
          </a:stretch>
        </p:blipFill>
        <p:spPr>
          <a:xfrm>
            <a:off x="499901" y="2656233"/>
            <a:ext cx="3657600" cy="3657600"/>
          </a:xfrm>
          <a:prstGeom prst="rect">
            <a:avLst/>
          </a:prstGeom>
        </p:spPr>
      </p:pic>
      <p:sp>
        <p:nvSpPr>
          <p:cNvPr id="5" name="TextBox 4">
            <a:extLst>
              <a:ext uri="{FF2B5EF4-FFF2-40B4-BE49-F238E27FC236}">
                <a16:creationId xmlns:a16="http://schemas.microsoft.com/office/drawing/2014/main" id="{CF816B50-2CED-A66A-90D3-77E71F9ED3F6}"/>
              </a:ext>
            </a:extLst>
          </p:cNvPr>
          <p:cNvSpPr txBox="1"/>
          <p:nvPr/>
        </p:nvSpPr>
        <p:spPr>
          <a:xfrm>
            <a:off x="2524295" y="1786731"/>
            <a:ext cx="7075976" cy="502766"/>
          </a:xfrm>
          <a:prstGeom prst="rect">
            <a:avLst/>
          </a:prstGeom>
          <a:noFill/>
        </p:spPr>
        <p:txBody>
          <a:bodyPr wrap="none" rtlCol="0">
            <a:spAutoFit/>
          </a:bodyPr>
          <a:lstStyle/>
          <a:p>
            <a:r>
              <a:rPr lang="en-US" sz="2667" dirty="0">
                <a:solidFill>
                  <a:schemeClr val="tx1"/>
                </a:solidFill>
                <a:latin typeface="Calibri" panose="020F0502020204030204" pitchFamily="34" charset="0"/>
                <a:cs typeface="Calibri" panose="020F0502020204030204" pitchFamily="34" charset="0"/>
              </a:rPr>
              <a:t>“a photo of a giraffe and a zebra in the savannah”</a:t>
            </a:r>
          </a:p>
        </p:txBody>
      </p:sp>
      <p:pic>
        <p:nvPicPr>
          <p:cNvPr id="8" name="Picture 7">
            <a:extLst>
              <a:ext uri="{FF2B5EF4-FFF2-40B4-BE49-F238E27FC236}">
                <a16:creationId xmlns:a16="http://schemas.microsoft.com/office/drawing/2014/main" id="{982A5ECA-B286-3435-AD07-E7C6702000ED}"/>
              </a:ext>
            </a:extLst>
          </p:cNvPr>
          <p:cNvPicPr>
            <a:picLocks noChangeAspect="1"/>
          </p:cNvPicPr>
          <p:nvPr/>
        </p:nvPicPr>
        <p:blipFill>
          <a:blip r:embed="rId4"/>
          <a:stretch>
            <a:fillRect/>
          </a:stretch>
        </p:blipFill>
        <p:spPr>
          <a:xfrm>
            <a:off x="4267199" y="2656233"/>
            <a:ext cx="3657600" cy="3657600"/>
          </a:xfrm>
          <a:prstGeom prst="rect">
            <a:avLst/>
          </a:prstGeom>
        </p:spPr>
      </p:pic>
      <p:pic>
        <p:nvPicPr>
          <p:cNvPr id="12" name="Picture 11">
            <a:extLst>
              <a:ext uri="{FF2B5EF4-FFF2-40B4-BE49-F238E27FC236}">
                <a16:creationId xmlns:a16="http://schemas.microsoft.com/office/drawing/2014/main" id="{DC6D1DEF-3754-F52A-709E-E398D10A64F9}"/>
              </a:ext>
            </a:extLst>
          </p:cNvPr>
          <p:cNvPicPr>
            <a:picLocks noChangeAspect="1"/>
          </p:cNvPicPr>
          <p:nvPr/>
        </p:nvPicPr>
        <p:blipFill>
          <a:blip r:embed="rId5"/>
          <a:stretch>
            <a:fillRect/>
          </a:stretch>
        </p:blipFill>
        <p:spPr>
          <a:xfrm>
            <a:off x="8034498" y="2656233"/>
            <a:ext cx="3657601" cy="3657601"/>
          </a:xfrm>
          <a:prstGeom prst="rect">
            <a:avLst/>
          </a:prstGeom>
        </p:spPr>
      </p:pic>
      <p:sp>
        <p:nvSpPr>
          <p:cNvPr id="3" name="Date Placeholder 3">
            <a:extLst>
              <a:ext uri="{FF2B5EF4-FFF2-40B4-BE49-F238E27FC236}">
                <a16:creationId xmlns:a16="http://schemas.microsoft.com/office/drawing/2014/main" id="{51969F4C-BA44-95C8-EA03-E0A4EF31CEAE}"/>
              </a:ext>
            </a:extLst>
          </p:cNvPr>
          <p:cNvSpPr>
            <a:spLocks noGrp="1"/>
          </p:cNvSpPr>
          <p:nvPr>
            <p:ph type="dt" idx="10"/>
          </p:nvPr>
        </p:nvSpPr>
        <p:spPr>
          <a:xfrm>
            <a:off x="295382" y="6408550"/>
            <a:ext cx="2743200" cy="365125"/>
          </a:xfrm>
        </p:spPr>
        <p:txBody>
          <a:bodyPr/>
          <a:lstStyle/>
          <a:p>
            <a:r>
              <a:rPr lang="en-GB" dirty="0"/>
              <a:t>SIGGRAPH 2025 Course</a:t>
            </a:r>
          </a:p>
        </p:txBody>
      </p:sp>
      <p:sp>
        <p:nvSpPr>
          <p:cNvPr id="6" name="Footer Placeholder 4">
            <a:extLst>
              <a:ext uri="{FF2B5EF4-FFF2-40B4-BE49-F238E27FC236}">
                <a16:creationId xmlns:a16="http://schemas.microsoft.com/office/drawing/2014/main" id="{7DBA6AF4-9F09-9190-6913-C0C1CB7A120A}"/>
              </a:ext>
            </a:extLst>
          </p:cNvPr>
          <p:cNvSpPr>
            <a:spLocks noGrp="1"/>
          </p:cNvSpPr>
          <p:nvPr>
            <p:ph type="ftr" idx="11"/>
          </p:nvPr>
        </p:nvSpPr>
        <p:spPr>
          <a:xfrm>
            <a:off x="4038600" y="6410138"/>
            <a:ext cx="4114800" cy="365125"/>
          </a:xfrm>
        </p:spPr>
        <p:txBody>
          <a:bodyPr/>
          <a:lstStyle/>
          <a:p>
            <a:r>
              <a:rPr lang="en-GB"/>
              <a:t>Attention</a:t>
            </a:r>
            <a:endParaRPr lang="en-GB" dirty="0"/>
          </a:p>
        </p:txBody>
      </p:sp>
      <p:sp>
        <p:nvSpPr>
          <p:cNvPr id="7" name="Slide Number Placeholder 5">
            <a:extLst>
              <a:ext uri="{FF2B5EF4-FFF2-40B4-BE49-F238E27FC236}">
                <a16:creationId xmlns:a16="http://schemas.microsoft.com/office/drawing/2014/main" id="{1D976403-6BEF-650D-2A81-28B371D2C8EA}"/>
              </a:ext>
            </a:extLst>
          </p:cNvPr>
          <p:cNvSpPr>
            <a:spLocks noGrp="1"/>
          </p:cNvSpPr>
          <p:nvPr>
            <p:ph type="sldNum" idx="12"/>
          </p:nvPr>
        </p:nvSpPr>
        <p:spPr>
          <a:xfrm>
            <a:off x="8386622" y="6408550"/>
            <a:ext cx="3509995" cy="365125"/>
          </a:xfrm>
        </p:spPr>
        <p:txBody>
          <a:bodyPr/>
          <a:lstStyle/>
          <a:p>
            <a:pPr marL="0" lvl="0" indent="0" algn="r" rtl="0">
              <a:spcBef>
                <a:spcPts val="0"/>
              </a:spcBef>
              <a:spcAft>
                <a:spcPts val="0"/>
              </a:spcAft>
              <a:buNone/>
            </a:pPr>
            <a:r>
              <a:rPr lang="en-US"/>
              <a:t>Diffusion Models in Visual Computing</a:t>
            </a:r>
          </a:p>
        </p:txBody>
      </p:sp>
    </p:spTree>
    <p:extLst>
      <p:ext uri="{BB962C8B-B14F-4D97-AF65-F5344CB8AC3E}">
        <p14:creationId xmlns:p14="http://schemas.microsoft.com/office/powerpoint/2010/main" val="23905609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1A5645A2-AC5D-957A-2A67-3769DA062B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49389" y="240855"/>
            <a:ext cx="5693221" cy="5693221"/>
          </a:xfrm>
          <a:prstGeom prst="rect">
            <a:avLst/>
          </a:prstGeom>
          <a:noFill/>
          <a:extLst>
            <a:ext uri="{909E8E84-426E-40DD-AFC4-6F175D3DCCD1}">
              <a14:hiddenFill xmlns:a14="http://schemas.microsoft.com/office/drawing/2010/main">
                <a:solidFill>
                  <a:srgbClr val="FFFFFF"/>
                </a:solidFill>
              </a14:hiddenFill>
            </a:ext>
          </a:extLst>
        </p:spPr>
      </p:pic>
      <p:sp>
        <p:nvSpPr>
          <p:cNvPr id="11" name="Title 10">
            <a:extLst>
              <a:ext uri="{FF2B5EF4-FFF2-40B4-BE49-F238E27FC236}">
                <a16:creationId xmlns:a16="http://schemas.microsoft.com/office/drawing/2014/main" id="{CE6C29C0-1809-25F5-E3FB-0E457F29920A}"/>
              </a:ext>
            </a:extLst>
          </p:cNvPr>
          <p:cNvSpPr>
            <a:spLocks noGrp="1"/>
          </p:cNvSpPr>
          <p:nvPr>
            <p:ph type="title"/>
          </p:nvPr>
        </p:nvSpPr>
        <p:spPr/>
        <p:txBody>
          <a:bodyPr>
            <a:normAutofit fontScale="90000"/>
          </a:bodyPr>
          <a:lstStyle/>
          <a:p>
            <a:endParaRPr lang="en-IL"/>
          </a:p>
        </p:txBody>
      </p:sp>
      <p:sp>
        <p:nvSpPr>
          <p:cNvPr id="12" name="Text Placeholder 11">
            <a:extLst>
              <a:ext uri="{FF2B5EF4-FFF2-40B4-BE49-F238E27FC236}">
                <a16:creationId xmlns:a16="http://schemas.microsoft.com/office/drawing/2014/main" id="{4FCFF58C-5CB4-4161-B767-F6AB59B4B823}"/>
              </a:ext>
            </a:extLst>
          </p:cNvPr>
          <p:cNvSpPr>
            <a:spLocks noGrp="1"/>
          </p:cNvSpPr>
          <p:nvPr>
            <p:ph type="body" idx="1"/>
          </p:nvPr>
        </p:nvSpPr>
        <p:spPr/>
        <p:txBody>
          <a:bodyPr/>
          <a:lstStyle/>
          <a:p>
            <a:endParaRPr lang="en-IL"/>
          </a:p>
        </p:txBody>
      </p:sp>
      <p:sp>
        <p:nvSpPr>
          <p:cNvPr id="13" name="Date Placeholder 3">
            <a:extLst>
              <a:ext uri="{FF2B5EF4-FFF2-40B4-BE49-F238E27FC236}">
                <a16:creationId xmlns:a16="http://schemas.microsoft.com/office/drawing/2014/main" id="{920995BB-BC8B-EEA1-7005-A0367AFE00E8}"/>
              </a:ext>
            </a:extLst>
          </p:cNvPr>
          <p:cNvSpPr>
            <a:spLocks noGrp="1"/>
          </p:cNvSpPr>
          <p:nvPr>
            <p:ph type="dt" idx="10"/>
          </p:nvPr>
        </p:nvSpPr>
        <p:spPr>
          <a:xfrm>
            <a:off x="295382" y="6408550"/>
            <a:ext cx="2743200" cy="365125"/>
          </a:xfrm>
        </p:spPr>
        <p:txBody>
          <a:bodyPr/>
          <a:lstStyle/>
          <a:p>
            <a:r>
              <a:rPr lang="en-GB" dirty="0"/>
              <a:t>SIGGRAPH 2025 Course</a:t>
            </a:r>
          </a:p>
        </p:txBody>
      </p:sp>
      <p:sp>
        <p:nvSpPr>
          <p:cNvPr id="14" name="Footer Placeholder 4">
            <a:extLst>
              <a:ext uri="{FF2B5EF4-FFF2-40B4-BE49-F238E27FC236}">
                <a16:creationId xmlns:a16="http://schemas.microsoft.com/office/drawing/2014/main" id="{B238839F-93B8-7E3A-E9C7-CC2B167AEB9D}"/>
              </a:ext>
            </a:extLst>
          </p:cNvPr>
          <p:cNvSpPr>
            <a:spLocks noGrp="1"/>
          </p:cNvSpPr>
          <p:nvPr>
            <p:ph type="ftr" idx="11"/>
          </p:nvPr>
        </p:nvSpPr>
        <p:spPr>
          <a:xfrm>
            <a:off x="4038600" y="6410138"/>
            <a:ext cx="4114800" cy="365125"/>
          </a:xfrm>
        </p:spPr>
        <p:txBody>
          <a:bodyPr/>
          <a:lstStyle/>
          <a:p>
            <a:r>
              <a:rPr lang="en-GB"/>
              <a:t>Attention</a:t>
            </a:r>
            <a:endParaRPr lang="en-GB" dirty="0"/>
          </a:p>
        </p:txBody>
      </p:sp>
      <p:sp>
        <p:nvSpPr>
          <p:cNvPr id="15" name="Slide Number Placeholder 5">
            <a:extLst>
              <a:ext uri="{FF2B5EF4-FFF2-40B4-BE49-F238E27FC236}">
                <a16:creationId xmlns:a16="http://schemas.microsoft.com/office/drawing/2014/main" id="{62F5D334-910F-CD03-D0FD-69C6E0C51ACB}"/>
              </a:ext>
            </a:extLst>
          </p:cNvPr>
          <p:cNvSpPr>
            <a:spLocks noGrp="1"/>
          </p:cNvSpPr>
          <p:nvPr>
            <p:ph type="sldNum" idx="12"/>
          </p:nvPr>
        </p:nvSpPr>
        <p:spPr>
          <a:xfrm>
            <a:off x="8386622" y="6408550"/>
            <a:ext cx="3509995" cy="365125"/>
          </a:xfrm>
        </p:spPr>
        <p:txBody>
          <a:bodyPr/>
          <a:lstStyle/>
          <a:p>
            <a:pPr marL="0" lvl="0" indent="0" algn="r" rtl="0">
              <a:spcBef>
                <a:spcPts val="0"/>
              </a:spcBef>
              <a:spcAft>
                <a:spcPts val="0"/>
              </a:spcAft>
              <a:buNone/>
            </a:pPr>
            <a:r>
              <a:rPr lang="en-US"/>
              <a:t>Diffusion Models in Visual Computing</a:t>
            </a:r>
          </a:p>
        </p:txBody>
      </p:sp>
    </p:spTree>
    <p:extLst>
      <p:ext uri="{BB962C8B-B14F-4D97-AF65-F5344CB8AC3E}">
        <p14:creationId xmlns:p14="http://schemas.microsoft.com/office/powerpoint/2010/main" val="1272603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9D15D61-A12E-E1CB-EF24-9E638FF1C388}"/>
              </a:ext>
            </a:extLst>
          </p:cNvPr>
          <p:cNvSpPr txBox="1"/>
          <p:nvPr/>
        </p:nvSpPr>
        <p:spPr>
          <a:xfrm>
            <a:off x="880737" y="664629"/>
            <a:ext cx="10430524" cy="9131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67" b="0" i="0" u="none" strike="noStrike" kern="1200" cap="none" spc="0" normalizeH="0" baseline="0" noProof="0" dirty="0">
                <a:ln>
                  <a:noFill/>
                </a:ln>
                <a:solidFill>
                  <a:prstClr val="black"/>
                </a:solidFill>
                <a:effectLst/>
                <a:uLnTx/>
                <a:uFillTx/>
                <a:latin typeface="Segoe Script" panose="020B0804020000000003" pitchFamily="34" charset="0"/>
                <a:ea typeface="+mn-ea"/>
                <a:cs typeface="Calibri" panose="020F0502020204030204" pitchFamily="34" charset="0"/>
              </a:rPr>
              <a:t>“A hyper-realistic photo of a </a:t>
            </a:r>
            <a:r>
              <a:rPr kumimoji="0" lang="en-US" sz="2667" b="0" i="0" u="sng" strike="noStrike" kern="1200" cap="none" spc="0" normalizeH="0" baseline="0" noProof="0" dirty="0">
                <a:ln>
                  <a:noFill/>
                </a:ln>
                <a:solidFill>
                  <a:srgbClr val="FF0000"/>
                </a:solidFill>
                <a:effectLst/>
                <a:uLnTx/>
                <a:uFillTx/>
                <a:latin typeface="Segoe Script" panose="020B0804020000000003" pitchFamily="34" charset="0"/>
                <a:ea typeface="+mn-ea"/>
                <a:cs typeface="Calibri" panose="020F0502020204030204" pitchFamily="34" charset="0"/>
              </a:rPr>
              <a:t>ferret</a:t>
            </a:r>
            <a:r>
              <a:rPr kumimoji="0" lang="en-US" sz="2667" b="0" i="0" u="none" strike="noStrike" kern="1200" cap="none" spc="0" normalizeH="0" baseline="0" noProof="0" dirty="0">
                <a:ln>
                  <a:noFill/>
                </a:ln>
                <a:solidFill>
                  <a:prstClr val="black"/>
                </a:solidFill>
                <a:effectLst/>
                <a:uLnTx/>
                <a:uFillTx/>
                <a:latin typeface="Segoe Script" panose="020B0804020000000003" pitchFamily="34" charset="0"/>
                <a:ea typeface="+mn-ea"/>
                <a:cs typeface="Calibri" panose="020F0502020204030204" pitchFamily="34" charset="0"/>
              </a:rPr>
              <a:t>, a </a:t>
            </a:r>
            <a:r>
              <a:rPr kumimoji="0" lang="en-US" sz="2667" b="0" i="0" u="sng" strike="noStrike" kern="1200" cap="none" spc="0" normalizeH="0" baseline="0" noProof="0" dirty="0">
                <a:ln>
                  <a:noFill/>
                </a:ln>
                <a:solidFill>
                  <a:srgbClr val="00B0F0"/>
                </a:solidFill>
                <a:effectLst/>
                <a:uLnTx/>
                <a:uFillTx/>
                <a:latin typeface="Segoe Script" panose="020B0804020000000003" pitchFamily="34" charset="0"/>
                <a:ea typeface="+mn-ea"/>
                <a:cs typeface="Calibri" panose="020F0502020204030204" pitchFamily="34" charset="0"/>
              </a:rPr>
              <a:t>squirrel</a:t>
            </a:r>
            <a:r>
              <a:rPr kumimoji="0" lang="en-US" sz="2667" b="0" i="0" u="none" strike="noStrike" kern="1200" cap="none" spc="0" normalizeH="0" baseline="0" noProof="0" dirty="0">
                <a:ln>
                  <a:noFill/>
                </a:ln>
                <a:solidFill>
                  <a:prstClr val="black"/>
                </a:solidFill>
                <a:effectLst/>
                <a:uLnTx/>
                <a:uFillTx/>
                <a:latin typeface="Segoe Script" panose="020B0804020000000003" pitchFamily="34" charset="0"/>
                <a:ea typeface="+mn-ea"/>
                <a:cs typeface="Calibri" panose="020F0502020204030204" pitchFamily="34" charset="0"/>
              </a:rPr>
              <a:t>, and a </a:t>
            </a:r>
            <a:r>
              <a:rPr kumimoji="0" lang="en-US" sz="2667" b="0" i="0" u="sng" strike="noStrike" kern="1200" cap="none" spc="0" normalizeH="0" baseline="0" noProof="0" dirty="0">
                <a:ln>
                  <a:noFill/>
                </a:ln>
                <a:solidFill>
                  <a:srgbClr val="4EA72E"/>
                </a:solidFill>
                <a:effectLst/>
                <a:uLnTx/>
                <a:uFillTx/>
                <a:latin typeface="Segoe Script" panose="020B0804020000000003" pitchFamily="34" charset="0"/>
                <a:ea typeface="+mn-ea"/>
                <a:cs typeface="Calibri" panose="020F0502020204030204" pitchFamily="34" charset="0"/>
              </a:rPr>
              <a:t>crow</a:t>
            </a:r>
            <a:r>
              <a:rPr kumimoji="0" lang="en-US" sz="2667" b="0" i="0" u="none" strike="noStrike" kern="1200" cap="none" spc="0" normalizeH="0" baseline="0" noProof="0" dirty="0">
                <a:ln>
                  <a:noFill/>
                </a:ln>
                <a:solidFill>
                  <a:prstClr val="black"/>
                </a:solidFill>
                <a:effectLst/>
                <a:uLnTx/>
                <a:uFillTx/>
                <a:latin typeface="Segoe Script" panose="020B0804020000000003" pitchFamily="34" charset="0"/>
                <a:ea typeface="+mn-ea"/>
                <a:cs typeface="Calibri" panose="020F0502020204030204" pitchFamily="34" charset="0"/>
              </a:rPr>
              <a:t> in a beautiful garden”</a:t>
            </a:r>
          </a:p>
        </p:txBody>
      </p:sp>
      <p:pic>
        <p:nvPicPr>
          <p:cNvPr id="3" name="Picture 2">
            <a:extLst>
              <a:ext uri="{FF2B5EF4-FFF2-40B4-BE49-F238E27FC236}">
                <a16:creationId xmlns:a16="http://schemas.microsoft.com/office/drawing/2014/main" id="{88B8586C-599A-146C-59CD-1232C5143576}"/>
              </a:ext>
            </a:extLst>
          </p:cNvPr>
          <p:cNvPicPr>
            <a:picLocks noChangeAspect="1"/>
          </p:cNvPicPr>
          <p:nvPr/>
        </p:nvPicPr>
        <p:blipFill>
          <a:blip r:embed="rId2"/>
          <a:stretch>
            <a:fillRect/>
          </a:stretch>
        </p:blipFill>
        <p:spPr>
          <a:xfrm>
            <a:off x="239486" y="1926771"/>
            <a:ext cx="3810000" cy="3810000"/>
          </a:xfrm>
          <a:prstGeom prst="rect">
            <a:avLst/>
          </a:prstGeom>
        </p:spPr>
      </p:pic>
      <p:pic>
        <p:nvPicPr>
          <p:cNvPr id="7" name="Picture 6">
            <a:extLst>
              <a:ext uri="{FF2B5EF4-FFF2-40B4-BE49-F238E27FC236}">
                <a16:creationId xmlns:a16="http://schemas.microsoft.com/office/drawing/2014/main" id="{555B0886-81C5-6F61-8009-2845E8E1AD55}"/>
              </a:ext>
            </a:extLst>
          </p:cNvPr>
          <p:cNvPicPr>
            <a:picLocks noChangeAspect="1"/>
          </p:cNvPicPr>
          <p:nvPr/>
        </p:nvPicPr>
        <p:blipFill>
          <a:blip r:embed="rId3"/>
          <a:stretch>
            <a:fillRect/>
          </a:stretch>
        </p:blipFill>
        <p:spPr>
          <a:xfrm>
            <a:off x="4190999" y="1926771"/>
            <a:ext cx="3810000" cy="3810000"/>
          </a:xfrm>
          <a:prstGeom prst="rect">
            <a:avLst/>
          </a:prstGeom>
        </p:spPr>
      </p:pic>
      <p:pic>
        <p:nvPicPr>
          <p:cNvPr id="9" name="Picture 8">
            <a:extLst>
              <a:ext uri="{FF2B5EF4-FFF2-40B4-BE49-F238E27FC236}">
                <a16:creationId xmlns:a16="http://schemas.microsoft.com/office/drawing/2014/main" id="{4D268B1E-04E9-ACA1-CA7D-29CFB6D4E0B0}"/>
              </a:ext>
            </a:extLst>
          </p:cNvPr>
          <p:cNvPicPr>
            <a:picLocks noChangeAspect="1"/>
          </p:cNvPicPr>
          <p:nvPr/>
        </p:nvPicPr>
        <p:blipFill>
          <a:blip r:embed="rId4"/>
          <a:stretch>
            <a:fillRect/>
          </a:stretch>
        </p:blipFill>
        <p:spPr>
          <a:xfrm>
            <a:off x="8142514" y="1926771"/>
            <a:ext cx="3810000" cy="3810000"/>
          </a:xfrm>
          <a:prstGeom prst="rect">
            <a:avLst/>
          </a:prstGeom>
        </p:spPr>
      </p:pic>
      <p:sp>
        <p:nvSpPr>
          <p:cNvPr id="2" name="Title 1">
            <a:extLst>
              <a:ext uri="{FF2B5EF4-FFF2-40B4-BE49-F238E27FC236}">
                <a16:creationId xmlns:a16="http://schemas.microsoft.com/office/drawing/2014/main" id="{FD0C71C7-7361-8A3C-5396-9E82ACC9161C}"/>
              </a:ext>
            </a:extLst>
          </p:cNvPr>
          <p:cNvSpPr>
            <a:spLocks noGrp="1"/>
          </p:cNvSpPr>
          <p:nvPr>
            <p:ph type="title"/>
          </p:nvPr>
        </p:nvSpPr>
        <p:spPr/>
        <p:txBody>
          <a:bodyPr>
            <a:normAutofit fontScale="90000"/>
          </a:bodyPr>
          <a:lstStyle/>
          <a:p>
            <a:endParaRPr lang="en-IL"/>
          </a:p>
        </p:txBody>
      </p:sp>
      <p:sp>
        <p:nvSpPr>
          <p:cNvPr id="4" name="Text Placeholder 3">
            <a:extLst>
              <a:ext uri="{FF2B5EF4-FFF2-40B4-BE49-F238E27FC236}">
                <a16:creationId xmlns:a16="http://schemas.microsoft.com/office/drawing/2014/main" id="{95D2C3B5-4B59-5F36-A7F9-6ADC01BE93EF}"/>
              </a:ext>
            </a:extLst>
          </p:cNvPr>
          <p:cNvSpPr>
            <a:spLocks noGrp="1"/>
          </p:cNvSpPr>
          <p:nvPr>
            <p:ph type="body" idx="1"/>
          </p:nvPr>
        </p:nvSpPr>
        <p:spPr/>
        <p:txBody>
          <a:bodyPr/>
          <a:lstStyle/>
          <a:p>
            <a:endParaRPr lang="en-IL"/>
          </a:p>
        </p:txBody>
      </p:sp>
      <p:sp>
        <p:nvSpPr>
          <p:cNvPr id="6" name="Date Placeholder 3">
            <a:extLst>
              <a:ext uri="{FF2B5EF4-FFF2-40B4-BE49-F238E27FC236}">
                <a16:creationId xmlns:a16="http://schemas.microsoft.com/office/drawing/2014/main" id="{41CD49CF-AA5E-F919-7C5C-7B54AB4A5BDA}"/>
              </a:ext>
            </a:extLst>
          </p:cNvPr>
          <p:cNvSpPr>
            <a:spLocks noGrp="1"/>
          </p:cNvSpPr>
          <p:nvPr>
            <p:ph type="dt" idx="10"/>
          </p:nvPr>
        </p:nvSpPr>
        <p:spPr>
          <a:xfrm>
            <a:off x="295382" y="6408550"/>
            <a:ext cx="2743200" cy="365125"/>
          </a:xfrm>
        </p:spPr>
        <p:txBody>
          <a:bodyPr/>
          <a:lstStyle/>
          <a:p>
            <a:r>
              <a:rPr lang="en-GB" dirty="0"/>
              <a:t>SIGGRAPH 2025 Course</a:t>
            </a:r>
          </a:p>
        </p:txBody>
      </p:sp>
      <p:sp>
        <p:nvSpPr>
          <p:cNvPr id="8" name="Footer Placeholder 4">
            <a:extLst>
              <a:ext uri="{FF2B5EF4-FFF2-40B4-BE49-F238E27FC236}">
                <a16:creationId xmlns:a16="http://schemas.microsoft.com/office/drawing/2014/main" id="{13739A4B-0CDC-9922-22AE-25A90DE461E4}"/>
              </a:ext>
            </a:extLst>
          </p:cNvPr>
          <p:cNvSpPr>
            <a:spLocks noGrp="1"/>
          </p:cNvSpPr>
          <p:nvPr>
            <p:ph type="ftr" idx="11"/>
          </p:nvPr>
        </p:nvSpPr>
        <p:spPr>
          <a:xfrm>
            <a:off x="4038600" y="6410138"/>
            <a:ext cx="4114800" cy="365125"/>
          </a:xfrm>
        </p:spPr>
        <p:txBody>
          <a:bodyPr/>
          <a:lstStyle/>
          <a:p>
            <a:r>
              <a:rPr lang="en-GB"/>
              <a:t>Attention</a:t>
            </a:r>
            <a:endParaRPr lang="en-GB" dirty="0"/>
          </a:p>
        </p:txBody>
      </p:sp>
      <p:sp>
        <p:nvSpPr>
          <p:cNvPr id="10" name="Slide Number Placeholder 5">
            <a:extLst>
              <a:ext uri="{FF2B5EF4-FFF2-40B4-BE49-F238E27FC236}">
                <a16:creationId xmlns:a16="http://schemas.microsoft.com/office/drawing/2014/main" id="{38FFD681-78A9-E9FD-0963-B541E7D1BA51}"/>
              </a:ext>
            </a:extLst>
          </p:cNvPr>
          <p:cNvSpPr>
            <a:spLocks noGrp="1"/>
          </p:cNvSpPr>
          <p:nvPr>
            <p:ph type="sldNum" idx="12"/>
          </p:nvPr>
        </p:nvSpPr>
        <p:spPr>
          <a:xfrm>
            <a:off x="8386622" y="6408550"/>
            <a:ext cx="3509995" cy="365125"/>
          </a:xfrm>
        </p:spPr>
        <p:txBody>
          <a:bodyPr/>
          <a:lstStyle/>
          <a:p>
            <a:pPr marL="0" lvl="0" indent="0" algn="r" rtl="0">
              <a:spcBef>
                <a:spcPts val="0"/>
              </a:spcBef>
              <a:spcAft>
                <a:spcPts val="0"/>
              </a:spcAft>
              <a:buNone/>
            </a:pPr>
            <a:r>
              <a:rPr lang="en-US"/>
              <a:t>Diffusion Models in Visual Computing</a:t>
            </a:r>
          </a:p>
        </p:txBody>
      </p:sp>
    </p:spTree>
    <p:extLst>
      <p:ext uri="{BB962C8B-B14F-4D97-AF65-F5344CB8AC3E}">
        <p14:creationId xmlns:p14="http://schemas.microsoft.com/office/powerpoint/2010/main" val="24124917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65A88-396A-BD4B-3C63-7C5EA283784E}"/>
              </a:ext>
            </a:extLst>
          </p:cNvPr>
          <p:cNvSpPr>
            <a:spLocks noGrp="1"/>
          </p:cNvSpPr>
          <p:nvPr>
            <p:ph type="title"/>
          </p:nvPr>
        </p:nvSpPr>
        <p:spPr/>
        <p:txBody>
          <a:bodyPr>
            <a:normAutofit fontScale="90000"/>
          </a:bodyPr>
          <a:lstStyle/>
          <a:p>
            <a:r>
              <a:rPr lang="en-IL" dirty="0"/>
              <a:t>Leakage in Self-Attention Layers</a:t>
            </a:r>
          </a:p>
        </p:txBody>
      </p:sp>
      <p:sp>
        <p:nvSpPr>
          <p:cNvPr id="3" name="Text Placeholder 2">
            <a:extLst>
              <a:ext uri="{FF2B5EF4-FFF2-40B4-BE49-F238E27FC236}">
                <a16:creationId xmlns:a16="http://schemas.microsoft.com/office/drawing/2014/main" id="{FAC32368-B949-1D1C-D701-986AC3FD13A7}"/>
              </a:ext>
            </a:extLst>
          </p:cNvPr>
          <p:cNvSpPr>
            <a:spLocks noGrp="1"/>
          </p:cNvSpPr>
          <p:nvPr>
            <p:ph type="body" idx="1"/>
          </p:nvPr>
        </p:nvSpPr>
        <p:spPr/>
        <p:txBody>
          <a:bodyPr/>
          <a:lstStyle/>
          <a:p>
            <a:endParaRPr lang="en-IL"/>
          </a:p>
        </p:txBody>
      </p:sp>
      <p:grpSp>
        <p:nvGrpSpPr>
          <p:cNvPr id="13" name="Group 12">
            <a:extLst>
              <a:ext uri="{FF2B5EF4-FFF2-40B4-BE49-F238E27FC236}">
                <a16:creationId xmlns:a16="http://schemas.microsoft.com/office/drawing/2014/main" id="{E8408B15-F8F7-AB15-D8AB-ED1CAFA9F112}"/>
              </a:ext>
            </a:extLst>
          </p:cNvPr>
          <p:cNvGrpSpPr/>
          <p:nvPr/>
        </p:nvGrpSpPr>
        <p:grpSpPr>
          <a:xfrm>
            <a:off x="3247571" y="1497070"/>
            <a:ext cx="5696859" cy="4438569"/>
            <a:chOff x="2432956" y="1141636"/>
            <a:chExt cx="5507672" cy="4291169"/>
          </a:xfrm>
        </p:grpSpPr>
        <p:pic>
          <p:nvPicPr>
            <p:cNvPr id="4" name="Picture 3">
              <a:extLst>
                <a:ext uri="{FF2B5EF4-FFF2-40B4-BE49-F238E27FC236}">
                  <a16:creationId xmlns:a16="http://schemas.microsoft.com/office/drawing/2014/main" id="{12FEBC21-B2DC-3DFD-F800-0F00696D8673}"/>
                </a:ext>
              </a:extLst>
            </p:cNvPr>
            <p:cNvPicPr>
              <a:picLocks noChangeAspect="1"/>
            </p:cNvPicPr>
            <p:nvPr/>
          </p:nvPicPr>
          <p:blipFill>
            <a:blip r:embed="rId3"/>
            <a:stretch>
              <a:fillRect/>
            </a:stretch>
          </p:blipFill>
          <p:spPr>
            <a:xfrm>
              <a:off x="2432956" y="1853026"/>
              <a:ext cx="2741848" cy="2761294"/>
            </a:xfrm>
            <a:prstGeom prst="rect">
              <a:avLst/>
            </a:prstGeom>
          </p:spPr>
        </p:pic>
        <p:sp>
          <p:nvSpPr>
            <p:cNvPr id="7" name="Oval 6">
              <a:extLst>
                <a:ext uri="{FF2B5EF4-FFF2-40B4-BE49-F238E27FC236}">
                  <a16:creationId xmlns:a16="http://schemas.microsoft.com/office/drawing/2014/main" id="{16ACE00F-9AD4-2A38-CFC6-9B0D08262E42}"/>
                </a:ext>
              </a:extLst>
            </p:cNvPr>
            <p:cNvSpPr/>
            <p:nvPr/>
          </p:nvSpPr>
          <p:spPr>
            <a:xfrm>
              <a:off x="3566812" y="3205529"/>
              <a:ext cx="137374" cy="137374"/>
            </a:xfrm>
            <a:prstGeom prst="ellipse">
              <a:avLst/>
            </a:prstGeom>
            <a:solidFill>
              <a:srgbClr val="FFC0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a:buClrTx/>
                <a:defRPr/>
              </a:pPr>
              <a:endParaRPr lang="en-IL" sz="2400" kern="1200">
                <a:solidFill>
                  <a:prstClr val="white"/>
                </a:solidFill>
                <a:latin typeface="Calibri" panose="020F0502020204030204"/>
              </a:endParaRPr>
            </a:p>
          </p:txBody>
        </p:sp>
        <p:sp>
          <p:nvSpPr>
            <p:cNvPr id="8" name="Oval 7">
              <a:extLst>
                <a:ext uri="{FF2B5EF4-FFF2-40B4-BE49-F238E27FC236}">
                  <a16:creationId xmlns:a16="http://schemas.microsoft.com/office/drawing/2014/main" id="{CE34B6B5-3079-87E4-C3DE-A2CB39BEA933}"/>
                </a:ext>
              </a:extLst>
            </p:cNvPr>
            <p:cNvSpPr/>
            <p:nvPr/>
          </p:nvSpPr>
          <p:spPr>
            <a:xfrm>
              <a:off x="3785592" y="2410191"/>
              <a:ext cx="137374" cy="137374"/>
            </a:xfrm>
            <a:prstGeom prst="ellipse">
              <a:avLst/>
            </a:prstGeom>
            <a:solidFill>
              <a:srgbClr val="FFC0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a:buClrTx/>
                <a:defRPr/>
              </a:pPr>
              <a:endParaRPr lang="en-IL" sz="2400" kern="1200">
                <a:solidFill>
                  <a:prstClr val="white"/>
                </a:solidFill>
                <a:latin typeface="Calibri" panose="020F0502020204030204"/>
              </a:endParaRPr>
            </a:p>
          </p:txBody>
        </p:sp>
        <p:pic>
          <p:nvPicPr>
            <p:cNvPr id="9" name="Picture 8">
              <a:extLst>
                <a:ext uri="{FF2B5EF4-FFF2-40B4-BE49-F238E27FC236}">
                  <a16:creationId xmlns:a16="http://schemas.microsoft.com/office/drawing/2014/main" id="{8757288A-40B5-95A8-4BAD-8CCEF0667E56}"/>
                </a:ext>
              </a:extLst>
            </p:cNvPr>
            <p:cNvPicPr>
              <a:picLocks noChangeAspect="1"/>
            </p:cNvPicPr>
            <p:nvPr/>
          </p:nvPicPr>
          <p:blipFill>
            <a:blip r:embed="rId4"/>
            <a:stretch>
              <a:fillRect/>
            </a:stretch>
          </p:blipFill>
          <p:spPr>
            <a:xfrm>
              <a:off x="5888036" y="3365656"/>
              <a:ext cx="2052592" cy="2067149"/>
            </a:xfrm>
            <a:prstGeom prst="rect">
              <a:avLst/>
            </a:prstGeom>
          </p:spPr>
        </p:pic>
        <p:pic>
          <p:nvPicPr>
            <p:cNvPr id="10" name="Picture 9">
              <a:extLst>
                <a:ext uri="{FF2B5EF4-FFF2-40B4-BE49-F238E27FC236}">
                  <a16:creationId xmlns:a16="http://schemas.microsoft.com/office/drawing/2014/main" id="{5E068F03-69EA-15C3-64D0-4FE2405DA474}"/>
                </a:ext>
              </a:extLst>
            </p:cNvPr>
            <p:cNvPicPr>
              <a:picLocks noChangeAspect="1"/>
            </p:cNvPicPr>
            <p:nvPr/>
          </p:nvPicPr>
          <p:blipFill>
            <a:blip r:embed="rId5"/>
            <a:stretch>
              <a:fillRect/>
            </a:stretch>
          </p:blipFill>
          <p:spPr>
            <a:xfrm>
              <a:off x="5888036" y="1141636"/>
              <a:ext cx="2052592" cy="2067149"/>
            </a:xfrm>
            <a:prstGeom prst="rect">
              <a:avLst/>
            </a:prstGeom>
          </p:spPr>
        </p:pic>
        <p:cxnSp>
          <p:nvCxnSpPr>
            <p:cNvPr id="11" name="Connector: Elbow 15">
              <a:extLst>
                <a:ext uri="{FF2B5EF4-FFF2-40B4-BE49-F238E27FC236}">
                  <a16:creationId xmlns:a16="http://schemas.microsoft.com/office/drawing/2014/main" id="{5A3CFF7A-114B-4D72-A07A-CB4C971CD663}"/>
                </a:ext>
              </a:extLst>
            </p:cNvPr>
            <p:cNvCxnSpPr>
              <a:stCxn id="7" idx="6"/>
              <a:endCxn id="9" idx="1"/>
            </p:cNvCxnSpPr>
            <p:nvPr/>
          </p:nvCxnSpPr>
          <p:spPr>
            <a:xfrm>
              <a:off x="3704186" y="3274216"/>
              <a:ext cx="2183850" cy="1125015"/>
            </a:xfrm>
            <a:prstGeom prst="bentConnector3">
              <a:avLst>
                <a:gd name="adj1" fmla="val 33165"/>
              </a:avLst>
            </a:prstGeom>
            <a:ln w="28575">
              <a:solidFill>
                <a:schemeClr val="accent4">
                  <a:lumMod val="60000"/>
                  <a:lumOff val="40000"/>
                </a:schemeClr>
              </a:solidFill>
              <a:tailEnd type="arrow" w="lg" len="lg"/>
            </a:ln>
          </p:spPr>
          <p:style>
            <a:lnRef idx="1">
              <a:schemeClr val="accent1"/>
            </a:lnRef>
            <a:fillRef idx="0">
              <a:schemeClr val="accent1"/>
            </a:fillRef>
            <a:effectRef idx="0">
              <a:schemeClr val="accent1"/>
            </a:effectRef>
            <a:fontRef idx="minor">
              <a:schemeClr val="tx1"/>
            </a:fontRef>
          </p:style>
        </p:cxnSp>
        <p:cxnSp>
          <p:nvCxnSpPr>
            <p:cNvPr id="12" name="Connector: Elbow 17">
              <a:extLst>
                <a:ext uri="{FF2B5EF4-FFF2-40B4-BE49-F238E27FC236}">
                  <a16:creationId xmlns:a16="http://schemas.microsoft.com/office/drawing/2014/main" id="{7EF5BE1A-4EB2-26BF-3B49-7E046E82B990}"/>
                </a:ext>
              </a:extLst>
            </p:cNvPr>
            <p:cNvCxnSpPr>
              <a:cxnSpLocks/>
              <a:stCxn id="8" idx="6"/>
              <a:endCxn id="10" idx="1"/>
            </p:cNvCxnSpPr>
            <p:nvPr/>
          </p:nvCxnSpPr>
          <p:spPr>
            <a:xfrm flipV="1">
              <a:off x="3922966" y="2175211"/>
              <a:ext cx="1965070" cy="303667"/>
            </a:xfrm>
            <a:prstGeom prst="bentConnector3">
              <a:avLst>
                <a:gd name="adj1" fmla="val 50000"/>
              </a:avLst>
            </a:prstGeom>
            <a:ln w="28575">
              <a:solidFill>
                <a:schemeClr val="accent4">
                  <a:lumMod val="60000"/>
                  <a:lumOff val="40000"/>
                </a:schemeClr>
              </a:solidFill>
              <a:tailEnd type="arrow" w="lg" len="lg"/>
            </a:ln>
          </p:spPr>
          <p:style>
            <a:lnRef idx="1">
              <a:schemeClr val="accent1"/>
            </a:lnRef>
            <a:fillRef idx="0">
              <a:schemeClr val="accent1"/>
            </a:fillRef>
            <a:effectRef idx="0">
              <a:schemeClr val="accent1"/>
            </a:effectRef>
            <a:fontRef idx="minor">
              <a:schemeClr val="tx1"/>
            </a:fontRef>
          </p:style>
        </p:cxnSp>
      </p:grpSp>
      <p:sp>
        <p:nvSpPr>
          <p:cNvPr id="14" name="TextBox 13">
            <a:extLst>
              <a:ext uri="{FF2B5EF4-FFF2-40B4-BE49-F238E27FC236}">
                <a16:creationId xmlns:a16="http://schemas.microsoft.com/office/drawing/2014/main" id="{0E1D3BD0-3A62-B26E-44D7-A0F12C19366C}"/>
              </a:ext>
            </a:extLst>
          </p:cNvPr>
          <p:cNvSpPr txBox="1"/>
          <p:nvPr/>
        </p:nvSpPr>
        <p:spPr>
          <a:xfrm>
            <a:off x="3214010" y="5927678"/>
            <a:ext cx="5763980" cy="584775"/>
          </a:xfrm>
          <a:prstGeom prst="rect">
            <a:avLst/>
          </a:prstGeom>
          <a:noFill/>
        </p:spPr>
        <p:txBody>
          <a:bodyPr wrap="square" rtlCol="0">
            <a:spAutoFit/>
          </a:bodyPr>
          <a:lstStyle/>
          <a:p>
            <a:pPr algn="ctr" defTabSz="1219170">
              <a:buClrTx/>
              <a:defRPr/>
            </a:pPr>
            <a:r>
              <a:rPr lang="en-US" sz="3200" kern="1200" dirty="0">
                <a:solidFill>
                  <a:prstClr val="black"/>
                </a:solidFill>
                <a:latin typeface="Calibri" panose="020F0502020204030204" pitchFamily="34" charset="0"/>
                <a:ea typeface="+mn-ea"/>
                <a:cs typeface="Calibri" panose="020F0502020204030204" pitchFamily="34" charset="0"/>
              </a:rPr>
              <a:t>“A crab and a frog”</a:t>
            </a:r>
            <a:endParaRPr lang="en-IL" sz="3200" kern="1200" dirty="0">
              <a:solidFill>
                <a:prstClr val="black"/>
              </a:solidFill>
              <a:latin typeface="Calibri" panose="020F0502020204030204" pitchFamily="34" charset="0"/>
              <a:ea typeface="+mn-ea"/>
              <a:cs typeface="Calibri" panose="020F0502020204030204" pitchFamily="34" charset="0"/>
            </a:endParaRPr>
          </a:p>
        </p:txBody>
      </p:sp>
      <p:sp>
        <p:nvSpPr>
          <p:cNvPr id="5" name="Date Placeholder 3">
            <a:extLst>
              <a:ext uri="{FF2B5EF4-FFF2-40B4-BE49-F238E27FC236}">
                <a16:creationId xmlns:a16="http://schemas.microsoft.com/office/drawing/2014/main" id="{2B26DED0-671C-37CB-5610-85375B71AD46}"/>
              </a:ext>
            </a:extLst>
          </p:cNvPr>
          <p:cNvSpPr>
            <a:spLocks noGrp="1"/>
          </p:cNvSpPr>
          <p:nvPr>
            <p:ph type="dt" idx="10"/>
          </p:nvPr>
        </p:nvSpPr>
        <p:spPr>
          <a:xfrm>
            <a:off x="295382" y="6408550"/>
            <a:ext cx="2743200" cy="365125"/>
          </a:xfrm>
        </p:spPr>
        <p:txBody>
          <a:bodyPr/>
          <a:lstStyle/>
          <a:p>
            <a:r>
              <a:rPr lang="en-GB" dirty="0"/>
              <a:t>SIGGRAPH 2025 Course</a:t>
            </a:r>
          </a:p>
        </p:txBody>
      </p:sp>
      <p:sp>
        <p:nvSpPr>
          <p:cNvPr id="6" name="Footer Placeholder 4">
            <a:extLst>
              <a:ext uri="{FF2B5EF4-FFF2-40B4-BE49-F238E27FC236}">
                <a16:creationId xmlns:a16="http://schemas.microsoft.com/office/drawing/2014/main" id="{A9C3B191-FF46-B68F-928A-72DB8E96E225}"/>
              </a:ext>
            </a:extLst>
          </p:cNvPr>
          <p:cNvSpPr>
            <a:spLocks noGrp="1"/>
          </p:cNvSpPr>
          <p:nvPr>
            <p:ph type="ftr" idx="11"/>
          </p:nvPr>
        </p:nvSpPr>
        <p:spPr>
          <a:xfrm>
            <a:off x="4038600" y="6410138"/>
            <a:ext cx="4114800" cy="365125"/>
          </a:xfrm>
        </p:spPr>
        <p:txBody>
          <a:bodyPr/>
          <a:lstStyle/>
          <a:p>
            <a:r>
              <a:rPr lang="en-GB"/>
              <a:t>Attention</a:t>
            </a:r>
            <a:endParaRPr lang="en-GB" dirty="0"/>
          </a:p>
        </p:txBody>
      </p:sp>
      <p:sp>
        <p:nvSpPr>
          <p:cNvPr id="15" name="Slide Number Placeholder 5">
            <a:extLst>
              <a:ext uri="{FF2B5EF4-FFF2-40B4-BE49-F238E27FC236}">
                <a16:creationId xmlns:a16="http://schemas.microsoft.com/office/drawing/2014/main" id="{0E516B93-25A0-799C-2B68-77DA94DDF7D8}"/>
              </a:ext>
            </a:extLst>
          </p:cNvPr>
          <p:cNvSpPr>
            <a:spLocks noGrp="1"/>
          </p:cNvSpPr>
          <p:nvPr>
            <p:ph type="sldNum" idx="12"/>
          </p:nvPr>
        </p:nvSpPr>
        <p:spPr>
          <a:xfrm>
            <a:off x="8386622" y="6408550"/>
            <a:ext cx="3509995" cy="365125"/>
          </a:xfrm>
        </p:spPr>
        <p:txBody>
          <a:bodyPr/>
          <a:lstStyle/>
          <a:p>
            <a:pPr marL="0" lvl="0" indent="0" algn="r" rtl="0">
              <a:spcBef>
                <a:spcPts val="0"/>
              </a:spcBef>
              <a:spcAft>
                <a:spcPts val="0"/>
              </a:spcAft>
              <a:buNone/>
            </a:pPr>
            <a:r>
              <a:rPr lang="en-US"/>
              <a:t>Diffusion Models in Visual Computing</a:t>
            </a:r>
          </a:p>
        </p:txBody>
      </p:sp>
    </p:spTree>
    <p:extLst>
      <p:ext uri="{BB962C8B-B14F-4D97-AF65-F5344CB8AC3E}">
        <p14:creationId xmlns:p14="http://schemas.microsoft.com/office/powerpoint/2010/main" val="34513659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17A05753-C337-89DB-F79A-CE18445434EF}"/>
              </a:ext>
            </a:extLst>
          </p:cNvPr>
          <p:cNvGrpSpPr/>
          <p:nvPr/>
        </p:nvGrpSpPr>
        <p:grpSpPr>
          <a:xfrm>
            <a:off x="1517101" y="766674"/>
            <a:ext cx="8830776" cy="5104061"/>
            <a:chOff x="245076" y="39201"/>
            <a:chExt cx="8675457" cy="5014292"/>
          </a:xfrm>
        </p:grpSpPr>
        <p:pic>
          <p:nvPicPr>
            <p:cNvPr id="16" name="Picture 15" descr="A cartoon character in a forest&#10;&#10;Description automatically generated">
              <a:extLst>
                <a:ext uri="{FF2B5EF4-FFF2-40B4-BE49-F238E27FC236}">
                  <a16:creationId xmlns:a16="http://schemas.microsoft.com/office/drawing/2014/main" id="{8C2DEBF9-5869-D776-23C5-CDBD95D70A8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11843" y="3044804"/>
              <a:ext cx="2008689" cy="2008689"/>
            </a:xfrm>
            <a:prstGeom prst="rect">
              <a:avLst/>
            </a:prstGeom>
          </p:spPr>
        </p:pic>
        <p:sp>
          <p:nvSpPr>
            <p:cNvPr id="3" name="TextBox 2">
              <a:extLst>
                <a:ext uri="{FF2B5EF4-FFF2-40B4-BE49-F238E27FC236}">
                  <a16:creationId xmlns:a16="http://schemas.microsoft.com/office/drawing/2014/main" id="{F671E357-D75D-F627-7C65-DCAC9526A34A}"/>
                </a:ext>
              </a:extLst>
            </p:cNvPr>
            <p:cNvSpPr txBox="1"/>
            <p:nvPr/>
          </p:nvSpPr>
          <p:spPr>
            <a:xfrm>
              <a:off x="245076" y="39201"/>
              <a:ext cx="8675456" cy="735625"/>
            </a:xfrm>
            <a:prstGeom prst="rect">
              <a:avLst/>
            </a:prstGeom>
            <a:noFill/>
          </p:spPr>
          <p:txBody>
            <a:bodyPr wrap="square">
              <a:spAutoFit/>
            </a:bodyPr>
            <a:lstStyle/>
            <a:p>
              <a:pPr algn="ctr" defTabSz="914377">
                <a:buClrTx/>
                <a:defRPr/>
              </a:pPr>
              <a:r>
                <a:rPr lang="en-US" sz="2133" kern="1200" dirty="0">
                  <a:solidFill>
                    <a:prstClr val="black"/>
                  </a:solidFill>
                  <a:latin typeface="Ink Free" panose="03080402000500000000" pitchFamily="66" charset="0"/>
                  <a:ea typeface="+mn-ea"/>
                  <a:cs typeface="+mn-cs"/>
                </a:rPr>
                <a:t>“3D Pixar animation of a </a:t>
              </a:r>
              <a:r>
                <a:rPr lang="en-US" sz="2133" b="1" u="sng" kern="1200" dirty="0">
                  <a:solidFill>
                    <a:srgbClr val="FF0000"/>
                  </a:solidFill>
                  <a:latin typeface="Ink Free" panose="03080402000500000000" pitchFamily="66" charset="0"/>
                  <a:ea typeface="+mn-ea"/>
                  <a:cs typeface="+mn-cs"/>
                </a:rPr>
                <a:t>cute unicorn</a:t>
              </a:r>
              <a:r>
                <a:rPr lang="en-US" sz="2133" b="1" kern="1200" dirty="0">
                  <a:solidFill>
                    <a:srgbClr val="FF0000"/>
                  </a:solidFill>
                  <a:latin typeface="Ink Free" panose="03080402000500000000" pitchFamily="66" charset="0"/>
                  <a:ea typeface="+mn-ea"/>
                  <a:cs typeface="+mn-cs"/>
                </a:rPr>
                <a:t> </a:t>
              </a:r>
              <a:r>
                <a:rPr lang="en-US" sz="2133" kern="1200" dirty="0">
                  <a:solidFill>
                    <a:prstClr val="black"/>
                  </a:solidFill>
                  <a:latin typeface="Ink Free" panose="03080402000500000000" pitchFamily="66" charset="0"/>
                  <a:ea typeface="+mn-ea"/>
                  <a:cs typeface="+mn-cs"/>
                </a:rPr>
                <a:t>and a </a:t>
              </a:r>
              <a:r>
                <a:rPr lang="en-US" sz="2133" b="1" u="sng" kern="1200" dirty="0">
                  <a:solidFill>
                    <a:srgbClr val="0070C0"/>
                  </a:solidFill>
                  <a:latin typeface="Ink Free" panose="03080402000500000000" pitchFamily="66" charset="0"/>
                  <a:ea typeface="+mn-ea"/>
                  <a:cs typeface="+mn-cs"/>
                </a:rPr>
                <a:t>pink hedgehog</a:t>
              </a:r>
            </a:p>
            <a:p>
              <a:pPr algn="ctr" defTabSz="914377">
                <a:buClrTx/>
                <a:defRPr/>
              </a:pPr>
              <a:r>
                <a:rPr lang="en-US" sz="2133" kern="1200" dirty="0">
                  <a:solidFill>
                    <a:prstClr val="black"/>
                  </a:solidFill>
                  <a:latin typeface="Ink Free" panose="03080402000500000000" pitchFamily="66" charset="0"/>
                  <a:ea typeface="+mn-ea"/>
                  <a:cs typeface="+mn-cs"/>
                </a:rPr>
                <a:t>and a </a:t>
              </a:r>
              <a:r>
                <a:rPr lang="en-US" sz="2133" b="1" u="sng" kern="1200" dirty="0">
                  <a:solidFill>
                    <a:srgbClr val="00B050"/>
                  </a:solidFill>
                  <a:latin typeface="Ink Free" panose="03080402000500000000" pitchFamily="66" charset="0"/>
                  <a:ea typeface="+mn-ea"/>
                  <a:cs typeface="+mn-cs"/>
                </a:rPr>
                <a:t>nerdy owl </a:t>
              </a:r>
              <a:r>
                <a:rPr lang="en-US" sz="2133" kern="1200" dirty="0">
                  <a:solidFill>
                    <a:prstClr val="black"/>
                  </a:solidFill>
                  <a:latin typeface="Ink Free" panose="03080402000500000000" pitchFamily="66" charset="0"/>
                  <a:ea typeface="+mn-ea"/>
                  <a:cs typeface="+mn-cs"/>
                </a:rPr>
                <a:t>traveling in a </a:t>
              </a:r>
              <a:r>
                <a:rPr lang="en-US" sz="2133" b="1" kern="1200" dirty="0">
                  <a:solidFill>
                    <a:prstClr val="black"/>
                  </a:solidFill>
                  <a:latin typeface="Ink Free" panose="03080402000500000000" pitchFamily="66" charset="0"/>
                  <a:ea typeface="+mn-ea"/>
                  <a:cs typeface="+mn-cs"/>
                </a:rPr>
                <a:t>magical forest</a:t>
              </a:r>
              <a:r>
                <a:rPr lang="en-US" sz="2133" kern="1200" dirty="0">
                  <a:solidFill>
                    <a:prstClr val="black"/>
                  </a:solidFill>
                  <a:latin typeface="Ink Free" panose="03080402000500000000" pitchFamily="66" charset="0"/>
                  <a:ea typeface="+mn-ea"/>
                  <a:cs typeface="+mn-cs"/>
                </a:rPr>
                <a:t>.”</a:t>
              </a:r>
              <a:endParaRPr lang="en-IL" sz="2133" kern="1200" dirty="0">
                <a:solidFill>
                  <a:prstClr val="black"/>
                </a:solidFill>
                <a:latin typeface="Ink Free" panose="03080402000500000000" pitchFamily="66" charset="0"/>
                <a:ea typeface="+mn-ea"/>
                <a:cs typeface="+mn-cs"/>
              </a:endParaRPr>
            </a:p>
          </p:txBody>
        </p:sp>
        <p:pic>
          <p:nvPicPr>
            <p:cNvPr id="10" name="Picture 9">
              <a:extLst>
                <a:ext uri="{FF2B5EF4-FFF2-40B4-BE49-F238E27FC236}">
                  <a16:creationId xmlns:a16="http://schemas.microsoft.com/office/drawing/2014/main" id="{C21DC0FD-52B3-0DF0-B90C-5153B72C3326}"/>
                </a:ext>
              </a:extLst>
            </p:cNvPr>
            <p:cNvPicPr>
              <a:picLocks noChangeAspect="1"/>
            </p:cNvPicPr>
            <p:nvPr/>
          </p:nvPicPr>
          <p:blipFill>
            <a:blip r:embed="rId4"/>
            <a:stretch>
              <a:fillRect/>
            </a:stretch>
          </p:blipFill>
          <p:spPr>
            <a:xfrm>
              <a:off x="245076" y="3028950"/>
              <a:ext cx="2016616" cy="2016616"/>
            </a:xfrm>
            <a:prstGeom prst="rect">
              <a:avLst/>
            </a:prstGeom>
          </p:spPr>
        </p:pic>
        <p:pic>
          <p:nvPicPr>
            <p:cNvPr id="12" name="Picture 11">
              <a:extLst>
                <a:ext uri="{FF2B5EF4-FFF2-40B4-BE49-F238E27FC236}">
                  <a16:creationId xmlns:a16="http://schemas.microsoft.com/office/drawing/2014/main" id="{F6C0F5EA-2143-6CB1-78DD-DBB93FF8192E}"/>
                </a:ext>
              </a:extLst>
            </p:cNvPr>
            <p:cNvPicPr>
              <a:picLocks noChangeAspect="1"/>
            </p:cNvPicPr>
            <p:nvPr/>
          </p:nvPicPr>
          <p:blipFill>
            <a:blip r:embed="rId5"/>
            <a:stretch>
              <a:fillRect/>
            </a:stretch>
          </p:blipFill>
          <p:spPr>
            <a:xfrm>
              <a:off x="2464689" y="3036877"/>
              <a:ext cx="2016616" cy="2016616"/>
            </a:xfrm>
            <a:prstGeom prst="rect">
              <a:avLst/>
            </a:prstGeom>
          </p:spPr>
        </p:pic>
        <p:pic>
          <p:nvPicPr>
            <p:cNvPr id="14" name="Picture 13">
              <a:extLst>
                <a:ext uri="{FF2B5EF4-FFF2-40B4-BE49-F238E27FC236}">
                  <a16:creationId xmlns:a16="http://schemas.microsoft.com/office/drawing/2014/main" id="{E48570FC-3CC1-B80E-8379-B76655FA4A22}"/>
                </a:ext>
              </a:extLst>
            </p:cNvPr>
            <p:cNvPicPr>
              <a:picLocks noChangeAspect="1"/>
            </p:cNvPicPr>
            <p:nvPr/>
          </p:nvPicPr>
          <p:blipFill>
            <a:blip r:embed="rId6"/>
            <a:stretch>
              <a:fillRect/>
            </a:stretch>
          </p:blipFill>
          <p:spPr>
            <a:xfrm>
              <a:off x="4684303" y="3036877"/>
              <a:ext cx="2016616" cy="2016616"/>
            </a:xfrm>
            <a:prstGeom prst="rect">
              <a:avLst/>
            </a:prstGeom>
          </p:spPr>
        </p:pic>
        <p:pic>
          <p:nvPicPr>
            <p:cNvPr id="2" name="Picture 1">
              <a:extLst>
                <a:ext uri="{FF2B5EF4-FFF2-40B4-BE49-F238E27FC236}">
                  <a16:creationId xmlns:a16="http://schemas.microsoft.com/office/drawing/2014/main" id="{2053D642-9EBA-28FA-9ACF-6772D57A16C1}"/>
                </a:ext>
              </a:extLst>
            </p:cNvPr>
            <p:cNvPicPr>
              <a:picLocks noChangeAspect="1"/>
            </p:cNvPicPr>
            <p:nvPr/>
          </p:nvPicPr>
          <p:blipFill>
            <a:blip r:embed="rId7"/>
            <a:stretch>
              <a:fillRect/>
            </a:stretch>
          </p:blipFill>
          <p:spPr>
            <a:xfrm>
              <a:off x="2464689" y="860039"/>
              <a:ext cx="2016616" cy="2016616"/>
            </a:xfrm>
            <a:prstGeom prst="rect">
              <a:avLst/>
            </a:prstGeom>
          </p:spPr>
        </p:pic>
        <p:pic>
          <p:nvPicPr>
            <p:cNvPr id="7" name="Picture 6">
              <a:extLst>
                <a:ext uri="{FF2B5EF4-FFF2-40B4-BE49-F238E27FC236}">
                  <a16:creationId xmlns:a16="http://schemas.microsoft.com/office/drawing/2014/main" id="{C92E71FE-064A-81B9-A776-802B94CA3549}"/>
                </a:ext>
              </a:extLst>
            </p:cNvPr>
            <p:cNvPicPr>
              <a:picLocks noChangeAspect="1"/>
            </p:cNvPicPr>
            <p:nvPr/>
          </p:nvPicPr>
          <p:blipFill>
            <a:blip r:embed="rId8"/>
            <a:stretch>
              <a:fillRect/>
            </a:stretch>
          </p:blipFill>
          <p:spPr>
            <a:xfrm>
              <a:off x="4684303" y="854850"/>
              <a:ext cx="2016616" cy="2016616"/>
            </a:xfrm>
            <a:prstGeom prst="rect">
              <a:avLst/>
            </a:prstGeom>
          </p:spPr>
        </p:pic>
        <p:pic>
          <p:nvPicPr>
            <p:cNvPr id="8" name="Picture 7" descr="A cartoon character in a forest&#10;&#10;Description automatically generated">
              <a:extLst>
                <a:ext uri="{FF2B5EF4-FFF2-40B4-BE49-F238E27FC236}">
                  <a16:creationId xmlns:a16="http://schemas.microsoft.com/office/drawing/2014/main" id="{7D67CC5D-33EA-03D0-1F32-2AB59260B680}"/>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903917" y="854850"/>
              <a:ext cx="2016616" cy="2016616"/>
            </a:xfrm>
            <a:prstGeom prst="rect">
              <a:avLst/>
            </a:prstGeom>
          </p:spPr>
        </p:pic>
        <p:pic>
          <p:nvPicPr>
            <p:cNvPr id="9" name="Picture 8">
              <a:extLst>
                <a:ext uri="{FF2B5EF4-FFF2-40B4-BE49-F238E27FC236}">
                  <a16:creationId xmlns:a16="http://schemas.microsoft.com/office/drawing/2014/main" id="{FC1B7F4A-6E9D-47C5-5017-74E122B68C4E}"/>
                </a:ext>
              </a:extLst>
            </p:cNvPr>
            <p:cNvPicPr>
              <a:picLocks noChangeAspect="1"/>
            </p:cNvPicPr>
            <p:nvPr/>
          </p:nvPicPr>
          <p:blipFill>
            <a:blip r:embed="rId10"/>
            <a:stretch>
              <a:fillRect/>
            </a:stretch>
          </p:blipFill>
          <p:spPr>
            <a:xfrm>
              <a:off x="245076" y="860039"/>
              <a:ext cx="2016616" cy="2016616"/>
            </a:xfrm>
            <a:prstGeom prst="rect">
              <a:avLst/>
            </a:prstGeom>
          </p:spPr>
        </p:pic>
      </p:grpSp>
      <p:sp>
        <p:nvSpPr>
          <p:cNvPr id="17" name="TextBox 16">
            <a:extLst>
              <a:ext uri="{FF2B5EF4-FFF2-40B4-BE49-F238E27FC236}">
                <a16:creationId xmlns:a16="http://schemas.microsoft.com/office/drawing/2014/main" id="{E00A2DF3-EBB5-A4DB-43D2-0C6829E549F4}"/>
              </a:ext>
            </a:extLst>
          </p:cNvPr>
          <p:cNvSpPr txBox="1"/>
          <p:nvPr/>
        </p:nvSpPr>
        <p:spPr>
          <a:xfrm rot="16200000">
            <a:off x="904749" y="2433453"/>
            <a:ext cx="811440" cy="379656"/>
          </a:xfrm>
          <a:prstGeom prst="rect">
            <a:avLst/>
          </a:prstGeom>
          <a:noFill/>
        </p:spPr>
        <p:txBody>
          <a:bodyPr wrap="none" rtlCol="0">
            <a:spAutoFit/>
          </a:bodyPr>
          <a:lstStyle/>
          <a:p>
            <a:pPr algn="ctr"/>
            <a:r>
              <a:rPr lang="en-IL" sz="1867" dirty="0"/>
              <a:t>SDXL</a:t>
            </a:r>
          </a:p>
        </p:txBody>
      </p:sp>
      <p:sp>
        <p:nvSpPr>
          <p:cNvPr id="18" name="TextBox 17">
            <a:extLst>
              <a:ext uri="{FF2B5EF4-FFF2-40B4-BE49-F238E27FC236}">
                <a16:creationId xmlns:a16="http://schemas.microsoft.com/office/drawing/2014/main" id="{20FC8FB2-1DB2-99A2-9C50-A85592AE37EA}"/>
              </a:ext>
            </a:extLst>
          </p:cNvPr>
          <p:cNvSpPr txBox="1"/>
          <p:nvPr/>
        </p:nvSpPr>
        <p:spPr>
          <a:xfrm rot="16200000">
            <a:off x="91066" y="4482488"/>
            <a:ext cx="2151551" cy="666977"/>
          </a:xfrm>
          <a:prstGeom prst="rect">
            <a:avLst/>
          </a:prstGeom>
          <a:noFill/>
        </p:spPr>
        <p:txBody>
          <a:bodyPr wrap="none" rtlCol="0">
            <a:spAutoFit/>
          </a:bodyPr>
          <a:lstStyle/>
          <a:p>
            <a:pPr algn="ctr"/>
            <a:r>
              <a:rPr lang="en-IL" sz="1867" dirty="0"/>
              <a:t>SDXL + </a:t>
            </a:r>
          </a:p>
          <a:p>
            <a:pPr algn="ctr"/>
            <a:r>
              <a:rPr lang="en-IL" sz="1867" dirty="0"/>
              <a:t>Bounded Attention</a:t>
            </a:r>
          </a:p>
        </p:txBody>
      </p:sp>
      <p:sp>
        <p:nvSpPr>
          <p:cNvPr id="4" name="TextBox 3">
            <a:extLst>
              <a:ext uri="{FF2B5EF4-FFF2-40B4-BE49-F238E27FC236}">
                <a16:creationId xmlns:a16="http://schemas.microsoft.com/office/drawing/2014/main" id="{D81B37EF-0E9F-BCF1-3F30-964A3766E070}"/>
              </a:ext>
            </a:extLst>
          </p:cNvPr>
          <p:cNvSpPr txBox="1"/>
          <p:nvPr/>
        </p:nvSpPr>
        <p:spPr>
          <a:xfrm>
            <a:off x="295381" y="5849320"/>
            <a:ext cx="10607845" cy="523220"/>
          </a:xfrm>
          <a:prstGeom prst="rect">
            <a:avLst/>
          </a:prstGeom>
          <a:noFill/>
        </p:spPr>
        <p:txBody>
          <a:bodyPr wrap="square" rtlCol="0">
            <a:spAutoFit/>
          </a:bodyPr>
          <a:lstStyle/>
          <a:p>
            <a:br>
              <a:rPr lang="en-US" b="0" dirty="0">
                <a:effectLst/>
              </a:rPr>
            </a:br>
            <a:r>
              <a:rPr lang="en-US" dirty="0"/>
              <a:t>Be Yourself: Bounded Attention for Multi-Subject Text-to-Image Generation</a:t>
            </a:r>
            <a:r>
              <a:rPr lang="en-US" dirty="0">
                <a:latin typeface="Exo 2" pitchFamily="2" charset="0"/>
              </a:rPr>
              <a:t> [</a:t>
            </a:r>
            <a:r>
              <a:rPr lang="en-US" dirty="0" err="1">
                <a:latin typeface="Exo 2" pitchFamily="2" charset="0"/>
              </a:rPr>
              <a:t>Dahary</a:t>
            </a:r>
            <a:r>
              <a:rPr lang="en-US" dirty="0">
                <a:latin typeface="Exo 2" pitchFamily="2" charset="0"/>
              </a:rPr>
              <a:t> et al., ECCV 2024]</a:t>
            </a:r>
            <a:endParaRPr lang="en-IL" dirty="0">
              <a:latin typeface="Exo 2" pitchFamily="2" charset="0"/>
            </a:endParaRPr>
          </a:p>
        </p:txBody>
      </p:sp>
      <p:sp>
        <p:nvSpPr>
          <p:cNvPr id="15" name="Title 14">
            <a:extLst>
              <a:ext uri="{FF2B5EF4-FFF2-40B4-BE49-F238E27FC236}">
                <a16:creationId xmlns:a16="http://schemas.microsoft.com/office/drawing/2014/main" id="{6C5DB4B5-5DA9-B524-39C2-5B353575E083}"/>
              </a:ext>
            </a:extLst>
          </p:cNvPr>
          <p:cNvSpPr>
            <a:spLocks noGrp="1"/>
          </p:cNvSpPr>
          <p:nvPr>
            <p:ph type="title"/>
          </p:nvPr>
        </p:nvSpPr>
        <p:spPr/>
        <p:txBody>
          <a:bodyPr>
            <a:normAutofit fontScale="90000"/>
          </a:bodyPr>
          <a:lstStyle/>
          <a:p>
            <a:endParaRPr lang="en-IL"/>
          </a:p>
        </p:txBody>
      </p:sp>
      <p:sp>
        <p:nvSpPr>
          <p:cNvPr id="19" name="Text Placeholder 18">
            <a:extLst>
              <a:ext uri="{FF2B5EF4-FFF2-40B4-BE49-F238E27FC236}">
                <a16:creationId xmlns:a16="http://schemas.microsoft.com/office/drawing/2014/main" id="{2A17F12F-4A7A-A605-CBDD-DF39D7BBAB57}"/>
              </a:ext>
            </a:extLst>
          </p:cNvPr>
          <p:cNvSpPr>
            <a:spLocks noGrp="1"/>
          </p:cNvSpPr>
          <p:nvPr>
            <p:ph type="body" idx="1"/>
          </p:nvPr>
        </p:nvSpPr>
        <p:spPr/>
        <p:txBody>
          <a:bodyPr/>
          <a:lstStyle/>
          <a:p>
            <a:endParaRPr lang="en-IL"/>
          </a:p>
        </p:txBody>
      </p:sp>
      <p:sp>
        <p:nvSpPr>
          <p:cNvPr id="20" name="Date Placeholder 3">
            <a:extLst>
              <a:ext uri="{FF2B5EF4-FFF2-40B4-BE49-F238E27FC236}">
                <a16:creationId xmlns:a16="http://schemas.microsoft.com/office/drawing/2014/main" id="{4EE19E96-0B57-ACD3-E996-70FC4906C190}"/>
              </a:ext>
            </a:extLst>
          </p:cNvPr>
          <p:cNvSpPr>
            <a:spLocks noGrp="1"/>
          </p:cNvSpPr>
          <p:nvPr>
            <p:ph type="dt" idx="10"/>
          </p:nvPr>
        </p:nvSpPr>
        <p:spPr>
          <a:xfrm>
            <a:off x="295382" y="6408550"/>
            <a:ext cx="2743200" cy="365125"/>
          </a:xfrm>
        </p:spPr>
        <p:txBody>
          <a:bodyPr/>
          <a:lstStyle/>
          <a:p>
            <a:r>
              <a:rPr lang="en-GB" dirty="0"/>
              <a:t>SIGGRAPH 2025 Course</a:t>
            </a:r>
          </a:p>
        </p:txBody>
      </p:sp>
      <p:sp>
        <p:nvSpPr>
          <p:cNvPr id="21" name="Footer Placeholder 4">
            <a:extLst>
              <a:ext uri="{FF2B5EF4-FFF2-40B4-BE49-F238E27FC236}">
                <a16:creationId xmlns:a16="http://schemas.microsoft.com/office/drawing/2014/main" id="{B3CA823F-0A63-7A3E-EDF1-D5852FE85C3E}"/>
              </a:ext>
            </a:extLst>
          </p:cNvPr>
          <p:cNvSpPr>
            <a:spLocks noGrp="1"/>
          </p:cNvSpPr>
          <p:nvPr>
            <p:ph type="ftr" idx="11"/>
          </p:nvPr>
        </p:nvSpPr>
        <p:spPr>
          <a:xfrm>
            <a:off x="4038600" y="6410138"/>
            <a:ext cx="4114800" cy="365125"/>
          </a:xfrm>
        </p:spPr>
        <p:txBody>
          <a:bodyPr/>
          <a:lstStyle/>
          <a:p>
            <a:r>
              <a:rPr lang="en-GB"/>
              <a:t>Attention</a:t>
            </a:r>
            <a:endParaRPr lang="en-GB" dirty="0"/>
          </a:p>
        </p:txBody>
      </p:sp>
      <p:sp>
        <p:nvSpPr>
          <p:cNvPr id="22" name="Slide Number Placeholder 5">
            <a:extLst>
              <a:ext uri="{FF2B5EF4-FFF2-40B4-BE49-F238E27FC236}">
                <a16:creationId xmlns:a16="http://schemas.microsoft.com/office/drawing/2014/main" id="{29FE4CA5-E2B7-AB5A-C21F-F543B8D13869}"/>
              </a:ext>
            </a:extLst>
          </p:cNvPr>
          <p:cNvSpPr>
            <a:spLocks noGrp="1"/>
          </p:cNvSpPr>
          <p:nvPr>
            <p:ph type="sldNum" idx="12"/>
          </p:nvPr>
        </p:nvSpPr>
        <p:spPr>
          <a:xfrm>
            <a:off x="8386622" y="6408550"/>
            <a:ext cx="3509995" cy="365125"/>
          </a:xfrm>
        </p:spPr>
        <p:txBody>
          <a:bodyPr/>
          <a:lstStyle/>
          <a:p>
            <a:pPr marL="0" lvl="0" indent="0" algn="r" rtl="0">
              <a:spcBef>
                <a:spcPts val="0"/>
              </a:spcBef>
              <a:spcAft>
                <a:spcPts val="0"/>
              </a:spcAft>
              <a:buNone/>
            </a:pPr>
            <a:r>
              <a:rPr lang="en-US"/>
              <a:t>Diffusion Models in Visual Computing</a:t>
            </a:r>
          </a:p>
        </p:txBody>
      </p:sp>
    </p:spTree>
    <p:extLst>
      <p:ext uri="{BB962C8B-B14F-4D97-AF65-F5344CB8AC3E}">
        <p14:creationId xmlns:p14="http://schemas.microsoft.com/office/powerpoint/2010/main" val="4733195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B904ACB7-0AFA-748D-C8CD-EAB32C74C45F}"/>
              </a:ext>
            </a:extLst>
          </p:cNvPr>
          <p:cNvGrpSpPr/>
          <p:nvPr/>
        </p:nvGrpSpPr>
        <p:grpSpPr>
          <a:xfrm>
            <a:off x="417161" y="1026822"/>
            <a:ext cx="11357678" cy="4668095"/>
            <a:chOff x="113886" y="-719244"/>
            <a:chExt cx="32171516" cy="13222741"/>
          </a:xfrm>
        </p:grpSpPr>
        <p:grpSp>
          <p:nvGrpSpPr>
            <p:cNvPr id="5" name="Group 4">
              <a:extLst>
                <a:ext uri="{FF2B5EF4-FFF2-40B4-BE49-F238E27FC236}">
                  <a16:creationId xmlns:a16="http://schemas.microsoft.com/office/drawing/2014/main" id="{AAB73DA9-4547-B0F3-EF14-9EE31D9881F0}"/>
                </a:ext>
              </a:extLst>
            </p:cNvPr>
            <p:cNvGrpSpPr/>
            <p:nvPr/>
          </p:nvGrpSpPr>
          <p:grpSpPr>
            <a:xfrm>
              <a:off x="113886" y="2148822"/>
              <a:ext cx="7620000" cy="10354675"/>
              <a:chOff x="210472" y="2148822"/>
              <a:chExt cx="7620000" cy="10354675"/>
            </a:xfrm>
          </p:grpSpPr>
          <p:pic>
            <p:nvPicPr>
              <p:cNvPr id="23" name="Picture 22">
                <a:extLst>
                  <a:ext uri="{FF2B5EF4-FFF2-40B4-BE49-F238E27FC236}">
                    <a16:creationId xmlns:a16="http://schemas.microsoft.com/office/drawing/2014/main" id="{B21D7C4C-11C6-4744-5D04-1BA06C05182C}"/>
                  </a:ext>
                </a:extLst>
              </p:cNvPr>
              <p:cNvPicPr>
                <a:picLocks noChangeAspect="1"/>
              </p:cNvPicPr>
              <p:nvPr/>
            </p:nvPicPr>
            <p:blipFill>
              <a:blip r:embed="rId2"/>
              <a:stretch>
                <a:fillRect/>
              </a:stretch>
            </p:blipFill>
            <p:spPr>
              <a:xfrm>
                <a:off x="210472" y="2148822"/>
                <a:ext cx="7620000" cy="7620000"/>
              </a:xfrm>
              <a:prstGeom prst="rect">
                <a:avLst/>
              </a:prstGeom>
            </p:spPr>
          </p:pic>
          <p:grpSp>
            <p:nvGrpSpPr>
              <p:cNvPr id="24" name="Group 23">
                <a:extLst>
                  <a:ext uri="{FF2B5EF4-FFF2-40B4-BE49-F238E27FC236}">
                    <a16:creationId xmlns:a16="http://schemas.microsoft.com/office/drawing/2014/main" id="{F228102C-3C45-1548-D745-D970632CDEEC}"/>
                  </a:ext>
                </a:extLst>
              </p:cNvPr>
              <p:cNvGrpSpPr/>
              <p:nvPr/>
            </p:nvGrpSpPr>
            <p:grpSpPr>
              <a:xfrm>
                <a:off x="210472" y="10000049"/>
                <a:ext cx="7620000" cy="2503448"/>
                <a:chOff x="1345707" y="9196934"/>
                <a:chExt cx="8764480" cy="2879452"/>
              </a:xfrm>
            </p:grpSpPr>
            <p:pic>
              <p:nvPicPr>
                <p:cNvPr id="25" name="Picture 24">
                  <a:extLst>
                    <a:ext uri="{FF2B5EF4-FFF2-40B4-BE49-F238E27FC236}">
                      <a16:creationId xmlns:a16="http://schemas.microsoft.com/office/drawing/2014/main" id="{B21E4C75-0932-AFBE-49D5-DEBD61B946CC}"/>
                    </a:ext>
                  </a:extLst>
                </p:cNvPr>
                <p:cNvPicPr>
                  <a:picLocks noChangeAspect="1"/>
                </p:cNvPicPr>
                <p:nvPr/>
              </p:nvPicPr>
              <p:blipFill>
                <a:blip r:embed="rId3"/>
                <a:stretch>
                  <a:fillRect/>
                </a:stretch>
              </p:blipFill>
              <p:spPr>
                <a:xfrm>
                  <a:off x="1345707" y="9196934"/>
                  <a:ext cx="2879452" cy="2879452"/>
                </a:xfrm>
                <a:prstGeom prst="rect">
                  <a:avLst/>
                </a:prstGeom>
              </p:spPr>
            </p:pic>
            <p:pic>
              <p:nvPicPr>
                <p:cNvPr id="26" name="Picture 25">
                  <a:extLst>
                    <a:ext uri="{FF2B5EF4-FFF2-40B4-BE49-F238E27FC236}">
                      <a16:creationId xmlns:a16="http://schemas.microsoft.com/office/drawing/2014/main" id="{586472E6-A84E-BB03-29BD-775C29F98130}"/>
                    </a:ext>
                  </a:extLst>
                </p:cNvPr>
                <p:cNvPicPr>
                  <a:picLocks noChangeAspect="1"/>
                </p:cNvPicPr>
                <p:nvPr/>
              </p:nvPicPr>
              <p:blipFill>
                <a:blip r:embed="rId4"/>
                <a:stretch>
                  <a:fillRect/>
                </a:stretch>
              </p:blipFill>
              <p:spPr>
                <a:xfrm>
                  <a:off x="4288221" y="9196934"/>
                  <a:ext cx="2879452" cy="2879452"/>
                </a:xfrm>
                <a:prstGeom prst="rect">
                  <a:avLst/>
                </a:prstGeom>
              </p:spPr>
            </p:pic>
            <p:pic>
              <p:nvPicPr>
                <p:cNvPr id="27" name="Picture 26">
                  <a:extLst>
                    <a:ext uri="{FF2B5EF4-FFF2-40B4-BE49-F238E27FC236}">
                      <a16:creationId xmlns:a16="http://schemas.microsoft.com/office/drawing/2014/main" id="{A7216658-3B16-85D0-9CF9-8A3844F78C7C}"/>
                    </a:ext>
                  </a:extLst>
                </p:cNvPr>
                <p:cNvPicPr>
                  <a:picLocks noChangeAspect="1"/>
                </p:cNvPicPr>
                <p:nvPr/>
              </p:nvPicPr>
              <p:blipFill>
                <a:blip r:embed="rId5"/>
                <a:stretch>
                  <a:fillRect/>
                </a:stretch>
              </p:blipFill>
              <p:spPr>
                <a:xfrm>
                  <a:off x="7230735" y="9196934"/>
                  <a:ext cx="2879452" cy="2879452"/>
                </a:xfrm>
                <a:prstGeom prst="rect">
                  <a:avLst/>
                </a:prstGeom>
              </p:spPr>
            </p:pic>
          </p:grpSp>
        </p:grpSp>
        <p:grpSp>
          <p:nvGrpSpPr>
            <p:cNvPr id="6" name="Group 5">
              <a:extLst>
                <a:ext uri="{FF2B5EF4-FFF2-40B4-BE49-F238E27FC236}">
                  <a16:creationId xmlns:a16="http://schemas.microsoft.com/office/drawing/2014/main" id="{9A0251A8-474C-9E29-3A95-C24AA95FA72E}"/>
                </a:ext>
              </a:extLst>
            </p:cNvPr>
            <p:cNvGrpSpPr/>
            <p:nvPr/>
          </p:nvGrpSpPr>
          <p:grpSpPr>
            <a:xfrm>
              <a:off x="8297725" y="2148822"/>
              <a:ext cx="7620000" cy="10354675"/>
              <a:chOff x="8408541" y="2148822"/>
              <a:chExt cx="7620000" cy="10354675"/>
            </a:xfrm>
          </p:grpSpPr>
          <p:pic>
            <p:nvPicPr>
              <p:cNvPr id="19" name="Picture 18">
                <a:extLst>
                  <a:ext uri="{FF2B5EF4-FFF2-40B4-BE49-F238E27FC236}">
                    <a16:creationId xmlns:a16="http://schemas.microsoft.com/office/drawing/2014/main" id="{7096A504-3BC0-D8C9-A918-137141BA4A6F}"/>
                  </a:ext>
                </a:extLst>
              </p:cNvPr>
              <p:cNvPicPr>
                <a:picLocks noChangeAspect="1"/>
              </p:cNvPicPr>
              <p:nvPr/>
            </p:nvPicPr>
            <p:blipFill>
              <a:blip r:embed="rId6"/>
              <a:stretch>
                <a:fillRect/>
              </a:stretch>
            </p:blipFill>
            <p:spPr>
              <a:xfrm>
                <a:off x="8408541" y="2148822"/>
                <a:ext cx="7620000" cy="7620000"/>
              </a:xfrm>
              <a:prstGeom prst="rect">
                <a:avLst/>
              </a:prstGeom>
            </p:spPr>
          </p:pic>
          <p:pic>
            <p:nvPicPr>
              <p:cNvPr id="20" name="Picture 19">
                <a:extLst>
                  <a:ext uri="{FF2B5EF4-FFF2-40B4-BE49-F238E27FC236}">
                    <a16:creationId xmlns:a16="http://schemas.microsoft.com/office/drawing/2014/main" id="{8EA0C92C-4CFD-6E17-C1E3-759FC8D6F29A}"/>
                  </a:ext>
                </a:extLst>
              </p:cNvPr>
              <p:cNvPicPr>
                <a:picLocks noChangeAspect="1"/>
              </p:cNvPicPr>
              <p:nvPr/>
            </p:nvPicPr>
            <p:blipFill>
              <a:blip r:embed="rId7"/>
              <a:stretch>
                <a:fillRect/>
              </a:stretch>
            </p:blipFill>
            <p:spPr>
              <a:xfrm>
                <a:off x="8408541" y="10000049"/>
                <a:ext cx="2503448" cy="2503448"/>
              </a:xfrm>
              <a:prstGeom prst="rect">
                <a:avLst/>
              </a:prstGeom>
            </p:spPr>
          </p:pic>
          <p:pic>
            <p:nvPicPr>
              <p:cNvPr id="21" name="Picture 20">
                <a:extLst>
                  <a:ext uri="{FF2B5EF4-FFF2-40B4-BE49-F238E27FC236}">
                    <a16:creationId xmlns:a16="http://schemas.microsoft.com/office/drawing/2014/main" id="{35FDED9F-E896-C7B3-9B28-F49F9DA4AED3}"/>
                  </a:ext>
                </a:extLst>
              </p:cNvPr>
              <p:cNvPicPr>
                <a:picLocks noChangeAspect="1"/>
              </p:cNvPicPr>
              <p:nvPr/>
            </p:nvPicPr>
            <p:blipFill>
              <a:blip r:embed="rId8"/>
              <a:stretch>
                <a:fillRect/>
              </a:stretch>
            </p:blipFill>
            <p:spPr>
              <a:xfrm>
                <a:off x="10966817" y="10000049"/>
                <a:ext cx="2503448" cy="2503448"/>
              </a:xfrm>
              <a:prstGeom prst="rect">
                <a:avLst/>
              </a:prstGeom>
            </p:spPr>
          </p:pic>
          <p:pic>
            <p:nvPicPr>
              <p:cNvPr id="22" name="Picture 21">
                <a:extLst>
                  <a:ext uri="{FF2B5EF4-FFF2-40B4-BE49-F238E27FC236}">
                    <a16:creationId xmlns:a16="http://schemas.microsoft.com/office/drawing/2014/main" id="{4281CF7F-1005-85CE-2439-7C2DBFC6905C}"/>
                  </a:ext>
                </a:extLst>
              </p:cNvPr>
              <p:cNvPicPr>
                <a:picLocks noChangeAspect="1"/>
              </p:cNvPicPr>
              <p:nvPr/>
            </p:nvPicPr>
            <p:blipFill>
              <a:blip r:embed="rId9"/>
              <a:stretch>
                <a:fillRect/>
              </a:stretch>
            </p:blipFill>
            <p:spPr>
              <a:xfrm>
                <a:off x="13525093" y="10000049"/>
                <a:ext cx="2503448" cy="2503448"/>
              </a:xfrm>
              <a:prstGeom prst="rect">
                <a:avLst/>
              </a:prstGeom>
            </p:spPr>
          </p:pic>
        </p:grpSp>
        <p:sp>
          <p:nvSpPr>
            <p:cNvPr id="7" name="TextBox 6">
              <a:extLst>
                <a:ext uri="{FF2B5EF4-FFF2-40B4-BE49-F238E27FC236}">
                  <a16:creationId xmlns:a16="http://schemas.microsoft.com/office/drawing/2014/main" id="{28AA536F-881E-A654-F5FA-47FC91A18A18}"/>
                </a:ext>
              </a:extLst>
            </p:cNvPr>
            <p:cNvSpPr txBox="1"/>
            <p:nvPr/>
          </p:nvSpPr>
          <p:spPr>
            <a:xfrm>
              <a:off x="113886" y="-719244"/>
              <a:ext cx="15803840" cy="200514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L" sz="2000" b="0" i="0" u="none" strike="noStrike" kern="1200" cap="none" spc="0" normalizeH="0" baseline="0" noProof="0" dirty="0">
                  <a:ln>
                    <a:noFill/>
                  </a:ln>
                  <a:solidFill>
                    <a:prstClr val="black"/>
                  </a:solidFill>
                  <a:effectLst/>
                  <a:uLnTx/>
                  <a:uFillTx/>
                  <a:latin typeface="Chalkduster" panose="03050602040202020205" pitchFamily="66" charset="77"/>
                  <a:ea typeface="+mn-ea"/>
                  <a:cs typeface="+mn-cs"/>
                </a:rPr>
                <a:t>“ … a </a:t>
              </a:r>
              <a:r>
                <a:rPr kumimoji="0" lang="en-IL" sz="2000" b="0" i="0" u="none" strike="noStrike" kern="1200" cap="none" spc="0" normalizeH="0" baseline="0" noProof="0" dirty="0">
                  <a:ln>
                    <a:noFill/>
                  </a:ln>
                  <a:solidFill>
                    <a:srgbClr val="0070C0"/>
                  </a:solidFill>
                  <a:effectLst/>
                  <a:uLnTx/>
                  <a:uFillTx/>
                  <a:latin typeface="Chalkduster" panose="03050602040202020205" pitchFamily="66" charset="77"/>
                  <a:ea typeface="+mn-ea"/>
                  <a:cs typeface="+mn-cs"/>
                </a:rPr>
                <a:t>sea turtle</a:t>
              </a:r>
              <a:r>
                <a:rPr kumimoji="0" lang="en-IL" sz="2000" b="0" i="0" u="none" strike="noStrike" kern="1200" cap="none" spc="0" normalizeH="0" baseline="0" noProof="0" dirty="0">
                  <a:ln>
                    <a:noFill/>
                  </a:ln>
                  <a:solidFill>
                    <a:prstClr val="black"/>
                  </a:solidFill>
                  <a:effectLst/>
                  <a:uLnTx/>
                  <a:uFillTx/>
                  <a:latin typeface="Chalkduster" panose="03050602040202020205" pitchFamily="66" charset="77"/>
                  <a:ea typeface="+mn-ea"/>
                  <a:cs typeface="+mn-cs"/>
                </a:rPr>
                <a:t>, a </a:t>
              </a:r>
              <a:r>
                <a:rPr kumimoji="0" lang="en-IL" sz="2000" b="0" i="0" u="none" strike="noStrike" kern="1200" cap="none" spc="0" normalizeH="0" baseline="0" noProof="0" dirty="0">
                  <a:ln>
                    <a:noFill/>
                  </a:ln>
                  <a:solidFill>
                    <a:srgbClr val="0070C0"/>
                  </a:solidFill>
                  <a:effectLst/>
                  <a:uLnTx/>
                  <a:uFillTx/>
                  <a:latin typeface="Chalkduster" panose="03050602040202020205" pitchFamily="66" charset="77"/>
                  <a:ea typeface="+mn-ea"/>
                  <a:cs typeface="+mn-cs"/>
                </a:rPr>
                <a:t>jel</a:t>
              </a:r>
              <a:r>
                <a:rPr kumimoji="0" lang="en-US" sz="2000" b="0" i="0" u="none" strike="noStrike" kern="1200" cap="none" spc="0" normalizeH="0" baseline="0" noProof="0" dirty="0">
                  <a:ln>
                    <a:noFill/>
                  </a:ln>
                  <a:solidFill>
                    <a:srgbClr val="0070C0"/>
                  </a:solidFill>
                  <a:effectLst/>
                  <a:uLnTx/>
                  <a:uFillTx/>
                  <a:latin typeface="Chalkduster" panose="03050602040202020205" pitchFamily="66" charset="77"/>
                  <a:ea typeface="+mn-ea"/>
                  <a:cs typeface="+mn-cs"/>
                </a:rPr>
                <a:t>l</a:t>
              </a:r>
              <a:r>
                <a:rPr kumimoji="0" lang="en-IL" sz="2000" b="0" i="0" u="none" strike="noStrike" kern="1200" cap="none" spc="0" normalizeH="0" baseline="0" noProof="0" dirty="0">
                  <a:ln>
                    <a:noFill/>
                  </a:ln>
                  <a:solidFill>
                    <a:srgbClr val="0070C0"/>
                  </a:solidFill>
                  <a:effectLst/>
                  <a:uLnTx/>
                  <a:uFillTx/>
                  <a:latin typeface="Chalkduster" panose="03050602040202020205" pitchFamily="66" charset="77"/>
                  <a:ea typeface="+mn-ea"/>
                  <a:cs typeface="+mn-cs"/>
                </a:rPr>
                <a:t>yfish</a:t>
              </a:r>
              <a:r>
                <a:rPr kumimoji="0" lang="en-IL" sz="2000" b="0" i="0" u="none" strike="noStrike" kern="1200" cap="none" spc="0" normalizeH="0" baseline="0" noProof="0" dirty="0">
                  <a:ln>
                    <a:noFill/>
                  </a:ln>
                  <a:solidFill>
                    <a:prstClr val="black"/>
                  </a:solidFill>
                  <a:effectLst/>
                  <a:uLnTx/>
                  <a:uFillTx/>
                  <a:latin typeface="Chalkduster" panose="03050602040202020205" pitchFamily="66" charset="77"/>
                  <a:ea typeface="+mn-ea"/>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L" sz="2000" b="0" i="0" u="none" strike="noStrike" kern="1200" cap="none" spc="0" normalizeH="0" baseline="0" noProof="0" dirty="0">
                  <a:ln>
                    <a:noFill/>
                  </a:ln>
                  <a:solidFill>
                    <a:srgbClr val="0070C0"/>
                  </a:solidFill>
                  <a:effectLst/>
                  <a:uLnTx/>
                  <a:uFillTx/>
                  <a:latin typeface="Chalkduster" panose="03050602040202020205" pitchFamily="66" charset="77"/>
                  <a:ea typeface="+mn-ea"/>
                  <a:cs typeface="+mn-cs"/>
                </a:rPr>
                <a:t>three starfish</a:t>
              </a:r>
              <a:r>
                <a:rPr kumimoji="0" lang="en-IL" sz="2000" b="0" i="0" u="none" strike="noStrike" kern="1200" cap="none" spc="0" normalizeH="0" baseline="0" noProof="0" dirty="0">
                  <a:ln>
                    <a:noFill/>
                  </a:ln>
                  <a:solidFill>
                    <a:prstClr val="black"/>
                  </a:solidFill>
                  <a:effectLst/>
                  <a:uLnTx/>
                  <a:uFillTx/>
                  <a:latin typeface="Chalkduster" panose="03050602040202020205" pitchFamily="66" charset="77"/>
                  <a:ea typeface="+mn-ea"/>
                  <a:cs typeface="+mn-cs"/>
                </a:rPr>
                <a:t>, and an </a:t>
              </a:r>
              <a:r>
                <a:rPr kumimoji="0" lang="en-IL" sz="2000" b="0" i="0" u="none" strike="noStrike" kern="1200" cap="none" spc="0" normalizeH="0" baseline="0" noProof="0" dirty="0">
                  <a:ln>
                    <a:noFill/>
                  </a:ln>
                  <a:solidFill>
                    <a:srgbClr val="0070C0"/>
                  </a:solidFill>
                  <a:effectLst/>
                  <a:uLnTx/>
                  <a:uFillTx/>
                  <a:latin typeface="Chalkduster" panose="03050602040202020205" pitchFamily="66" charset="77"/>
                  <a:ea typeface="+mn-ea"/>
                  <a:cs typeface="+mn-cs"/>
                </a:rPr>
                <a:t>octopus</a:t>
              </a:r>
              <a:r>
                <a:rPr kumimoji="0" lang="en-IL" sz="2000" b="0" i="0" u="none" strike="noStrike" kern="1200" cap="none" spc="0" normalizeH="0" baseline="0" noProof="0" dirty="0">
                  <a:ln>
                    <a:noFill/>
                  </a:ln>
                  <a:solidFill>
                    <a:prstClr val="black"/>
                  </a:solidFill>
                  <a:effectLst/>
                  <a:uLnTx/>
                  <a:uFillTx/>
                  <a:latin typeface="Chalkduster" panose="03050602040202020205" pitchFamily="66" charset="77"/>
                  <a:ea typeface="+mn-ea"/>
                  <a:cs typeface="+mn-cs"/>
                </a:rPr>
                <a:t>… ”</a:t>
              </a:r>
            </a:p>
          </p:txBody>
        </p:sp>
        <p:grpSp>
          <p:nvGrpSpPr>
            <p:cNvPr id="8" name="Group 7">
              <a:extLst>
                <a:ext uri="{FF2B5EF4-FFF2-40B4-BE49-F238E27FC236}">
                  <a16:creationId xmlns:a16="http://schemas.microsoft.com/office/drawing/2014/main" id="{BEEF10BD-62F3-288A-BB2E-0548727D3A54}"/>
                </a:ext>
              </a:extLst>
            </p:cNvPr>
            <p:cNvGrpSpPr/>
            <p:nvPr/>
          </p:nvGrpSpPr>
          <p:grpSpPr>
            <a:xfrm>
              <a:off x="16481564" y="2148822"/>
              <a:ext cx="7620000" cy="10354672"/>
              <a:chOff x="16428296" y="2148822"/>
              <a:chExt cx="7620000" cy="10354672"/>
            </a:xfrm>
          </p:grpSpPr>
          <p:pic>
            <p:nvPicPr>
              <p:cNvPr id="15" name="Picture 14">
                <a:extLst>
                  <a:ext uri="{FF2B5EF4-FFF2-40B4-BE49-F238E27FC236}">
                    <a16:creationId xmlns:a16="http://schemas.microsoft.com/office/drawing/2014/main" id="{4BD44A60-9844-A03C-A0B3-FB04656B270E}"/>
                  </a:ext>
                </a:extLst>
              </p:cNvPr>
              <p:cNvPicPr>
                <a:picLocks noChangeAspect="1"/>
              </p:cNvPicPr>
              <p:nvPr/>
            </p:nvPicPr>
            <p:blipFill>
              <a:blip r:embed="rId10"/>
              <a:stretch>
                <a:fillRect/>
              </a:stretch>
            </p:blipFill>
            <p:spPr>
              <a:xfrm>
                <a:off x="16428296" y="2148822"/>
                <a:ext cx="7620000" cy="7620000"/>
              </a:xfrm>
              <a:prstGeom prst="rect">
                <a:avLst/>
              </a:prstGeom>
            </p:spPr>
          </p:pic>
          <p:pic>
            <p:nvPicPr>
              <p:cNvPr id="16" name="Picture 15">
                <a:extLst>
                  <a:ext uri="{FF2B5EF4-FFF2-40B4-BE49-F238E27FC236}">
                    <a16:creationId xmlns:a16="http://schemas.microsoft.com/office/drawing/2014/main" id="{88786234-8B48-C983-2BDF-8032BD83781B}"/>
                  </a:ext>
                </a:extLst>
              </p:cNvPr>
              <p:cNvPicPr>
                <a:picLocks noChangeAspect="1"/>
              </p:cNvPicPr>
              <p:nvPr/>
            </p:nvPicPr>
            <p:blipFill>
              <a:blip r:embed="rId11"/>
              <a:stretch>
                <a:fillRect/>
              </a:stretch>
            </p:blipFill>
            <p:spPr>
              <a:xfrm>
                <a:off x="16428296" y="10000045"/>
                <a:ext cx="2503449" cy="2503449"/>
              </a:xfrm>
              <a:prstGeom prst="rect">
                <a:avLst/>
              </a:prstGeom>
            </p:spPr>
          </p:pic>
          <p:pic>
            <p:nvPicPr>
              <p:cNvPr id="17" name="Picture 16">
                <a:extLst>
                  <a:ext uri="{FF2B5EF4-FFF2-40B4-BE49-F238E27FC236}">
                    <a16:creationId xmlns:a16="http://schemas.microsoft.com/office/drawing/2014/main" id="{A843624B-4F3F-AA6A-5924-D3723843A783}"/>
                  </a:ext>
                </a:extLst>
              </p:cNvPr>
              <p:cNvPicPr>
                <a:picLocks noChangeAspect="1"/>
              </p:cNvPicPr>
              <p:nvPr/>
            </p:nvPicPr>
            <p:blipFill>
              <a:blip r:embed="rId12"/>
              <a:stretch>
                <a:fillRect/>
              </a:stretch>
            </p:blipFill>
            <p:spPr>
              <a:xfrm>
                <a:off x="18986573" y="10000045"/>
                <a:ext cx="2503449" cy="2503449"/>
              </a:xfrm>
              <a:prstGeom prst="rect">
                <a:avLst/>
              </a:prstGeom>
            </p:spPr>
          </p:pic>
          <p:pic>
            <p:nvPicPr>
              <p:cNvPr id="18" name="Picture 17">
                <a:extLst>
                  <a:ext uri="{FF2B5EF4-FFF2-40B4-BE49-F238E27FC236}">
                    <a16:creationId xmlns:a16="http://schemas.microsoft.com/office/drawing/2014/main" id="{A820E807-463B-C8FB-099B-17E429923415}"/>
                  </a:ext>
                </a:extLst>
              </p:cNvPr>
              <p:cNvPicPr>
                <a:picLocks noChangeAspect="1"/>
              </p:cNvPicPr>
              <p:nvPr/>
            </p:nvPicPr>
            <p:blipFill>
              <a:blip r:embed="rId13"/>
              <a:stretch>
                <a:fillRect/>
              </a:stretch>
            </p:blipFill>
            <p:spPr>
              <a:xfrm>
                <a:off x="21544850" y="10000047"/>
                <a:ext cx="2503446" cy="2503446"/>
              </a:xfrm>
              <a:prstGeom prst="rect">
                <a:avLst/>
              </a:prstGeom>
            </p:spPr>
          </p:pic>
        </p:grpSp>
        <p:grpSp>
          <p:nvGrpSpPr>
            <p:cNvPr id="9" name="Group 8">
              <a:extLst>
                <a:ext uri="{FF2B5EF4-FFF2-40B4-BE49-F238E27FC236}">
                  <a16:creationId xmlns:a16="http://schemas.microsoft.com/office/drawing/2014/main" id="{9AB25296-4F01-B2B0-7A5E-3D0D4C2A94F6}"/>
                </a:ext>
              </a:extLst>
            </p:cNvPr>
            <p:cNvGrpSpPr/>
            <p:nvPr/>
          </p:nvGrpSpPr>
          <p:grpSpPr>
            <a:xfrm>
              <a:off x="24665402" y="2148822"/>
              <a:ext cx="7620000" cy="10354675"/>
              <a:chOff x="24626365" y="2148822"/>
              <a:chExt cx="7620000" cy="10354675"/>
            </a:xfrm>
          </p:grpSpPr>
          <p:pic>
            <p:nvPicPr>
              <p:cNvPr id="11" name="Picture 10">
                <a:extLst>
                  <a:ext uri="{FF2B5EF4-FFF2-40B4-BE49-F238E27FC236}">
                    <a16:creationId xmlns:a16="http://schemas.microsoft.com/office/drawing/2014/main" id="{B2501894-47E8-EA83-19D1-87DB66962922}"/>
                  </a:ext>
                </a:extLst>
              </p:cNvPr>
              <p:cNvPicPr>
                <a:picLocks noChangeAspect="1"/>
              </p:cNvPicPr>
              <p:nvPr/>
            </p:nvPicPr>
            <p:blipFill>
              <a:blip r:embed="rId14"/>
              <a:stretch>
                <a:fillRect/>
              </a:stretch>
            </p:blipFill>
            <p:spPr>
              <a:xfrm>
                <a:off x="24626365" y="2148822"/>
                <a:ext cx="7620000" cy="7620000"/>
              </a:xfrm>
              <a:prstGeom prst="rect">
                <a:avLst/>
              </a:prstGeom>
            </p:spPr>
          </p:pic>
          <p:pic>
            <p:nvPicPr>
              <p:cNvPr id="12" name="Picture 11">
                <a:extLst>
                  <a:ext uri="{FF2B5EF4-FFF2-40B4-BE49-F238E27FC236}">
                    <a16:creationId xmlns:a16="http://schemas.microsoft.com/office/drawing/2014/main" id="{54283661-49F6-2EE2-D27D-45B0ECDB7851}"/>
                  </a:ext>
                </a:extLst>
              </p:cNvPr>
              <p:cNvPicPr>
                <a:picLocks noChangeAspect="1"/>
              </p:cNvPicPr>
              <p:nvPr/>
            </p:nvPicPr>
            <p:blipFill>
              <a:blip r:embed="rId15"/>
              <a:stretch>
                <a:fillRect/>
              </a:stretch>
            </p:blipFill>
            <p:spPr>
              <a:xfrm>
                <a:off x="24626365" y="10000047"/>
                <a:ext cx="2503450" cy="2503450"/>
              </a:xfrm>
              <a:prstGeom prst="rect">
                <a:avLst/>
              </a:prstGeom>
            </p:spPr>
          </p:pic>
          <p:pic>
            <p:nvPicPr>
              <p:cNvPr id="13" name="Picture 12">
                <a:extLst>
                  <a:ext uri="{FF2B5EF4-FFF2-40B4-BE49-F238E27FC236}">
                    <a16:creationId xmlns:a16="http://schemas.microsoft.com/office/drawing/2014/main" id="{81C8F1C6-3E6F-4DE1-58AD-35C2B7CA0094}"/>
                  </a:ext>
                </a:extLst>
              </p:cNvPr>
              <p:cNvPicPr>
                <a:picLocks noChangeAspect="1"/>
              </p:cNvPicPr>
              <p:nvPr/>
            </p:nvPicPr>
            <p:blipFill>
              <a:blip r:embed="rId16"/>
              <a:stretch>
                <a:fillRect/>
              </a:stretch>
            </p:blipFill>
            <p:spPr>
              <a:xfrm>
                <a:off x="27184641" y="10000048"/>
                <a:ext cx="2503449" cy="2503449"/>
              </a:xfrm>
              <a:prstGeom prst="rect">
                <a:avLst/>
              </a:prstGeom>
            </p:spPr>
          </p:pic>
          <p:pic>
            <p:nvPicPr>
              <p:cNvPr id="14" name="Picture 13">
                <a:extLst>
                  <a:ext uri="{FF2B5EF4-FFF2-40B4-BE49-F238E27FC236}">
                    <a16:creationId xmlns:a16="http://schemas.microsoft.com/office/drawing/2014/main" id="{64C889A7-7A71-AA6B-4826-A9D0F360BA17}"/>
                  </a:ext>
                </a:extLst>
              </p:cNvPr>
              <p:cNvPicPr>
                <a:picLocks noChangeAspect="1"/>
              </p:cNvPicPr>
              <p:nvPr/>
            </p:nvPicPr>
            <p:blipFill>
              <a:blip r:embed="rId17"/>
              <a:stretch>
                <a:fillRect/>
              </a:stretch>
            </p:blipFill>
            <p:spPr>
              <a:xfrm>
                <a:off x="29742914" y="10000045"/>
                <a:ext cx="2503451" cy="2503451"/>
              </a:xfrm>
              <a:prstGeom prst="rect">
                <a:avLst/>
              </a:prstGeom>
            </p:spPr>
          </p:pic>
        </p:grpSp>
        <p:sp>
          <p:nvSpPr>
            <p:cNvPr id="10" name="TextBox 9">
              <a:extLst>
                <a:ext uri="{FF2B5EF4-FFF2-40B4-BE49-F238E27FC236}">
                  <a16:creationId xmlns:a16="http://schemas.microsoft.com/office/drawing/2014/main" id="{33D53D92-4891-67E5-890E-BBA1B65BE0B9}"/>
                </a:ext>
              </a:extLst>
            </p:cNvPr>
            <p:cNvSpPr txBox="1"/>
            <p:nvPr/>
          </p:nvSpPr>
          <p:spPr>
            <a:xfrm>
              <a:off x="16481565" y="-711571"/>
              <a:ext cx="15707252" cy="287694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L" sz="2000" b="0" i="0" u="none" strike="noStrike" kern="1200" cap="none" spc="0" normalizeH="0" baseline="0" noProof="0" dirty="0">
                  <a:ln>
                    <a:noFill/>
                  </a:ln>
                  <a:solidFill>
                    <a:prstClr val="black"/>
                  </a:solidFill>
                  <a:effectLst/>
                  <a:uLnTx/>
                  <a:uFillTx/>
                  <a:latin typeface="Chalkduster" panose="03050602040202020205" pitchFamily="66" charset="77"/>
                  <a:ea typeface="+mn-ea"/>
                  <a:cs typeface="+mn-cs"/>
                </a:rPr>
                <a:t>“… </a:t>
              </a:r>
              <a:r>
                <a:rPr kumimoji="0" lang="en-IL" sz="2000" b="0" i="0" u="none" strike="noStrike" kern="1200" cap="none" spc="0" normalizeH="0" baseline="0" noProof="0" dirty="0">
                  <a:ln>
                    <a:noFill/>
                  </a:ln>
                  <a:solidFill>
                    <a:srgbClr val="4EA72E"/>
                  </a:solidFill>
                  <a:effectLst/>
                  <a:uLnTx/>
                  <a:uFillTx/>
                  <a:latin typeface="Chalkduster" panose="03050602040202020205" pitchFamily="66" charset="77"/>
                  <a:ea typeface="+mn-ea"/>
                  <a:cs typeface="+mn-cs"/>
                </a:rPr>
                <a:t>three ginger kittens</a:t>
              </a:r>
              <a:r>
                <a:rPr kumimoji="0" lang="en-IL" sz="2000" b="0" i="0" u="none" strike="noStrike" kern="1200" cap="none" spc="0" normalizeH="0" baseline="0" noProof="0" dirty="0">
                  <a:ln>
                    <a:noFill/>
                  </a:ln>
                  <a:solidFill>
                    <a:prstClr val="black"/>
                  </a:solidFill>
                  <a:effectLst/>
                  <a:uLnTx/>
                  <a:uFillTx/>
                  <a:latin typeface="Chalkduster" panose="03050602040202020205" pitchFamily="66" charset="77"/>
                  <a:ea typeface="+mn-ea"/>
                  <a:cs typeface="+mn-cs"/>
                </a:rPr>
                <a:t>, </a:t>
              </a:r>
              <a:r>
                <a:rPr kumimoji="0" lang="en-IL" sz="2000" b="0" i="0" u="none" strike="noStrike" kern="1200" cap="none" spc="0" normalizeH="0" baseline="0" noProof="0" dirty="0">
                  <a:ln>
                    <a:noFill/>
                  </a:ln>
                  <a:solidFill>
                    <a:srgbClr val="4EA72E"/>
                  </a:solidFill>
                  <a:effectLst/>
                  <a:uLnTx/>
                  <a:uFillTx/>
                  <a:latin typeface="Chalkduster" panose="03050602040202020205" pitchFamily="66" charset="77"/>
                  <a:ea typeface="+mn-ea"/>
                  <a:cs typeface="+mn-cs"/>
                </a:rPr>
                <a:t>two gray kittens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L" sz="2000" b="0" i="0" u="none" strike="noStrike" kern="1200" cap="none" spc="0" normalizeH="0" baseline="0" noProof="0" dirty="0">
                  <a:ln>
                    <a:noFill/>
                  </a:ln>
                  <a:solidFill>
                    <a:prstClr val="black"/>
                  </a:solidFill>
                  <a:effectLst/>
                  <a:uLnTx/>
                  <a:uFillTx/>
                  <a:latin typeface="Chalkduster" panose="03050602040202020205" pitchFamily="66" charset="77"/>
                  <a:ea typeface="+mn-ea"/>
                  <a:cs typeface="+mn-cs"/>
                </a:rPr>
                <a:t>and a </a:t>
              </a:r>
              <a:r>
                <a:rPr kumimoji="0" lang="en-IL" sz="2000" b="0" i="0" u="none" strike="noStrike" kern="1200" cap="none" spc="0" normalizeH="0" baseline="0" noProof="0" dirty="0">
                  <a:ln>
                    <a:noFill/>
                  </a:ln>
                  <a:solidFill>
                    <a:srgbClr val="4EA72E"/>
                  </a:solidFill>
                  <a:effectLst/>
                  <a:uLnTx/>
                  <a:uFillTx/>
                  <a:latin typeface="Chalkduster" panose="03050602040202020205" pitchFamily="66" charset="77"/>
                  <a:ea typeface="+mn-ea"/>
                  <a:cs typeface="+mn-cs"/>
                </a:rPr>
                <a:t>brown dog</a:t>
              </a:r>
              <a:r>
                <a:rPr kumimoji="0" lang="en-IL" sz="2000" b="0" i="0" u="none" strike="noStrike" kern="1200" cap="none" spc="0" normalizeH="0" baseline="0" noProof="0" dirty="0">
                  <a:ln>
                    <a:noFill/>
                  </a:ln>
                  <a:solidFill>
                    <a:prstClr val="black"/>
                  </a:solidFill>
                  <a:effectLst/>
                  <a:uLnTx/>
                  <a:uFillTx/>
                  <a:latin typeface="Chalkduster" panose="03050602040202020205" pitchFamily="66" charset="77"/>
                  <a:ea typeface="+mn-ea"/>
                  <a:cs typeface="+mn-cs"/>
                </a:rPr>
                <a:t>… ”</a:t>
              </a:r>
            </a:p>
          </p:txBody>
        </p:sp>
      </p:grpSp>
      <p:sp>
        <p:nvSpPr>
          <p:cNvPr id="2" name="TextBox 1">
            <a:extLst>
              <a:ext uri="{FF2B5EF4-FFF2-40B4-BE49-F238E27FC236}">
                <a16:creationId xmlns:a16="http://schemas.microsoft.com/office/drawing/2014/main" id="{2B52F181-5F33-8364-BFBD-389D9001B483}"/>
              </a:ext>
            </a:extLst>
          </p:cNvPr>
          <p:cNvSpPr txBox="1"/>
          <p:nvPr/>
        </p:nvSpPr>
        <p:spPr>
          <a:xfrm>
            <a:off x="295381" y="6106496"/>
            <a:ext cx="10607845" cy="307777"/>
          </a:xfrm>
          <a:prstGeom prst="rect">
            <a:avLst/>
          </a:prstGeom>
          <a:noFill/>
        </p:spPr>
        <p:txBody>
          <a:bodyPr wrap="square" rtlCol="0">
            <a:spAutoFit/>
          </a:bodyPr>
          <a:lstStyle/>
          <a:p>
            <a:r>
              <a:rPr lang="en-US" i="0" dirty="0">
                <a:solidFill>
                  <a:srgbClr val="363636"/>
                </a:solidFill>
                <a:effectLst/>
                <a:latin typeface="Google Sans"/>
              </a:rPr>
              <a:t>Be Decisive: Noise-Induced Layouts for Multi-Subject Generation</a:t>
            </a:r>
            <a:r>
              <a:rPr lang="en-US" dirty="0">
                <a:latin typeface="Exo 2" pitchFamily="2" charset="0"/>
              </a:rPr>
              <a:t> [</a:t>
            </a:r>
            <a:r>
              <a:rPr lang="en-US" dirty="0" err="1">
                <a:latin typeface="Exo 2" pitchFamily="2" charset="0"/>
              </a:rPr>
              <a:t>Dahary</a:t>
            </a:r>
            <a:r>
              <a:rPr lang="en-US" dirty="0">
                <a:latin typeface="Exo 2" pitchFamily="2" charset="0"/>
              </a:rPr>
              <a:t> et al., SIGGRAPH 2025]</a:t>
            </a:r>
            <a:endParaRPr lang="en-IL" dirty="0">
              <a:latin typeface="Exo 2" pitchFamily="2" charset="0"/>
            </a:endParaRPr>
          </a:p>
        </p:txBody>
      </p:sp>
      <p:sp>
        <p:nvSpPr>
          <p:cNvPr id="3" name="Title 2">
            <a:extLst>
              <a:ext uri="{FF2B5EF4-FFF2-40B4-BE49-F238E27FC236}">
                <a16:creationId xmlns:a16="http://schemas.microsoft.com/office/drawing/2014/main" id="{E4D26C0B-8F75-E5F4-CD47-D647DA77374A}"/>
              </a:ext>
            </a:extLst>
          </p:cNvPr>
          <p:cNvSpPr>
            <a:spLocks noGrp="1"/>
          </p:cNvSpPr>
          <p:nvPr>
            <p:ph type="title"/>
          </p:nvPr>
        </p:nvSpPr>
        <p:spPr/>
        <p:txBody>
          <a:bodyPr>
            <a:normAutofit fontScale="90000"/>
          </a:bodyPr>
          <a:lstStyle/>
          <a:p>
            <a:endParaRPr lang="en-IL"/>
          </a:p>
        </p:txBody>
      </p:sp>
      <p:sp>
        <p:nvSpPr>
          <p:cNvPr id="29" name="Text Placeholder 28">
            <a:extLst>
              <a:ext uri="{FF2B5EF4-FFF2-40B4-BE49-F238E27FC236}">
                <a16:creationId xmlns:a16="http://schemas.microsoft.com/office/drawing/2014/main" id="{F2E88562-10F5-44D8-236D-E5A7B4523FC6}"/>
              </a:ext>
            </a:extLst>
          </p:cNvPr>
          <p:cNvSpPr>
            <a:spLocks noGrp="1"/>
          </p:cNvSpPr>
          <p:nvPr>
            <p:ph type="body" idx="1"/>
          </p:nvPr>
        </p:nvSpPr>
        <p:spPr/>
        <p:txBody>
          <a:bodyPr/>
          <a:lstStyle/>
          <a:p>
            <a:endParaRPr lang="en-IL"/>
          </a:p>
        </p:txBody>
      </p:sp>
      <p:sp>
        <p:nvSpPr>
          <p:cNvPr id="30" name="Date Placeholder 3">
            <a:extLst>
              <a:ext uri="{FF2B5EF4-FFF2-40B4-BE49-F238E27FC236}">
                <a16:creationId xmlns:a16="http://schemas.microsoft.com/office/drawing/2014/main" id="{AA8936F6-E204-D930-0D24-0A4428F8753F}"/>
              </a:ext>
            </a:extLst>
          </p:cNvPr>
          <p:cNvSpPr>
            <a:spLocks noGrp="1"/>
          </p:cNvSpPr>
          <p:nvPr>
            <p:ph type="dt" idx="10"/>
          </p:nvPr>
        </p:nvSpPr>
        <p:spPr>
          <a:xfrm>
            <a:off x="295382" y="6408550"/>
            <a:ext cx="2743200" cy="365125"/>
          </a:xfrm>
        </p:spPr>
        <p:txBody>
          <a:bodyPr/>
          <a:lstStyle/>
          <a:p>
            <a:r>
              <a:rPr lang="en-GB" dirty="0"/>
              <a:t>SIGGRAPH 2025 Course</a:t>
            </a:r>
          </a:p>
        </p:txBody>
      </p:sp>
      <p:sp>
        <p:nvSpPr>
          <p:cNvPr id="31" name="Footer Placeholder 4">
            <a:extLst>
              <a:ext uri="{FF2B5EF4-FFF2-40B4-BE49-F238E27FC236}">
                <a16:creationId xmlns:a16="http://schemas.microsoft.com/office/drawing/2014/main" id="{ED0C9D86-63B3-0ABA-8378-240F594E719B}"/>
              </a:ext>
            </a:extLst>
          </p:cNvPr>
          <p:cNvSpPr>
            <a:spLocks noGrp="1"/>
          </p:cNvSpPr>
          <p:nvPr>
            <p:ph type="ftr" idx="11"/>
          </p:nvPr>
        </p:nvSpPr>
        <p:spPr>
          <a:xfrm>
            <a:off x="4038600" y="6410138"/>
            <a:ext cx="4114800" cy="365125"/>
          </a:xfrm>
        </p:spPr>
        <p:txBody>
          <a:bodyPr/>
          <a:lstStyle/>
          <a:p>
            <a:r>
              <a:rPr lang="en-GB"/>
              <a:t>Attention</a:t>
            </a:r>
            <a:endParaRPr lang="en-GB" dirty="0"/>
          </a:p>
        </p:txBody>
      </p:sp>
      <p:sp>
        <p:nvSpPr>
          <p:cNvPr id="32" name="Slide Number Placeholder 5">
            <a:extLst>
              <a:ext uri="{FF2B5EF4-FFF2-40B4-BE49-F238E27FC236}">
                <a16:creationId xmlns:a16="http://schemas.microsoft.com/office/drawing/2014/main" id="{44933E97-C128-8B0A-CE14-3895DBCFD916}"/>
              </a:ext>
            </a:extLst>
          </p:cNvPr>
          <p:cNvSpPr>
            <a:spLocks noGrp="1"/>
          </p:cNvSpPr>
          <p:nvPr>
            <p:ph type="sldNum" idx="12"/>
          </p:nvPr>
        </p:nvSpPr>
        <p:spPr>
          <a:xfrm>
            <a:off x="8386622" y="6408550"/>
            <a:ext cx="3509995" cy="365125"/>
          </a:xfrm>
        </p:spPr>
        <p:txBody>
          <a:bodyPr/>
          <a:lstStyle/>
          <a:p>
            <a:pPr marL="0" lvl="0" indent="0" algn="r" rtl="0">
              <a:spcBef>
                <a:spcPts val="0"/>
              </a:spcBef>
              <a:spcAft>
                <a:spcPts val="0"/>
              </a:spcAft>
              <a:buNone/>
            </a:pPr>
            <a:r>
              <a:rPr lang="en-US"/>
              <a:t>Diffusion Models in Visual Computing</a:t>
            </a:r>
          </a:p>
        </p:txBody>
      </p:sp>
    </p:spTree>
    <p:extLst>
      <p:ext uri="{BB962C8B-B14F-4D97-AF65-F5344CB8AC3E}">
        <p14:creationId xmlns:p14="http://schemas.microsoft.com/office/powerpoint/2010/main" val="32476565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92C76-086F-24C2-2BF7-DCDD2E0AF7C1}"/>
              </a:ext>
            </a:extLst>
          </p:cNvPr>
          <p:cNvSpPr>
            <a:spLocks noGrp="1"/>
          </p:cNvSpPr>
          <p:nvPr>
            <p:ph type="title"/>
          </p:nvPr>
        </p:nvSpPr>
        <p:spPr>
          <a:xfrm>
            <a:off x="295381" y="2982686"/>
            <a:ext cx="11601235" cy="892627"/>
          </a:xfrm>
        </p:spPr>
        <p:txBody>
          <a:bodyPr>
            <a:noAutofit/>
          </a:bodyPr>
          <a:lstStyle/>
          <a:p>
            <a:pPr algn="ctr"/>
            <a:r>
              <a:rPr lang="en-IL" sz="7200" dirty="0"/>
              <a:t>Thank You!</a:t>
            </a:r>
          </a:p>
        </p:txBody>
      </p:sp>
      <p:sp>
        <p:nvSpPr>
          <p:cNvPr id="4" name="Date Placeholder 3">
            <a:extLst>
              <a:ext uri="{FF2B5EF4-FFF2-40B4-BE49-F238E27FC236}">
                <a16:creationId xmlns:a16="http://schemas.microsoft.com/office/drawing/2014/main" id="{1A38F57F-E1C6-A751-17CE-6531A7799729}"/>
              </a:ext>
            </a:extLst>
          </p:cNvPr>
          <p:cNvSpPr>
            <a:spLocks noGrp="1"/>
          </p:cNvSpPr>
          <p:nvPr>
            <p:ph type="dt" idx="10"/>
          </p:nvPr>
        </p:nvSpPr>
        <p:spPr/>
        <p:txBody>
          <a:bodyPr/>
          <a:lstStyle/>
          <a:p>
            <a:r>
              <a:rPr lang="en-GB" dirty="0"/>
              <a:t>SIGGRAPH 2025 Course</a:t>
            </a:r>
          </a:p>
        </p:txBody>
      </p:sp>
      <p:sp>
        <p:nvSpPr>
          <p:cNvPr id="5" name="Footer Placeholder 4">
            <a:extLst>
              <a:ext uri="{FF2B5EF4-FFF2-40B4-BE49-F238E27FC236}">
                <a16:creationId xmlns:a16="http://schemas.microsoft.com/office/drawing/2014/main" id="{AAF0B004-8401-0900-F386-721910598F90}"/>
              </a:ext>
            </a:extLst>
          </p:cNvPr>
          <p:cNvSpPr>
            <a:spLocks noGrp="1"/>
          </p:cNvSpPr>
          <p:nvPr>
            <p:ph type="ftr" idx="11"/>
          </p:nvPr>
        </p:nvSpPr>
        <p:spPr/>
        <p:txBody>
          <a:bodyPr/>
          <a:lstStyle/>
          <a:p>
            <a:r>
              <a:rPr lang="en-GB"/>
              <a:t>Attention</a:t>
            </a:r>
            <a:endParaRPr lang="en-GB" dirty="0"/>
          </a:p>
        </p:txBody>
      </p:sp>
      <p:sp>
        <p:nvSpPr>
          <p:cNvPr id="6" name="Slide Number Placeholder 5">
            <a:extLst>
              <a:ext uri="{FF2B5EF4-FFF2-40B4-BE49-F238E27FC236}">
                <a16:creationId xmlns:a16="http://schemas.microsoft.com/office/drawing/2014/main" id="{DAA5607C-B3A7-4D32-6454-B2D0985AF97A}"/>
              </a:ext>
            </a:extLst>
          </p:cNvPr>
          <p:cNvSpPr>
            <a:spLocks noGrp="1"/>
          </p:cNvSpPr>
          <p:nvPr>
            <p:ph type="sldNum" idx="12"/>
          </p:nvPr>
        </p:nvSpPr>
        <p:spPr/>
        <p:txBody>
          <a:bodyPr/>
          <a:lstStyle/>
          <a:p>
            <a:pPr marL="0" lvl="0" indent="0" algn="r" rtl="0">
              <a:spcBef>
                <a:spcPts val="0"/>
              </a:spcBef>
              <a:spcAft>
                <a:spcPts val="0"/>
              </a:spcAft>
              <a:buNone/>
            </a:pPr>
            <a:r>
              <a:rPr lang="en-US"/>
              <a:t>Diffusion Models in Visual Computing</a:t>
            </a:r>
          </a:p>
        </p:txBody>
      </p:sp>
    </p:spTree>
    <p:extLst>
      <p:ext uri="{BB962C8B-B14F-4D97-AF65-F5344CB8AC3E}">
        <p14:creationId xmlns:p14="http://schemas.microsoft.com/office/powerpoint/2010/main" val="1275223738"/>
      </p:ext>
    </p:extLst>
  </p:cSld>
  <p:clrMapOvr>
    <a:masterClrMapping/>
  </p:clrMapOvr>
</p:sld>
</file>

<file path=ppt/theme/theme1.xml><?xml version="1.0" encoding="utf-8"?>
<a:theme xmlns:a="http://schemas.openxmlformats.org/drawingml/2006/main" name="Office 2013 - 2022 Theme">
  <a:themeElements>
    <a:clrScheme name="Office 2013 - 2022 Them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10974</TotalTime>
  <Words>3884</Words>
  <Application>Microsoft Macintosh PowerPoint</Application>
  <PresentationFormat>Widescreen</PresentationFormat>
  <Paragraphs>462</Paragraphs>
  <Slides>52</Slides>
  <Notes>36</Notes>
  <HiddenSlides>0</HiddenSlides>
  <MMClips>3</MMClips>
  <ScaleCrop>false</ScaleCrop>
  <HeadingPairs>
    <vt:vector size="6" baseType="variant">
      <vt:variant>
        <vt:lpstr>Fonts Used</vt:lpstr>
      </vt:variant>
      <vt:variant>
        <vt:i4>13</vt:i4>
      </vt:variant>
      <vt:variant>
        <vt:lpstr>Theme</vt:lpstr>
      </vt:variant>
      <vt:variant>
        <vt:i4>2</vt:i4>
      </vt:variant>
      <vt:variant>
        <vt:lpstr>Slide Titles</vt:lpstr>
      </vt:variant>
      <vt:variant>
        <vt:i4>52</vt:i4>
      </vt:variant>
    </vt:vector>
  </HeadingPairs>
  <TitlesOfParts>
    <vt:vector size="67" baseType="lpstr">
      <vt:lpstr>Segoe Script</vt:lpstr>
      <vt:lpstr>Chalkduster</vt:lpstr>
      <vt:lpstr>Ubuntu</vt:lpstr>
      <vt:lpstr>Ink Free</vt:lpstr>
      <vt:lpstr>Aptos Display</vt:lpstr>
      <vt:lpstr>Cambria Math</vt:lpstr>
      <vt:lpstr>Gentona ExtraLight</vt:lpstr>
      <vt:lpstr>Calibri</vt:lpstr>
      <vt:lpstr>Exo 2</vt:lpstr>
      <vt:lpstr>Aptos</vt:lpstr>
      <vt:lpstr>Google Sans</vt:lpstr>
      <vt:lpstr>Arial</vt:lpstr>
      <vt:lpstr>Manrope</vt:lpstr>
      <vt:lpstr>Office 2013 - 2022 Theme</vt:lpstr>
      <vt:lpstr>1_Office Theme</vt:lpstr>
      <vt:lpstr>PowerPoint Presentation</vt:lpstr>
      <vt:lpstr>Image Generative Models are Great</vt:lpstr>
      <vt:lpstr>How Did We Get From Here </vt:lpstr>
      <vt:lpstr>To Here</vt:lpstr>
      <vt:lpstr>“Attention is all you need”  [Vaswani et al. 2017]</vt:lpstr>
      <vt:lpstr>Self-Attention Layers</vt:lpstr>
      <vt:lpstr>Self-Attention Layers</vt:lpstr>
      <vt:lpstr>Self-Attention Layers</vt:lpstr>
      <vt:lpstr>Cross-Attention Layers</vt:lpstr>
      <vt:lpstr>Cross-Attention Layers Another Point of View</vt:lpstr>
      <vt:lpstr>Multi-Modal Attention</vt:lpstr>
      <vt:lpstr>Semantics in Attention Layers</vt:lpstr>
      <vt:lpstr>Semantic Correspondence and Appearance Transfer</vt:lpstr>
      <vt:lpstr>Attention Is All You Need</vt:lpstr>
      <vt:lpstr>Attention Is All You Need</vt:lpstr>
      <vt:lpstr>Attention Is All You Need</vt:lpstr>
      <vt:lpstr>Appearance Transfer</vt:lpstr>
      <vt:lpstr>Appearance Transfer</vt:lpstr>
      <vt:lpstr>Cross-Image Attention</vt:lpstr>
      <vt:lpstr>Cross-Image Attention</vt:lpstr>
      <vt:lpstr>Appearance Transfer Results</vt:lpstr>
      <vt:lpstr>Appearance Transfer Results</vt:lpstr>
      <vt:lpstr>Appearance Transfer Results</vt:lpstr>
      <vt:lpstr>Appearance Transfer Results</vt:lpstr>
      <vt:lpstr>Appearance Transfer Results</vt:lpstr>
      <vt:lpstr>Appearance Transfer Results</vt:lpstr>
      <vt:lpstr>Consistent Generation</vt:lpstr>
      <vt:lpstr>Sytle Consistency: Style Aligned</vt:lpstr>
      <vt:lpstr>Content Consistency: ConsiStory</vt:lpstr>
      <vt:lpstr>Shared Attention During the Diffusion Process</vt:lpstr>
      <vt:lpstr>Consistent Text-to-Image Generation </vt:lpstr>
      <vt:lpstr>Consistent Text-to-Image Generation  for personalization</vt:lpstr>
      <vt:lpstr>Using Consistent Data for Personalization</vt:lpstr>
      <vt:lpstr>Using Consistent Data for Personalization</vt:lpstr>
      <vt:lpstr>Consistent Text-to-Image Generation  for image-to-image tasks</vt:lpstr>
      <vt:lpstr>PowerPoint Presentation</vt:lpstr>
      <vt:lpstr>Consistent Text-to-Image Generation  for image-to-image tasks</vt:lpstr>
      <vt:lpstr>PowerPoint Presentation</vt:lpstr>
      <vt:lpstr>Nested Attention</vt:lpstr>
      <vt:lpstr>Nested Attention</vt:lpstr>
      <vt:lpstr>Nested Attention</vt:lpstr>
      <vt:lpstr>PowerPoint Presentation</vt:lpstr>
      <vt:lpstr>PowerPoint Presentation</vt:lpstr>
      <vt:lpstr>PowerPoint Presentation</vt:lpstr>
      <vt:lpstr>Giraffe and a Zebra at the Same Image?</vt:lpstr>
      <vt:lpstr>Giraffe and a Zebra at the Same Image?</vt:lpstr>
      <vt:lpstr>PowerPoint Presentation</vt:lpstr>
      <vt:lpstr>PowerPoint Presentation</vt:lpstr>
      <vt:lpstr>Leakage in Self-Attention Layers</vt:lpstr>
      <vt:lpstr>PowerPoint Presentation</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Diffusion Models for  Visual Computing</dc:title>
  <dc:creator>Daniel Ritchie</dc:creator>
  <cp:lastModifiedBy>Or Patashnik</cp:lastModifiedBy>
  <cp:revision>69</cp:revision>
  <dcterms:created xsi:type="dcterms:W3CDTF">2023-03-29T20:59:10Z</dcterms:created>
  <dcterms:modified xsi:type="dcterms:W3CDTF">2025-08-12T17:38:34Z</dcterms:modified>
</cp:coreProperties>
</file>