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48" r:id="rId1"/>
  </p:sldMasterIdLst>
  <p:notesMasterIdLst>
    <p:notesMasterId r:id="rId84"/>
  </p:notesMasterIdLst>
  <p:handoutMasterIdLst>
    <p:handoutMasterId r:id="rId85"/>
  </p:handoutMasterIdLst>
  <p:sldIdLst>
    <p:sldId id="256" r:id="rId2"/>
    <p:sldId id="2147374766" r:id="rId3"/>
    <p:sldId id="5040" r:id="rId4"/>
    <p:sldId id="5043" r:id="rId5"/>
    <p:sldId id="4999" r:id="rId6"/>
    <p:sldId id="5000" r:id="rId7"/>
    <p:sldId id="288" r:id="rId8"/>
    <p:sldId id="5046" r:id="rId9"/>
    <p:sldId id="259" r:id="rId10"/>
    <p:sldId id="5002" r:id="rId11"/>
    <p:sldId id="5004" r:id="rId12"/>
    <p:sldId id="5005" r:id="rId13"/>
    <p:sldId id="5006" r:id="rId14"/>
    <p:sldId id="5047" r:id="rId15"/>
    <p:sldId id="5018" r:id="rId16"/>
    <p:sldId id="5007" r:id="rId17"/>
    <p:sldId id="5009" r:id="rId18"/>
    <p:sldId id="5010" r:id="rId19"/>
    <p:sldId id="4988" r:id="rId20"/>
    <p:sldId id="4983" r:id="rId21"/>
    <p:sldId id="276" r:id="rId22"/>
    <p:sldId id="277" r:id="rId23"/>
    <p:sldId id="278" r:id="rId24"/>
    <p:sldId id="281" r:id="rId25"/>
    <p:sldId id="5012" r:id="rId26"/>
    <p:sldId id="5028" r:id="rId27"/>
    <p:sldId id="5015" r:id="rId28"/>
    <p:sldId id="5016" r:id="rId29"/>
    <p:sldId id="5020" r:id="rId30"/>
    <p:sldId id="4984" r:id="rId31"/>
    <p:sldId id="296" r:id="rId32"/>
    <p:sldId id="5019" r:id="rId33"/>
    <p:sldId id="5021" r:id="rId34"/>
    <p:sldId id="5022" r:id="rId35"/>
    <p:sldId id="5023" r:id="rId36"/>
    <p:sldId id="5017" r:id="rId37"/>
    <p:sldId id="5024" r:id="rId38"/>
    <p:sldId id="5025" r:id="rId39"/>
    <p:sldId id="5026" r:id="rId40"/>
    <p:sldId id="5027" r:id="rId41"/>
    <p:sldId id="282" r:id="rId42"/>
    <p:sldId id="291" r:id="rId43"/>
    <p:sldId id="294" r:id="rId44"/>
    <p:sldId id="5031" r:id="rId45"/>
    <p:sldId id="5030" r:id="rId46"/>
    <p:sldId id="5036" r:id="rId47"/>
    <p:sldId id="5032" r:id="rId48"/>
    <p:sldId id="2147374940" r:id="rId49"/>
    <p:sldId id="257" r:id="rId50"/>
    <p:sldId id="5041" r:id="rId51"/>
    <p:sldId id="5033" r:id="rId52"/>
    <p:sldId id="5034" r:id="rId53"/>
    <p:sldId id="5035" r:id="rId54"/>
    <p:sldId id="5037" r:id="rId55"/>
    <p:sldId id="5038" r:id="rId56"/>
    <p:sldId id="263" r:id="rId57"/>
    <p:sldId id="265" r:id="rId58"/>
    <p:sldId id="264" r:id="rId59"/>
    <p:sldId id="5039" r:id="rId60"/>
    <p:sldId id="267" r:id="rId61"/>
    <p:sldId id="5044" r:id="rId62"/>
    <p:sldId id="5042" r:id="rId63"/>
    <p:sldId id="5048" r:id="rId64"/>
    <p:sldId id="2147374754" r:id="rId65"/>
    <p:sldId id="2147374756" r:id="rId66"/>
    <p:sldId id="2147374761" r:id="rId67"/>
    <p:sldId id="2147374762" r:id="rId68"/>
    <p:sldId id="5049" r:id="rId69"/>
    <p:sldId id="2147374763" r:id="rId70"/>
    <p:sldId id="2147374764" r:id="rId71"/>
    <p:sldId id="2147374744" r:id="rId72"/>
    <p:sldId id="2147374775" r:id="rId73"/>
    <p:sldId id="2147374938" r:id="rId74"/>
    <p:sldId id="2147374779" r:id="rId75"/>
    <p:sldId id="2147374780" r:id="rId76"/>
    <p:sldId id="2147374827" r:id="rId77"/>
    <p:sldId id="2147374826" r:id="rId78"/>
    <p:sldId id="2147374824" r:id="rId79"/>
    <p:sldId id="2147374942" r:id="rId80"/>
    <p:sldId id="2147374939" r:id="rId81"/>
    <p:sldId id="2147374941" r:id="rId82"/>
    <p:sldId id="4995" r:id="rId83"/>
  </p:sldIdLst>
  <p:sldSz cx="12192000" cy="6858000"/>
  <p:notesSz cx="6858000" cy="9144000"/>
  <p:embeddedFontLst>
    <p:embeddedFont>
      <p:font typeface="Calibri" panose="020F0502020204030204" pitchFamily="34" charset="0"/>
      <p:regular r:id="rId86"/>
      <p:bold r:id="rId87"/>
      <p:italic r:id="rId88"/>
      <p:boldItalic r:id="rId89"/>
    </p:embeddedFont>
    <p:embeddedFont>
      <p:font typeface="Cambria" panose="02040503050406030204" pitchFamily="18" charset="0"/>
      <p:regular r:id="rId90"/>
      <p:bold r:id="rId91"/>
      <p:italic r:id="rId92"/>
      <p:boldItalic r:id="rId93"/>
    </p:embeddedFont>
    <p:embeddedFont>
      <p:font typeface="Cambria Math" panose="02040503050406030204" pitchFamily="18" charset="0"/>
      <p:regular r:id="rId94"/>
    </p:embeddedFont>
    <p:embeddedFont>
      <p:font typeface="Source Sans Pro" panose="020B0503030403020204" pitchFamily="34" charset="0"/>
      <p:regular r:id="rId95"/>
      <p:bold r:id="rId96"/>
      <p:italic r:id="rId97"/>
      <p:boldItalic r:id="rId98"/>
    </p:embeddedFont>
    <p:embeddedFont>
      <p:font typeface="Source Sans Pro SemiBold" panose="020B0503030403020204" pitchFamily="34" charset="0"/>
      <p:regular r:id="rId99"/>
      <p:bold r:id="rId100"/>
      <p:italic r:id="rId101"/>
      <p:boldItalic r:id="rId102"/>
    </p:embeddedFont>
    <p:embeddedFont>
      <p:font typeface="Sriracha" pitchFamily="2" charset="-34"/>
      <p:regular r:id="rId10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1313"/>
    <a:srgbClr val="D72E2E"/>
    <a:srgbClr val="FF7F0C"/>
    <a:srgbClr val="096AAD"/>
    <a:srgbClr val="8C1515"/>
    <a:srgbClr val="CADBF7"/>
    <a:srgbClr val="CBDBF9"/>
    <a:srgbClr val="C7D7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52"/>
    <p:restoredTop sz="66957"/>
  </p:normalViewPr>
  <p:slideViewPr>
    <p:cSldViewPr snapToGrid="0" snapToObjects="1">
      <p:cViewPr varScale="1">
        <p:scale>
          <a:sx n="87" d="100"/>
          <a:sy n="87" d="100"/>
        </p:scale>
        <p:origin x="1984" y="200"/>
      </p:cViewPr>
      <p:guideLst/>
    </p:cSldViewPr>
  </p:slideViewPr>
  <p:outlineViewPr>
    <p:cViewPr>
      <p:scale>
        <a:sx n="33" d="100"/>
        <a:sy n="33" d="100"/>
      </p:scale>
      <p:origin x="0" y="0"/>
    </p:cViewPr>
  </p:outlineViewPr>
  <p:notesTextViewPr>
    <p:cViewPr>
      <p:scale>
        <a:sx n="170" d="100"/>
        <a:sy n="170" d="100"/>
      </p:scale>
      <p:origin x="0" y="0"/>
    </p:cViewPr>
  </p:notesTextViewPr>
  <p:notesViewPr>
    <p:cSldViewPr snapToGrid="0" snapToObjects="1">
      <p:cViewPr varScale="1">
        <p:scale>
          <a:sx n="107" d="100"/>
          <a:sy n="107" d="100"/>
        </p:scale>
        <p:origin x="4408" y="16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89" Type="http://schemas.openxmlformats.org/officeDocument/2006/relationships/font" Target="fonts/font4.fntdata"/><Relationship Id="rId16" Type="http://schemas.openxmlformats.org/officeDocument/2006/relationships/slide" Target="slides/slide15.xml"/><Relationship Id="rId107" Type="http://schemas.openxmlformats.org/officeDocument/2006/relationships/tableStyles" Target="tableStyle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font" Target="fonts/font17.fntdata"/><Relationship Id="rId5" Type="http://schemas.openxmlformats.org/officeDocument/2006/relationships/slide" Target="slides/slide4.xml"/><Relationship Id="rId90" Type="http://schemas.openxmlformats.org/officeDocument/2006/relationships/font" Target="fonts/font5.fntdata"/><Relationship Id="rId95" Type="http://schemas.openxmlformats.org/officeDocument/2006/relationships/font" Target="fonts/font10.fntdata"/><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handoutMaster" Target="handoutMasters/handoutMaster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font" Target="fonts/font18.fntdata"/><Relationship Id="rId108"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font" Target="fonts/font3.fntdata"/><Relationship Id="rId91" Type="http://schemas.openxmlformats.org/officeDocument/2006/relationships/font" Target="fonts/font6.fntdata"/><Relationship Id="rId96"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font" Target="fonts/font1.fntdata"/><Relationship Id="rId94" Type="http://schemas.openxmlformats.org/officeDocument/2006/relationships/font" Target="fonts/font9.fntdata"/><Relationship Id="rId99" Type="http://schemas.openxmlformats.org/officeDocument/2006/relationships/font" Target="fonts/font14.fntdata"/><Relationship Id="rId10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font" Target="fonts/font12.fntdata"/><Relationship Id="rId104"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font" Target="fonts/font7.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2.fntdata"/><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font" Target="fonts/font15.fntdata"/><Relationship Id="rId105"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font" Target="fonts/font8.fntdata"/><Relationship Id="rId98" Type="http://schemas.openxmlformats.org/officeDocument/2006/relationships/font" Target="fonts/font13.fntdata"/><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nhyuk Sung" userId="60562023b6640282" providerId="LiveId" clId="{24E868E5-ACAD-EB44-B044-0865514DA0C0}"/>
    <pc:docChg chg="undo redo custSel addSld delSld modSld sldOrd">
      <pc:chgData name="Minhyuk Sung" userId="60562023b6640282" providerId="LiveId" clId="{24E868E5-ACAD-EB44-B044-0865514DA0C0}" dt="2024-11-02T08:32:08.361" v="9990"/>
      <pc:docMkLst>
        <pc:docMk/>
      </pc:docMkLst>
      <pc:sldChg chg="modSp mod">
        <pc:chgData name="Minhyuk Sung" userId="60562023b6640282" providerId="LiveId" clId="{24E868E5-ACAD-EB44-B044-0865514DA0C0}" dt="2024-09-16T02:37:59.858" v="11" actId="20577"/>
        <pc:sldMkLst>
          <pc:docMk/>
          <pc:sldMk cId="4141492488" sldId="256"/>
        </pc:sldMkLst>
        <pc:spChg chg="mod">
          <ac:chgData name="Minhyuk Sung" userId="60562023b6640282" providerId="LiveId" clId="{24E868E5-ACAD-EB44-B044-0865514DA0C0}" dt="2024-09-16T02:37:57.584" v="9" actId="20577"/>
          <ac:spMkLst>
            <pc:docMk/>
            <pc:sldMk cId="4141492488" sldId="256"/>
            <ac:spMk id="11" creationId="{1BC78665-8215-4A4D-81F2-163B5B449091}"/>
          </ac:spMkLst>
        </pc:spChg>
        <pc:spChg chg="mod">
          <ac:chgData name="Minhyuk Sung" userId="60562023b6640282" providerId="LiveId" clId="{24E868E5-ACAD-EB44-B044-0865514DA0C0}" dt="2024-09-16T02:37:59.858" v="11" actId="20577"/>
          <ac:spMkLst>
            <pc:docMk/>
            <pc:sldMk cId="4141492488" sldId="256"/>
            <ac:spMk id="13" creationId="{B8A4709E-0B11-9C4C-8BCD-AC5F309B34F3}"/>
          </ac:spMkLst>
        </pc:spChg>
      </pc:sldChg>
      <pc:sldChg chg="modSp new del mod">
        <pc:chgData name="Minhyuk Sung" userId="60562023b6640282" providerId="LiveId" clId="{24E868E5-ACAD-EB44-B044-0865514DA0C0}" dt="2024-09-16T05:20:01.278" v="17" actId="2696"/>
        <pc:sldMkLst>
          <pc:docMk/>
          <pc:sldMk cId="196101936" sldId="257"/>
        </pc:sldMkLst>
        <pc:spChg chg="mod">
          <ac:chgData name="Minhyuk Sung" userId="60562023b6640282" providerId="LiveId" clId="{24E868E5-ACAD-EB44-B044-0865514DA0C0}" dt="2024-09-16T05:19:42.895" v="14"/>
          <ac:spMkLst>
            <pc:docMk/>
            <pc:sldMk cId="196101936" sldId="257"/>
            <ac:spMk id="2" creationId="{2317D6FB-B9A2-8EF8-4DA5-096678B30AA8}"/>
          </ac:spMkLst>
        </pc:spChg>
      </pc:sldChg>
      <pc:sldChg chg="modSp add mod modAnim">
        <pc:chgData name="Minhyuk Sung" userId="60562023b6640282" providerId="LiveId" clId="{24E868E5-ACAD-EB44-B044-0865514DA0C0}" dt="2024-09-22T12:24:42.356" v="8799" actId="20577"/>
        <pc:sldMkLst>
          <pc:docMk/>
          <pc:sldMk cId="836742679" sldId="471"/>
        </pc:sldMkLst>
        <pc:spChg chg="mod">
          <ac:chgData name="Minhyuk Sung" userId="60562023b6640282" providerId="LiveId" clId="{24E868E5-ACAD-EB44-B044-0865514DA0C0}" dt="2024-09-22T12:24:09.653" v="8795" actId="20577"/>
          <ac:spMkLst>
            <pc:docMk/>
            <pc:sldMk cId="836742679" sldId="471"/>
            <ac:spMk id="5" creationId="{B8967BE8-4BBE-9851-2237-74376D9232C7}"/>
          </ac:spMkLst>
        </pc:spChg>
        <pc:spChg chg="mod">
          <ac:chgData name="Minhyuk Sung" userId="60562023b6640282" providerId="LiveId" clId="{24E868E5-ACAD-EB44-B044-0865514DA0C0}" dt="2024-09-22T12:24:42.356" v="8799" actId="20577"/>
          <ac:spMkLst>
            <pc:docMk/>
            <pc:sldMk cId="836742679" sldId="471"/>
            <ac:spMk id="6" creationId="{0EA1C1B3-4191-EC9F-01C0-2E8FD9FD001A}"/>
          </ac:spMkLst>
        </pc:spChg>
      </pc:sldChg>
      <pc:sldChg chg="del">
        <pc:chgData name="Minhyuk Sung" userId="60562023b6640282" providerId="LiveId" clId="{24E868E5-ACAD-EB44-B044-0865514DA0C0}" dt="2024-09-16T02:38:08.432" v="12" actId="2696"/>
        <pc:sldMkLst>
          <pc:docMk/>
          <pc:sldMk cId="2969512596" sldId="515"/>
        </pc:sldMkLst>
      </pc:sldChg>
      <pc:sldChg chg="del">
        <pc:chgData name="Minhyuk Sung" userId="60562023b6640282" providerId="LiveId" clId="{24E868E5-ACAD-EB44-B044-0865514DA0C0}" dt="2024-09-21T10:40:34.099" v="7368" actId="2696"/>
        <pc:sldMkLst>
          <pc:docMk/>
          <pc:sldMk cId="1620975837" sldId="4312"/>
        </pc:sldMkLst>
      </pc:sldChg>
      <pc:sldChg chg="addSp delSp modSp add del mod">
        <pc:chgData name="Minhyuk Sung" userId="60562023b6640282" providerId="LiveId" clId="{24E868E5-ACAD-EB44-B044-0865514DA0C0}" dt="2024-09-19T05:19:46.498" v="3215" actId="2696"/>
        <pc:sldMkLst>
          <pc:docMk/>
          <pc:sldMk cId="190374493" sldId="4352"/>
        </pc:sldMkLst>
        <pc:spChg chg="add del mod">
          <ac:chgData name="Minhyuk Sung" userId="60562023b6640282" providerId="LiveId" clId="{24E868E5-ACAD-EB44-B044-0865514DA0C0}" dt="2024-09-19T05:19:25.864" v="3212" actId="21"/>
          <ac:spMkLst>
            <pc:docMk/>
            <pc:sldMk cId="190374493" sldId="4352"/>
            <ac:spMk id="3" creationId="{A9FE6B49-B52C-7D80-624E-AF9390839A04}"/>
          </ac:spMkLst>
        </pc:spChg>
        <pc:spChg chg="mod">
          <ac:chgData name="Minhyuk Sung" userId="60562023b6640282" providerId="LiveId" clId="{24E868E5-ACAD-EB44-B044-0865514DA0C0}" dt="2024-09-19T05:19:44.772" v="3214" actId="6549"/>
          <ac:spMkLst>
            <pc:docMk/>
            <pc:sldMk cId="190374493" sldId="4352"/>
            <ac:spMk id="5" creationId="{027A2C08-9B52-03B3-A4E9-E0624AAD9303}"/>
          </ac:spMkLst>
        </pc:spChg>
        <pc:picChg chg="add del mod">
          <ac:chgData name="Minhyuk Sung" userId="60562023b6640282" providerId="LiveId" clId="{24E868E5-ACAD-EB44-B044-0865514DA0C0}" dt="2024-09-19T05:19:24.241" v="3209"/>
          <ac:picMkLst>
            <pc:docMk/>
            <pc:sldMk cId="190374493" sldId="4352"/>
            <ac:picMk id="6" creationId="{2F568802-C1DC-A306-1685-446308C9EE04}"/>
          </ac:picMkLst>
        </pc:picChg>
        <pc:picChg chg="add del mod">
          <ac:chgData name="Minhyuk Sung" userId="60562023b6640282" providerId="LiveId" clId="{24E868E5-ACAD-EB44-B044-0865514DA0C0}" dt="2024-09-19T05:19:25.587" v="3211"/>
          <ac:picMkLst>
            <pc:docMk/>
            <pc:sldMk cId="190374493" sldId="4352"/>
            <ac:picMk id="7" creationId="{AF704983-CFE7-1A79-EC90-6A2241FDB923}"/>
          </ac:picMkLst>
        </pc:picChg>
        <pc:picChg chg="add del mod">
          <ac:chgData name="Minhyuk Sung" userId="60562023b6640282" providerId="LiveId" clId="{24E868E5-ACAD-EB44-B044-0865514DA0C0}" dt="2024-09-19T05:19:28.645" v="3213" actId="1076"/>
          <ac:picMkLst>
            <pc:docMk/>
            <pc:sldMk cId="190374493" sldId="4352"/>
            <ac:picMk id="1026" creationId="{CAE9C073-4EEE-E50B-A15C-EB74DD0E3080}"/>
          </ac:picMkLst>
        </pc:picChg>
      </pc:sldChg>
      <pc:sldChg chg="add del">
        <pc:chgData name="Minhyuk Sung" userId="60562023b6640282" providerId="LiveId" clId="{24E868E5-ACAD-EB44-B044-0865514DA0C0}" dt="2024-09-16T11:32:52.754" v="1720" actId="2696"/>
        <pc:sldMkLst>
          <pc:docMk/>
          <pc:sldMk cId="3260934175" sldId="4438"/>
        </pc:sldMkLst>
      </pc:sldChg>
      <pc:sldChg chg="add del">
        <pc:chgData name="Minhyuk Sung" userId="60562023b6640282" providerId="LiveId" clId="{24E868E5-ACAD-EB44-B044-0865514DA0C0}" dt="2024-09-16T08:06:31.432" v="1701" actId="2696"/>
        <pc:sldMkLst>
          <pc:docMk/>
          <pc:sldMk cId="3541951583" sldId="4451"/>
        </pc:sldMkLst>
      </pc:sldChg>
      <pc:sldChg chg="addSp delSp modSp add mod ord">
        <pc:chgData name="Minhyuk Sung" userId="60562023b6640282" providerId="LiveId" clId="{24E868E5-ACAD-EB44-B044-0865514DA0C0}" dt="2024-09-21T03:37:56.033" v="3494"/>
        <pc:sldMkLst>
          <pc:docMk/>
          <pc:sldMk cId="218530811" sldId="4453"/>
        </pc:sldMkLst>
        <pc:spChg chg="mod">
          <ac:chgData name="Minhyuk Sung" userId="60562023b6640282" providerId="LiveId" clId="{24E868E5-ACAD-EB44-B044-0865514DA0C0}" dt="2024-09-16T11:52:30.747" v="1866" actId="20577"/>
          <ac:spMkLst>
            <pc:docMk/>
            <pc:sldMk cId="218530811" sldId="4453"/>
            <ac:spMk id="2" creationId="{319DC147-DF67-87B6-C635-B590F27236FE}"/>
          </ac:spMkLst>
        </pc:spChg>
        <pc:spChg chg="add mod">
          <ac:chgData name="Minhyuk Sung" userId="60562023b6640282" providerId="LiveId" clId="{24E868E5-ACAD-EB44-B044-0865514DA0C0}" dt="2024-09-21T03:37:56.033" v="3494"/>
          <ac:spMkLst>
            <pc:docMk/>
            <pc:sldMk cId="218530811" sldId="4453"/>
            <ac:spMk id="3" creationId="{F21BF411-A81F-BC68-085F-3BD5665E70C0}"/>
          </ac:spMkLst>
        </pc:spChg>
        <pc:picChg chg="del">
          <ac:chgData name="Minhyuk Sung" userId="60562023b6640282" providerId="LiveId" clId="{24E868E5-ACAD-EB44-B044-0865514DA0C0}" dt="2024-09-16T11:51:50.601" v="1830" actId="478"/>
          <ac:picMkLst>
            <pc:docMk/>
            <pc:sldMk cId="218530811" sldId="4453"/>
            <ac:picMk id="3076" creationId="{CCDABAE0-CCDC-A7EF-CD2B-7C74E1B8DB8F}"/>
          </ac:picMkLst>
        </pc:picChg>
      </pc:sldChg>
      <pc:sldChg chg="add del">
        <pc:chgData name="Minhyuk Sung" userId="60562023b6640282" providerId="LiveId" clId="{24E868E5-ACAD-EB44-B044-0865514DA0C0}" dt="2024-09-16T08:06:17.391" v="1699" actId="2696"/>
        <pc:sldMkLst>
          <pc:docMk/>
          <pc:sldMk cId="3314801592" sldId="4453"/>
        </pc:sldMkLst>
      </pc:sldChg>
      <pc:sldChg chg="delSp add ord modAnim">
        <pc:chgData name="Minhyuk Sung" userId="60562023b6640282" providerId="LiveId" clId="{24E868E5-ACAD-EB44-B044-0865514DA0C0}" dt="2024-09-16T13:18:53.334" v="3150" actId="21"/>
        <pc:sldMkLst>
          <pc:docMk/>
          <pc:sldMk cId="3934093540" sldId="4454"/>
        </pc:sldMkLst>
        <pc:picChg chg="del">
          <ac:chgData name="Minhyuk Sung" userId="60562023b6640282" providerId="LiveId" clId="{24E868E5-ACAD-EB44-B044-0865514DA0C0}" dt="2024-09-16T13:18:53.334" v="3150" actId="21"/>
          <ac:picMkLst>
            <pc:docMk/>
            <pc:sldMk cId="3934093540" sldId="4454"/>
            <ac:picMk id="5122" creationId="{BFAA922C-ADC3-AAB3-F6B9-A19B786E3F7D}"/>
          </ac:picMkLst>
        </pc:picChg>
      </pc:sldChg>
      <pc:sldChg chg="delSp add del mod">
        <pc:chgData name="Minhyuk Sung" userId="60562023b6640282" providerId="LiveId" clId="{24E868E5-ACAD-EB44-B044-0865514DA0C0}" dt="2024-09-21T04:11:54.650" v="4115" actId="2696"/>
        <pc:sldMkLst>
          <pc:docMk/>
          <pc:sldMk cId="1524776349" sldId="4455"/>
        </pc:sldMkLst>
        <pc:spChg chg="del">
          <ac:chgData name="Minhyuk Sung" userId="60562023b6640282" providerId="LiveId" clId="{24E868E5-ACAD-EB44-B044-0865514DA0C0}" dt="2024-09-21T04:11:03.182" v="4105" actId="21"/>
          <ac:spMkLst>
            <pc:docMk/>
            <pc:sldMk cId="1524776349" sldId="4455"/>
            <ac:spMk id="5" creationId="{528EA6F2-C604-4A5D-C0BA-BCD108C1F8F3}"/>
          </ac:spMkLst>
        </pc:spChg>
      </pc:sldChg>
      <pc:sldChg chg="add del">
        <pc:chgData name="Minhyuk Sung" userId="60562023b6640282" providerId="LiveId" clId="{24E868E5-ACAD-EB44-B044-0865514DA0C0}" dt="2024-09-21T04:10:08.776" v="4077" actId="2696"/>
        <pc:sldMkLst>
          <pc:docMk/>
          <pc:sldMk cId="862151959" sldId="4458"/>
        </pc:sldMkLst>
      </pc:sldChg>
      <pc:sldChg chg="addSp delSp modSp add mod ord modAnim">
        <pc:chgData name="Minhyuk Sung" userId="60562023b6640282" providerId="LiveId" clId="{24E868E5-ACAD-EB44-B044-0865514DA0C0}" dt="2024-09-22T12:44:45.469" v="9263"/>
        <pc:sldMkLst>
          <pc:docMk/>
          <pc:sldMk cId="3856495850" sldId="4459"/>
        </pc:sldMkLst>
        <pc:spChg chg="mod">
          <ac:chgData name="Minhyuk Sung" userId="60562023b6640282" providerId="LiveId" clId="{24E868E5-ACAD-EB44-B044-0865514DA0C0}" dt="2024-09-21T04:11:44.696" v="4113" actId="20577"/>
          <ac:spMkLst>
            <pc:docMk/>
            <pc:sldMk cId="3856495850" sldId="4459"/>
            <ac:spMk id="3" creationId="{4CB0F897-B068-43CB-1E9D-7D596A6B3C02}"/>
          </ac:spMkLst>
        </pc:spChg>
        <pc:spChg chg="add del mod">
          <ac:chgData name="Minhyuk Sung" userId="60562023b6640282" providerId="LiveId" clId="{24E868E5-ACAD-EB44-B044-0865514DA0C0}" dt="2024-09-22T12:28:13.363" v="8904"/>
          <ac:spMkLst>
            <pc:docMk/>
            <pc:sldMk cId="3856495850" sldId="4459"/>
            <ac:spMk id="6" creationId="{0473F2D3-03E6-5D57-548A-2D0D6AF1879F}"/>
          </ac:spMkLst>
        </pc:spChg>
        <pc:spChg chg="add del mod">
          <ac:chgData name="Minhyuk Sung" userId="60562023b6640282" providerId="LiveId" clId="{24E868E5-ACAD-EB44-B044-0865514DA0C0}" dt="2024-09-21T04:11:29.576" v="4108" actId="478"/>
          <ac:spMkLst>
            <pc:docMk/>
            <pc:sldMk cId="3856495850" sldId="4459"/>
            <ac:spMk id="6" creationId="{4DC6D9E7-3A2E-0754-A444-7D86B9BD0F6E}"/>
          </ac:spMkLst>
        </pc:spChg>
        <pc:spChg chg="add mod">
          <ac:chgData name="Minhyuk Sung" userId="60562023b6640282" providerId="LiveId" clId="{24E868E5-ACAD-EB44-B044-0865514DA0C0}" dt="2024-09-21T04:28:12.617" v="4885" actId="1035"/>
          <ac:spMkLst>
            <pc:docMk/>
            <pc:sldMk cId="3856495850" sldId="4459"/>
            <ac:spMk id="8" creationId="{D4A00D9A-C921-FE39-2D2B-DD95F4BCFF5E}"/>
          </ac:spMkLst>
        </pc:spChg>
        <pc:picChg chg="add mod">
          <ac:chgData name="Minhyuk Sung" userId="60562023b6640282" providerId="LiveId" clId="{24E868E5-ACAD-EB44-B044-0865514DA0C0}" dt="2024-09-21T04:22:51.579" v="4419" actId="1076"/>
          <ac:picMkLst>
            <pc:docMk/>
            <pc:sldMk cId="3856495850" sldId="4459"/>
            <ac:picMk id="2050" creationId="{AE5B1CC4-DF78-E795-7F01-C421DC03BAD8}"/>
          </ac:picMkLst>
        </pc:picChg>
        <pc:picChg chg="del mod">
          <ac:chgData name="Minhyuk Sung" userId="60562023b6640282" providerId="LiveId" clId="{24E868E5-ACAD-EB44-B044-0865514DA0C0}" dt="2024-09-21T04:22:17.603" v="4407" actId="21"/>
          <ac:picMkLst>
            <pc:docMk/>
            <pc:sldMk cId="3856495850" sldId="4459"/>
            <ac:picMk id="9218" creationId="{97609D3D-DCA6-B51C-5AF0-E78DA9C3BE27}"/>
          </ac:picMkLst>
        </pc:picChg>
        <pc:cxnChg chg="add del mod">
          <ac:chgData name="Minhyuk Sung" userId="60562023b6640282" providerId="LiveId" clId="{24E868E5-ACAD-EB44-B044-0865514DA0C0}" dt="2024-09-21T04:22:58.966" v="4421" actId="1076"/>
          <ac:cxnSpMkLst>
            <pc:docMk/>
            <pc:sldMk cId="3856495850" sldId="4459"/>
            <ac:cxnSpMk id="7" creationId="{6F1ADE13-4264-9C3B-B5F4-8784985BDDEE}"/>
          </ac:cxnSpMkLst>
        </pc:cxnChg>
      </pc:sldChg>
      <pc:sldChg chg="modSp add mod">
        <pc:chgData name="Minhyuk Sung" userId="60562023b6640282" providerId="LiveId" clId="{24E868E5-ACAD-EB44-B044-0865514DA0C0}" dt="2024-09-21T04:29:30.112" v="4913" actId="1076"/>
        <pc:sldMkLst>
          <pc:docMk/>
          <pc:sldMk cId="2535218659" sldId="4463"/>
        </pc:sldMkLst>
        <pc:spChg chg="mod">
          <ac:chgData name="Minhyuk Sung" userId="60562023b6640282" providerId="LiveId" clId="{24E868E5-ACAD-EB44-B044-0865514DA0C0}" dt="2024-09-21T04:29:27.350" v="4912" actId="948"/>
          <ac:spMkLst>
            <pc:docMk/>
            <pc:sldMk cId="2535218659" sldId="4463"/>
            <ac:spMk id="3" creationId="{8409D0CE-5C9F-D4E7-DA51-4CA0ABCA7F3D}"/>
          </ac:spMkLst>
        </pc:spChg>
        <pc:picChg chg="mod">
          <ac:chgData name="Minhyuk Sung" userId="60562023b6640282" providerId="LiveId" clId="{24E868E5-ACAD-EB44-B044-0865514DA0C0}" dt="2024-09-21T04:29:30.112" v="4913" actId="1076"/>
          <ac:picMkLst>
            <pc:docMk/>
            <pc:sldMk cId="2535218659" sldId="4463"/>
            <ac:picMk id="7" creationId="{91289FD7-EE84-F6BA-25CF-1D687F27E3C3}"/>
          </ac:picMkLst>
        </pc:picChg>
      </pc:sldChg>
      <pc:sldChg chg="delSp modSp add mod">
        <pc:chgData name="Minhyuk Sung" userId="60562023b6640282" providerId="LiveId" clId="{24E868E5-ACAD-EB44-B044-0865514DA0C0}" dt="2024-09-21T04:30:11.821" v="4918" actId="20577"/>
        <pc:sldMkLst>
          <pc:docMk/>
          <pc:sldMk cId="2095379129" sldId="4464"/>
        </pc:sldMkLst>
        <pc:spChg chg="mod">
          <ac:chgData name="Minhyuk Sung" userId="60562023b6640282" providerId="LiveId" clId="{24E868E5-ACAD-EB44-B044-0865514DA0C0}" dt="2024-09-21T04:30:11.821" v="4918" actId="20577"/>
          <ac:spMkLst>
            <pc:docMk/>
            <pc:sldMk cId="2095379129" sldId="4464"/>
            <ac:spMk id="3" creationId="{8409D0CE-5C9F-D4E7-DA51-4CA0ABCA7F3D}"/>
          </ac:spMkLst>
        </pc:spChg>
        <pc:picChg chg="del">
          <ac:chgData name="Minhyuk Sung" userId="60562023b6640282" providerId="LiveId" clId="{24E868E5-ACAD-EB44-B044-0865514DA0C0}" dt="2024-09-21T04:29:41.851" v="4915" actId="478"/>
          <ac:picMkLst>
            <pc:docMk/>
            <pc:sldMk cId="2095379129" sldId="4464"/>
            <ac:picMk id="6" creationId="{95668A08-C8B6-289C-9EDC-90E57F662947}"/>
          </ac:picMkLst>
        </pc:picChg>
      </pc:sldChg>
      <pc:sldChg chg="del">
        <pc:chgData name="Minhyuk Sung" userId="60562023b6640282" providerId="LiveId" clId="{24E868E5-ACAD-EB44-B044-0865514DA0C0}" dt="2024-09-21T05:58:07.724" v="4922" actId="2696"/>
        <pc:sldMkLst>
          <pc:docMk/>
          <pc:sldMk cId="906954315" sldId="4467"/>
        </pc:sldMkLst>
      </pc:sldChg>
      <pc:sldChg chg="del">
        <pc:chgData name="Minhyuk Sung" userId="60562023b6640282" providerId="LiveId" clId="{24E868E5-ACAD-EB44-B044-0865514DA0C0}" dt="2024-09-21T08:02:27.687" v="6269" actId="2696"/>
        <pc:sldMkLst>
          <pc:docMk/>
          <pc:sldMk cId="3336893685" sldId="4481"/>
        </pc:sldMkLst>
      </pc:sldChg>
      <pc:sldChg chg="delSp modSp add mod">
        <pc:chgData name="Minhyuk Sung" userId="60562023b6640282" providerId="LiveId" clId="{24E868E5-ACAD-EB44-B044-0865514DA0C0}" dt="2024-09-21T11:17:15.272" v="7835" actId="20577"/>
        <pc:sldMkLst>
          <pc:docMk/>
          <pc:sldMk cId="1394255463" sldId="4482"/>
        </pc:sldMkLst>
        <pc:spChg chg="mod">
          <ac:chgData name="Minhyuk Sung" userId="60562023b6640282" providerId="LiveId" clId="{24E868E5-ACAD-EB44-B044-0865514DA0C0}" dt="2024-09-21T11:13:04.862" v="7677"/>
          <ac:spMkLst>
            <pc:docMk/>
            <pc:sldMk cId="1394255463" sldId="4482"/>
            <ac:spMk id="2" creationId="{CF7DEC5E-DFF9-9DBC-988F-AA9CDD2C304D}"/>
          </ac:spMkLst>
        </pc:spChg>
        <pc:spChg chg="mod">
          <ac:chgData name="Minhyuk Sung" userId="60562023b6640282" providerId="LiveId" clId="{24E868E5-ACAD-EB44-B044-0865514DA0C0}" dt="2024-09-21T11:17:15.272" v="7835" actId="20577"/>
          <ac:spMkLst>
            <pc:docMk/>
            <pc:sldMk cId="1394255463" sldId="4482"/>
            <ac:spMk id="3" creationId="{419A35A5-5B3A-5900-C8FF-D499576B491E}"/>
          </ac:spMkLst>
        </pc:spChg>
        <pc:spChg chg="del">
          <ac:chgData name="Minhyuk Sung" userId="60562023b6640282" providerId="LiveId" clId="{24E868E5-ACAD-EB44-B044-0865514DA0C0}" dt="2024-09-21T11:14:02.536" v="7812" actId="478"/>
          <ac:spMkLst>
            <pc:docMk/>
            <pc:sldMk cId="1394255463" sldId="4482"/>
            <ac:spMk id="5" creationId="{BAB326DA-AC83-18D1-92A5-83588C3422D7}"/>
          </ac:spMkLst>
        </pc:spChg>
        <pc:spChg chg="del">
          <ac:chgData name="Minhyuk Sung" userId="60562023b6640282" providerId="LiveId" clId="{24E868E5-ACAD-EB44-B044-0865514DA0C0}" dt="2024-09-21T11:13:53.406" v="7810" actId="478"/>
          <ac:spMkLst>
            <pc:docMk/>
            <pc:sldMk cId="1394255463" sldId="4482"/>
            <ac:spMk id="6" creationId="{55429297-57C1-A3D9-FF78-EAC907A2446F}"/>
          </ac:spMkLst>
        </pc:spChg>
        <pc:spChg chg="del">
          <ac:chgData name="Minhyuk Sung" userId="60562023b6640282" providerId="LiveId" clId="{24E868E5-ACAD-EB44-B044-0865514DA0C0}" dt="2024-09-21T11:13:53.406" v="7810" actId="478"/>
          <ac:spMkLst>
            <pc:docMk/>
            <pc:sldMk cId="1394255463" sldId="4482"/>
            <ac:spMk id="13" creationId="{E2F4082B-81CF-70BF-258B-7D9A81CF3CBE}"/>
          </ac:spMkLst>
        </pc:spChg>
        <pc:spChg chg="del">
          <ac:chgData name="Minhyuk Sung" userId="60562023b6640282" providerId="LiveId" clId="{24E868E5-ACAD-EB44-B044-0865514DA0C0}" dt="2024-09-21T11:13:53.406" v="7810" actId="478"/>
          <ac:spMkLst>
            <pc:docMk/>
            <pc:sldMk cId="1394255463" sldId="4482"/>
            <ac:spMk id="14" creationId="{5BB2034B-D18A-8EB3-4FEC-9243BDF85BCA}"/>
          </ac:spMkLst>
        </pc:spChg>
        <pc:spChg chg="del">
          <ac:chgData name="Minhyuk Sung" userId="60562023b6640282" providerId="LiveId" clId="{24E868E5-ACAD-EB44-B044-0865514DA0C0}" dt="2024-09-21T11:13:53.406" v="7810" actId="478"/>
          <ac:spMkLst>
            <pc:docMk/>
            <pc:sldMk cId="1394255463" sldId="4482"/>
            <ac:spMk id="15" creationId="{67B8239C-490E-69ED-118D-A39432AE7545}"/>
          </ac:spMkLst>
        </pc:spChg>
        <pc:spChg chg="del">
          <ac:chgData name="Minhyuk Sung" userId="60562023b6640282" providerId="LiveId" clId="{24E868E5-ACAD-EB44-B044-0865514DA0C0}" dt="2024-09-21T11:13:53.406" v="7810" actId="478"/>
          <ac:spMkLst>
            <pc:docMk/>
            <pc:sldMk cId="1394255463" sldId="4482"/>
            <ac:spMk id="16" creationId="{A2905DB8-094F-3FF2-DD4B-E7545F766F8F}"/>
          </ac:spMkLst>
        </pc:spChg>
        <pc:spChg chg="del">
          <ac:chgData name="Minhyuk Sung" userId="60562023b6640282" providerId="LiveId" clId="{24E868E5-ACAD-EB44-B044-0865514DA0C0}" dt="2024-09-21T11:13:53.406" v="7810" actId="478"/>
          <ac:spMkLst>
            <pc:docMk/>
            <pc:sldMk cId="1394255463" sldId="4482"/>
            <ac:spMk id="17" creationId="{8DC27C84-6F46-D867-B8DA-80DA7EFA8CD2}"/>
          </ac:spMkLst>
        </pc:spChg>
        <pc:spChg chg="del">
          <ac:chgData name="Minhyuk Sung" userId="60562023b6640282" providerId="LiveId" clId="{24E868E5-ACAD-EB44-B044-0865514DA0C0}" dt="2024-09-21T11:13:59.647" v="7811" actId="478"/>
          <ac:spMkLst>
            <pc:docMk/>
            <pc:sldMk cId="1394255463" sldId="4482"/>
            <ac:spMk id="18" creationId="{7B1C97C9-16EC-5377-C62F-7B585AA59B48}"/>
          </ac:spMkLst>
        </pc:spChg>
        <pc:spChg chg="del">
          <ac:chgData name="Minhyuk Sung" userId="60562023b6640282" providerId="LiveId" clId="{24E868E5-ACAD-EB44-B044-0865514DA0C0}" dt="2024-09-21T11:13:53.406" v="7810" actId="478"/>
          <ac:spMkLst>
            <pc:docMk/>
            <pc:sldMk cId="1394255463" sldId="4482"/>
            <ac:spMk id="19" creationId="{D46E00E1-C17A-A4A0-E0D3-A54834345BEE}"/>
          </ac:spMkLst>
        </pc:spChg>
        <pc:spChg chg="del">
          <ac:chgData name="Minhyuk Sung" userId="60562023b6640282" providerId="LiveId" clId="{24E868E5-ACAD-EB44-B044-0865514DA0C0}" dt="2024-09-21T11:13:59.647" v="7811" actId="478"/>
          <ac:spMkLst>
            <pc:docMk/>
            <pc:sldMk cId="1394255463" sldId="4482"/>
            <ac:spMk id="20" creationId="{04784E18-DB6C-0504-6038-97420D119BE3}"/>
          </ac:spMkLst>
        </pc:spChg>
        <pc:spChg chg="del">
          <ac:chgData name="Minhyuk Sung" userId="60562023b6640282" providerId="LiveId" clId="{24E868E5-ACAD-EB44-B044-0865514DA0C0}" dt="2024-09-21T11:13:53.406" v="7810" actId="478"/>
          <ac:spMkLst>
            <pc:docMk/>
            <pc:sldMk cId="1394255463" sldId="4482"/>
            <ac:spMk id="21" creationId="{5E7B06BD-D2DC-1859-9C12-D12C5E957A35}"/>
          </ac:spMkLst>
        </pc:spChg>
        <pc:spChg chg="del">
          <ac:chgData name="Minhyuk Sung" userId="60562023b6640282" providerId="LiveId" clId="{24E868E5-ACAD-EB44-B044-0865514DA0C0}" dt="2024-09-21T11:13:53.406" v="7810" actId="478"/>
          <ac:spMkLst>
            <pc:docMk/>
            <pc:sldMk cId="1394255463" sldId="4482"/>
            <ac:spMk id="22" creationId="{B33D19B9-B0F4-2B49-A96B-1D288D085FA1}"/>
          </ac:spMkLst>
        </pc:spChg>
        <pc:spChg chg="del">
          <ac:chgData name="Minhyuk Sung" userId="60562023b6640282" providerId="LiveId" clId="{24E868E5-ACAD-EB44-B044-0865514DA0C0}" dt="2024-09-21T11:13:53.406" v="7810" actId="478"/>
          <ac:spMkLst>
            <pc:docMk/>
            <pc:sldMk cId="1394255463" sldId="4482"/>
            <ac:spMk id="23" creationId="{F4CEB01F-7E8F-F987-8E28-12EE8D5A9F4D}"/>
          </ac:spMkLst>
        </pc:spChg>
        <pc:spChg chg="del">
          <ac:chgData name="Minhyuk Sung" userId="60562023b6640282" providerId="LiveId" clId="{24E868E5-ACAD-EB44-B044-0865514DA0C0}" dt="2024-09-21T11:13:59.647" v="7811" actId="478"/>
          <ac:spMkLst>
            <pc:docMk/>
            <pc:sldMk cId="1394255463" sldId="4482"/>
            <ac:spMk id="24" creationId="{872908B9-5FB4-4DF2-B9C9-4A6B7A90D730}"/>
          </ac:spMkLst>
        </pc:spChg>
        <pc:spChg chg="del">
          <ac:chgData name="Minhyuk Sung" userId="60562023b6640282" providerId="LiveId" clId="{24E868E5-ACAD-EB44-B044-0865514DA0C0}" dt="2024-09-21T11:13:53.406" v="7810" actId="478"/>
          <ac:spMkLst>
            <pc:docMk/>
            <pc:sldMk cId="1394255463" sldId="4482"/>
            <ac:spMk id="25" creationId="{C2939AE7-4BF1-26ED-9815-A022BEC191AF}"/>
          </ac:spMkLst>
        </pc:spChg>
        <pc:spChg chg="del">
          <ac:chgData name="Minhyuk Sung" userId="60562023b6640282" providerId="LiveId" clId="{24E868E5-ACAD-EB44-B044-0865514DA0C0}" dt="2024-09-21T11:13:59.647" v="7811" actId="478"/>
          <ac:spMkLst>
            <pc:docMk/>
            <pc:sldMk cId="1394255463" sldId="4482"/>
            <ac:spMk id="26" creationId="{C687E9F7-69C9-9D34-A270-44CC63DDA618}"/>
          </ac:spMkLst>
        </pc:spChg>
        <pc:spChg chg="del">
          <ac:chgData name="Minhyuk Sung" userId="60562023b6640282" providerId="LiveId" clId="{24E868E5-ACAD-EB44-B044-0865514DA0C0}" dt="2024-09-21T11:13:53.406" v="7810" actId="478"/>
          <ac:spMkLst>
            <pc:docMk/>
            <pc:sldMk cId="1394255463" sldId="4482"/>
            <ac:spMk id="27" creationId="{645C95FE-E9F7-505B-A32B-304E3D065F87}"/>
          </ac:spMkLst>
        </pc:spChg>
        <pc:spChg chg="del">
          <ac:chgData name="Minhyuk Sung" userId="60562023b6640282" providerId="LiveId" clId="{24E868E5-ACAD-EB44-B044-0865514DA0C0}" dt="2024-09-21T11:13:53.406" v="7810" actId="478"/>
          <ac:spMkLst>
            <pc:docMk/>
            <pc:sldMk cId="1394255463" sldId="4482"/>
            <ac:spMk id="28" creationId="{9A7A8791-AC5E-1DE8-2A0E-ECDC86D4CA65}"/>
          </ac:spMkLst>
        </pc:spChg>
        <pc:spChg chg="del">
          <ac:chgData name="Minhyuk Sung" userId="60562023b6640282" providerId="LiveId" clId="{24E868E5-ACAD-EB44-B044-0865514DA0C0}" dt="2024-09-21T11:13:53.406" v="7810" actId="478"/>
          <ac:spMkLst>
            <pc:docMk/>
            <pc:sldMk cId="1394255463" sldId="4482"/>
            <ac:spMk id="29" creationId="{6898E326-7CE4-3451-8251-F547BF1D54BC}"/>
          </ac:spMkLst>
        </pc:spChg>
        <pc:spChg chg="del">
          <ac:chgData name="Minhyuk Sung" userId="60562023b6640282" providerId="LiveId" clId="{24E868E5-ACAD-EB44-B044-0865514DA0C0}" dt="2024-09-21T11:13:59.647" v="7811" actId="478"/>
          <ac:spMkLst>
            <pc:docMk/>
            <pc:sldMk cId="1394255463" sldId="4482"/>
            <ac:spMk id="30" creationId="{037D5B00-A6B0-BA09-1D49-CFFA2DCB6A30}"/>
          </ac:spMkLst>
        </pc:spChg>
        <pc:spChg chg="del">
          <ac:chgData name="Minhyuk Sung" userId="60562023b6640282" providerId="LiveId" clId="{24E868E5-ACAD-EB44-B044-0865514DA0C0}" dt="2024-09-21T11:13:53.406" v="7810" actId="478"/>
          <ac:spMkLst>
            <pc:docMk/>
            <pc:sldMk cId="1394255463" sldId="4482"/>
            <ac:spMk id="31" creationId="{4E0D5DE6-0CC3-4203-4BED-F350D603B22D}"/>
          </ac:spMkLst>
        </pc:spChg>
        <pc:spChg chg="del">
          <ac:chgData name="Minhyuk Sung" userId="60562023b6640282" providerId="LiveId" clId="{24E868E5-ACAD-EB44-B044-0865514DA0C0}" dt="2024-09-21T11:13:59.647" v="7811" actId="478"/>
          <ac:spMkLst>
            <pc:docMk/>
            <pc:sldMk cId="1394255463" sldId="4482"/>
            <ac:spMk id="32" creationId="{F99A2B4A-7823-A8BC-97A0-F645B3DE0FF5}"/>
          </ac:spMkLst>
        </pc:spChg>
        <pc:spChg chg="del">
          <ac:chgData name="Minhyuk Sung" userId="60562023b6640282" providerId="LiveId" clId="{24E868E5-ACAD-EB44-B044-0865514DA0C0}" dt="2024-09-21T11:13:53.406" v="7810" actId="478"/>
          <ac:spMkLst>
            <pc:docMk/>
            <pc:sldMk cId="1394255463" sldId="4482"/>
            <ac:spMk id="33" creationId="{73BAD0AE-F858-7EE1-8E50-9DE9E92FC60A}"/>
          </ac:spMkLst>
        </pc:spChg>
        <pc:spChg chg="del">
          <ac:chgData name="Minhyuk Sung" userId="60562023b6640282" providerId="LiveId" clId="{24E868E5-ACAD-EB44-B044-0865514DA0C0}" dt="2024-09-21T11:14:02.536" v="7812" actId="478"/>
          <ac:spMkLst>
            <pc:docMk/>
            <pc:sldMk cId="1394255463" sldId="4482"/>
            <ac:spMk id="34" creationId="{26016CF8-1D2F-B5FF-0D85-D5AC596D3979}"/>
          </ac:spMkLst>
        </pc:spChg>
      </pc:sldChg>
      <pc:sldChg chg="del">
        <pc:chgData name="Minhyuk Sung" userId="60562023b6640282" providerId="LiveId" clId="{24E868E5-ACAD-EB44-B044-0865514DA0C0}" dt="2024-09-21T06:06:50.267" v="4931" actId="2696"/>
        <pc:sldMkLst>
          <pc:docMk/>
          <pc:sldMk cId="2527501611" sldId="4486"/>
        </pc:sldMkLst>
      </pc:sldChg>
      <pc:sldChg chg="del">
        <pc:chgData name="Minhyuk Sung" userId="60562023b6640282" providerId="LiveId" clId="{24E868E5-ACAD-EB44-B044-0865514DA0C0}" dt="2024-09-21T05:58:07.724" v="4922" actId="2696"/>
        <pc:sldMkLst>
          <pc:docMk/>
          <pc:sldMk cId="4232511212" sldId="4488"/>
        </pc:sldMkLst>
      </pc:sldChg>
      <pc:sldChg chg="del">
        <pc:chgData name="Minhyuk Sung" userId="60562023b6640282" providerId="LiveId" clId="{24E868E5-ACAD-EB44-B044-0865514DA0C0}" dt="2024-09-21T05:58:07.724" v="4922" actId="2696"/>
        <pc:sldMkLst>
          <pc:docMk/>
          <pc:sldMk cId="3138609286" sldId="4489"/>
        </pc:sldMkLst>
      </pc:sldChg>
      <pc:sldChg chg="del">
        <pc:chgData name="Minhyuk Sung" userId="60562023b6640282" providerId="LiveId" clId="{24E868E5-ACAD-EB44-B044-0865514DA0C0}" dt="2024-09-21T05:58:07.724" v="4922" actId="2696"/>
        <pc:sldMkLst>
          <pc:docMk/>
          <pc:sldMk cId="2156479307" sldId="4490"/>
        </pc:sldMkLst>
      </pc:sldChg>
      <pc:sldChg chg="modSp mod">
        <pc:chgData name="Minhyuk Sung" userId="60562023b6640282" providerId="LiveId" clId="{24E868E5-ACAD-EB44-B044-0865514DA0C0}" dt="2024-09-21T05:57:28.588" v="4921" actId="122"/>
        <pc:sldMkLst>
          <pc:docMk/>
          <pc:sldMk cId="4072291780" sldId="4491"/>
        </pc:sldMkLst>
        <pc:spChg chg="mod">
          <ac:chgData name="Minhyuk Sung" userId="60562023b6640282" providerId="LiveId" clId="{24E868E5-ACAD-EB44-B044-0865514DA0C0}" dt="2024-09-21T04:30:37.776" v="4919"/>
          <ac:spMkLst>
            <pc:docMk/>
            <pc:sldMk cId="4072291780" sldId="4491"/>
            <ac:spMk id="5" creationId="{61B0543B-09B4-FF02-96C8-81D607F53A2A}"/>
          </ac:spMkLst>
        </pc:spChg>
        <pc:spChg chg="mod">
          <ac:chgData name="Minhyuk Sung" userId="60562023b6640282" providerId="LiveId" clId="{24E868E5-ACAD-EB44-B044-0865514DA0C0}" dt="2024-09-21T05:57:28.588" v="4921" actId="122"/>
          <ac:spMkLst>
            <pc:docMk/>
            <pc:sldMk cId="4072291780" sldId="4491"/>
            <ac:spMk id="6" creationId="{E3ACC271-9010-0158-964D-E913C5E81030}"/>
          </ac:spMkLst>
        </pc:spChg>
      </pc:sldChg>
      <pc:sldChg chg="del">
        <pc:chgData name="Minhyuk Sung" userId="60562023b6640282" providerId="LiveId" clId="{24E868E5-ACAD-EB44-B044-0865514DA0C0}" dt="2024-09-21T05:58:07.724" v="4922" actId="2696"/>
        <pc:sldMkLst>
          <pc:docMk/>
          <pc:sldMk cId="493989457" sldId="4492"/>
        </pc:sldMkLst>
      </pc:sldChg>
      <pc:sldChg chg="del">
        <pc:chgData name="Minhyuk Sung" userId="60562023b6640282" providerId="LiveId" clId="{24E868E5-ACAD-EB44-B044-0865514DA0C0}" dt="2024-09-16T02:38:08.432" v="12" actId="2696"/>
        <pc:sldMkLst>
          <pc:docMk/>
          <pc:sldMk cId="4232146323" sldId="4494"/>
        </pc:sldMkLst>
      </pc:sldChg>
      <pc:sldChg chg="del">
        <pc:chgData name="Minhyuk Sung" userId="60562023b6640282" providerId="LiveId" clId="{24E868E5-ACAD-EB44-B044-0865514DA0C0}" dt="2024-09-21T08:02:30.624" v="6270" actId="2696"/>
        <pc:sldMkLst>
          <pc:docMk/>
          <pc:sldMk cId="1625021358" sldId="4498"/>
        </pc:sldMkLst>
      </pc:sldChg>
      <pc:sldChg chg="del">
        <pc:chgData name="Minhyuk Sung" userId="60562023b6640282" providerId="LiveId" clId="{24E868E5-ACAD-EB44-B044-0865514DA0C0}" dt="2024-09-21T10:40:35.295" v="7369" actId="2696"/>
        <pc:sldMkLst>
          <pc:docMk/>
          <pc:sldMk cId="1439444375" sldId="4500"/>
        </pc:sldMkLst>
      </pc:sldChg>
      <pc:sldChg chg="del">
        <pc:chgData name="Minhyuk Sung" userId="60562023b6640282" providerId="LiveId" clId="{24E868E5-ACAD-EB44-B044-0865514DA0C0}" dt="2024-09-21T10:40:36.458" v="7370" actId="2696"/>
        <pc:sldMkLst>
          <pc:docMk/>
          <pc:sldMk cId="1972315677" sldId="4501"/>
        </pc:sldMkLst>
      </pc:sldChg>
      <pc:sldChg chg="del">
        <pc:chgData name="Minhyuk Sung" userId="60562023b6640282" providerId="LiveId" clId="{24E868E5-ACAD-EB44-B044-0865514DA0C0}" dt="2024-09-21T10:44:31.997" v="7399" actId="2696"/>
        <pc:sldMkLst>
          <pc:docMk/>
          <pc:sldMk cId="2097748667" sldId="4502"/>
        </pc:sldMkLst>
      </pc:sldChg>
      <pc:sldChg chg="del">
        <pc:chgData name="Minhyuk Sung" userId="60562023b6640282" providerId="LiveId" clId="{24E868E5-ACAD-EB44-B044-0865514DA0C0}" dt="2024-09-21T10:44:40.827" v="7400" actId="2696"/>
        <pc:sldMkLst>
          <pc:docMk/>
          <pc:sldMk cId="1758537325" sldId="4503"/>
        </pc:sldMkLst>
      </pc:sldChg>
      <pc:sldChg chg="del">
        <pc:chgData name="Minhyuk Sung" userId="60562023b6640282" providerId="LiveId" clId="{24E868E5-ACAD-EB44-B044-0865514DA0C0}" dt="2024-09-21T10:46:26.874" v="7462" actId="2696"/>
        <pc:sldMkLst>
          <pc:docMk/>
          <pc:sldMk cId="3601439770" sldId="4505"/>
        </pc:sldMkLst>
      </pc:sldChg>
      <pc:sldChg chg="del">
        <pc:chgData name="Minhyuk Sung" userId="60562023b6640282" providerId="LiveId" clId="{24E868E5-ACAD-EB44-B044-0865514DA0C0}" dt="2024-09-16T02:38:08.432" v="12" actId="2696"/>
        <pc:sldMkLst>
          <pc:docMk/>
          <pc:sldMk cId="4217575797" sldId="4505"/>
        </pc:sldMkLst>
      </pc:sldChg>
      <pc:sldChg chg="del">
        <pc:chgData name="Minhyuk Sung" userId="60562023b6640282" providerId="LiveId" clId="{24E868E5-ACAD-EB44-B044-0865514DA0C0}" dt="2024-09-21T10:46:26.874" v="7462" actId="2696"/>
        <pc:sldMkLst>
          <pc:docMk/>
          <pc:sldMk cId="3439951935" sldId="4506"/>
        </pc:sldMkLst>
      </pc:sldChg>
      <pc:sldChg chg="del">
        <pc:chgData name="Minhyuk Sung" userId="60562023b6640282" providerId="LiveId" clId="{24E868E5-ACAD-EB44-B044-0865514DA0C0}" dt="2024-09-21T11:18:50.773" v="7923" actId="2696"/>
        <pc:sldMkLst>
          <pc:docMk/>
          <pc:sldMk cId="1367045104" sldId="4507"/>
        </pc:sldMkLst>
      </pc:sldChg>
      <pc:sldChg chg="del">
        <pc:chgData name="Minhyuk Sung" userId="60562023b6640282" providerId="LiveId" clId="{24E868E5-ACAD-EB44-B044-0865514DA0C0}" dt="2024-09-21T11:18:50.773" v="7923" actId="2696"/>
        <pc:sldMkLst>
          <pc:docMk/>
          <pc:sldMk cId="3009604435" sldId="4508"/>
        </pc:sldMkLst>
      </pc:sldChg>
      <pc:sldChg chg="del">
        <pc:chgData name="Minhyuk Sung" userId="60562023b6640282" providerId="LiveId" clId="{24E868E5-ACAD-EB44-B044-0865514DA0C0}" dt="2024-09-21T11:18:50.773" v="7923" actId="2696"/>
        <pc:sldMkLst>
          <pc:docMk/>
          <pc:sldMk cId="3509323484" sldId="4509"/>
        </pc:sldMkLst>
      </pc:sldChg>
      <pc:sldChg chg="addSp delSp modSp mod delAnim chgLayout">
        <pc:chgData name="Minhyuk Sung" userId="60562023b6640282" providerId="LiveId" clId="{24E868E5-ACAD-EB44-B044-0865514DA0C0}" dt="2024-09-23T12:03:38.157" v="9981" actId="20577"/>
        <pc:sldMkLst>
          <pc:docMk/>
          <pc:sldMk cId="2052048158" sldId="4510"/>
        </pc:sldMkLst>
        <pc:spChg chg="mod ord">
          <ac:chgData name="Minhyuk Sung" userId="60562023b6640282" providerId="LiveId" clId="{24E868E5-ACAD-EB44-B044-0865514DA0C0}" dt="2024-09-21T11:26:13.010" v="8175" actId="700"/>
          <ac:spMkLst>
            <pc:docMk/>
            <pc:sldMk cId="2052048158" sldId="4510"/>
            <ac:spMk id="2" creationId="{53BD98D1-5336-71B4-5A1E-9237F9EA8F2C}"/>
          </ac:spMkLst>
        </pc:spChg>
        <pc:spChg chg="add mod">
          <ac:chgData name="Minhyuk Sung" userId="60562023b6640282" providerId="LiveId" clId="{24E868E5-ACAD-EB44-B044-0865514DA0C0}" dt="2024-09-21T11:25:00.450" v="8169" actId="553"/>
          <ac:spMkLst>
            <pc:docMk/>
            <pc:sldMk cId="2052048158" sldId="4510"/>
            <ac:spMk id="3" creationId="{A97817A7-20B7-E0E2-0E0F-0726AC69B4E4}"/>
          </ac:spMkLst>
        </pc:spChg>
        <pc:spChg chg="mod ord">
          <ac:chgData name="Minhyuk Sung" userId="60562023b6640282" providerId="LiveId" clId="{24E868E5-ACAD-EB44-B044-0865514DA0C0}" dt="2024-09-21T11:26:13.010" v="8175" actId="700"/>
          <ac:spMkLst>
            <pc:docMk/>
            <pc:sldMk cId="2052048158" sldId="4510"/>
            <ac:spMk id="4" creationId="{5670B43C-A328-7C84-06C1-3B629D7E9B62}"/>
          </ac:spMkLst>
        </pc:spChg>
        <pc:spChg chg="add del mod ord">
          <ac:chgData name="Minhyuk Sung" userId="60562023b6640282" providerId="LiveId" clId="{24E868E5-ACAD-EB44-B044-0865514DA0C0}" dt="2024-09-21T11:26:16.141" v="8177"/>
          <ac:spMkLst>
            <pc:docMk/>
            <pc:sldMk cId="2052048158" sldId="4510"/>
            <ac:spMk id="5" creationId="{73589BFE-52CD-8C94-E289-217268C95781}"/>
          </ac:spMkLst>
        </pc:spChg>
        <pc:spChg chg="del">
          <ac:chgData name="Minhyuk Sung" userId="60562023b6640282" providerId="LiveId" clId="{24E868E5-ACAD-EB44-B044-0865514DA0C0}" dt="2024-09-21T11:24:10.539" v="8158" actId="478"/>
          <ac:spMkLst>
            <pc:docMk/>
            <pc:sldMk cId="2052048158" sldId="4510"/>
            <ac:spMk id="9" creationId="{F06F18EF-A519-2499-8824-0A2B43C4BB31}"/>
          </ac:spMkLst>
        </pc:spChg>
        <pc:spChg chg="del mod">
          <ac:chgData name="Minhyuk Sung" userId="60562023b6640282" providerId="LiveId" clId="{24E868E5-ACAD-EB44-B044-0865514DA0C0}" dt="2024-09-21T11:25:58.898" v="8171" actId="478"/>
          <ac:spMkLst>
            <pc:docMk/>
            <pc:sldMk cId="2052048158" sldId="4510"/>
            <ac:spMk id="10" creationId="{357AF9C4-5E9C-FA77-457C-F2DD6E1AECE1}"/>
          </ac:spMkLst>
        </pc:spChg>
        <pc:spChg chg="del">
          <ac:chgData name="Minhyuk Sung" userId="60562023b6640282" providerId="LiveId" clId="{24E868E5-ACAD-EB44-B044-0865514DA0C0}" dt="2024-09-21T11:26:08.415" v="8173" actId="478"/>
          <ac:spMkLst>
            <pc:docMk/>
            <pc:sldMk cId="2052048158" sldId="4510"/>
            <ac:spMk id="11" creationId="{0279EEF6-6116-3793-3054-887D5202EF2E}"/>
          </ac:spMkLst>
        </pc:spChg>
        <pc:spChg chg="add mod">
          <ac:chgData name="Minhyuk Sung" userId="60562023b6640282" providerId="LiveId" clId="{24E868E5-ACAD-EB44-B044-0865514DA0C0}" dt="2024-09-23T12:03:38.157" v="9981" actId="20577"/>
          <ac:spMkLst>
            <pc:docMk/>
            <pc:sldMk cId="2052048158" sldId="4510"/>
            <ac:spMk id="13" creationId="{590DEBEB-8831-475B-0E71-0F4007E5D448}"/>
          </ac:spMkLst>
        </pc:spChg>
        <pc:spChg chg="del">
          <ac:chgData name="Minhyuk Sung" userId="60562023b6640282" providerId="LiveId" clId="{24E868E5-ACAD-EB44-B044-0865514DA0C0}" dt="2024-09-21T11:26:06.069" v="8172" actId="478"/>
          <ac:spMkLst>
            <pc:docMk/>
            <pc:sldMk cId="2052048158" sldId="4510"/>
            <ac:spMk id="22" creationId="{FD273843-6F34-766E-C492-F11F0C427BEE}"/>
          </ac:spMkLst>
        </pc:spChg>
        <pc:spChg chg="del">
          <ac:chgData name="Minhyuk Sung" userId="60562023b6640282" providerId="LiveId" clId="{24E868E5-ACAD-EB44-B044-0865514DA0C0}" dt="2024-09-21T11:25:58.898" v="8171" actId="478"/>
          <ac:spMkLst>
            <pc:docMk/>
            <pc:sldMk cId="2052048158" sldId="4510"/>
            <ac:spMk id="23" creationId="{08CFF695-9463-A31C-778A-F4DC73BC6CC8}"/>
          </ac:spMkLst>
        </pc:spChg>
        <pc:grpChg chg="del">
          <ac:chgData name="Minhyuk Sung" userId="60562023b6640282" providerId="LiveId" clId="{24E868E5-ACAD-EB44-B044-0865514DA0C0}" dt="2024-09-21T11:25:58.898" v="8171" actId="478"/>
          <ac:grpSpMkLst>
            <pc:docMk/>
            <pc:sldMk cId="2052048158" sldId="4510"/>
            <ac:grpSpMk id="37" creationId="{2BA7389F-4D35-3F7D-1EA6-3D45B48B9753}"/>
          </ac:grpSpMkLst>
        </pc:grpChg>
        <pc:grpChg chg="del">
          <ac:chgData name="Minhyuk Sung" userId="60562023b6640282" providerId="LiveId" clId="{24E868E5-ACAD-EB44-B044-0865514DA0C0}" dt="2024-09-21T11:25:58.898" v="8171" actId="478"/>
          <ac:grpSpMkLst>
            <pc:docMk/>
            <pc:sldMk cId="2052048158" sldId="4510"/>
            <ac:grpSpMk id="38" creationId="{AF3E764D-022F-E175-8113-E3D9F03CE1FA}"/>
          </ac:grpSpMkLst>
        </pc:grpChg>
        <pc:picChg chg="add del mod">
          <ac:chgData name="Minhyuk Sung" userId="60562023b6640282" providerId="LiveId" clId="{24E868E5-ACAD-EB44-B044-0865514DA0C0}" dt="2024-09-21T11:26:19.130" v="8178" actId="21"/>
          <ac:picMkLst>
            <pc:docMk/>
            <pc:sldMk cId="2052048158" sldId="4510"/>
            <ac:picMk id="6" creationId="{8A73B783-475A-85D9-5D1A-08B0243076B6}"/>
          </ac:picMkLst>
        </pc:picChg>
        <pc:picChg chg="add del mod">
          <ac:chgData name="Minhyuk Sung" userId="60562023b6640282" providerId="LiveId" clId="{24E868E5-ACAD-EB44-B044-0865514DA0C0}" dt="2024-09-21T11:36:10.885" v="8687" actId="478"/>
          <ac:picMkLst>
            <pc:docMk/>
            <pc:sldMk cId="2052048158" sldId="4510"/>
            <ac:picMk id="14" creationId="{2E27AC44-B118-9586-8AE8-7ED8E03D64ED}"/>
          </ac:picMkLst>
        </pc:picChg>
        <pc:picChg chg="add mod">
          <ac:chgData name="Minhyuk Sung" userId="60562023b6640282" providerId="LiveId" clId="{24E868E5-ACAD-EB44-B044-0865514DA0C0}" dt="2024-09-21T11:36:11.231" v="8688"/>
          <ac:picMkLst>
            <pc:docMk/>
            <pc:sldMk cId="2052048158" sldId="4510"/>
            <ac:picMk id="15" creationId="{1774FE8C-B083-FB9B-16F8-95AF92A84154}"/>
          </ac:picMkLst>
        </pc:picChg>
        <pc:picChg chg="del mod">
          <ac:chgData name="Minhyuk Sung" userId="60562023b6640282" providerId="LiveId" clId="{24E868E5-ACAD-EB44-B044-0865514DA0C0}" dt="2024-09-21T11:26:14.742" v="8176" actId="21"/>
          <ac:picMkLst>
            <pc:docMk/>
            <pc:sldMk cId="2052048158" sldId="4510"/>
            <ac:picMk id="21" creationId="{FBBECC6F-F6C1-5F54-24E8-A3E30F950CF4}"/>
          </ac:picMkLst>
        </pc:picChg>
        <pc:cxnChg chg="del">
          <ac:chgData name="Minhyuk Sung" userId="60562023b6640282" providerId="LiveId" clId="{24E868E5-ACAD-EB44-B044-0865514DA0C0}" dt="2024-09-21T11:24:10.539" v="8158" actId="478"/>
          <ac:cxnSpMkLst>
            <pc:docMk/>
            <pc:sldMk cId="2052048158" sldId="4510"/>
            <ac:cxnSpMk id="8" creationId="{90E8948D-DDFF-7C2F-CEF0-658274469D3A}"/>
          </ac:cxnSpMkLst>
        </pc:cxnChg>
        <pc:cxnChg chg="del">
          <ac:chgData name="Minhyuk Sung" userId="60562023b6640282" providerId="LiveId" clId="{24E868E5-ACAD-EB44-B044-0865514DA0C0}" dt="2024-09-21T11:26:08.415" v="8173" actId="478"/>
          <ac:cxnSpMkLst>
            <pc:docMk/>
            <pc:sldMk cId="2052048158" sldId="4510"/>
            <ac:cxnSpMk id="12" creationId="{495466A9-70AC-1E48-7569-F0B7D9BC1CD4}"/>
          </ac:cxnSpMkLst>
        </pc:cxnChg>
        <pc:cxnChg chg="mod">
          <ac:chgData name="Minhyuk Sung" userId="60562023b6640282" providerId="LiveId" clId="{24E868E5-ACAD-EB44-B044-0865514DA0C0}" dt="2024-09-21T11:25:58.898" v="8171" actId="478"/>
          <ac:cxnSpMkLst>
            <pc:docMk/>
            <pc:sldMk cId="2052048158" sldId="4510"/>
            <ac:cxnSpMk id="31" creationId="{8836E0D4-C6AD-D476-6B7A-FF3B22039F93}"/>
          </ac:cxnSpMkLst>
        </pc:cxnChg>
        <pc:cxnChg chg="mod">
          <ac:chgData name="Minhyuk Sung" userId="60562023b6640282" providerId="LiveId" clId="{24E868E5-ACAD-EB44-B044-0865514DA0C0}" dt="2024-09-21T11:25:58.898" v="8171" actId="478"/>
          <ac:cxnSpMkLst>
            <pc:docMk/>
            <pc:sldMk cId="2052048158" sldId="4510"/>
            <ac:cxnSpMk id="33" creationId="{09367ADE-B428-581A-F611-50B7159F7E23}"/>
          </ac:cxnSpMkLst>
        </pc:cxnChg>
      </pc:sldChg>
      <pc:sldChg chg="del">
        <pc:chgData name="Minhyuk Sung" userId="60562023b6640282" providerId="LiveId" clId="{24E868E5-ACAD-EB44-B044-0865514DA0C0}" dt="2024-09-21T05:58:07.724" v="4922" actId="2696"/>
        <pc:sldMkLst>
          <pc:docMk/>
          <pc:sldMk cId="3537900599" sldId="4518"/>
        </pc:sldMkLst>
      </pc:sldChg>
      <pc:sldChg chg="del">
        <pc:chgData name="Minhyuk Sung" userId="60562023b6640282" providerId="LiveId" clId="{24E868E5-ACAD-EB44-B044-0865514DA0C0}" dt="2024-09-21T10:40:40.963" v="7371" actId="2696"/>
        <pc:sldMkLst>
          <pc:docMk/>
          <pc:sldMk cId="1310388584" sldId="4519"/>
        </pc:sldMkLst>
      </pc:sldChg>
      <pc:sldChg chg="del">
        <pc:chgData name="Minhyuk Sung" userId="60562023b6640282" providerId="LiveId" clId="{24E868E5-ACAD-EB44-B044-0865514DA0C0}" dt="2024-09-21T05:58:07.724" v="4922" actId="2696"/>
        <pc:sldMkLst>
          <pc:docMk/>
          <pc:sldMk cId="1681348906" sldId="4520"/>
        </pc:sldMkLst>
      </pc:sldChg>
      <pc:sldChg chg="del">
        <pc:chgData name="Minhyuk Sung" userId="60562023b6640282" providerId="LiveId" clId="{24E868E5-ACAD-EB44-B044-0865514DA0C0}" dt="2024-09-16T02:38:08.432" v="12" actId="2696"/>
        <pc:sldMkLst>
          <pc:docMk/>
          <pc:sldMk cId="402486147" sldId="4539"/>
        </pc:sldMkLst>
      </pc:sldChg>
      <pc:sldChg chg="modSp add del mod">
        <pc:chgData name="Minhyuk Sung" userId="60562023b6640282" providerId="LiveId" clId="{24E868E5-ACAD-EB44-B044-0865514DA0C0}" dt="2024-09-16T06:18:22.905" v="594" actId="2696"/>
        <pc:sldMkLst>
          <pc:docMk/>
          <pc:sldMk cId="4189706713" sldId="4768"/>
        </pc:sldMkLst>
        <pc:spChg chg="mod">
          <ac:chgData name="Minhyuk Sung" userId="60562023b6640282" providerId="LiveId" clId="{24E868E5-ACAD-EB44-B044-0865514DA0C0}" dt="2024-09-16T06:17:50.403" v="587"/>
          <ac:spMkLst>
            <pc:docMk/>
            <pc:sldMk cId="4189706713" sldId="4768"/>
            <ac:spMk id="6" creationId="{8AA398B9-7E5C-6523-998B-168106AAA630}"/>
          </ac:spMkLst>
        </pc:spChg>
      </pc:sldChg>
      <pc:sldChg chg="modSp add del mod">
        <pc:chgData name="Minhyuk Sung" userId="60562023b6640282" providerId="LiveId" clId="{24E868E5-ACAD-EB44-B044-0865514DA0C0}" dt="2024-09-16T06:20:13.579" v="626" actId="403"/>
        <pc:sldMkLst>
          <pc:docMk/>
          <pc:sldMk cId="49634300" sldId="4769"/>
        </pc:sldMkLst>
        <pc:spChg chg="mod">
          <ac:chgData name="Minhyuk Sung" userId="60562023b6640282" providerId="LiveId" clId="{24E868E5-ACAD-EB44-B044-0865514DA0C0}" dt="2024-09-16T06:20:13.579" v="626" actId="403"/>
          <ac:spMkLst>
            <pc:docMk/>
            <pc:sldMk cId="49634300" sldId="4769"/>
            <ac:spMk id="5" creationId="{A630AD92-BD65-7E1F-7E22-C82AA4B068CF}"/>
          </ac:spMkLst>
        </pc:spChg>
        <pc:spChg chg="mod">
          <ac:chgData name="Minhyuk Sung" userId="60562023b6640282" providerId="LiveId" clId="{24E868E5-ACAD-EB44-B044-0865514DA0C0}" dt="2024-09-16T06:19:53.930" v="620" actId="207"/>
          <ac:spMkLst>
            <pc:docMk/>
            <pc:sldMk cId="49634300" sldId="4769"/>
            <ac:spMk id="6" creationId="{8AA398B9-7E5C-6523-998B-168106AAA630}"/>
          </ac:spMkLst>
        </pc:spChg>
      </pc:sldChg>
      <pc:sldChg chg="add del">
        <pc:chgData name="Minhyuk Sung" userId="60562023b6640282" providerId="LiveId" clId="{24E868E5-ACAD-EB44-B044-0865514DA0C0}" dt="2024-09-16T06:18:22.905" v="594" actId="2696"/>
        <pc:sldMkLst>
          <pc:docMk/>
          <pc:sldMk cId="1386231544" sldId="4770"/>
        </pc:sldMkLst>
      </pc:sldChg>
      <pc:sldChg chg="modSp add del mod">
        <pc:chgData name="Minhyuk Sung" userId="60562023b6640282" providerId="LiveId" clId="{24E868E5-ACAD-EB44-B044-0865514DA0C0}" dt="2024-09-16T06:18:13.663" v="593"/>
        <pc:sldMkLst>
          <pc:docMk/>
          <pc:sldMk cId="459381501" sldId="4771"/>
        </pc:sldMkLst>
        <pc:spChg chg="mod">
          <ac:chgData name="Minhyuk Sung" userId="60562023b6640282" providerId="LiveId" clId="{24E868E5-ACAD-EB44-B044-0865514DA0C0}" dt="2024-09-16T06:18:13.663" v="593"/>
          <ac:spMkLst>
            <pc:docMk/>
            <pc:sldMk cId="459381501" sldId="4771"/>
            <ac:spMk id="5" creationId="{A630AD92-BD65-7E1F-7E22-C82AA4B068CF}"/>
          </ac:spMkLst>
        </pc:spChg>
        <pc:spChg chg="mod">
          <ac:chgData name="Minhyuk Sung" userId="60562023b6640282" providerId="LiveId" clId="{24E868E5-ACAD-EB44-B044-0865514DA0C0}" dt="2024-09-16T06:18:07.371" v="592" actId="403"/>
          <ac:spMkLst>
            <pc:docMk/>
            <pc:sldMk cId="459381501" sldId="4771"/>
            <ac:spMk id="6" creationId="{8AA398B9-7E5C-6523-998B-168106AAA630}"/>
          </ac:spMkLst>
        </pc:spChg>
      </pc:sldChg>
      <pc:sldChg chg="add del">
        <pc:chgData name="Minhyuk Sung" userId="60562023b6640282" providerId="LiveId" clId="{24E868E5-ACAD-EB44-B044-0865514DA0C0}" dt="2024-09-21T06:09:48.776" v="4944" actId="2696"/>
        <pc:sldMkLst>
          <pc:docMk/>
          <pc:sldMk cId="3452807665" sldId="4772"/>
        </pc:sldMkLst>
      </pc:sldChg>
      <pc:sldChg chg="del">
        <pc:chgData name="Minhyuk Sung" userId="60562023b6640282" providerId="LiveId" clId="{24E868E5-ACAD-EB44-B044-0865514DA0C0}" dt="2024-09-16T02:38:08.432" v="12" actId="2696"/>
        <pc:sldMkLst>
          <pc:docMk/>
          <pc:sldMk cId="3824443721" sldId="4775"/>
        </pc:sldMkLst>
      </pc:sldChg>
      <pc:sldChg chg="del">
        <pc:chgData name="Minhyuk Sung" userId="60562023b6640282" providerId="LiveId" clId="{24E868E5-ACAD-EB44-B044-0865514DA0C0}" dt="2024-09-16T02:38:08.432" v="12" actId="2696"/>
        <pc:sldMkLst>
          <pc:docMk/>
          <pc:sldMk cId="995413321" sldId="4777"/>
        </pc:sldMkLst>
      </pc:sldChg>
      <pc:sldChg chg="del">
        <pc:chgData name="Minhyuk Sung" userId="60562023b6640282" providerId="LiveId" clId="{24E868E5-ACAD-EB44-B044-0865514DA0C0}" dt="2024-09-16T02:38:08.432" v="12" actId="2696"/>
        <pc:sldMkLst>
          <pc:docMk/>
          <pc:sldMk cId="2122984318" sldId="4778"/>
        </pc:sldMkLst>
      </pc:sldChg>
      <pc:sldChg chg="del">
        <pc:chgData name="Minhyuk Sung" userId="60562023b6640282" providerId="LiveId" clId="{24E868E5-ACAD-EB44-B044-0865514DA0C0}" dt="2024-09-16T02:38:08.432" v="12" actId="2696"/>
        <pc:sldMkLst>
          <pc:docMk/>
          <pc:sldMk cId="3572558312" sldId="4780"/>
        </pc:sldMkLst>
      </pc:sldChg>
      <pc:sldChg chg="modSp add del mod">
        <pc:chgData name="Minhyuk Sung" userId="60562023b6640282" providerId="LiveId" clId="{24E868E5-ACAD-EB44-B044-0865514DA0C0}" dt="2024-09-23T03:20:31.516" v="9794" actId="207"/>
        <pc:sldMkLst>
          <pc:docMk/>
          <pc:sldMk cId="1918216744" sldId="4781"/>
        </pc:sldMkLst>
        <pc:spChg chg="mod">
          <ac:chgData name="Minhyuk Sung" userId="60562023b6640282" providerId="LiveId" clId="{24E868E5-ACAD-EB44-B044-0865514DA0C0}" dt="2024-09-16T06:20:16.955" v="628" actId="403"/>
          <ac:spMkLst>
            <pc:docMk/>
            <pc:sldMk cId="1918216744" sldId="4781"/>
            <ac:spMk id="2" creationId="{D75CC0CF-6B8C-C7AF-FE83-71060DB6C826}"/>
          </ac:spMkLst>
        </pc:spChg>
        <pc:spChg chg="mod">
          <ac:chgData name="Minhyuk Sung" userId="60562023b6640282" providerId="LiveId" clId="{24E868E5-ACAD-EB44-B044-0865514DA0C0}" dt="2024-09-23T03:20:31.516" v="9794" actId="207"/>
          <ac:spMkLst>
            <pc:docMk/>
            <pc:sldMk cId="1918216744" sldId="4781"/>
            <ac:spMk id="3" creationId="{C2EFBC2B-24FE-6B70-BCA4-5F9597495644}"/>
          </ac:spMkLst>
        </pc:spChg>
      </pc:sldChg>
      <pc:sldChg chg="delSp modSp add del mod">
        <pc:chgData name="Minhyuk Sung" userId="60562023b6640282" providerId="LiveId" clId="{24E868E5-ACAD-EB44-B044-0865514DA0C0}" dt="2024-09-16T06:48:16.888" v="946" actId="1036"/>
        <pc:sldMkLst>
          <pc:docMk/>
          <pc:sldMk cId="2233078266" sldId="4785"/>
        </pc:sldMkLst>
        <pc:spChg chg="mod">
          <ac:chgData name="Minhyuk Sung" userId="60562023b6640282" providerId="LiveId" clId="{24E868E5-ACAD-EB44-B044-0865514DA0C0}" dt="2024-09-16T06:43:43.392" v="848"/>
          <ac:spMkLst>
            <pc:docMk/>
            <pc:sldMk cId="2233078266" sldId="4785"/>
            <ac:spMk id="2" creationId="{D75CC0CF-6B8C-C7AF-FE83-71060DB6C826}"/>
          </ac:spMkLst>
        </pc:spChg>
        <pc:spChg chg="mod">
          <ac:chgData name="Minhyuk Sung" userId="60562023b6640282" providerId="LiveId" clId="{24E868E5-ACAD-EB44-B044-0865514DA0C0}" dt="2024-09-16T06:48:12.739" v="941" actId="6549"/>
          <ac:spMkLst>
            <pc:docMk/>
            <pc:sldMk cId="2233078266" sldId="4785"/>
            <ac:spMk id="3" creationId="{C2EFBC2B-24FE-6B70-BCA4-5F9597495644}"/>
          </ac:spMkLst>
        </pc:spChg>
        <pc:spChg chg="del">
          <ac:chgData name="Minhyuk Sung" userId="60562023b6640282" providerId="LiveId" clId="{24E868E5-ACAD-EB44-B044-0865514DA0C0}" dt="2024-09-16T06:43:49.256" v="850" actId="478"/>
          <ac:spMkLst>
            <pc:docMk/>
            <pc:sldMk cId="2233078266" sldId="4785"/>
            <ac:spMk id="5" creationId="{BD4F0940-81D4-F278-774A-83867B19EE14}"/>
          </ac:spMkLst>
        </pc:spChg>
        <pc:spChg chg="mod">
          <ac:chgData name="Minhyuk Sung" userId="60562023b6640282" providerId="LiveId" clId="{24E868E5-ACAD-EB44-B044-0865514DA0C0}" dt="2024-09-16T06:48:16.888" v="946" actId="1036"/>
          <ac:spMkLst>
            <pc:docMk/>
            <pc:sldMk cId="2233078266" sldId="4785"/>
            <ac:spMk id="7" creationId="{E84E80F0-DA2B-EC4D-B6B0-AA093F1B0FA3}"/>
          </ac:spMkLst>
        </pc:spChg>
      </pc:sldChg>
      <pc:sldChg chg="del">
        <pc:chgData name="Minhyuk Sung" userId="60562023b6640282" providerId="LiveId" clId="{24E868E5-ACAD-EB44-B044-0865514DA0C0}" dt="2024-09-16T02:38:08.432" v="12" actId="2696"/>
        <pc:sldMkLst>
          <pc:docMk/>
          <pc:sldMk cId="1704542886" sldId="4786"/>
        </pc:sldMkLst>
      </pc:sldChg>
      <pc:sldChg chg="del">
        <pc:chgData name="Minhyuk Sung" userId="60562023b6640282" providerId="LiveId" clId="{24E868E5-ACAD-EB44-B044-0865514DA0C0}" dt="2024-09-16T02:38:08.432" v="12" actId="2696"/>
        <pc:sldMkLst>
          <pc:docMk/>
          <pc:sldMk cId="2645934057" sldId="4787"/>
        </pc:sldMkLst>
      </pc:sldChg>
      <pc:sldChg chg="del">
        <pc:chgData name="Minhyuk Sung" userId="60562023b6640282" providerId="LiveId" clId="{24E868E5-ACAD-EB44-B044-0865514DA0C0}" dt="2024-09-16T02:38:08.432" v="12" actId="2696"/>
        <pc:sldMkLst>
          <pc:docMk/>
          <pc:sldMk cId="1729576573" sldId="4788"/>
        </pc:sldMkLst>
      </pc:sldChg>
      <pc:sldChg chg="modSp add del mod">
        <pc:chgData name="Minhyuk Sung" userId="60562023b6640282" providerId="LiveId" clId="{24E868E5-ACAD-EB44-B044-0865514DA0C0}" dt="2024-09-16T06:19:03.867" v="604" actId="948"/>
        <pc:sldMkLst>
          <pc:docMk/>
          <pc:sldMk cId="2993318699" sldId="4789"/>
        </pc:sldMkLst>
        <pc:spChg chg="mod">
          <ac:chgData name="Minhyuk Sung" userId="60562023b6640282" providerId="LiveId" clId="{24E868E5-ACAD-EB44-B044-0865514DA0C0}" dt="2024-09-16T05:19:59.383" v="16"/>
          <ac:spMkLst>
            <pc:docMk/>
            <pc:sldMk cId="2993318699" sldId="4789"/>
            <ac:spMk id="2" creationId="{1897C383-1BBD-DA78-F45C-911324274C93}"/>
          </ac:spMkLst>
        </pc:spChg>
        <pc:spChg chg="mod">
          <ac:chgData name="Minhyuk Sung" userId="60562023b6640282" providerId="LiveId" clId="{24E868E5-ACAD-EB44-B044-0865514DA0C0}" dt="2024-09-16T06:19:03.867" v="604" actId="948"/>
          <ac:spMkLst>
            <pc:docMk/>
            <pc:sldMk cId="2993318699" sldId="4789"/>
            <ac:spMk id="3" creationId="{BF67F8EE-0BE0-E9E6-FCF6-17BCAC5C6131}"/>
          </ac:spMkLst>
        </pc:spChg>
      </pc:sldChg>
      <pc:sldChg chg="del">
        <pc:chgData name="Minhyuk Sung" userId="60562023b6640282" providerId="LiveId" clId="{24E868E5-ACAD-EB44-B044-0865514DA0C0}" dt="2024-09-16T02:38:08.432" v="12" actId="2696"/>
        <pc:sldMkLst>
          <pc:docMk/>
          <pc:sldMk cId="3051191760" sldId="4792"/>
        </pc:sldMkLst>
      </pc:sldChg>
      <pc:sldChg chg="del">
        <pc:chgData name="Minhyuk Sung" userId="60562023b6640282" providerId="LiveId" clId="{24E868E5-ACAD-EB44-B044-0865514DA0C0}" dt="2024-09-16T02:38:08.432" v="12" actId="2696"/>
        <pc:sldMkLst>
          <pc:docMk/>
          <pc:sldMk cId="93837455" sldId="4793"/>
        </pc:sldMkLst>
      </pc:sldChg>
      <pc:sldChg chg="modSp add del mod ord">
        <pc:chgData name="Minhyuk Sung" userId="60562023b6640282" providerId="LiveId" clId="{24E868E5-ACAD-EB44-B044-0865514DA0C0}" dt="2024-09-23T03:22:42.958" v="9795" actId="2696"/>
        <pc:sldMkLst>
          <pc:docMk/>
          <pc:sldMk cId="3068312170" sldId="4794"/>
        </pc:sldMkLst>
        <pc:spChg chg="mod">
          <ac:chgData name="Minhyuk Sung" userId="60562023b6640282" providerId="LiveId" clId="{24E868E5-ACAD-EB44-B044-0865514DA0C0}" dt="2024-09-16T05:21:31.475" v="58" actId="403"/>
          <ac:spMkLst>
            <pc:docMk/>
            <pc:sldMk cId="3068312170" sldId="4794"/>
            <ac:spMk id="2" creationId="{4F41E0E2-1C5A-C92C-C098-A8F7628BB00C}"/>
          </ac:spMkLst>
        </pc:spChg>
        <pc:spChg chg="mod">
          <ac:chgData name="Minhyuk Sung" userId="60562023b6640282" providerId="LiveId" clId="{24E868E5-ACAD-EB44-B044-0865514DA0C0}" dt="2024-09-16T05:24:59.113" v="156"/>
          <ac:spMkLst>
            <pc:docMk/>
            <pc:sldMk cId="3068312170" sldId="4794"/>
            <ac:spMk id="3" creationId="{0E04553E-EAF4-C2C2-D841-0978A02B196F}"/>
          </ac:spMkLst>
        </pc:spChg>
        <pc:grpChg chg="mod">
          <ac:chgData name="Minhyuk Sung" userId="60562023b6640282" providerId="LiveId" clId="{24E868E5-ACAD-EB44-B044-0865514DA0C0}" dt="2024-09-16T05:25:02.926" v="157" actId="1076"/>
          <ac:grpSpMkLst>
            <pc:docMk/>
            <pc:sldMk cId="3068312170" sldId="4794"/>
            <ac:grpSpMk id="22" creationId="{F31FE12B-3B3D-CB41-C9D1-89B9698A3248}"/>
          </ac:grpSpMkLst>
        </pc:grpChg>
      </pc:sldChg>
      <pc:sldChg chg="del">
        <pc:chgData name="Minhyuk Sung" userId="60562023b6640282" providerId="LiveId" clId="{24E868E5-ACAD-EB44-B044-0865514DA0C0}" dt="2024-09-16T02:38:08.432" v="12" actId="2696"/>
        <pc:sldMkLst>
          <pc:docMk/>
          <pc:sldMk cId="2058472899" sldId="4795"/>
        </pc:sldMkLst>
      </pc:sldChg>
      <pc:sldChg chg="del">
        <pc:chgData name="Minhyuk Sung" userId="60562023b6640282" providerId="LiveId" clId="{24E868E5-ACAD-EB44-B044-0865514DA0C0}" dt="2024-09-16T02:38:08.432" v="12" actId="2696"/>
        <pc:sldMkLst>
          <pc:docMk/>
          <pc:sldMk cId="241567100" sldId="4796"/>
        </pc:sldMkLst>
      </pc:sldChg>
      <pc:sldChg chg="addSp modSp add del mod modAnim">
        <pc:chgData name="Minhyuk Sung" userId="60562023b6640282" providerId="LiveId" clId="{24E868E5-ACAD-EB44-B044-0865514DA0C0}" dt="2024-09-22T12:11:51.104" v="8741"/>
        <pc:sldMkLst>
          <pc:docMk/>
          <pc:sldMk cId="891270330" sldId="4797"/>
        </pc:sldMkLst>
        <pc:spChg chg="mod">
          <ac:chgData name="Minhyuk Sung" userId="60562023b6640282" providerId="LiveId" clId="{24E868E5-ACAD-EB44-B044-0865514DA0C0}" dt="2024-09-16T05:20:16.994" v="19"/>
          <ac:spMkLst>
            <pc:docMk/>
            <pc:sldMk cId="891270330" sldId="4797"/>
            <ac:spMk id="2" creationId="{1897C383-1BBD-DA78-F45C-911324274C93}"/>
          </ac:spMkLst>
        </pc:spChg>
        <pc:spChg chg="mod">
          <ac:chgData name="Minhyuk Sung" userId="60562023b6640282" providerId="LiveId" clId="{24E868E5-ACAD-EB44-B044-0865514DA0C0}" dt="2024-09-20T11:18:40.377" v="3370"/>
          <ac:spMkLst>
            <pc:docMk/>
            <pc:sldMk cId="891270330" sldId="4797"/>
            <ac:spMk id="3" creationId="{BF67F8EE-0BE0-E9E6-FCF6-17BCAC5C6131}"/>
          </ac:spMkLst>
        </pc:spChg>
        <pc:spChg chg="add mod">
          <ac:chgData name="Minhyuk Sung" userId="60562023b6640282" providerId="LiveId" clId="{24E868E5-ACAD-EB44-B044-0865514DA0C0}" dt="2024-09-22T12:11:45.175" v="8740" actId="1035"/>
          <ac:spMkLst>
            <pc:docMk/>
            <pc:sldMk cId="891270330" sldId="4797"/>
            <ac:spMk id="5" creationId="{79E9A8C3-069B-6C59-506F-AB6F5CA537E8}"/>
          </ac:spMkLst>
        </pc:spChg>
      </pc:sldChg>
      <pc:sldChg chg="delSp modSp add del mod modAnim">
        <pc:chgData name="Minhyuk Sung" userId="60562023b6640282" providerId="LiveId" clId="{24E868E5-ACAD-EB44-B044-0865514DA0C0}" dt="2024-09-16T06:19:15.412" v="605" actId="403"/>
        <pc:sldMkLst>
          <pc:docMk/>
          <pc:sldMk cId="145722427" sldId="4798"/>
        </pc:sldMkLst>
        <pc:spChg chg="mod">
          <ac:chgData name="Minhyuk Sung" userId="60562023b6640282" providerId="LiveId" clId="{24E868E5-ACAD-EB44-B044-0865514DA0C0}" dt="2024-09-16T05:21:55.620" v="60"/>
          <ac:spMkLst>
            <pc:docMk/>
            <pc:sldMk cId="145722427" sldId="4798"/>
            <ac:spMk id="2" creationId="{D131D175-1854-EEA5-E05F-3620BBD35A3C}"/>
          </ac:spMkLst>
        </pc:spChg>
        <pc:spChg chg="mod">
          <ac:chgData name="Minhyuk Sung" userId="60562023b6640282" providerId="LiveId" clId="{24E868E5-ACAD-EB44-B044-0865514DA0C0}" dt="2024-09-16T06:19:15.412" v="605" actId="403"/>
          <ac:spMkLst>
            <pc:docMk/>
            <pc:sldMk cId="145722427" sldId="4798"/>
            <ac:spMk id="3" creationId="{9FC833ED-6090-5F8D-B8D9-ABBF1806B245}"/>
          </ac:spMkLst>
        </pc:spChg>
        <pc:spChg chg="del">
          <ac:chgData name="Minhyuk Sung" userId="60562023b6640282" providerId="LiveId" clId="{24E868E5-ACAD-EB44-B044-0865514DA0C0}" dt="2024-09-16T05:22:26.307" v="70" actId="478"/>
          <ac:spMkLst>
            <pc:docMk/>
            <pc:sldMk cId="145722427" sldId="4798"/>
            <ac:spMk id="7" creationId="{BC914E67-44D4-8972-1197-87845E76DD31}"/>
          </ac:spMkLst>
        </pc:spChg>
        <pc:grpChg chg="mod">
          <ac:chgData name="Minhyuk Sung" userId="60562023b6640282" providerId="LiveId" clId="{24E868E5-ACAD-EB44-B044-0865514DA0C0}" dt="2024-09-16T05:22:50.528" v="83" actId="1036"/>
          <ac:grpSpMkLst>
            <pc:docMk/>
            <pc:sldMk cId="145722427" sldId="4798"/>
            <ac:grpSpMk id="8" creationId="{5A061C3C-4012-F606-B3D4-777A5A080C79}"/>
          </ac:grpSpMkLst>
        </pc:grpChg>
      </pc:sldChg>
      <pc:sldChg chg="add del">
        <pc:chgData name="Minhyuk Sung" userId="60562023b6640282" providerId="LiveId" clId="{24E868E5-ACAD-EB44-B044-0865514DA0C0}" dt="2024-09-16T05:22:06.517" v="63" actId="2696"/>
        <pc:sldMkLst>
          <pc:docMk/>
          <pc:sldMk cId="3633703489" sldId="4799"/>
        </pc:sldMkLst>
      </pc:sldChg>
      <pc:sldChg chg="del">
        <pc:chgData name="Minhyuk Sung" userId="60562023b6640282" providerId="LiveId" clId="{24E868E5-ACAD-EB44-B044-0865514DA0C0}" dt="2024-09-16T02:38:08.432" v="12" actId="2696"/>
        <pc:sldMkLst>
          <pc:docMk/>
          <pc:sldMk cId="81436307" sldId="4800"/>
        </pc:sldMkLst>
      </pc:sldChg>
      <pc:sldChg chg="del">
        <pc:chgData name="Minhyuk Sung" userId="60562023b6640282" providerId="LiveId" clId="{24E868E5-ACAD-EB44-B044-0865514DA0C0}" dt="2024-09-16T02:38:08.432" v="12" actId="2696"/>
        <pc:sldMkLst>
          <pc:docMk/>
          <pc:sldMk cId="566579581" sldId="4801"/>
        </pc:sldMkLst>
      </pc:sldChg>
      <pc:sldChg chg="addSp delSp modSp add del mod modAnim">
        <pc:chgData name="Minhyuk Sung" userId="60562023b6640282" providerId="LiveId" clId="{24E868E5-ACAD-EB44-B044-0865514DA0C0}" dt="2024-09-16T06:19:24.390" v="612" actId="1036"/>
        <pc:sldMkLst>
          <pc:docMk/>
          <pc:sldMk cId="836554045" sldId="4803"/>
        </pc:sldMkLst>
        <pc:spChg chg="mod">
          <ac:chgData name="Minhyuk Sung" userId="60562023b6640282" providerId="LiveId" clId="{24E868E5-ACAD-EB44-B044-0865514DA0C0}" dt="2024-09-16T05:23:29.562" v="93"/>
          <ac:spMkLst>
            <pc:docMk/>
            <pc:sldMk cId="836554045" sldId="4803"/>
            <ac:spMk id="2" creationId="{D131D175-1854-EEA5-E05F-3620BBD35A3C}"/>
          </ac:spMkLst>
        </pc:spChg>
        <pc:spChg chg="mod">
          <ac:chgData name="Minhyuk Sung" userId="60562023b6640282" providerId="LiveId" clId="{24E868E5-ACAD-EB44-B044-0865514DA0C0}" dt="2024-09-16T06:19:19.837" v="606" actId="403"/>
          <ac:spMkLst>
            <pc:docMk/>
            <pc:sldMk cId="836554045" sldId="4803"/>
            <ac:spMk id="3" creationId="{9FC833ED-6090-5F8D-B8D9-ABBF1806B245}"/>
          </ac:spMkLst>
        </pc:spChg>
        <pc:spChg chg="del">
          <ac:chgData name="Minhyuk Sung" userId="60562023b6640282" providerId="LiveId" clId="{24E868E5-ACAD-EB44-B044-0865514DA0C0}" dt="2024-09-16T05:23:01.589" v="84" actId="478"/>
          <ac:spMkLst>
            <pc:docMk/>
            <pc:sldMk cId="836554045" sldId="4803"/>
            <ac:spMk id="5" creationId="{E84A0BE1-40F3-A0C9-B2EE-195380EB25E6}"/>
          </ac:spMkLst>
        </pc:spChg>
        <pc:spChg chg="mod">
          <ac:chgData name="Minhyuk Sung" userId="60562023b6640282" providerId="LiveId" clId="{24E868E5-ACAD-EB44-B044-0865514DA0C0}" dt="2024-09-16T05:23:02.856" v="85"/>
          <ac:spMkLst>
            <pc:docMk/>
            <pc:sldMk cId="836554045" sldId="4803"/>
            <ac:spMk id="7" creationId="{455EB88A-22F3-0E8B-D72F-652581175489}"/>
          </ac:spMkLst>
        </pc:spChg>
        <pc:spChg chg="mod">
          <ac:chgData name="Minhyuk Sung" userId="60562023b6640282" providerId="LiveId" clId="{24E868E5-ACAD-EB44-B044-0865514DA0C0}" dt="2024-09-16T05:23:02.856" v="85"/>
          <ac:spMkLst>
            <pc:docMk/>
            <pc:sldMk cId="836554045" sldId="4803"/>
            <ac:spMk id="8" creationId="{61AB4D8C-4996-AD86-8F39-0BCBE36263E3}"/>
          </ac:spMkLst>
        </pc:spChg>
        <pc:grpChg chg="add mod">
          <ac:chgData name="Minhyuk Sung" userId="60562023b6640282" providerId="LiveId" clId="{24E868E5-ACAD-EB44-B044-0865514DA0C0}" dt="2024-09-16T06:19:24.390" v="612" actId="1036"/>
          <ac:grpSpMkLst>
            <pc:docMk/>
            <pc:sldMk cId="836554045" sldId="4803"/>
            <ac:grpSpMk id="6" creationId="{1870C47A-AEB7-628C-41EE-2FA3C4EEE810}"/>
          </ac:grpSpMkLst>
        </pc:grpChg>
      </pc:sldChg>
      <pc:sldChg chg="addSp modSp add mod modShow">
        <pc:chgData name="Minhyuk Sung" userId="60562023b6640282" providerId="LiveId" clId="{24E868E5-ACAD-EB44-B044-0865514DA0C0}" dt="2024-09-22T12:21:31.600" v="8764" actId="20577"/>
        <pc:sldMkLst>
          <pc:docMk/>
          <pc:sldMk cId="295925380" sldId="4804"/>
        </pc:sldMkLst>
        <pc:spChg chg="mod">
          <ac:chgData name="Minhyuk Sung" userId="60562023b6640282" providerId="LiveId" clId="{24E868E5-ACAD-EB44-B044-0865514DA0C0}" dt="2024-09-22T12:21:31.600" v="8764" actId="20577"/>
          <ac:spMkLst>
            <pc:docMk/>
            <pc:sldMk cId="295925380" sldId="4804"/>
            <ac:spMk id="3" creationId="{C2BE8144-85B0-07AB-2B09-B4C47206F1BD}"/>
          </ac:spMkLst>
        </pc:spChg>
        <pc:spChg chg="add mod">
          <ac:chgData name="Minhyuk Sung" userId="60562023b6640282" providerId="LiveId" clId="{24E868E5-ACAD-EB44-B044-0865514DA0C0}" dt="2024-09-16T12:08:01.951" v="2037" actId="20577"/>
          <ac:spMkLst>
            <pc:docMk/>
            <pc:sldMk cId="295925380" sldId="4804"/>
            <ac:spMk id="5" creationId="{199415DF-0EF2-F8FC-22AE-8B6EAF3D59F8}"/>
          </ac:spMkLst>
        </pc:spChg>
      </pc:sldChg>
      <pc:sldChg chg="del">
        <pc:chgData name="Minhyuk Sung" userId="60562023b6640282" providerId="LiveId" clId="{24E868E5-ACAD-EB44-B044-0865514DA0C0}" dt="2024-09-16T02:38:08.432" v="12" actId="2696"/>
        <pc:sldMkLst>
          <pc:docMk/>
          <pc:sldMk cId="2576011714" sldId="4804"/>
        </pc:sldMkLst>
      </pc:sldChg>
      <pc:sldChg chg="modSp new del mod modShow">
        <pc:chgData name="Minhyuk Sung" userId="60562023b6640282" providerId="LiveId" clId="{24E868E5-ACAD-EB44-B044-0865514DA0C0}" dt="2024-09-16T11:54:21.223" v="1926" actId="2696"/>
        <pc:sldMkLst>
          <pc:docMk/>
          <pc:sldMk cId="4194958876" sldId="4804"/>
        </pc:sldMkLst>
        <pc:spChg chg="mod">
          <ac:chgData name="Minhyuk Sung" userId="60562023b6640282" providerId="LiveId" clId="{24E868E5-ACAD-EB44-B044-0865514DA0C0}" dt="2024-09-16T05:27:48.041" v="204" actId="20577"/>
          <ac:spMkLst>
            <pc:docMk/>
            <pc:sldMk cId="4194958876" sldId="4804"/>
            <ac:spMk id="2" creationId="{6A91C83F-5433-32EA-AE22-BB599A0D1235}"/>
          </ac:spMkLst>
        </pc:spChg>
        <pc:spChg chg="mod">
          <ac:chgData name="Minhyuk Sung" userId="60562023b6640282" providerId="LiveId" clId="{24E868E5-ACAD-EB44-B044-0865514DA0C0}" dt="2024-09-16T06:25:41.164" v="776"/>
          <ac:spMkLst>
            <pc:docMk/>
            <pc:sldMk cId="4194958876" sldId="4804"/>
            <ac:spMk id="3" creationId="{C2BE8144-85B0-07AB-2B09-B4C47206F1BD}"/>
          </ac:spMkLst>
        </pc:spChg>
      </pc:sldChg>
      <pc:sldChg chg="addSp delSp modSp new mod modClrScheme chgLayout">
        <pc:chgData name="Minhyuk Sung" userId="60562023b6640282" providerId="LiveId" clId="{24E868E5-ACAD-EB44-B044-0865514DA0C0}" dt="2024-09-21T03:25:11.489" v="3411" actId="20577"/>
        <pc:sldMkLst>
          <pc:docMk/>
          <pc:sldMk cId="1118216238" sldId="4805"/>
        </pc:sldMkLst>
        <pc:spChg chg="mod ord">
          <ac:chgData name="Minhyuk Sung" userId="60562023b6640282" providerId="LiveId" clId="{24E868E5-ACAD-EB44-B044-0865514DA0C0}" dt="2024-09-16T05:46:09.863" v="233" actId="700"/>
          <ac:spMkLst>
            <pc:docMk/>
            <pc:sldMk cId="1118216238" sldId="4805"/>
            <ac:spMk id="2" creationId="{FEBF69D7-EAEC-6A96-2AFE-0639F2E619C4}"/>
          </ac:spMkLst>
        </pc:spChg>
        <pc:spChg chg="add del mod ord">
          <ac:chgData name="Minhyuk Sung" userId="60562023b6640282" providerId="LiveId" clId="{24E868E5-ACAD-EB44-B044-0865514DA0C0}" dt="2024-09-21T03:25:11.489" v="3411" actId="20577"/>
          <ac:spMkLst>
            <pc:docMk/>
            <pc:sldMk cId="1118216238" sldId="4805"/>
            <ac:spMk id="3" creationId="{532FF284-046B-3363-A4E3-CAE66A1050C8}"/>
          </ac:spMkLst>
        </pc:spChg>
        <pc:spChg chg="mod ord">
          <ac:chgData name="Minhyuk Sung" userId="60562023b6640282" providerId="LiveId" clId="{24E868E5-ACAD-EB44-B044-0865514DA0C0}" dt="2024-09-16T05:46:09.863" v="233" actId="700"/>
          <ac:spMkLst>
            <pc:docMk/>
            <pc:sldMk cId="1118216238" sldId="4805"/>
            <ac:spMk id="4" creationId="{E972ACEB-7E17-0E26-B4CE-D0CDD0E5E578}"/>
          </ac:spMkLst>
        </pc:spChg>
        <pc:spChg chg="add del mod ord">
          <ac:chgData name="Minhyuk Sung" userId="60562023b6640282" providerId="LiveId" clId="{24E868E5-ACAD-EB44-B044-0865514DA0C0}" dt="2024-09-16T05:46:09.863" v="233" actId="700"/>
          <ac:spMkLst>
            <pc:docMk/>
            <pc:sldMk cId="1118216238" sldId="4805"/>
            <ac:spMk id="5" creationId="{7E0AEBD7-2FCD-F555-5A8D-FA7BBEBA94B2}"/>
          </ac:spMkLst>
        </pc:spChg>
      </pc:sldChg>
      <pc:sldChg chg="del">
        <pc:chgData name="Minhyuk Sung" userId="60562023b6640282" providerId="LiveId" clId="{24E868E5-ACAD-EB44-B044-0865514DA0C0}" dt="2024-09-16T02:38:08.432" v="12" actId="2696"/>
        <pc:sldMkLst>
          <pc:docMk/>
          <pc:sldMk cId="2480103211" sldId="4805"/>
        </pc:sldMkLst>
      </pc:sldChg>
      <pc:sldChg chg="del">
        <pc:chgData name="Minhyuk Sung" userId="60562023b6640282" providerId="LiveId" clId="{24E868E5-ACAD-EB44-B044-0865514DA0C0}" dt="2024-09-16T02:38:08.432" v="12" actId="2696"/>
        <pc:sldMkLst>
          <pc:docMk/>
          <pc:sldMk cId="1201046897" sldId="4806"/>
        </pc:sldMkLst>
      </pc:sldChg>
      <pc:sldChg chg="addSp delSp modSp new mod modClrScheme chgLayout">
        <pc:chgData name="Minhyuk Sung" userId="60562023b6640282" providerId="LiveId" clId="{24E868E5-ACAD-EB44-B044-0865514DA0C0}" dt="2024-09-21T03:24:50.430" v="3407"/>
        <pc:sldMkLst>
          <pc:docMk/>
          <pc:sldMk cId="2136487204" sldId="4806"/>
        </pc:sldMkLst>
        <pc:spChg chg="del mod ord">
          <ac:chgData name="Minhyuk Sung" userId="60562023b6640282" providerId="LiveId" clId="{24E868E5-ACAD-EB44-B044-0865514DA0C0}" dt="2024-09-16T05:46:12.664" v="235" actId="700"/>
          <ac:spMkLst>
            <pc:docMk/>
            <pc:sldMk cId="2136487204" sldId="4806"/>
            <ac:spMk id="2" creationId="{B8C3626B-C621-A9A0-FC92-48B6F0DB3A55}"/>
          </ac:spMkLst>
        </pc:spChg>
        <pc:spChg chg="del mod ord">
          <ac:chgData name="Minhyuk Sung" userId="60562023b6640282" providerId="LiveId" clId="{24E868E5-ACAD-EB44-B044-0865514DA0C0}" dt="2024-09-16T05:46:12.664" v="235" actId="700"/>
          <ac:spMkLst>
            <pc:docMk/>
            <pc:sldMk cId="2136487204" sldId="4806"/>
            <ac:spMk id="3" creationId="{F103CE50-8820-FEC0-17FE-44EF2AE5FDEA}"/>
          </ac:spMkLst>
        </pc:spChg>
        <pc:spChg chg="mod ord">
          <ac:chgData name="Minhyuk Sung" userId="60562023b6640282" providerId="LiveId" clId="{24E868E5-ACAD-EB44-B044-0865514DA0C0}" dt="2024-09-16T05:46:12.664" v="235" actId="700"/>
          <ac:spMkLst>
            <pc:docMk/>
            <pc:sldMk cId="2136487204" sldId="4806"/>
            <ac:spMk id="4" creationId="{EB6A5012-562B-3BBB-0120-CBEC916E4B7D}"/>
          </ac:spMkLst>
        </pc:spChg>
        <pc:spChg chg="add mod ord">
          <ac:chgData name="Minhyuk Sung" userId="60562023b6640282" providerId="LiveId" clId="{24E868E5-ACAD-EB44-B044-0865514DA0C0}" dt="2024-09-21T03:24:50.430" v="3407"/>
          <ac:spMkLst>
            <pc:docMk/>
            <pc:sldMk cId="2136487204" sldId="4806"/>
            <ac:spMk id="5" creationId="{80AF9D0A-ED5F-253E-607B-909BC358D435}"/>
          </ac:spMkLst>
        </pc:spChg>
        <pc:spChg chg="add mod ord">
          <ac:chgData name="Minhyuk Sung" userId="60562023b6640282" providerId="LiveId" clId="{24E868E5-ACAD-EB44-B044-0865514DA0C0}" dt="2024-09-16T05:46:12.664" v="235" actId="700"/>
          <ac:spMkLst>
            <pc:docMk/>
            <pc:sldMk cId="2136487204" sldId="4806"/>
            <ac:spMk id="6" creationId="{B048FC33-667D-4DFD-0A67-9E5408B1D51B}"/>
          </ac:spMkLst>
        </pc:spChg>
      </pc:sldChg>
      <pc:sldChg chg="modSp new del mod">
        <pc:chgData name="Minhyuk Sung" userId="60562023b6640282" providerId="LiveId" clId="{24E868E5-ACAD-EB44-B044-0865514DA0C0}" dt="2024-09-16T05:46:05.653" v="231" actId="2696"/>
        <pc:sldMkLst>
          <pc:docMk/>
          <pc:sldMk cId="3890199306" sldId="4806"/>
        </pc:sldMkLst>
        <pc:spChg chg="mod">
          <ac:chgData name="Minhyuk Sung" userId="60562023b6640282" providerId="LiveId" clId="{24E868E5-ACAD-EB44-B044-0865514DA0C0}" dt="2024-09-16T05:46:03.051" v="230" actId="20577"/>
          <ac:spMkLst>
            <pc:docMk/>
            <pc:sldMk cId="3890199306" sldId="4806"/>
            <ac:spMk id="2" creationId="{A6F16F61-6A5C-F2D1-1852-9A600C4C3CFD}"/>
          </ac:spMkLst>
        </pc:spChg>
      </pc:sldChg>
      <pc:sldChg chg="addSp delSp modSp new mod modClrScheme chgLayout">
        <pc:chgData name="Minhyuk Sung" userId="60562023b6640282" providerId="LiveId" clId="{24E868E5-ACAD-EB44-B044-0865514DA0C0}" dt="2024-09-16T06:10:08.635" v="379" actId="207"/>
        <pc:sldMkLst>
          <pc:docMk/>
          <pc:sldMk cId="1619167362" sldId="4807"/>
        </pc:sldMkLst>
        <pc:spChg chg="del mod ord">
          <ac:chgData name="Minhyuk Sung" userId="60562023b6640282" providerId="LiveId" clId="{24E868E5-ACAD-EB44-B044-0865514DA0C0}" dt="2024-09-16T06:00:16.839" v="273" actId="700"/>
          <ac:spMkLst>
            <pc:docMk/>
            <pc:sldMk cId="1619167362" sldId="4807"/>
            <ac:spMk id="2" creationId="{07ED362B-11DF-3FC9-D350-39803DE9470C}"/>
          </ac:spMkLst>
        </pc:spChg>
        <pc:spChg chg="del mod ord">
          <ac:chgData name="Minhyuk Sung" userId="60562023b6640282" providerId="LiveId" clId="{24E868E5-ACAD-EB44-B044-0865514DA0C0}" dt="2024-09-16T06:00:16.839" v="273" actId="700"/>
          <ac:spMkLst>
            <pc:docMk/>
            <pc:sldMk cId="1619167362" sldId="4807"/>
            <ac:spMk id="3" creationId="{D4532D6D-62DE-66A4-365B-8C5B237B8CA4}"/>
          </ac:spMkLst>
        </pc:spChg>
        <pc:spChg chg="mod ord">
          <ac:chgData name="Minhyuk Sung" userId="60562023b6640282" providerId="LiveId" clId="{24E868E5-ACAD-EB44-B044-0865514DA0C0}" dt="2024-09-16T06:00:16.839" v="273" actId="700"/>
          <ac:spMkLst>
            <pc:docMk/>
            <pc:sldMk cId="1619167362" sldId="4807"/>
            <ac:spMk id="4" creationId="{1450BB70-C41E-E62C-FF8E-BF5ADA27E9E3}"/>
          </ac:spMkLst>
        </pc:spChg>
        <pc:spChg chg="add mod ord">
          <ac:chgData name="Minhyuk Sung" userId="60562023b6640282" providerId="LiveId" clId="{24E868E5-ACAD-EB44-B044-0865514DA0C0}" dt="2024-09-16T06:03:30.272" v="342" actId="6549"/>
          <ac:spMkLst>
            <pc:docMk/>
            <pc:sldMk cId="1619167362" sldId="4807"/>
            <ac:spMk id="5" creationId="{2ED2976B-2198-31B8-3EB2-A1E90E4B9D23}"/>
          </ac:spMkLst>
        </pc:spChg>
        <pc:spChg chg="add mod ord">
          <ac:chgData name="Minhyuk Sung" userId="60562023b6640282" providerId="LiveId" clId="{24E868E5-ACAD-EB44-B044-0865514DA0C0}" dt="2024-09-16T06:10:08.635" v="379" actId="207"/>
          <ac:spMkLst>
            <pc:docMk/>
            <pc:sldMk cId="1619167362" sldId="4807"/>
            <ac:spMk id="6" creationId="{FFF15D75-9CD4-DDAC-51A2-614581026107}"/>
          </ac:spMkLst>
        </pc:spChg>
        <pc:spChg chg="add mod">
          <ac:chgData name="Minhyuk Sung" userId="60562023b6640282" providerId="LiveId" clId="{24E868E5-ACAD-EB44-B044-0865514DA0C0}" dt="2024-09-16T06:10:02.006" v="378"/>
          <ac:spMkLst>
            <pc:docMk/>
            <pc:sldMk cId="1619167362" sldId="4807"/>
            <ac:spMk id="7" creationId="{21CDC11E-E92D-3AE8-BDB9-F9D548AD5C4E}"/>
          </ac:spMkLst>
        </pc:spChg>
        <pc:grpChg chg="add mod">
          <ac:chgData name="Minhyuk Sung" userId="60562023b6640282" providerId="LiveId" clId="{24E868E5-ACAD-EB44-B044-0865514DA0C0}" dt="2024-09-16T06:09:38.708" v="376" actId="1076"/>
          <ac:grpSpMkLst>
            <pc:docMk/>
            <pc:sldMk cId="1619167362" sldId="4807"/>
            <ac:grpSpMk id="8" creationId="{411B7E94-32ED-8E91-0CBF-6B8680F54422}"/>
          </ac:grpSpMkLst>
        </pc:grpChg>
        <pc:picChg chg="add mod">
          <ac:chgData name="Minhyuk Sung" userId="60562023b6640282" providerId="LiveId" clId="{24E868E5-ACAD-EB44-B044-0865514DA0C0}" dt="2024-09-16T06:09:38.708" v="376" actId="1076"/>
          <ac:picMkLst>
            <pc:docMk/>
            <pc:sldMk cId="1619167362" sldId="4807"/>
            <ac:picMk id="1026" creationId="{7AE9C794-0448-E02C-F7E0-A9C7330E1598}"/>
          </ac:picMkLst>
        </pc:picChg>
        <pc:picChg chg="add mod">
          <ac:chgData name="Minhyuk Sung" userId="60562023b6640282" providerId="LiveId" clId="{24E868E5-ACAD-EB44-B044-0865514DA0C0}" dt="2024-09-16T06:09:38.708" v="376" actId="1076"/>
          <ac:picMkLst>
            <pc:docMk/>
            <pc:sldMk cId="1619167362" sldId="4807"/>
            <ac:picMk id="1028" creationId="{685D81DF-7CB2-D6F2-9C9C-27B62A69DA0B}"/>
          </ac:picMkLst>
        </pc:picChg>
      </pc:sldChg>
      <pc:sldChg chg="add del mod modShow">
        <pc:chgData name="Minhyuk Sung" userId="60562023b6640282" providerId="LiveId" clId="{24E868E5-ACAD-EB44-B044-0865514DA0C0}" dt="2024-09-22T12:22:53.377" v="8765" actId="2696"/>
        <pc:sldMkLst>
          <pc:docMk/>
          <pc:sldMk cId="843355158" sldId="4808"/>
        </pc:sldMkLst>
      </pc:sldChg>
      <pc:sldChg chg="modSp add del mod modShow">
        <pc:chgData name="Minhyuk Sung" userId="60562023b6640282" providerId="LiveId" clId="{24E868E5-ACAD-EB44-B044-0865514DA0C0}" dt="2024-09-16T11:54:21.223" v="1926" actId="2696"/>
        <pc:sldMkLst>
          <pc:docMk/>
          <pc:sldMk cId="3356479764" sldId="4808"/>
        </pc:sldMkLst>
        <pc:spChg chg="mod">
          <ac:chgData name="Minhyuk Sung" userId="60562023b6640282" providerId="LiveId" clId="{24E868E5-ACAD-EB44-B044-0865514DA0C0}" dt="2024-09-16T06:16:28.281" v="580" actId="20577"/>
          <ac:spMkLst>
            <pc:docMk/>
            <pc:sldMk cId="3356479764" sldId="4808"/>
            <ac:spMk id="3" creationId="{C2BE8144-85B0-07AB-2B09-B4C47206F1BD}"/>
          </ac:spMkLst>
        </pc:spChg>
      </pc:sldChg>
      <pc:sldChg chg="addSp modSp add mod modShow">
        <pc:chgData name="Minhyuk Sung" userId="60562023b6640282" providerId="LiveId" clId="{24E868E5-ACAD-EB44-B044-0865514DA0C0}" dt="2024-11-02T08:32:08.361" v="9990"/>
        <pc:sldMkLst>
          <pc:docMk/>
          <pc:sldMk cId="935017639" sldId="4809"/>
        </pc:sldMkLst>
        <pc:spChg chg="mod">
          <ac:chgData name="Minhyuk Sung" userId="60562023b6640282" providerId="LiveId" clId="{24E868E5-ACAD-EB44-B044-0865514DA0C0}" dt="2024-11-02T08:32:08.361" v="9990"/>
          <ac:spMkLst>
            <pc:docMk/>
            <pc:sldMk cId="935017639" sldId="4809"/>
            <ac:spMk id="3" creationId="{0EA032CF-A644-2D97-006A-72E131A8EC19}"/>
          </ac:spMkLst>
        </pc:spChg>
        <pc:spChg chg="add mod">
          <ac:chgData name="Minhyuk Sung" userId="60562023b6640282" providerId="LiveId" clId="{24E868E5-ACAD-EB44-B044-0865514DA0C0}" dt="2024-09-21T03:28:11.929" v="3437"/>
          <ac:spMkLst>
            <pc:docMk/>
            <pc:sldMk cId="935017639" sldId="4809"/>
            <ac:spMk id="5" creationId="{24CD8566-D4AF-88CF-D011-9A4B0B9E26B3}"/>
          </ac:spMkLst>
        </pc:spChg>
      </pc:sldChg>
      <pc:sldChg chg="modSp new del mod modShow">
        <pc:chgData name="Minhyuk Sung" userId="60562023b6640282" providerId="LiveId" clId="{24E868E5-ACAD-EB44-B044-0865514DA0C0}" dt="2024-09-16T11:54:21.223" v="1926" actId="2696"/>
        <pc:sldMkLst>
          <pc:docMk/>
          <pc:sldMk cId="1065998453" sldId="4809"/>
        </pc:sldMkLst>
        <pc:spChg chg="mod">
          <ac:chgData name="Minhyuk Sung" userId="60562023b6640282" providerId="LiveId" clId="{24E868E5-ACAD-EB44-B044-0865514DA0C0}" dt="2024-09-16T06:20:43.787" v="637"/>
          <ac:spMkLst>
            <pc:docMk/>
            <pc:sldMk cId="1065998453" sldId="4809"/>
            <ac:spMk id="2" creationId="{C70E17FC-8BF9-6BE3-9D73-5C6D3DB4FB51}"/>
          </ac:spMkLst>
        </pc:spChg>
        <pc:spChg chg="mod">
          <ac:chgData name="Minhyuk Sung" userId="60562023b6640282" providerId="LiveId" clId="{24E868E5-ACAD-EB44-B044-0865514DA0C0}" dt="2024-09-16T06:34:46.388" v="822"/>
          <ac:spMkLst>
            <pc:docMk/>
            <pc:sldMk cId="1065998453" sldId="4809"/>
            <ac:spMk id="3" creationId="{0EA032CF-A644-2D97-006A-72E131A8EC19}"/>
          </ac:spMkLst>
        </pc:spChg>
      </pc:sldChg>
      <pc:sldChg chg="modSp add del mod modShow">
        <pc:chgData name="Minhyuk Sung" userId="60562023b6640282" providerId="LiveId" clId="{24E868E5-ACAD-EB44-B044-0865514DA0C0}" dt="2024-09-16T11:54:21.223" v="1926" actId="2696"/>
        <pc:sldMkLst>
          <pc:docMk/>
          <pc:sldMk cId="1044464286" sldId="4810"/>
        </pc:sldMkLst>
        <pc:spChg chg="mod">
          <ac:chgData name="Minhyuk Sung" userId="60562023b6640282" providerId="LiveId" clId="{24E868E5-ACAD-EB44-B044-0865514DA0C0}" dt="2024-09-16T06:27:27.326" v="821" actId="20577"/>
          <ac:spMkLst>
            <pc:docMk/>
            <pc:sldMk cId="1044464286" sldId="4810"/>
            <ac:spMk id="3" creationId="{0EA032CF-A644-2D97-006A-72E131A8EC19}"/>
          </ac:spMkLst>
        </pc:spChg>
      </pc:sldChg>
      <pc:sldChg chg="modSp add del mod ord modShow">
        <pc:chgData name="Minhyuk Sung" userId="60562023b6640282" providerId="LiveId" clId="{24E868E5-ACAD-EB44-B044-0865514DA0C0}" dt="2024-09-21T03:28:19.343" v="3440" actId="2696"/>
        <pc:sldMkLst>
          <pc:docMk/>
          <pc:sldMk cId="1555615588" sldId="4810"/>
        </pc:sldMkLst>
        <pc:spChg chg="mod">
          <ac:chgData name="Minhyuk Sung" userId="60562023b6640282" providerId="LiveId" clId="{24E868E5-ACAD-EB44-B044-0865514DA0C0}" dt="2024-09-21T03:27:30.434" v="3423" actId="21"/>
          <ac:spMkLst>
            <pc:docMk/>
            <pc:sldMk cId="1555615588" sldId="4810"/>
            <ac:spMk id="3" creationId="{0EA032CF-A644-2D97-006A-72E131A8EC19}"/>
          </ac:spMkLst>
        </pc:spChg>
      </pc:sldChg>
      <pc:sldChg chg="modSp new del mod ord">
        <pc:chgData name="Minhyuk Sung" userId="60562023b6640282" providerId="LiveId" clId="{24E868E5-ACAD-EB44-B044-0865514DA0C0}" dt="2024-09-16T06:20:23.443" v="629" actId="2696"/>
        <pc:sldMkLst>
          <pc:docMk/>
          <pc:sldMk cId="3143963708" sldId="4810"/>
        </pc:sldMkLst>
        <pc:spChg chg="mod">
          <ac:chgData name="Minhyuk Sung" userId="60562023b6640282" providerId="LiveId" clId="{24E868E5-ACAD-EB44-B044-0865514DA0C0}" dt="2024-09-16T06:19:35.104" v="614"/>
          <ac:spMkLst>
            <pc:docMk/>
            <pc:sldMk cId="3143963708" sldId="4810"/>
            <ac:spMk id="2" creationId="{073434AC-D7C2-ED78-938C-E39C695B73D1}"/>
          </ac:spMkLst>
        </pc:spChg>
      </pc:sldChg>
      <pc:sldChg chg="addSp delSp modSp new del mod">
        <pc:chgData name="Minhyuk Sung" userId="60562023b6640282" providerId="LiveId" clId="{24E868E5-ACAD-EB44-B044-0865514DA0C0}" dt="2024-09-20T12:20:48.588" v="3371" actId="2696"/>
        <pc:sldMkLst>
          <pc:docMk/>
          <pc:sldMk cId="3674044937" sldId="4811"/>
        </pc:sldMkLst>
        <pc:spChg chg="mod">
          <ac:chgData name="Minhyuk Sung" userId="60562023b6640282" providerId="LiveId" clId="{24E868E5-ACAD-EB44-B044-0865514DA0C0}" dt="2024-09-16T07:43:28.212" v="1301"/>
          <ac:spMkLst>
            <pc:docMk/>
            <pc:sldMk cId="3674044937" sldId="4811"/>
            <ac:spMk id="2" creationId="{4030B4F6-3483-7D84-F6A3-87D83BEC6F66}"/>
          </ac:spMkLst>
        </pc:spChg>
        <pc:spChg chg="mod">
          <ac:chgData name="Minhyuk Sung" userId="60562023b6640282" providerId="LiveId" clId="{24E868E5-ACAD-EB44-B044-0865514DA0C0}" dt="2024-09-16T07:48:31.602" v="1380" actId="21"/>
          <ac:spMkLst>
            <pc:docMk/>
            <pc:sldMk cId="3674044937" sldId="4811"/>
            <ac:spMk id="3" creationId="{E73183E9-5037-9F88-34A3-CABEEF80422F}"/>
          </ac:spMkLst>
        </pc:spChg>
        <pc:spChg chg="add del mod">
          <ac:chgData name="Minhyuk Sung" userId="60562023b6640282" providerId="LiveId" clId="{24E868E5-ACAD-EB44-B044-0865514DA0C0}" dt="2024-09-16T07:48:28.382" v="1376" actId="478"/>
          <ac:spMkLst>
            <pc:docMk/>
            <pc:sldMk cId="3674044937" sldId="4811"/>
            <ac:spMk id="5" creationId="{878A167D-B4FD-1D98-3EDD-27F3BC4C65E2}"/>
          </ac:spMkLst>
        </pc:spChg>
      </pc:sldChg>
      <pc:sldChg chg="addSp modSp new mod">
        <pc:chgData name="Minhyuk Sung" userId="60562023b6640282" providerId="LiveId" clId="{24E868E5-ACAD-EB44-B044-0865514DA0C0}" dt="2024-09-21T03:26:18.274" v="3421" actId="20577"/>
        <pc:sldMkLst>
          <pc:docMk/>
          <pc:sldMk cId="3027939496" sldId="4812"/>
        </pc:sldMkLst>
        <pc:spChg chg="mod">
          <ac:chgData name="Minhyuk Sung" userId="60562023b6640282" providerId="LiveId" clId="{24E868E5-ACAD-EB44-B044-0865514DA0C0}" dt="2024-09-16T06:45:03.972" v="857"/>
          <ac:spMkLst>
            <pc:docMk/>
            <pc:sldMk cId="3027939496" sldId="4812"/>
            <ac:spMk id="2" creationId="{2EE2CC95-F27C-7C5F-FFE1-8BA50F502B14}"/>
          </ac:spMkLst>
        </pc:spChg>
        <pc:spChg chg="mod">
          <ac:chgData name="Minhyuk Sung" userId="60562023b6640282" providerId="LiveId" clId="{24E868E5-ACAD-EB44-B044-0865514DA0C0}" dt="2024-09-21T03:26:18.274" v="3421" actId="20577"/>
          <ac:spMkLst>
            <pc:docMk/>
            <pc:sldMk cId="3027939496" sldId="4812"/>
            <ac:spMk id="3" creationId="{159F2C6D-E6AA-2952-0C71-5AD0135825A7}"/>
          </ac:spMkLst>
        </pc:spChg>
        <pc:spChg chg="add mod">
          <ac:chgData name="Minhyuk Sung" userId="60562023b6640282" providerId="LiveId" clId="{24E868E5-ACAD-EB44-B044-0865514DA0C0}" dt="2024-09-16T07:46:25.074" v="1339" actId="1076"/>
          <ac:spMkLst>
            <pc:docMk/>
            <pc:sldMk cId="3027939496" sldId="4812"/>
            <ac:spMk id="5" creationId="{A9E69574-CDA3-FDA6-3BAC-80336516C2DF}"/>
          </ac:spMkLst>
        </pc:spChg>
      </pc:sldChg>
      <pc:sldChg chg="modSp add del mod">
        <pc:chgData name="Minhyuk Sung" userId="60562023b6640282" providerId="LiveId" clId="{24E868E5-ACAD-EB44-B044-0865514DA0C0}" dt="2024-09-16T06:50:22.554" v="970" actId="2696"/>
        <pc:sldMkLst>
          <pc:docMk/>
          <pc:sldMk cId="71840555" sldId="4813"/>
        </pc:sldMkLst>
        <pc:spChg chg="mod">
          <ac:chgData name="Minhyuk Sung" userId="60562023b6640282" providerId="LiveId" clId="{24E868E5-ACAD-EB44-B044-0865514DA0C0}" dt="2024-09-16T06:44:38.079" v="855"/>
          <ac:spMkLst>
            <pc:docMk/>
            <pc:sldMk cId="71840555" sldId="4813"/>
            <ac:spMk id="3" creationId="{159F2C6D-E6AA-2952-0C71-5AD0135825A7}"/>
          </ac:spMkLst>
        </pc:spChg>
      </pc:sldChg>
      <pc:sldChg chg="modSp new del mod">
        <pc:chgData name="Minhyuk Sung" userId="60562023b6640282" providerId="LiveId" clId="{24E868E5-ACAD-EB44-B044-0865514DA0C0}" dt="2024-09-16T06:43:45.379" v="849" actId="2696"/>
        <pc:sldMkLst>
          <pc:docMk/>
          <pc:sldMk cId="3102875910" sldId="4813"/>
        </pc:sldMkLst>
        <pc:spChg chg="mod">
          <ac:chgData name="Minhyuk Sung" userId="60562023b6640282" providerId="LiveId" clId="{24E868E5-ACAD-EB44-B044-0865514DA0C0}" dt="2024-09-16T06:43:24.784" v="846"/>
          <ac:spMkLst>
            <pc:docMk/>
            <pc:sldMk cId="3102875910" sldId="4813"/>
            <ac:spMk id="2" creationId="{93FB5FBF-2BB9-4D86-AD66-3346A8D45F55}"/>
          </ac:spMkLst>
        </pc:spChg>
      </pc:sldChg>
      <pc:sldChg chg="add del">
        <pc:chgData name="Minhyuk Sung" userId="60562023b6640282" providerId="LiveId" clId="{24E868E5-ACAD-EB44-B044-0865514DA0C0}" dt="2024-09-16T06:44:28.805" v="854"/>
        <pc:sldMkLst>
          <pc:docMk/>
          <pc:sldMk cId="2034103442" sldId="4814"/>
        </pc:sldMkLst>
      </pc:sldChg>
      <pc:sldChg chg="addSp modSp add mod ord">
        <pc:chgData name="Minhyuk Sung" userId="60562023b6640282" providerId="LiveId" clId="{24E868E5-ACAD-EB44-B044-0865514DA0C0}" dt="2024-09-22T12:15:51.503" v="8756"/>
        <pc:sldMkLst>
          <pc:docMk/>
          <pc:sldMk cId="2663210096" sldId="4814"/>
        </pc:sldMkLst>
        <pc:spChg chg="mod">
          <ac:chgData name="Minhyuk Sung" userId="60562023b6640282" providerId="LiveId" clId="{24E868E5-ACAD-EB44-B044-0865514DA0C0}" dt="2024-09-16T06:46:13.595" v="919"/>
          <ac:spMkLst>
            <pc:docMk/>
            <pc:sldMk cId="2663210096" sldId="4814"/>
            <ac:spMk id="2" creationId="{2EE2CC95-F27C-7C5F-FFE1-8BA50F502B14}"/>
          </ac:spMkLst>
        </pc:spChg>
        <pc:spChg chg="mod">
          <ac:chgData name="Minhyuk Sung" userId="60562023b6640282" providerId="LiveId" clId="{24E868E5-ACAD-EB44-B044-0865514DA0C0}" dt="2024-09-22T12:15:51.503" v="8756"/>
          <ac:spMkLst>
            <pc:docMk/>
            <pc:sldMk cId="2663210096" sldId="4814"/>
            <ac:spMk id="3" creationId="{159F2C6D-E6AA-2952-0C71-5AD0135825A7}"/>
          </ac:spMkLst>
        </pc:spChg>
        <pc:spChg chg="add mod">
          <ac:chgData name="Minhyuk Sung" userId="60562023b6640282" providerId="LiveId" clId="{24E868E5-ACAD-EB44-B044-0865514DA0C0}" dt="2024-09-16T07:46:39.573" v="1343" actId="1076"/>
          <ac:spMkLst>
            <pc:docMk/>
            <pc:sldMk cId="2663210096" sldId="4814"/>
            <ac:spMk id="5" creationId="{7B27424A-3DAF-9532-1C95-B49F5A6DE21A}"/>
          </ac:spMkLst>
        </pc:spChg>
      </pc:sldChg>
      <pc:sldChg chg="addSp delSp modSp add mod ord">
        <pc:chgData name="Minhyuk Sung" userId="60562023b6640282" providerId="LiveId" clId="{24E868E5-ACAD-EB44-B044-0865514DA0C0}" dt="2024-09-19T05:22:45.725" v="3216" actId="20578"/>
        <pc:sldMkLst>
          <pc:docMk/>
          <pc:sldMk cId="1688734027" sldId="4815"/>
        </pc:sldMkLst>
        <pc:spChg chg="mod">
          <ac:chgData name="Minhyuk Sung" userId="60562023b6640282" providerId="LiveId" clId="{24E868E5-ACAD-EB44-B044-0865514DA0C0}" dt="2024-09-16T07:47:04.405" v="1353" actId="20577"/>
          <ac:spMkLst>
            <pc:docMk/>
            <pc:sldMk cId="1688734027" sldId="4815"/>
            <ac:spMk id="3" creationId="{159F2C6D-E6AA-2952-0C71-5AD0135825A7}"/>
          </ac:spMkLst>
        </pc:spChg>
        <pc:spChg chg="add del mod">
          <ac:chgData name="Minhyuk Sung" userId="60562023b6640282" providerId="LiveId" clId="{24E868E5-ACAD-EB44-B044-0865514DA0C0}" dt="2024-09-16T07:47:01.027" v="1350" actId="478"/>
          <ac:spMkLst>
            <pc:docMk/>
            <pc:sldMk cId="1688734027" sldId="4815"/>
            <ac:spMk id="5" creationId="{C4D04EE3-8D49-A31A-E7FF-076DE76E9901}"/>
          </ac:spMkLst>
        </pc:spChg>
        <pc:spChg chg="add mod">
          <ac:chgData name="Minhyuk Sung" userId="60562023b6640282" providerId="LiveId" clId="{24E868E5-ACAD-EB44-B044-0865514DA0C0}" dt="2024-09-16T07:47:01.846" v="1351"/>
          <ac:spMkLst>
            <pc:docMk/>
            <pc:sldMk cId="1688734027" sldId="4815"/>
            <ac:spMk id="6" creationId="{AB4B6274-2B92-7931-4A6E-EE96FE50DCE9}"/>
          </ac:spMkLst>
        </pc:spChg>
      </pc:sldChg>
      <pc:sldChg chg="add del">
        <pc:chgData name="Minhyuk Sung" userId="60562023b6640282" providerId="LiveId" clId="{24E868E5-ACAD-EB44-B044-0865514DA0C0}" dt="2024-09-16T06:52:47.782" v="973" actId="2696"/>
        <pc:sldMkLst>
          <pc:docMk/>
          <pc:sldMk cId="3790547265" sldId="4816"/>
        </pc:sldMkLst>
      </pc:sldChg>
      <pc:sldChg chg="modSp new del mod ord">
        <pc:chgData name="Minhyuk Sung" userId="60562023b6640282" providerId="LiveId" clId="{24E868E5-ACAD-EB44-B044-0865514DA0C0}" dt="2024-09-20T12:20:48.588" v="3371" actId="2696"/>
        <pc:sldMkLst>
          <pc:docMk/>
          <pc:sldMk cId="3858653690" sldId="4816"/>
        </pc:sldMkLst>
        <pc:spChg chg="mod">
          <ac:chgData name="Minhyuk Sung" userId="60562023b6640282" providerId="LiveId" clId="{24E868E5-ACAD-EB44-B044-0865514DA0C0}" dt="2024-09-16T07:11:32.726" v="1049"/>
          <ac:spMkLst>
            <pc:docMk/>
            <pc:sldMk cId="3858653690" sldId="4816"/>
            <ac:spMk id="2" creationId="{236376C1-B08F-284A-D5D4-2BCF7619D202}"/>
          </ac:spMkLst>
        </pc:spChg>
        <pc:spChg chg="mod">
          <ac:chgData name="Minhyuk Sung" userId="60562023b6640282" providerId="LiveId" clId="{24E868E5-ACAD-EB44-B044-0865514DA0C0}" dt="2024-09-16T07:43:08.761" v="1300"/>
          <ac:spMkLst>
            <pc:docMk/>
            <pc:sldMk cId="3858653690" sldId="4816"/>
            <ac:spMk id="3" creationId="{E938CD25-B78B-5FBE-6962-99A7A579969E}"/>
          </ac:spMkLst>
        </pc:spChg>
      </pc:sldChg>
      <pc:sldChg chg="modSp add del mod">
        <pc:chgData name="Minhyuk Sung" userId="60562023b6640282" providerId="LiveId" clId="{24E868E5-ACAD-EB44-B044-0865514DA0C0}" dt="2024-09-16T07:37:29.844" v="1087" actId="2696"/>
        <pc:sldMkLst>
          <pc:docMk/>
          <pc:sldMk cId="1524885073" sldId="4817"/>
        </pc:sldMkLst>
        <pc:spChg chg="mod">
          <ac:chgData name="Minhyuk Sung" userId="60562023b6640282" providerId="LiveId" clId="{24E868E5-ACAD-EB44-B044-0865514DA0C0}" dt="2024-09-16T07:08:49.876" v="1031"/>
          <ac:spMkLst>
            <pc:docMk/>
            <pc:sldMk cId="1524885073" sldId="4817"/>
            <ac:spMk id="3" creationId="{BF67F8EE-0BE0-E9E6-FCF6-17BCAC5C6131}"/>
          </ac:spMkLst>
        </pc:spChg>
      </pc:sldChg>
      <pc:sldChg chg="modSp add del mod">
        <pc:chgData name="Minhyuk Sung" userId="60562023b6640282" providerId="LiveId" clId="{24E868E5-ACAD-EB44-B044-0865514DA0C0}" dt="2024-09-16T07:41:20.035" v="1283" actId="2696"/>
        <pc:sldMkLst>
          <pc:docMk/>
          <pc:sldMk cId="3140321068" sldId="4817"/>
        </pc:sldMkLst>
        <pc:spChg chg="mod">
          <ac:chgData name="Minhyuk Sung" userId="60562023b6640282" providerId="LiveId" clId="{24E868E5-ACAD-EB44-B044-0865514DA0C0}" dt="2024-09-16T07:40:40.958" v="1279" actId="948"/>
          <ac:spMkLst>
            <pc:docMk/>
            <pc:sldMk cId="3140321068" sldId="4817"/>
            <ac:spMk id="3" creationId="{BF67F8EE-0BE0-E9E6-FCF6-17BCAC5C6131}"/>
          </ac:spMkLst>
        </pc:spChg>
      </pc:sldChg>
      <pc:sldChg chg="modSp add del mod ord">
        <pc:chgData name="Minhyuk Sung" userId="60562023b6640282" providerId="LiveId" clId="{24E868E5-ACAD-EB44-B044-0865514DA0C0}" dt="2024-09-20T12:20:56.610" v="3372" actId="2696"/>
        <pc:sldMkLst>
          <pc:docMk/>
          <pc:sldMk cId="496276722" sldId="4818"/>
        </pc:sldMkLst>
        <pc:spChg chg="mod">
          <ac:chgData name="Minhyuk Sung" userId="60562023b6640282" providerId="LiveId" clId="{24E868E5-ACAD-EB44-B044-0865514DA0C0}" dt="2024-09-19T05:27:25.757" v="3245"/>
          <ac:spMkLst>
            <pc:docMk/>
            <pc:sldMk cId="496276722" sldId="4818"/>
            <ac:spMk id="2" creationId="{8A959A2D-1030-BFCB-8379-DB82C4320074}"/>
          </ac:spMkLst>
        </pc:spChg>
        <pc:spChg chg="mod">
          <ac:chgData name="Minhyuk Sung" userId="60562023b6640282" providerId="LiveId" clId="{24E868E5-ACAD-EB44-B044-0865514DA0C0}" dt="2024-09-20T11:18:15.240" v="3364" actId="20577"/>
          <ac:spMkLst>
            <pc:docMk/>
            <pc:sldMk cId="496276722" sldId="4818"/>
            <ac:spMk id="3" creationId="{217BA611-7436-3EAD-B8A5-39D0198773D7}"/>
          </ac:spMkLst>
        </pc:spChg>
      </pc:sldChg>
      <pc:sldChg chg="modSp new del mod ord">
        <pc:chgData name="Minhyuk Sung" userId="60562023b6640282" providerId="LiveId" clId="{24E868E5-ACAD-EB44-B044-0865514DA0C0}" dt="2024-09-19T05:24:23.612" v="3233" actId="2696"/>
        <pc:sldMkLst>
          <pc:docMk/>
          <pc:sldMk cId="1230215883" sldId="4818"/>
        </pc:sldMkLst>
        <pc:spChg chg="mod">
          <ac:chgData name="Minhyuk Sung" userId="60562023b6640282" providerId="LiveId" clId="{24E868E5-ACAD-EB44-B044-0865514DA0C0}" dt="2024-09-19T05:24:21.826" v="3232" actId="20577"/>
          <ac:spMkLst>
            <pc:docMk/>
            <pc:sldMk cId="1230215883" sldId="4818"/>
            <ac:spMk id="2" creationId="{8A959A2D-1030-BFCB-8379-DB82C4320074}"/>
          </ac:spMkLst>
        </pc:spChg>
        <pc:spChg chg="mod">
          <ac:chgData name="Minhyuk Sung" userId="60562023b6640282" providerId="LiveId" clId="{24E868E5-ACAD-EB44-B044-0865514DA0C0}" dt="2024-09-16T07:42:03.773" v="1293" actId="20577"/>
          <ac:spMkLst>
            <pc:docMk/>
            <pc:sldMk cId="1230215883" sldId="4818"/>
            <ac:spMk id="3" creationId="{217BA611-7436-3EAD-B8A5-39D0198773D7}"/>
          </ac:spMkLst>
        </pc:spChg>
      </pc:sldChg>
      <pc:sldChg chg="modSp add del mod">
        <pc:chgData name="Minhyuk Sung" userId="60562023b6640282" providerId="LiveId" clId="{24E868E5-ACAD-EB44-B044-0865514DA0C0}" dt="2024-09-19T05:25:12.921" v="3242" actId="2696"/>
        <pc:sldMkLst>
          <pc:docMk/>
          <pc:sldMk cId="4165380945" sldId="4818"/>
        </pc:sldMkLst>
        <pc:spChg chg="mod">
          <ac:chgData name="Minhyuk Sung" userId="60562023b6640282" providerId="LiveId" clId="{24E868E5-ACAD-EB44-B044-0865514DA0C0}" dt="2024-09-19T05:24:34.008" v="3235" actId="207"/>
          <ac:spMkLst>
            <pc:docMk/>
            <pc:sldMk cId="4165380945" sldId="4818"/>
            <ac:spMk id="2" creationId="{8A959A2D-1030-BFCB-8379-DB82C4320074}"/>
          </ac:spMkLst>
        </pc:spChg>
      </pc:sldChg>
      <pc:sldChg chg="new">
        <pc:chgData name="Minhyuk Sung" userId="60562023b6640282" providerId="LiveId" clId="{24E868E5-ACAD-EB44-B044-0865514DA0C0}" dt="2024-09-16T07:48:52.182" v="1381" actId="680"/>
        <pc:sldMkLst>
          <pc:docMk/>
          <pc:sldMk cId="4140706096" sldId="4819"/>
        </pc:sldMkLst>
      </pc:sldChg>
      <pc:sldChg chg="modSp new del mod ord">
        <pc:chgData name="Minhyuk Sung" userId="60562023b6640282" providerId="LiveId" clId="{24E868E5-ACAD-EB44-B044-0865514DA0C0}" dt="2024-09-20T12:33:38.807" v="3392" actId="2696"/>
        <pc:sldMkLst>
          <pc:docMk/>
          <pc:sldMk cId="486042741" sldId="4820"/>
        </pc:sldMkLst>
        <pc:spChg chg="mod">
          <ac:chgData name="Minhyuk Sung" userId="60562023b6640282" providerId="LiveId" clId="{24E868E5-ACAD-EB44-B044-0865514DA0C0}" dt="2024-09-16T07:52:50.322" v="1387" actId="20577"/>
          <ac:spMkLst>
            <pc:docMk/>
            <pc:sldMk cId="486042741" sldId="4820"/>
            <ac:spMk id="2" creationId="{CBFB17BB-33B7-ED11-A48E-59CF232FA264}"/>
          </ac:spMkLst>
        </pc:spChg>
        <pc:spChg chg="mod">
          <ac:chgData name="Minhyuk Sung" userId="60562023b6640282" providerId="LiveId" clId="{24E868E5-ACAD-EB44-B044-0865514DA0C0}" dt="2024-09-16T12:07:10.710" v="2024" actId="20577"/>
          <ac:spMkLst>
            <pc:docMk/>
            <pc:sldMk cId="486042741" sldId="4820"/>
            <ac:spMk id="3" creationId="{9FBA944E-DBA9-16E8-6DE9-2D0F2C9F64CD}"/>
          </ac:spMkLst>
        </pc:spChg>
      </pc:sldChg>
      <pc:sldChg chg="new del">
        <pc:chgData name="Minhyuk Sung" userId="60562023b6640282" providerId="LiveId" clId="{24E868E5-ACAD-EB44-B044-0865514DA0C0}" dt="2024-09-16T07:55:05.276" v="1430" actId="2696"/>
        <pc:sldMkLst>
          <pc:docMk/>
          <pc:sldMk cId="124403807" sldId="4821"/>
        </pc:sldMkLst>
      </pc:sldChg>
      <pc:sldChg chg="addSp modSp new mod">
        <pc:chgData name="Minhyuk Sung" userId="60562023b6640282" providerId="LiveId" clId="{24E868E5-ACAD-EB44-B044-0865514DA0C0}" dt="2024-09-22T12:25:15.809" v="8801" actId="12"/>
        <pc:sldMkLst>
          <pc:docMk/>
          <pc:sldMk cId="4269048810" sldId="4821"/>
        </pc:sldMkLst>
        <pc:spChg chg="mod">
          <ac:chgData name="Minhyuk Sung" userId="60562023b6640282" providerId="LiveId" clId="{24E868E5-ACAD-EB44-B044-0865514DA0C0}" dt="2024-09-16T08:01:21.255" v="1678" actId="20577"/>
          <ac:spMkLst>
            <pc:docMk/>
            <pc:sldMk cId="4269048810" sldId="4821"/>
            <ac:spMk id="2" creationId="{D1416D34-F741-1045-C9ED-E646A8825E5F}"/>
          </ac:spMkLst>
        </pc:spChg>
        <pc:spChg chg="mod">
          <ac:chgData name="Minhyuk Sung" userId="60562023b6640282" providerId="LiveId" clId="{24E868E5-ACAD-EB44-B044-0865514DA0C0}" dt="2024-09-22T12:25:15.809" v="8801" actId="12"/>
          <ac:spMkLst>
            <pc:docMk/>
            <pc:sldMk cId="4269048810" sldId="4821"/>
            <ac:spMk id="3" creationId="{90F4F350-6E15-8E16-3E1A-C498BC1628D6}"/>
          </ac:spMkLst>
        </pc:spChg>
        <pc:spChg chg="add mod">
          <ac:chgData name="Minhyuk Sung" userId="60562023b6640282" providerId="LiveId" clId="{24E868E5-ACAD-EB44-B044-0865514DA0C0}" dt="2024-09-16T08:01:17.499" v="1676"/>
          <ac:spMkLst>
            <pc:docMk/>
            <pc:sldMk cId="4269048810" sldId="4821"/>
            <ac:spMk id="5" creationId="{413D726E-CBE7-6F76-B04B-310200E972CE}"/>
          </ac:spMkLst>
        </pc:spChg>
      </pc:sldChg>
      <pc:sldChg chg="addSp delSp modSp add mod modAnim">
        <pc:chgData name="Minhyuk Sung" userId="60562023b6640282" providerId="LiveId" clId="{24E868E5-ACAD-EB44-B044-0865514DA0C0}" dt="2024-09-22T12:28:43.479" v="8926"/>
        <pc:sldMkLst>
          <pc:docMk/>
          <pc:sldMk cId="457796675" sldId="4822"/>
        </pc:sldMkLst>
        <pc:spChg chg="mod">
          <ac:chgData name="Minhyuk Sung" userId="60562023b6640282" providerId="LiveId" clId="{24E868E5-ACAD-EB44-B044-0865514DA0C0}" dt="2024-09-16T12:16:35.734" v="2249" actId="20577"/>
          <ac:spMkLst>
            <pc:docMk/>
            <pc:sldMk cId="457796675" sldId="4822"/>
            <ac:spMk id="3" creationId="{3D34B1E7-D144-DF63-65E3-2B3078C30964}"/>
          </ac:spMkLst>
        </pc:spChg>
        <pc:spChg chg="add mod">
          <ac:chgData name="Minhyuk Sung" userId="60562023b6640282" providerId="LiveId" clId="{24E868E5-ACAD-EB44-B044-0865514DA0C0}" dt="2024-09-22T12:28:40.097" v="8925" actId="20577"/>
          <ac:spMkLst>
            <pc:docMk/>
            <pc:sldMk cId="457796675" sldId="4822"/>
            <ac:spMk id="5" creationId="{FB0FCC2B-3063-3D65-FA10-DCAC816347E9}"/>
          </ac:spMkLst>
        </pc:spChg>
        <pc:spChg chg="del mod">
          <ac:chgData name="Minhyuk Sung" userId="60562023b6640282" providerId="LiveId" clId="{24E868E5-ACAD-EB44-B044-0865514DA0C0}" dt="2024-09-21T04:11:24.847" v="4107" actId="21"/>
          <ac:spMkLst>
            <pc:docMk/>
            <pc:sldMk cId="457796675" sldId="4822"/>
            <ac:spMk id="6" creationId="{EB18A218-B0E8-C689-D156-4926D0A5480B}"/>
          </ac:spMkLst>
        </pc:spChg>
      </pc:sldChg>
      <pc:sldChg chg="add ord">
        <pc:chgData name="Minhyuk Sung" userId="60562023b6640282" providerId="LiveId" clId="{24E868E5-ACAD-EB44-B044-0865514DA0C0}" dt="2024-09-16T12:12:53.054" v="2120" actId="20578"/>
        <pc:sldMkLst>
          <pc:docMk/>
          <pc:sldMk cId="1585324672" sldId="4823"/>
        </pc:sldMkLst>
      </pc:sldChg>
      <pc:sldChg chg="modSp add del mod">
        <pc:chgData name="Minhyuk Sung" userId="60562023b6640282" providerId="LiveId" clId="{24E868E5-ACAD-EB44-B044-0865514DA0C0}" dt="2024-09-16T11:39:38.311" v="1827" actId="2696"/>
        <pc:sldMkLst>
          <pc:docMk/>
          <pc:sldMk cId="3000801604" sldId="4823"/>
        </pc:sldMkLst>
        <pc:spChg chg="mod">
          <ac:chgData name="Minhyuk Sung" userId="60562023b6640282" providerId="LiveId" clId="{24E868E5-ACAD-EB44-B044-0865514DA0C0}" dt="2024-09-16T11:37:35.511" v="1812"/>
          <ac:spMkLst>
            <pc:docMk/>
            <pc:sldMk cId="3000801604" sldId="4823"/>
            <ac:spMk id="3" creationId="{90F4F350-6E15-8E16-3E1A-C498BC1628D6}"/>
          </ac:spMkLst>
        </pc:spChg>
      </pc:sldChg>
      <pc:sldChg chg="addSp delSp modSp new del mod modClrScheme chgLayout">
        <pc:chgData name="Minhyuk Sung" userId="60562023b6640282" providerId="LiveId" clId="{24E868E5-ACAD-EB44-B044-0865514DA0C0}" dt="2024-09-21T03:28:38.468" v="3441" actId="2696"/>
        <pc:sldMkLst>
          <pc:docMk/>
          <pc:sldMk cId="51851621" sldId="4824"/>
        </pc:sldMkLst>
        <pc:spChg chg="del mod ord">
          <ac:chgData name="Minhyuk Sung" userId="60562023b6640282" providerId="LiveId" clId="{24E868E5-ACAD-EB44-B044-0865514DA0C0}" dt="2024-09-16T11:53:24.823" v="1922" actId="700"/>
          <ac:spMkLst>
            <pc:docMk/>
            <pc:sldMk cId="51851621" sldId="4824"/>
            <ac:spMk id="2" creationId="{2A78C084-C8EF-9F93-1708-5627E4A42652}"/>
          </ac:spMkLst>
        </pc:spChg>
        <pc:spChg chg="del mod ord">
          <ac:chgData name="Minhyuk Sung" userId="60562023b6640282" providerId="LiveId" clId="{24E868E5-ACAD-EB44-B044-0865514DA0C0}" dt="2024-09-16T11:53:24.823" v="1922" actId="700"/>
          <ac:spMkLst>
            <pc:docMk/>
            <pc:sldMk cId="51851621" sldId="4824"/>
            <ac:spMk id="3" creationId="{F6C1DBC1-06FE-467A-B208-F73DFF011873}"/>
          </ac:spMkLst>
        </pc:spChg>
        <pc:spChg chg="mod ord">
          <ac:chgData name="Minhyuk Sung" userId="60562023b6640282" providerId="LiveId" clId="{24E868E5-ACAD-EB44-B044-0865514DA0C0}" dt="2024-09-16T11:53:24.823" v="1922" actId="700"/>
          <ac:spMkLst>
            <pc:docMk/>
            <pc:sldMk cId="51851621" sldId="4824"/>
            <ac:spMk id="4" creationId="{602E278E-C769-381A-8595-0FE112DC0DF6}"/>
          </ac:spMkLst>
        </pc:spChg>
        <pc:spChg chg="add mod ord">
          <ac:chgData name="Minhyuk Sung" userId="60562023b6640282" providerId="LiveId" clId="{24E868E5-ACAD-EB44-B044-0865514DA0C0}" dt="2024-09-16T11:53:25.604" v="1923"/>
          <ac:spMkLst>
            <pc:docMk/>
            <pc:sldMk cId="51851621" sldId="4824"/>
            <ac:spMk id="5" creationId="{1D5579C2-E327-7A76-A203-5C583986EDFC}"/>
          </ac:spMkLst>
        </pc:spChg>
        <pc:spChg chg="add mod ord">
          <ac:chgData name="Minhyuk Sung" userId="60562023b6640282" providerId="LiveId" clId="{24E868E5-ACAD-EB44-B044-0865514DA0C0}" dt="2024-09-16T11:53:54.025" v="1925" actId="122"/>
          <ac:spMkLst>
            <pc:docMk/>
            <pc:sldMk cId="51851621" sldId="4824"/>
            <ac:spMk id="6" creationId="{D39656D4-2C30-5F80-0C11-3539F5B7B770}"/>
          </ac:spMkLst>
        </pc:spChg>
      </pc:sldChg>
      <pc:sldChg chg="addSp delSp modSp new del mod modClrScheme chgLayout">
        <pc:chgData name="Minhyuk Sung" userId="60562023b6640282" providerId="LiveId" clId="{24E868E5-ACAD-EB44-B044-0865514DA0C0}" dt="2024-09-20T12:33:24.250" v="3391" actId="2696"/>
        <pc:sldMkLst>
          <pc:docMk/>
          <pc:sldMk cId="809107876" sldId="4825"/>
        </pc:sldMkLst>
        <pc:spChg chg="del mod ord">
          <ac:chgData name="Minhyuk Sung" userId="60562023b6640282" providerId="LiveId" clId="{24E868E5-ACAD-EB44-B044-0865514DA0C0}" dt="2024-09-16T11:56:15.312" v="1958" actId="700"/>
          <ac:spMkLst>
            <pc:docMk/>
            <pc:sldMk cId="809107876" sldId="4825"/>
            <ac:spMk id="2" creationId="{DD753034-E914-9A0D-528E-093C546C4B56}"/>
          </ac:spMkLst>
        </pc:spChg>
        <pc:spChg chg="del mod ord">
          <ac:chgData name="Minhyuk Sung" userId="60562023b6640282" providerId="LiveId" clId="{24E868E5-ACAD-EB44-B044-0865514DA0C0}" dt="2024-09-16T11:56:15.312" v="1958" actId="700"/>
          <ac:spMkLst>
            <pc:docMk/>
            <pc:sldMk cId="809107876" sldId="4825"/>
            <ac:spMk id="3" creationId="{F17CF2B7-F638-F8D3-D94F-511A933F71E6}"/>
          </ac:spMkLst>
        </pc:spChg>
        <pc:spChg chg="mod ord">
          <ac:chgData name="Minhyuk Sung" userId="60562023b6640282" providerId="LiveId" clId="{24E868E5-ACAD-EB44-B044-0865514DA0C0}" dt="2024-09-16T11:56:15.312" v="1958" actId="700"/>
          <ac:spMkLst>
            <pc:docMk/>
            <pc:sldMk cId="809107876" sldId="4825"/>
            <ac:spMk id="4" creationId="{FB0B86E5-513D-0F98-6E9E-9CA909C6E94B}"/>
          </ac:spMkLst>
        </pc:spChg>
        <pc:spChg chg="add mod ord">
          <ac:chgData name="Minhyuk Sung" userId="60562023b6640282" providerId="LiveId" clId="{24E868E5-ACAD-EB44-B044-0865514DA0C0}" dt="2024-09-16T11:56:19.014" v="1959"/>
          <ac:spMkLst>
            <pc:docMk/>
            <pc:sldMk cId="809107876" sldId="4825"/>
            <ac:spMk id="5" creationId="{753B4C16-98BB-5EF4-AB47-CE0F183FCE9C}"/>
          </ac:spMkLst>
        </pc:spChg>
        <pc:spChg chg="add mod ord">
          <ac:chgData name="Minhyuk Sung" userId="60562023b6640282" providerId="LiveId" clId="{24E868E5-ACAD-EB44-B044-0865514DA0C0}" dt="2024-09-16T11:56:15.312" v="1958" actId="700"/>
          <ac:spMkLst>
            <pc:docMk/>
            <pc:sldMk cId="809107876" sldId="4825"/>
            <ac:spMk id="6" creationId="{08A1DE1D-563F-FA80-0783-3D4A6C12A380}"/>
          </ac:spMkLst>
        </pc:spChg>
      </pc:sldChg>
      <pc:sldChg chg="modSp add mod">
        <pc:chgData name="Minhyuk Sung" userId="60562023b6640282" providerId="LiveId" clId="{24E868E5-ACAD-EB44-B044-0865514DA0C0}" dt="2024-09-21T03:38:31.736" v="3504" actId="20577"/>
        <pc:sldMkLst>
          <pc:docMk/>
          <pc:sldMk cId="198301522" sldId="4826"/>
        </pc:sldMkLst>
        <pc:spChg chg="mod">
          <ac:chgData name="Minhyuk Sung" userId="60562023b6640282" providerId="LiveId" clId="{24E868E5-ACAD-EB44-B044-0865514DA0C0}" dt="2024-09-21T03:38:31.736" v="3504" actId="20577"/>
          <ac:spMkLst>
            <pc:docMk/>
            <pc:sldMk cId="198301522" sldId="4826"/>
            <ac:spMk id="3" creationId="{F21BF411-A81F-BC68-085F-3BD5665E70C0}"/>
          </ac:spMkLst>
        </pc:spChg>
      </pc:sldChg>
      <pc:sldChg chg="add del">
        <pc:chgData name="Minhyuk Sung" userId="60562023b6640282" providerId="LiveId" clId="{24E868E5-ACAD-EB44-B044-0865514DA0C0}" dt="2024-09-16T12:04:51.143" v="1990" actId="2696"/>
        <pc:sldMkLst>
          <pc:docMk/>
          <pc:sldMk cId="643089088" sldId="4826"/>
        </pc:sldMkLst>
      </pc:sldChg>
      <pc:sldChg chg="addSp modSp new del mod modAnim">
        <pc:chgData name="Minhyuk Sung" userId="60562023b6640282" providerId="LiveId" clId="{24E868E5-ACAD-EB44-B044-0865514DA0C0}" dt="2024-09-21T04:03:59.163" v="3753" actId="2696"/>
        <pc:sldMkLst>
          <pc:docMk/>
          <pc:sldMk cId="206786053" sldId="4827"/>
        </pc:sldMkLst>
        <pc:spChg chg="mod">
          <ac:chgData name="Minhyuk Sung" userId="60562023b6640282" providerId="LiveId" clId="{24E868E5-ACAD-EB44-B044-0865514DA0C0}" dt="2024-09-16T12:17:55.976" v="2363"/>
          <ac:spMkLst>
            <pc:docMk/>
            <pc:sldMk cId="206786053" sldId="4827"/>
            <ac:spMk id="2" creationId="{4966EC2E-2C1F-8634-200C-73574159A012}"/>
          </ac:spMkLst>
        </pc:spChg>
        <pc:spChg chg="mod">
          <ac:chgData name="Minhyuk Sung" userId="60562023b6640282" providerId="LiveId" clId="{24E868E5-ACAD-EB44-B044-0865514DA0C0}" dt="2024-09-21T04:03:08.094" v="3742" actId="6549"/>
          <ac:spMkLst>
            <pc:docMk/>
            <pc:sldMk cId="206786053" sldId="4827"/>
            <ac:spMk id="3" creationId="{2599A6E5-7A49-18D0-2E8B-0068C3165C5D}"/>
          </ac:spMkLst>
        </pc:spChg>
        <pc:spChg chg="add mod">
          <ac:chgData name="Minhyuk Sung" userId="60562023b6640282" providerId="LiveId" clId="{24E868E5-ACAD-EB44-B044-0865514DA0C0}" dt="2024-09-16T12:17:59.355" v="2364"/>
          <ac:spMkLst>
            <pc:docMk/>
            <pc:sldMk cId="206786053" sldId="4827"/>
            <ac:spMk id="5" creationId="{A41386E2-678E-9A3E-F7F3-0348300E75BE}"/>
          </ac:spMkLst>
        </pc:spChg>
        <pc:picChg chg="add mod">
          <ac:chgData name="Minhyuk Sung" userId="60562023b6640282" providerId="LiveId" clId="{24E868E5-ACAD-EB44-B044-0865514DA0C0}" dt="2024-09-21T04:03:13.709" v="3744" actId="1076"/>
          <ac:picMkLst>
            <pc:docMk/>
            <pc:sldMk cId="206786053" sldId="4827"/>
            <ac:picMk id="6" creationId="{ECFE72E8-9F03-579A-59F4-9935F78B3F12}"/>
          </ac:picMkLst>
        </pc:picChg>
      </pc:sldChg>
      <pc:sldChg chg="addSp delSp modSp new del mod modClrScheme chgLayout">
        <pc:chgData name="Minhyuk Sung" userId="60562023b6640282" providerId="LiveId" clId="{24E868E5-ACAD-EB44-B044-0865514DA0C0}" dt="2024-09-16T12:30:45.016" v="2381" actId="2696"/>
        <pc:sldMkLst>
          <pc:docMk/>
          <pc:sldMk cId="58961558" sldId="4828"/>
        </pc:sldMkLst>
        <pc:spChg chg="del mod ord">
          <ac:chgData name="Minhyuk Sung" userId="60562023b6640282" providerId="LiveId" clId="{24E868E5-ACAD-EB44-B044-0865514DA0C0}" dt="2024-09-16T12:30:27.903" v="2372" actId="700"/>
          <ac:spMkLst>
            <pc:docMk/>
            <pc:sldMk cId="58961558" sldId="4828"/>
            <ac:spMk id="2" creationId="{DD690B6F-2398-E5E5-E778-F9083C8DF7C9}"/>
          </ac:spMkLst>
        </pc:spChg>
        <pc:spChg chg="del mod ord">
          <ac:chgData name="Minhyuk Sung" userId="60562023b6640282" providerId="LiveId" clId="{24E868E5-ACAD-EB44-B044-0865514DA0C0}" dt="2024-09-16T12:30:27.903" v="2372" actId="700"/>
          <ac:spMkLst>
            <pc:docMk/>
            <pc:sldMk cId="58961558" sldId="4828"/>
            <ac:spMk id="3" creationId="{253F54CB-9BA7-0553-52F1-C8D25840A4A3}"/>
          </ac:spMkLst>
        </pc:spChg>
        <pc:spChg chg="mod ord">
          <ac:chgData name="Minhyuk Sung" userId="60562023b6640282" providerId="LiveId" clId="{24E868E5-ACAD-EB44-B044-0865514DA0C0}" dt="2024-09-16T12:30:27.903" v="2372" actId="700"/>
          <ac:spMkLst>
            <pc:docMk/>
            <pc:sldMk cId="58961558" sldId="4828"/>
            <ac:spMk id="4" creationId="{144E8D80-2C99-4C28-3BB1-181776761A25}"/>
          </ac:spMkLst>
        </pc:spChg>
        <pc:spChg chg="add mod ord">
          <ac:chgData name="Minhyuk Sung" userId="60562023b6640282" providerId="LiveId" clId="{24E868E5-ACAD-EB44-B044-0865514DA0C0}" dt="2024-09-16T12:30:30.569" v="2374" actId="20577"/>
          <ac:spMkLst>
            <pc:docMk/>
            <pc:sldMk cId="58961558" sldId="4828"/>
            <ac:spMk id="5" creationId="{0F0F8457-3954-241D-6F82-92369C432D32}"/>
          </ac:spMkLst>
        </pc:spChg>
        <pc:spChg chg="add mod ord">
          <ac:chgData name="Minhyuk Sung" userId="60562023b6640282" providerId="LiveId" clId="{24E868E5-ACAD-EB44-B044-0865514DA0C0}" dt="2024-09-16T12:30:27.903" v="2372" actId="700"/>
          <ac:spMkLst>
            <pc:docMk/>
            <pc:sldMk cId="58961558" sldId="4828"/>
            <ac:spMk id="6" creationId="{EC9AB972-9491-CB34-7D8E-772D7B04DD1A}"/>
          </ac:spMkLst>
        </pc:spChg>
      </pc:sldChg>
      <pc:sldChg chg="addSp modSp new mod">
        <pc:chgData name="Minhyuk Sung" userId="60562023b6640282" providerId="LiveId" clId="{24E868E5-ACAD-EB44-B044-0865514DA0C0}" dt="2024-09-16T12:38:41.054" v="2453" actId="2711"/>
        <pc:sldMkLst>
          <pc:docMk/>
          <pc:sldMk cId="1976603113" sldId="4829"/>
        </pc:sldMkLst>
        <pc:spChg chg="mod">
          <ac:chgData name="Minhyuk Sung" userId="60562023b6640282" providerId="LiveId" clId="{24E868E5-ACAD-EB44-B044-0865514DA0C0}" dt="2024-09-16T12:30:52.636" v="2418" actId="20577"/>
          <ac:spMkLst>
            <pc:docMk/>
            <pc:sldMk cId="1976603113" sldId="4829"/>
            <ac:spMk id="2" creationId="{43AF5503-E93C-2DE7-2826-2DB907FE387A}"/>
          </ac:spMkLst>
        </pc:spChg>
        <pc:spChg chg="mod">
          <ac:chgData name="Minhyuk Sung" userId="60562023b6640282" providerId="LiveId" clId="{24E868E5-ACAD-EB44-B044-0865514DA0C0}" dt="2024-09-16T12:38:41.054" v="2453" actId="2711"/>
          <ac:spMkLst>
            <pc:docMk/>
            <pc:sldMk cId="1976603113" sldId="4829"/>
            <ac:spMk id="3" creationId="{0C3F092E-F95B-84FD-3E60-3B3B9745EE1A}"/>
          </ac:spMkLst>
        </pc:spChg>
        <pc:spChg chg="add mod">
          <ac:chgData name="Minhyuk Sung" userId="60562023b6640282" providerId="LiveId" clId="{24E868E5-ACAD-EB44-B044-0865514DA0C0}" dt="2024-09-16T12:31:10.883" v="2423"/>
          <ac:spMkLst>
            <pc:docMk/>
            <pc:sldMk cId="1976603113" sldId="4829"/>
            <ac:spMk id="6" creationId="{A6EA762E-B588-A6BD-68B4-A929744A4969}"/>
          </ac:spMkLst>
        </pc:spChg>
        <pc:picChg chg="add mod">
          <ac:chgData name="Minhyuk Sung" userId="60562023b6640282" providerId="LiveId" clId="{24E868E5-ACAD-EB44-B044-0865514DA0C0}" dt="2024-09-16T12:31:08.125" v="2422" actId="1076"/>
          <ac:picMkLst>
            <pc:docMk/>
            <pc:sldMk cId="1976603113" sldId="4829"/>
            <ac:picMk id="5" creationId="{205BB016-7F0E-4DB3-77D6-D06D1EBC778F}"/>
          </ac:picMkLst>
        </pc:picChg>
      </pc:sldChg>
      <pc:sldChg chg="modSp new mod modShow">
        <pc:chgData name="Minhyuk Sung" userId="60562023b6640282" providerId="LiveId" clId="{24E868E5-ACAD-EB44-B044-0865514DA0C0}" dt="2024-09-23T03:18:51.011" v="9792" actId="729"/>
        <pc:sldMkLst>
          <pc:docMk/>
          <pc:sldMk cId="549584315" sldId="4830"/>
        </pc:sldMkLst>
        <pc:spChg chg="mod">
          <ac:chgData name="Minhyuk Sung" userId="60562023b6640282" providerId="LiveId" clId="{24E868E5-ACAD-EB44-B044-0865514DA0C0}" dt="2024-09-16T12:38:34.631" v="2449"/>
          <ac:spMkLst>
            <pc:docMk/>
            <pc:sldMk cId="549584315" sldId="4830"/>
            <ac:spMk id="2" creationId="{C04CAB23-21A2-9BA0-684D-214C921303DF}"/>
          </ac:spMkLst>
        </pc:spChg>
        <pc:spChg chg="mod">
          <ac:chgData name="Minhyuk Sung" userId="60562023b6640282" providerId="LiveId" clId="{24E868E5-ACAD-EB44-B044-0865514DA0C0}" dt="2024-09-16T12:38:29.599" v="2448" actId="2711"/>
          <ac:spMkLst>
            <pc:docMk/>
            <pc:sldMk cId="549584315" sldId="4830"/>
            <ac:spMk id="3" creationId="{F3ECC4E0-FE52-9291-C038-DDAB7EEBA383}"/>
          </ac:spMkLst>
        </pc:spChg>
      </pc:sldChg>
      <pc:sldChg chg="addSp delSp modSp new mod modAnim">
        <pc:chgData name="Minhyuk Sung" userId="60562023b6640282" providerId="LiveId" clId="{24E868E5-ACAD-EB44-B044-0865514DA0C0}" dt="2024-09-22T12:28:49.685" v="8927"/>
        <pc:sldMkLst>
          <pc:docMk/>
          <pc:sldMk cId="1897440597" sldId="4831"/>
        </pc:sldMkLst>
        <pc:spChg chg="mod">
          <ac:chgData name="Minhyuk Sung" userId="60562023b6640282" providerId="LiveId" clId="{24E868E5-ACAD-EB44-B044-0865514DA0C0}" dt="2024-09-16T12:46:45.620" v="2792" actId="20577"/>
          <ac:spMkLst>
            <pc:docMk/>
            <pc:sldMk cId="1897440597" sldId="4831"/>
            <ac:spMk id="2" creationId="{AEBDA25F-E644-CEDC-8161-98CBE3FA17AC}"/>
          </ac:spMkLst>
        </pc:spChg>
        <pc:spChg chg="mod">
          <ac:chgData name="Minhyuk Sung" userId="60562023b6640282" providerId="LiveId" clId="{24E868E5-ACAD-EB44-B044-0865514DA0C0}" dt="2024-09-22T12:28:01.545" v="8901" actId="20577"/>
          <ac:spMkLst>
            <pc:docMk/>
            <pc:sldMk cId="1897440597" sldId="4831"/>
            <ac:spMk id="3" creationId="{4CF9125F-2DF6-1F59-5172-B9EBF9C6D729}"/>
          </ac:spMkLst>
        </pc:spChg>
        <pc:spChg chg="add mod">
          <ac:chgData name="Minhyuk Sung" userId="60562023b6640282" providerId="LiveId" clId="{24E868E5-ACAD-EB44-B044-0865514DA0C0}" dt="2024-09-22T12:28:18.112" v="8905" actId="1076"/>
          <ac:spMkLst>
            <pc:docMk/>
            <pc:sldMk cId="1897440597" sldId="4831"/>
            <ac:spMk id="5" creationId="{45D99D49-5230-30BF-7C17-7CD2425433F6}"/>
          </ac:spMkLst>
        </pc:spChg>
        <pc:spChg chg="add del mod">
          <ac:chgData name="Minhyuk Sung" userId="60562023b6640282" providerId="LiveId" clId="{24E868E5-ACAD-EB44-B044-0865514DA0C0}" dt="2024-09-22T12:28:29.611" v="8907"/>
          <ac:spMkLst>
            <pc:docMk/>
            <pc:sldMk cId="1897440597" sldId="4831"/>
            <ac:spMk id="6" creationId="{AD6DB037-FDEC-60E0-9E5F-25A573840677}"/>
          </ac:spMkLst>
        </pc:spChg>
      </pc:sldChg>
      <pc:sldChg chg="modSp add del mod">
        <pc:chgData name="Minhyuk Sung" userId="60562023b6640282" providerId="LiveId" clId="{24E868E5-ACAD-EB44-B044-0865514DA0C0}" dt="2024-09-16T12:48:22.862" v="2969"/>
        <pc:sldMkLst>
          <pc:docMk/>
          <pc:sldMk cId="3995901482" sldId="4832"/>
        </pc:sldMkLst>
        <pc:spChg chg="mod">
          <ac:chgData name="Minhyuk Sung" userId="60562023b6640282" providerId="LiveId" clId="{24E868E5-ACAD-EB44-B044-0865514DA0C0}" dt="2024-09-16T12:48:22.204" v="2968" actId="21"/>
          <ac:spMkLst>
            <pc:docMk/>
            <pc:sldMk cId="3995901482" sldId="4832"/>
            <ac:spMk id="3" creationId="{4CF9125F-2DF6-1F59-5172-B9EBF9C6D729}"/>
          </ac:spMkLst>
        </pc:spChg>
      </pc:sldChg>
      <pc:sldChg chg="modSp add mod modAnim">
        <pc:chgData name="Minhyuk Sung" userId="60562023b6640282" providerId="LiveId" clId="{24E868E5-ACAD-EB44-B044-0865514DA0C0}" dt="2024-09-23T03:48:31.614" v="9925" actId="20577"/>
        <pc:sldMkLst>
          <pc:docMk/>
          <pc:sldMk cId="4276995976" sldId="4832"/>
        </pc:sldMkLst>
        <pc:spChg chg="mod">
          <ac:chgData name="Minhyuk Sung" userId="60562023b6640282" providerId="LiveId" clId="{24E868E5-ACAD-EB44-B044-0865514DA0C0}" dt="2024-09-23T03:48:31.614" v="9925" actId="20577"/>
          <ac:spMkLst>
            <pc:docMk/>
            <pc:sldMk cId="4276995976" sldId="4832"/>
            <ac:spMk id="3" creationId="{F21BF411-A81F-BC68-085F-3BD5665E70C0}"/>
          </ac:spMkLst>
        </pc:spChg>
        <pc:spChg chg="mod">
          <ac:chgData name="Minhyuk Sung" userId="60562023b6640282" providerId="LiveId" clId="{24E868E5-ACAD-EB44-B044-0865514DA0C0}" dt="2024-09-21T03:42:41.080" v="3545" actId="20577"/>
          <ac:spMkLst>
            <pc:docMk/>
            <pc:sldMk cId="4276995976" sldId="4832"/>
            <ac:spMk id="5" creationId="{D09F0F0A-270D-DE4F-C962-7A3F1482B234}"/>
          </ac:spMkLst>
        </pc:spChg>
      </pc:sldChg>
      <pc:sldChg chg="modSp add del mod">
        <pc:chgData name="Minhyuk Sung" userId="60562023b6640282" providerId="LiveId" clId="{24E868E5-ACAD-EB44-B044-0865514DA0C0}" dt="2024-09-16T13:16:43.224" v="3113" actId="2696"/>
        <pc:sldMkLst>
          <pc:docMk/>
          <pc:sldMk cId="1381988259" sldId="4833"/>
        </pc:sldMkLst>
        <pc:spChg chg="mod">
          <ac:chgData name="Minhyuk Sung" userId="60562023b6640282" providerId="LiveId" clId="{24E868E5-ACAD-EB44-B044-0865514DA0C0}" dt="2024-09-16T13:10:40.120" v="3102"/>
          <ac:spMkLst>
            <pc:docMk/>
            <pc:sldMk cId="1381988259" sldId="4833"/>
            <ac:spMk id="3" creationId="{F21BF411-A81F-BC68-085F-3BD5665E70C0}"/>
          </ac:spMkLst>
        </pc:spChg>
      </pc:sldChg>
      <pc:sldChg chg="modSp add del">
        <pc:chgData name="Minhyuk Sung" userId="60562023b6640282" providerId="LiveId" clId="{24E868E5-ACAD-EB44-B044-0865514DA0C0}" dt="2024-09-21T04:10:29.013" v="4080" actId="2696"/>
        <pc:sldMkLst>
          <pc:docMk/>
          <pc:sldMk cId="2285378848" sldId="4833"/>
        </pc:sldMkLst>
        <pc:spChg chg="mod">
          <ac:chgData name="Minhyuk Sung" userId="60562023b6640282" providerId="LiveId" clId="{24E868E5-ACAD-EB44-B044-0865514DA0C0}" dt="2024-09-16T13:18:46.245" v="3149" actId="20577"/>
          <ac:spMkLst>
            <pc:docMk/>
            <pc:sldMk cId="2285378848" sldId="4833"/>
            <ac:spMk id="3" creationId="{2599A6E5-7A49-18D0-2E8B-0068C3165C5D}"/>
          </ac:spMkLst>
        </pc:spChg>
      </pc:sldChg>
      <pc:sldChg chg="new">
        <pc:chgData name="Minhyuk Sung" userId="60562023b6640282" providerId="LiveId" clId="{24E868E5-ACAD-EB44-B044-0865514DA0C0}" dt="2024-09-16T13:19:48.795" v="3154" actId="680"/>
        <pc:sldMkLst>
          <pc:docMk/>
          <pc:sldMk cId="1138469820" sldId="4834"/>
        </pc:sldMkLst>
      </pc:sldChg>
      <pc:sldChg chg="modSp del">
        <pc:chgData name="Minhyuk Sung" userId="60562023b6640282" providerId="LiveId" clId="{24E868E5-ACAD-EB44-B044-0865514DA0C0}" dt="2024-09-20T12:33:38.807" v="3392" actId="2696"/>
        <pc:sldMkLst>
          <pc:docMk/>
          <pc:sldMk cId="57008506" sldId="4835"/>
        </pc:sldMkLst>
        <pc:spChg chg="mod">
          <ac:chgData name="Minhyuk Sung" userId="60562023b6640282" providerId="LiveId" clId="{24E868E5-ACAD-EB44-B044-0865514DA0C0}" dt="2024-09-20T12:23:08.214" v="3379" actId="20577"/>
          <ac:spMkLst>
            <pc:docMk/>
            <pc:sldMk cId="57008506" sldId="4835"/>
            <ac:spMk id="3" creationId="{6C84D7F5-55AA-D77E-A9FA-ADCE97101D0B}"/>
          </ac:spMkLst>
        </pc:spChg>
      </pc:sldChg>
      <pc:sldChg chg="del">
        <pc:chgData name="Minhyuk Sung" userId="60562023b6640282" providerId="LiveId" clId="{24E868E5-ACAD-EB44-B044-0865514DA0C0}" dt="2024-09-21T04:30:07.737" v="4916" actId="2696"/>
        <pc:sldMkLst>
          <pc:docMk/>
          <pc:sldMk cId="4124202839" sldId="4836"/>
        </pc:sldMkLst>
      </pc:sldChg>
      <pc:sldChg chg="addSp delSp modSp add mod modAnim">
        <pc:chgData name="Minhyuk Sung" userId="60562023b6640282" providerId="LiveId" clId="{24E868E5-ACAD-EB44-B044-0865514DA0C0}" dt="2024-09-22T12:39:05.719" v="9021" actId="12788"/>
        <pc:sldMkLst>
          <pc:docMk/>
          <pc:sldMk cId="3217567132" sldId="4837"/>
        </pc:sldMkLst>
        <pc:spChg chg="mod">
          <ac:chgData name="Minhyuk Sung" userId="60562023b6640282" providerId="LiveId" clId="{24E868E5-ACAD-EB44-B044-0865514DA0C0}" dt="2024-09-22T12:38:54.184" v="9018" actId="6549"/>
          <ac:spMkLst>
            <pc:docMk/>
            <pc:sldMk cId="3217567132" sldId="4837"/>
            <ac:spMk id="3" creationId="{2599A6E5-7A49-18D0-2E8B-0068C3165C5D}"/>
          </ac:spMkLst>
        </pc:spChg>
        <pc:spChg chg="add mod">
          <ac:chgData name="Minhyuk Sung" userId="60562023b6640282" providerId="LiveId" clId="{24E868E5-ACAD-EB44-B044-0865514DA0C0}" dt="2024-09-22T12:39:05.719" v="9021" actId="12788"/>
          <ac:spMkLst>
            <pc:docMk/>
            <pc:sldMk cId="3217567132" sldId="4837"/>
            <ac:spMk id="7" creationId="{D3DBE410-9196-1DD2-8217-E08770392C1A}"/>
          </ac:spMkLst>
        </pc:spChg>
        <pc:picChg chg="del mod">
          <ac:chgData name="Minhyuk Sung" userId="60562023b6640282" providerId="LiveId" clId="{24E868E5-ACAD-EB44-B044-0865514DA0C0}" dt="2024-09-21T04:04:08.524" v="3757" actId="478"/>
          <ac:picMkLst>
            <pc:docMk/>
            <pc:sldMk cId="3217567132" sldId="4837"/>
            <ac:picMk id="6" creationId="{ECFE72E8-9F03-579A-59F4-9935F78B3F12}"/>
          </ac:picMkLst>
        </pc:picChg>
      </pc:sldChg>
      <pc:sldChg chg="addSp delSp modSp new del mod modClrScheme chgLayout">
        <pc:chgData name="Minhyuk Sung" userId="60562023b6640282" providerId="LiveId" clId="{24E868E5-ACAD-EB44-B044-0865514DA0C0}" dt="2024-09-21T03:25:36.646" v="3413" actId="2696"/>
        <pc:sldMkLst>
          <pc:docMk/>
          <pc:sldMk cId="4152932043" sldId="4837"/>
        </pc:sldMkLst>
        <pc:spChg chg="del mod ord">
          <ac:chgData name="Minhyuk Sung" userId="60562023b6640282" providerId="LiveId" clId="{24E868E5-ACAD-EB44-B044-0865514DA0C0}" dt="2024-09-19T05:17:53.541" v="3156" actId="700"/>
          <ac:spMkLst>
            <pc:docMk/>
            <pc:sldMk cId="4152932043" sldId="4837"/>
            <ac:spMk id="2" creationId="{F9F52E11-0CF3-F3A1-DD89-EAB610162F41}"/>
          </ac:spMkLst>
        </pc:spChg>
        <pc:spChg chg="del mod ord">
          <ac:chgData name="Minhyuk Sung" userId="60562023b6640282" providerId="LiveId" clId="{24E868E5-ACAD-EB44-B044-0865514DA0C0}" dt="2024-09-19T05:17:53.541" v="3156" actId="700"/>
          <ac:spMkLst>
            <pc:docMk/>
            <pc:sldMk cId="4152932043" sldId="4837"/>
            <ac:spMk id="3" creationId="{6A26BEB6-EE5E-5903-6903-28F833C0B791}"/>
          </ac:spMkLst>
        </pc:spChg>
        <pc:spChg chg="mod ord">
          <ac:chgData name="Minhyuk Sung" userId="60562023b6640282" providerId="LiveId" clId="{24E868E5-ACAD-EB44-B044-0865514DA0C0}" dt="2024-09-19T05:17:53.541" v="3156" actId="700"/>
          <ac:spMkLst>
            <pc:docMk/>
            <pc:sldMk cId="4152932043" sldId="4837"/>
            <ac:spMk id="4" creationId="{74904C2B-50A8-7567-0529-0B81D87BCA6E}"/>
          </ac:spMkLst>
        </pc:spChg>
        <pc:spChg chg="add mod ord">
          <ac:chgData name="Minhyuk Sung" userId="60562023b6640282" providerId="LiveId" clId="{24E868E5-ACAD-EB44-B044-0865514DA0C0}" dt="2024-09-19T05:18:51.781" v="3203"/>
          <ac:spMkLst>
            <pc:docMk/>
            <pc:sldMk cId="4152932043" sldId="4837"/>
            <ac:spMk id="5" creationId="{9A581232-1C33-5226-8428-71A1C55208EB}"/>
          </ac:spMkLst>
        </pc:spChg>
        <pc:spChg chg="add del mod ord">
          <ac:chgData name="Minhyuk Sung" userId="60562023b6640282" providerId="LiveId" clId="{24E868E5-ACAD-EB44-B044-0865514DA0C0}" dt="2024-09-19T05:17:55.140" v="3157"/>
          <ac:spMkLst>
            <pc:docMk/>
            <pc:sldMk cId="4152932043" sldId="4837"/>
            <ac:spMk id="6" creationId="{4012EB24-7991-89C2-74BE-7F7E9EE6770E}"/>
          </ac:spMkLst>
        </pc:spChg>
        <pc:spChg chg="add mod">
          <ac:chgData name="Minhyuk Sung" userId="60562023b6640282" providerId="LiveId" clId="{24E868E5-ACAD-EB44-B044-0865514DA0C0}" dt="2024-09-19T05:19:05.767" v="3205"/>
          <ac:spMkLst>
            <pc:docMk/>
            <pc:sldMk cId="4152932043" sldId="4837"/>
            <ac:spMk id="10" creationId="{A666B01A-F0F8-AC1A-69DB-A0512B1F2244}"/>
          </ac:spMkLst>
        </pc:spChg>
        <pc:picChg chg="add mod">
          <ac:chgData name="Minhyuk Sung" userId="60562023b6640282" providerId="LiveId" clId="{24E868E5-ACAD-EB44-B044-0865514DA0C0}" dt="2024-09-19T05:17:55.140" v="3157"/>
          <ac:picMkLst>
            <pc:docMk/>
            <pc:sldMk cId="4152932043" sldId="4837"/>
            <ac:picMk id="7" creationId="{E1D2130F-0E4F-FAE7-B927-AB3E90783A50}"/>
          </ac:picMkLst>
        </pc:picChg>
        <pc:cxnChg chg="add">
          <ac:chgData name="Minhyuk Sung" userId="60562023b6640282" providerId="LiveId" clId="{24E868E5-ACAD-EB44-B044-0865514DA0C0}" dt="2024-09-19T05:18:59.660" v="3204" actId="11529"/>
          <ac:cxnSpMkLst>
            <pc:docMk/>
            <pc:sldMk cId="4152932043" sldId="4837"/>
            <ac:cxnSpMk id="9" creationId="{B928E398-824F-9EB7-9A7E-3BA75F883267}"/>
          </ac:cxnSpMkLst>
        </pc:cxnChg>
      </pc:sldChg>
      <pc:sldChg chg="modSp new del mod">
        <pc:chgData name="Minhyuk Sung" userId="60562023b6640282" providerId="LiveId" clId="{24E868E5-ACAD-EB44-B044-0865514DA0C0}" dt="2024-09-21T03:25:23.163" v="3412" actId="2696"/>
        <pc:sldMkLst>
          <pc:docMk/>
          <pc:sldMk cId="442697539" sldId="4838"/>
        </pc:sldMkLst>
        <pc:spChg chg="mod">
          <ac:chgData name="Minhyuk Sung" userId="60562023b6640282" providerId="LiveId" clId="{24E868E5-ACAD-EB44-B044-0865514DA0C0}" dt="2024-09-19T05:28:06.049" v="3287"/>
          <ac:spMkLst>
            <pc:docMk/>
            <pc:sldMk cId="442697539" sldId="4838"/>
            <ac:spMk id="2" creationId="{DC4D88B2-947B-454B-AC73-0E8D73FD76F6}"/>
          </ac:spMkLst>
        </pc:spChg>
        <pc:spChg chg="mod">
          <ac:chgData name="Minhyuk Sung" userId="60562023b6640282" providerId="LiveId" clId="{24E868E5-ACAD-EB44-B044-0865514DA0C0}" dt="2024-09-19T05:29:24.868" v="3321" actId="20577"/>
          <ac:spMkLst>
            <pc:docMk/>
            <pc:sldMk cId="442697539" sldId="4838"/>
            <ac:spMk id="3" creationId="{DE6CA691-70CD-4010-BC52-3D97F43CCD43}"/>
          </ac:spMkLst>
        </pc:spChg>
      </pc:sldChg>
      <pc:sldChg chg="modSp add mod">
        <pc:chgData name="Minhyuk Sung" userId="60562023b6640282" providerId="LiveId" clId="{24E868E5-ACAD-EB44-B044-0865514DA0C0}" dt="2024-09-21T04:21:23.425" v="4396" actId="1076"/>
        <pc:sldMkLst>
          <pc:docMk/>
          <pc:sldMk cId="2353567279" sldId="4838"/>
        </pc:sldMkLst>
        <pc:spChg chg="mod">
          <ac:chgData name="Minhyuk Sung" userId="60562023b6640282" providerId="LiveId" clId="{24E868E5-ACAD-EB44-B044-0865514DA0C0}" dt="2024-09-21T04:05:39.994" v="3787" actId="207"/>
          <ac:spMkLst>
            <pc:docMk/>
            <pc:sldMk cId="2353567279" sldId="4838"/>
            <ac:spMk id="3" creationId="{2599A6E5-7A49-18D0-2E8B-0068C3165C5D}"/>
          </ac:spMkLst>
        </pc:spChg>
        <pc:spChg chg="mod">
          <ac:chgData name="Minhyuk Sung" userId="60562023b6640282" providerId="LiveId" clId="{24E868E5-ACAD-EB44-B044-0865514DA0C0}" dt="2024-09-21T04:05:31.449" v="3784" actId="12788"/>
          <ac:spMkLst>
            <pc:docMk/>
            <pc:sldMk cId="2353567279" sldId="4838"/>
            <ac:spMk id="7" creationId="{D3DBE410-9196-1DD2-8217-E08770392C1A}"/>
          </ac:spMkLst>
        </pc:spChg>
        <pc:picChg chg="mod">
          <ac:chgData name="Minhyuk Sung" userId="60562023b6640282" providerId="LiveId" clId="{24E868E5-ACAD-EB44-B044-0865514DA0C0}" dt="2024-09-21T04:21:23.425" v="4396" actId="1076"/>
          <ac:picMkLst>
            <pc:docMk/>
            <pc:sldMk cId="2353567279" sldId="4838"/>
            <ac:picMk id="6" creationId="{ECFE72E8-9F03-579A-59F4-9935F78B3F12}"/>
          </ac:picMkLst>
        </pc:picChg>
      </pc:sldChg>
      <pc:sldChg chg="modSp new del mod">
        <pc:chgData name="Minhyuk Sung" userId="60562023b6640282" providerId="LiveId" clId="{24E868E5-ACAD-EB44-B044-0865514DA0C0}" dt="2024-09-20T12:20:56.610" v="3372" actId="2696"/>
        <pc:sldMkLst>
          <pc:docMk/>
          <pc:sldMk cId="1898849818" sldId="4839"/>
        </pc:sldMkLst>
        <pc:spChg chg="mod">
          <ac:chgData name="Minhyuk Sung" userId="60562023b6640282" providerId="LiveId" clId="{24E868E5-ACAD-EB44-B044-0865514DA0C0}" dt="2024-09-20T11:12:03.970" v="3358" actId="6549"/>
          <ac:spMkLst>
            <pc:docMk/>
            <pc:sldMk cId="1898849818" sldId="4839"/>
            <ac:spMk id="3" creationId="{98B5DD03-015E-202D-C554-A4C093B7E399}"/>
          </ac:spMkLst>
        </pc:spChg>
      </pc:sldChg>
      <pc:sldChg chg="addSp delSp modSp add mod">
        <pc:chgData name="Minhyuk Sung" userId="60562023b6640282" providerId="LiveId" clId="{24E868E5-ACAD-EB44-B044-0865514DA0C0}" dt="2024-09-22T12:39:23.354" v="9027"/>
        <pc:sldMkLst>
          <pc:docMk/>
          <pc:sldMk cId="4068469155" sldId="4839"/>
        </pc:sldMkLst>
        <pc:spChg chg="mod">
          <ac:chgData name="Minhyuk Sung" userId="60562023b6640282" providerId="LiveId" clId="{24E868E5-ACAD-EB44-B044-0865514DA0C0}" dt="2024-09-22T12:39:17.212" v="9025" actId="20577"/>
          <ac:spMkLst>
            <pc:docMk/>
            <pc:sldMk cId="4068469155" sldId="4839"/>
            <ac:spMk id="3" creationId="{2599A6E5-7A49-18D0-2E8B-0068C3165C5D}"/>
          </ac:spMkLst>
        </pc:spChg>
        <pc:spChg chg="add mod">
          <ac:chgData name="Minhyuk Sung" userId="60562023b6640282" providerId="LiveId" clId="{24E868E5-ACAD-EB44-B044-0865514DA0C0}" dt="2024-09-22T12:39:23.354" v="9027"/>
          <ac:spMkLst>
            <pc:docMk/>
            <pc:sldMk cId="4068469155" sldId="4839"/>
            <ac:spMk id="6" creationId="{0CDADA64-6905-3C39-C948-4E09ED169AEB}"/>
          </ac:spMkLst>
        </pc:spChg>
        <pc:spChg chg="del">
          <ac:chgData name="Minhyuk Sung" userId="60562023b6640282" providerId="LiveId" clId="{24E868E5-ACAD-EB44-B044-0865514DA0C0}" dt="2024-09-22T12:39:22.777" v="9026" actId="478"/>
          <ac:spMkLst>
            <pc:docMk/>
            <pc:sldMk cId="4068469155" sldId="4839"/>
            <ac:spMk id="7" creationId="{D3DBE410-9196-1DD2-8217-E08770392C1A}"/>
          </ac:spMkLst>
        </pc:spChg>
      </pc:sldChg>
      <pc:sldChg chg="addSp delSp modSp new mod">
        <pc:chgData name="Minhyuk Sung" userId="60562023b6640282" providerId="LiveId" clId="{24E868E5-ACAD-EB44-B044-0865514DA0C0}" dt="2024-09-22T12:45:52.203" v="9269" actId="207"/>
        <pc:sldMkLst>
          <pc:docMk/>
          <pc:sldMk cId="59059037" sldId="4840"/>
        </pc:sldMkLst>
        <pc:spChg chg="mod">
          <ac:chgData name="Minhyuk Sung" userId="60562023b6640282" providerId="LiveId" clId="{24E868E5-ACAD-EB44-B044-0865514DA0C0}" dt="2024-09-21T04:12:00.072" v="4117"/>
          <ac:spMkLst>
            <pc:docMk/>
            <pc:sldMk cId="59059037" sldId="4840"/>
            <ac:spMk id="2" creationId="{D0BD6ADE-F590-8AC7-4A27-A8C59946D0D4}"/>
          </ac:spMkLst>
        </pc:spChg>
        <pc:spChg chg="add del mod">
          <ac:chgData name="Minhyuk Sung" userId="60562023b6640282" providerId="LiveId" clId="{24E868E5-ACAD-EB44-B044-0865514DA0C0}" dt="2024-09-22T12:45:52.203" v="9269" actId="207"/>
          <ac:spMkLst>
            <pc:docMk/>
            <pc:sldMk cId="59059037" sldId="4840"/>
            <ac:spMk id="3" creationId="{ED96D4BC-D53F-B54A-9BE3-99310DECF491}"/>
          </ac:spMkLst>
        </pc:spChg>
        <pc:spChg chg="add mod">
          <ac:chgData name="Minhyuk Sung" userId="60562023b6640282" providerId="LiveId" clId="{24E868E5-ACAD-EB44-B044-0865514DA0C0}" dt="2024-09-21T04:12:02.486" v="4118"/>
          <ac:spMkLst>
            <pc:docMk/>
            <pc:sldMk cId="59059037" sldId="4840"/>
            <ac:spMk id="5" creationId="{E6CEB91B-0FE6-D0B9-01D3-C5DA42DBDA94}"/>
          </ac:spMkLst>
        </pc:spChg>
        <pc:spChg chg="add del mod">
          <ac:chgData name="Minhyuk Sung" userId="60562023b6640282" providerId="LiveId" clId="{24E868E5-ACAD-EB44-B044-0865514DA0C0}" dt="2024-09-21T04:14:28.477" v="4121"/>
          <ac:spMkLst>
            <pc:docMk/>
            <pc:sldMk cId="59059037" sldId="4840"/>
            <ac:spMk id="6" creationId="{DADD4765-E945-81C7-229D-21E2E6B211F9}"/>
          </ac:spMkLst>
        </pc:spChg>
      </pc:sldChg>
      <pc:sldChg chg="addSp modSp new del mod">
        <pc:chgData name="Minhyuk Sung" userId="60562023b6640282" providerId="LiveId" clId="{24E868E5-ACAD-EB44-B044-0865514DA0C0}" dt="2024-09-21T04:09:05.637" v="4049" actId="2696"/>
        <pc:sldMkLst>
          <pc:docMk/>
          <pc:sldMk cId="3541134529" sldId="4840"/>
        </pc:sldMkLst>
        <pc:spChg chg="mod">
          <ac:chgData name="Minhyuk Sung" userId="60562023b6640282" providerId="LiveId" clId="{24E868E5-ACAD-EB44-B044-0865514DA0C0}" dt="2024-09-21T04:08:41.895" v="4046"/>
          <ac:spMkLst>
            <pc:docMk/>
            <pc:sldMk cId="3541134529" sldId="4840"/>
            <ac:spMk id="2" creationId="{E686B605-E7D0-16FD-694A-15E3E15175FF}"/>
          </ac:spMkLst>
        </pc:spChg>
        <pc:spChg chg="add mod">
          <ac:chgData name="Minhyuk Sung" userId="60562023b6640282" providerId="LiveId" clId="{24E868E5-ACAD-EB44-B044-0865514DA0C0}" dt="2024-09-21T04:08:44.030" v="4047"/>
          <ac:spMkLst>
            <pc:docMk/>
            <pc:sldMk cId="3541134529" sldId="4840"/>
            <ac:spMk id="5" creationId="{84099D23-C690-9C6D-347B-62675659E445}"/>
          </ac:spMkLst>
        </pc:spChg>
      </pc:sldChg>
      <pc:sldChg chg="addSp delSp modSp add modAnim">
        <pc:chgData name="Minhyuk Sung" userId="60562023b6640282" providerId="LiveId" clId="{24E868E5-ACAD-EB44-B044-0865514DA0C0}" dt="2024-09-21T04:21:43.682" v="4402" actId="478"/>
        <pc:sldMkLst>
          <pc:docMk/>
          <pc:sldMk cId="1829884744" sldId="4841"/>
        </pc:sldMkLst>
        <pc:picChg chg="del">
          <ac:chgData name="Minhyuk Sung" userId="60562023b6640282" providerId="LiveId" clId="{24E868E5-ACAD-EB44-B044-0865514DA0C0}" dt="2024-09-21T04:21:04.957" v="4392" actId="478"/>
          <ac:picMkLst>
            <pc:docMk/>
            <pc:sldMk cId="1829884744" sldId="4841"/>
            <ac:picMk id="6" creationId="{ECFE72E8-9F03-579A-59F4-9935F78B3F12}"/>
          </ac:picMkLst>
        </pc:picChg>
        <pc:picChg chg="add del mod">
          <ac:chgData name="Minhyuk Sung" userId="60562023b6640282" providerId="LiveId" clId="{24E868E5-ACAD-EB44-B044-0865514DA0C0}" dt="2024-09-21T04:21:43.682" v="4402" actId="478"/>
          <ac:picMkLst>
            <pc:docMk/>
            <pc:sldMk cId="1829884744" sldId="4841"/>
            <ac:picMk id="8" creationId="{D3C69B06-ABB5-E0F0-5ABC-84404A85B890}"/>
          </ac:picMkLst>
        </pc:picChg>
        <pc:picChg chg="add mod">
          <ac:chgData name="Minhyuk Sung" userId="60562023b6640282" providerId="LiveId" clId="{24E868E5-ACAD-EB44-B044-0865514DA0C0}" dt="2024-09-21T04:21:42.087" v="4401" actId="555"/>
          <ac:picMkLst>
            <pc:docMk/>
            <pc:sldMk cId="1829884744" sldId="4841"/>
            <ac:picMk id="1026" creationId="{5419EF61-129F-458B-63F1-59C5AD8AF2FD}"/>
          </ac:picMkLst>
        </pc:picChg>
      </pc:sldChg>
      <pc:sldChg chg="add del">
        <pc:chgData name="Minhyuk Sung" userId="60562023b6640282" providerId="LiveId" clId="{24E868E5-ACAD-EB44-B044-0865514DA0C0}" dt="2024-09-21T04:08:38.046" v="4045"/>
        <pc:sldMkLst>
          <pc:docMk/>
          <pc:sldMk cId="2269577582" sldId="4841"/>
        </pc:sldMkLst>
      </pc:sldChg>
      <pc:sldChg chg="addSp modSp add mod">
        <pc:chgData name="Minhyuk Sung" userId="60562023b6640282" providerId="LiveId" clId="{24E868E5-ACAD-EB44-B044-0865514DA0C0}" dt="2024-09-21T04:28:07.852" v="4881" actId="1035"/>
        <pc:sldMkLst>
          <pc:docMk/>
          <pc:sldMk cId="3775881296" sldId="4842"/>
        </pc:sldMkLst>
        <pc:spChg chg="mod">
          <ac:chgData name="Minhyuk Sung" userId="60562023b6640282" providerId="LiveId" clId="{24E868E5-ACAD-EB44-B044-0865514DA0C0}" dt="2024-09-21T04:22:15.951" v="4406" actId="12"/>
          <ac:spMkLst>
            <pc:docMk/>
            <pc:sldMk cId="3775881296" sldId="4842"/>
            <ac:spMk id="3" creationId="{ED96D4BC-D53F-B54A-9BE3-99310DECF491}"/>
          </ac:spMkLst>
        </pc:spChg>
        <pc:spChg chg="add mod">
          <ac:chgData name="Minhyuk Sung" userId="60562023b6640282" providerId="LiveId" clId="{24E868E5-ACAD-EB44-B044-0865514DA0C0}" dt="2024-09-21T04:28:07.852" v="4881" actId="1035"/>
          <ac:spMkLst>
            <pc:docMk/>
            <pc:sldMk cId="3775881296" sldId="4842"/>
            <ac:spMk id="7" creationId="{FC1AC39B-1D66-9ADD-5F59-0818F1B2ED85}"/>
          </ac:spMkLst>
        </pc:spChg>
        <pc:picChg chg="add mod">
          <ac:chgData name="Minhyuk Sung" userId="60562023b6640282" providerId="LiveId" clId="{24E868E5-ACAD-EB44-B044-0865514DA0C0}" dt="2024-09-21T04:22:22.851" v="4410" actId="1076"/>
          <ac:picMkLst>
            <pc:docMk/>
            <pc:sldMk cId="3775881296" sldId="4842"/>
            <ac:picMk id="6" creationId="{B925E930-913D-595B-4E54-265366A0BFD4}"/>
          </ac:picMkLst>
        </pc:picChg>
      </pc:sldChg>
      <pc:sldChg chg="addSp modSp new mod">
        <pc:chgData name="Minhyuk Sung" userId="60562023b6640282" providerId="LiveId" clId="{24E868E5-ACAD-EB44-B044-0865514DA0C0}" dt="2024-09-21T04:26:53.499" v="4845" actId="207"/>
        <pc:sldMkLst>
          <pc:docMk/>
          <pc:sldMk cId="921761472" sldId="4843"/>
        </pc:sldMkLst>
        <pc:spChg chg="mod">
          <ac:chgData name="Minhyuk Sung" userId="60562023b6640282" providerId="LiveId" clId="{24E868E5-ACAD-EB44-B044-0865514DA0C0}" dt="2024-09-21T04:23:05.174" v="4423"/>
          <ac:spMkLst>
            <pc:docMk/>
            <pc:sldMk cId="921761472" sldId="4843"/>
            <ac:spMk id="2" creationId="{CAD45276-5C2B-495F-FB14-48DCECF9D264}"/>
          </ac:spMkLst>
        </pc:spChg>
        <pc:spChg chg="mod">
          <ac:chgData name="Minhyuk Sung" userId="60562023b6640282" providerId="LiveId" clId="{24E868E5-ACAD-EB44-B044-0865514DA0C0}" dt="2024-09-21T04:26:53.499" v="4845" actId="207"/>
          <ac:spMkLst>
            <pc:docMk/>
            <pc:sldMk cId="921761472" sldId="4843"/>
            <ac:spMk id="3" creationId="{6F24A96B-8302-25FE-1253-6327100967E5}"/>
          </ac:spMkLst>
        </pc:spChg>
        <pc:spChg chg="add mod">
          <ac:chgData name="Minhyuk Sung" userId="60562023b6640282" providerId="LiveId" clId="{24E868E5-ACAD-EB44-B044-0865514DA0C0}" dt="2024-09-21T04:23:08.450" v="4424"/>
          <ac:spMkLst>
            <pc:docMk/>
            <pc:sldMk cId="921761472" sldId="4843"/>
            <ac:spMk id="5" creationId="{342BE72D-9DF6-00BC-CD11-97AE5EB19998}"/>
          </ac:spMkLst>
        </pc:spChg>
      </pc:sldChg>
      <pc:sldChg chg="new del">
        <pc:chgData name="Minhyuk Sung" userId="60562023b6640282" providerId="LiveId" clId="{24E868E5-ACAD-EB44-B044-0865514DA0C0}" dt="2024-09-21T11:36:44.101" v="8703" actId="2696"/>
        <pc:sldMkLst>
          <pc:docMk/>
          <pc:sldMk cId="3759826015" sldId="4844"/>
        </pc:sldMkLst>
      </pc:sldChg>
      <pc:sldChg chg="modSp new mod">
        <pc:chgData name="Minhyuk Sung" userId="60562023b6640282" providerId="LiveId" clId="{24E868E5-ACAD-EB44-B044-0865514DA0C0}" dt="2024-09-21T06:07:35.576" v="4939"/>
        <pc:sldMkLst>
          <pc:docMk/>
          <pc:sldMk cId="2656636801" sldId="4845"/>
        </pc:sldMkLst>
        <pc:spChg chg="mod">
          <ac:chgData name="Minhyuk Sung" userId="60562023b6640282" providerId="LiveId" clId="{24E868E5-ACAD-EB44-B044-0865514DA0C0}" dt="2024-09-21T06:06:48.941" v="4930"/>
          <ac:spMkLst>
            <pc:docMk/>
            <pc:sldMk cId="2656636801" sldId="4845"/>
            <ac:spMk id="2" creationId="{6597EEFC-B88C-48A7-8A68-83E1CC44EF0C}"/>
          </ac:spMkLst>
        </pc:spChg>
        <pc:spChg chg="mod">
          <ac:chgData name="Minhyuk Sung" userId="60562023b6640282" providerId="LiveId" clId="{24E868E5-ACAD-EB44-B044-0865514DA0C0}" dt="2024-09-21T06:07:35.576" v="4939"/>
          <ac:spMkLst>
            <pc:docMk/>
            <pc:sldMk cId="2656636801" sldId="4845"/>
            <ac:spMk id="3" creationId="{F1FE27B3-5EC0-6E47-AB16-8D058B1E8788}"/>
          </ac:spMkLst>
        </pc:spChg>
      </pc:sldChg>
      <pc:sldChg chg="add del">
        <pc:chgData name="Minhyuk Sung" userId="60562023b6640282" providerId="LiveId" clId="{24E868E5-ACAD-EB44-B044-0865514DA0C0}" dt="2024-09-21T06:07:37.051" v="4940" actId="2696"/>
        <pc:sldMkLst>
          <pc:docMk/>
          <pc:sldMk cId="61490517" sldId="4846"/>
        </pc:sldMkLst>
      </pc:sldChg>
      <pc:sldChg chg="addSp delSp modSp new mod">
        <pc:chgData name="Minhyuk Sung" userId="60562023b6640282" providerId="LiveId" clId="{24E868E5-ACAD-EB44-B044-0865514DA0C0}" dt="2024-09-21T10:20:48.421" v="6898"/>
        <pc:sldMkLst>
          <pc:docMk/>
          <pc:sldMk cId="1036107535" sldId="4846"/>
        </pc:sldMkLst>
        <pc:spChg chg="mod">
          <ac:chgData name="Minhyuk Sung" userId="60562023b6640282" providerId="LiveId" clId="{24E868E5-ACAD-EB44-B044-0865514DA0C0}" dt="2024-09-21T06:15:13.634" v="5080"/>
          <ac:spMkLst>
            <pc:docMk/>
            <pc:sldMk cId="1036107535" sldId="4846"/>
            <ac:spMk id="2" creationId="{926AF6F1-1AF5-E11C-A678-0D00DFE4FB5A}"/>
          </ac:spMkLst>
        </pc:spChg>
        <pc:spChg chg="mod">
          <ac:chgData name="Minhyuk Sung" userId="60562023b6640282" providerId="LiveId" clId="{24E868E5-ACAD-EB44-B044-0865514DA0C0}" dt="2024-09-21T06:32:00.303" v="5147" actId="20577"/>
          <ac:spMkLst>
            <pc:docMk/>
            <pc:sldMk cId="1036107535" sldId="4846"/>
            <ac:spMk id="3" creationId="{33F31A7F-0E1F-83D2-D9A3-808DEFCD7DC3}"/>
          </ac:spMkLst>
        </pc:spChg>
        <pc:spChg chg="add mod">
          <ac:chgData name="Minhyuk Sung" userId="60562023b6640282" providerId="LiveId" clId="{24E868E5-ACAD-EB44-B044-0865514DA0C0}" dt="2024-09-21T06:16:58.866" v="5113" actId="1076"/>
          <ac:spMkLst>
            <pc:docMk/>
            <pc:sldMk cId="1036107535" sldId="4846"/>
            <ac:spMk id="5" creationId="{272956A6-FF77-1139-5502-086D5A6B5547}"/>
          </ac:spMkLst>
        </pc:spChg>
        <pc:spChg chg="add del mod">
          <ac:chgData name="Minhyuk Sung" userId="60562023b6640282" providerId="LiveId" clId="{24E868E5-ACAD-EB44-B044-0865514DA0C0}" dt="2024-09-21T10:20:44.154" v="6896" actId="478"/>
          <ac:spMkLst>
            <pc:docMk/>
            <pc:sldMk cId="1036107535" sldId="4846"/>
            <ac:spMk id="6" creationId="{D04703E4-EE79-8908-781C-76A455928A2F}"/>
          </ac:spMkLst>
        </pc:spChg>
        <pc:spChg chg="add del mod">
          <ac:chgData name="Minhyuk Sung" userId="60562023b6640282" providerId="LiveId" clId="{24E868E5-ACAD-EB44-B044-0865514DA0C0}" dt="2024-09-21T10:20:44.154" v="6896" actId="478"/>
          <ac:spMkLst>
            <pc:docMk/>
            <pc:sldMk cId="1036107535" sldId="4846"/>
            <ac:spMk id="7" creationId="{4A5943BA-64B1-3D7A-F27E-8FCA7C54F01E}"/>
          </ac:spMkLst>
        </pc:spChg>
        <pc:spChg chg="add del mod">
          <ac:chgData name="Minhyuk Sung" userId="60562023b6640282" providerId="LiveId" clId="{24E868E5-ACAD-EB44-B044-0865514DA0C0}" dt="2024-09-21T10:20:44.154" v="6896" actId="478"/>
          <ac:spMkLst>
            <pc:docMk/>
            <pc:sldMk cId="1036107535" sldId="4846"/>
            <ac:spMk id="8" creationId="{5E795205-8EC4-6F8E-B40D-F19A91BB3D70}"/>
          </ac:spMkLst>
        </pc:spChg>
        <pc:spChg chg="add del mod">
          <ac:chgData name="Minhyuk Sung" userId="60562023b6640282" providerId="LiveId" clId="{24E868E5-ACAD-EB44-B044-0865514DA0C0}" dt="2024-09-21T10:20:44.154" v="6896" actId="478"/>
          <ac:spMkLst>
            <pc:docMk/>
            <pc:sldMk cId="1036107535" sldId="4846"/>
            <ac:spMk id="9" creationId="{3650CC9F-F019-E548-77EC-9AF0349B2F6B}"/>
          </ac:spMkLst>
        </pc:spChg>
        <pc:spChg chg="add del mod">
          <ac:chgData name="Minhyuk Sung" userId="60562023b6640282" providerId="LiveId" clId="{24E868E5-ACAD-EB44-B044-0865514DA0C0}" dt="2024-09-21T06:16:35.318" v="5109" actId="478"/>
          <ac:spMkLst>
            <pc:docMk/>
            <pc:sldMk cId="1036107535" sldId="4846"/>
            <ac:spMk id="10" creationId="{38ACE427-3664-C4F7-C1D9-F13388E88371}"/>
          </ac:spMkLst>
        </pc:spChg>
        <pc:spChg chg="add del mod">
          <ac:chgData name="Minhyuk Sung" userId="60562023b6640282" providerId="LiveId" clId="{24E868E5-ACAD-EB44-B044-0865514DA0C0}" dt="2024-09-21T06:16:39.172" v="5110" actId="478"/>
          <ac:spMkLst>
            <pc:docMk/>
            <pc:sldMk cId="1036107535" sldId="4846"/>
            <ac:spMk id="11" creationId="{E5CADEE7-F359-7C5D-B549-CD2FF119437D}"/>
          </ac:spMkLst>
        </pc:spChg>
        <pc:spChg chg="add del mod">
          <ac:chgData name="Minhyuk Sung" userId="60562023b6640282" providerId="LiveId" clId="{24E868E5-ACAD-EB44-B044-0865514DA0C0}" dt="2024-09-21T10:20:44.154" v="6896" actId="478"/>
          <ac:spMkLst>
            <pc:docMk/>
            <pc:sldMk cId="1036107535" sldId="4846"/>
            <ac:spMk id="12" creationId="{711CCF2C-C514-AC7A-971A-B479C3321B48}"/>
          </ac:spMkLst>
        </pc:spChg>
        <pc:spChg chg="add del mod">
          <ac:chgData name="Minhyuk Sung" userId="60562023b6640282" providerId="LiveId" clId="{24E868E5-ACAD-EB44-B044-0865514DA0C0}" dt="2024-09-21T10:20:48.007" v="6897" actId="478"/>
          <ac:spMkLst>
            <pc:docMk/>
            <pc:sldMk cId="1036107535" sldId="4846"/>
            <ac:spMk id="13" creationId="{A7F16614-52CE-BCD6-008F-D6F9AD6407FF}"/>
          </ac:spMkLst>
        </pc:spChg>
        <pc:spChg chg="add del mod">
          <ac:chgData name="Minhyuk Sung" userId="60562023b6640282" providerId="LiveId" clId="{24E868E5-ACAD-EB44-B044-0865514DA0C0}" dt="2024-09-21T10:20:44.154" v="6896" actId="478"/>
          <ac:spMkLst>
            <pc:docMk/>
            <pc:sldMk cId="1036107535" sldId="4846"/>
            <ac:spMk id="14" creationId="{968AB1EB-F300-5D78-4491-4FEDDF5F7D03}"/>
          </ac:spMkLst>
        </pc:spChg>
        <pc:spChg chg="add del mod">
          <ac:chgData name="Minhyuk Sung" userId="60562023b6640282" providerId="LiveId" clId="{24E868E5-ACAD-EB44-B044-0865514DA0C0}" dt="2024-09-21T10:20:44.154" v="6896" actId="478"/>
          <ac:spMkLst>
            <pc:docMk/>
            <pc:sldMk cId="1036107535" sldId="4846"/>
            <ac:spMk id="15" creationId="{6C3E22CB-4D18-E8EF-6850-09D02406B781}"/>
          </ac:spMkLst>
        </pc:spChg>
        <pc:spChg chg="add del mod">
          <ac:chgData name="Minhyuk Sung" userId="60562023b6640282" providerId="LiveId" clId="{24E868E5-ACAD-EB44-B044-0865514DA0C0}" dt="2024-09-21T06:16:35.318" v="5109" actId="478"/>
          <ac:spMkLst>
            <pc:docMk/>
            <pc:sldMk cId="1036107535" sldId="4846"/>
            <ac:spMk id="16" creationId="{7EB6D980-6778-792F-66E5-713E3B1214EA}"/>
          </ac:spMkLst>
        </pc:spChg>
        <pc:spChg chg="add del mod">
          <ac:chgData name="Minhyuk Sung" userId="60562023b6640282" providerId="LiveId" clId="{24E868E5-ACAD-EB44-B044-0865514DA0C0}" dt="2024-09-21T06:16:39.172" v="5110" actId="478"/>
          <ac:spMkLst>
            <pc:docMk/>
            <pc:sldMk cId="1036107535" sldId="4846"/>
            <ac:spMk id="17" creationId="{B5BF1C89-1D27-037B-C41F-8ECA58876FC4}"/>
          </ac:spMkLst>
        </pc:spChg>
        <pc:spChg chg="add del mod">
          <ac:chgData name="Minhyuk Sung" userId="60562023b6640282" providerId="LiveId" clId="{24E868E5-ACAD-EB44-B044-0865514DA0C0}" dt="2024-09-21T10:20:44.154" v="6896" actId="478"/>
          <ac:spMkLst>
            <pc:docMk/>
            <pc:sldMk cId="1036107535" sldId="4846"/>
            <ac:spMk id="18" creationId="{BBADD39F-E10E-C123-7730-A215C5556ECD}"/>
          </ac:spMkLst>
        </pc:spChg>
        <pc:spChg chg="add del mod">
          <ac:chgData name="Minhyuk Sung" userId="60562023b6640282" providerId="LiveId" clId="{24E868E5-ACAD-EB44-B044-0865514DA0C0}" dt="2024-09-21T10:20:48.007" v="6897" actId="478"/>
          <ac:spMkLst>
            <pc:docMk/>
            <pc:sldMk cId="1036107535" sldId="4846"/>
            <ac:spMk id="19" creationId="{90ADEE34-D6F1-C723-8E86-ADDD4398E0D4}"/>
          </ac:spMkLst>
        </pc:spChg>
        <pc:spChg chg="add del mod">
          <ac:chgData name="Minhyuk Sung" userId="60562023b6640282" providerId="LiveId" clId="{24E868E5-ACAD-EB44-B044-0865514DA0C0}" dt="2024-09-21T10:20:44.154" v="6896" actId="478"/>
          <ac:spMkLst>
            <pc:docMk/>
            <pc:sldMk cId="1036107535" sldId="4846"/>
            <ac:spMk id="20" creationId="{6B21196B-ECCE-1755-9B95-6236FA3F5117}"/>
          </ac:spMkLst>
        </pc:spChg>
        <pc:spChg chg="add del mod">
          <ac:chgData name="Minhyuk Sung" userId="60562023b6640282" providerId="LiveId" clId="{24E868E5-ACAD-EB44-B044-0865514DA0C0}" dt="2024-09-21T10:20:44.154" v="6896" actId="478"/>
          <ac:spMkLst>
            <pc:docMk/>
            <pc:sldMk cId="1036107535" sldId="4846"/>
            <ac:spMk id="21" creationId="{70C012C2-696A-4C95-C660-9D7513F9BDBA}"/>
          </ac:spMkLst>
        </pc:spChg>
        <pc:spChg chg="add del mod">
          <ac:chgData name="Minhyuk Sung" userId="60562023b6640282" providerId="LiveId" clId="{24E868E5-ACAD-EB44-B044-0865514DA0C0}" dt="2024-09-21T06:16:35.318" v="5109" actId="478"/>
          <ac:spMkLst>
            <pc:docMk/>
            <pc:sldMk cId="1036107535" sldId="4846"/>
            <ac:spMk id="22" creationId="{8F770558-92D1-9FE7-65EC-BE641D39F938}"/>
          </ac:spMkLst>
        </pc:spChg>
        <pc:spChg chg="add del mod">
          <ac:chgData name="Minhyuk Sung" userId="60562023b6640282" providerId="LiveId" clId="{24E868E5-ACAD-EB44-B044-0865514DA0C0}" dt="2024-09-21T06:16:39.172" v="5110" actId="478"/>
          <ac:spMkLst>
            <pc:docMk/>
            <pc:sldMk cId="1036107535" sldId="4846"/>
            <ac:spMk id="23" creationId="{C6C9AEDA-8840-C211-1CF4-9C2A32023C60}"/>
          </ac:spMkLst>
        </pc:spChg>
        <pc:spChg chg="add del mod">
          <ac:chgData name="Minhyuk Sung" userId="60562023b6640282" providerId="LiveId" clId="{24E868E5-ACAD-EB44-B044-0865514DA0C0}" dt="2024-09-21T10:20:44.154" v="6896" actId="478"/>
          <ac:spMkLst>
            <pc:docMk/>
            <pc:sldMk cId="1036107535" sldId="4846"/>
            <ac:spMk id="24" creationId="{34B7EB6C-6A32-302B-1CE5-95F9A306BF8C}"/>
          </ac:spMkLst>
        </pc:spChg>
        <pc:spChg chg="add del mod">
          <ac:chgData name="Minhyuk Sung" userId="60562023b6640282" providerId="LiveId" clId="{24E868E5-ACAD-EB44-B044-0865514DA0C0}" dt="2024-09-21T10:20:48.007" v="6897" actId="478"/>
          <ac:spMkLst>
            <pc:docMk/>
            <pc:sldMk cId="1036107535" sldId="4846"/>
            <ac:spMk id="25" creationId="{59DBCCA4-FA2B-CE05-F394-662471FE3AA5}"/>
          </ac:spMkLst>
        </pc:spChg>
        <pc:spChg chg="add del mod">
          <ac:chgData name="Minhyuk Sung" userId="60562023b6640282" providerId="LiveId" clId="{24E868E5-ACAD-EB44-B044-0865514DA0C0}" dt="2024-09-21T10:20:44.154" v="6896" actId="478"/>
          <ac:spMkLst>
            <pc:docMk/>
            <pc:sldMk cId="1036107535" sldId="4846"/>
            <ac:spMk id="26" creationId="{F1189F62-5C74-5EE8-8F22-3EA9F6622072}"/>
          </ac:spMkLst>
        </pc:spChg>
        <pc:spChg chg="add mod">
          <ac:chgData name="Minhyuk Sung" userId="60562023b6640282" providerId="LiveId" clId="{24E868E5-ACAD-EB44-B044-0865514DA0C0}" dt="2024-09-21T10:20:48.421" v="6898"/>
          <ac:spMkLst>
            <pc:docMk/>
            <pc:sldMk cId="1036107535" sldId="4846"/>
            <ac:spMk id="28" creationId="{AB92D153-1A02-251F-D422-63B4FF1D584E}"/>
          </ac:spMkLst>
        </pc:spChg>
        <pc:picChg chg="add mod">
          <ac:chgData name="Minhyuk Sung" userId="60562023b6640282" providerId="LiveId" clId="{24E868E5-ACAD-EB44-B044-0865514DA0C0}" dt="2024-09-21T10:20:48.421" v="6898"/>
          <ac:picMkLst>
            <pc:docMk/>
            <pc:sldMk cId="1036107535" sldId="4846"/>
            <ac:picMk id="27" creationId="{ADF8F6A5-D2C4-93D7-D8D9-00F8D464D297}"/>
          </ac:picMkLst>
        </pc:picChg>
      </pc:sldChg>
      <pc:sldChg chg="addSp delSp modSp add mod modAnim">
        <pc:chgData name="Minhyuk Sung" userId="60562023b6640282" providerId="LiveId" clId="{24E868E5-ACAD-EB44-B044-0865514DA0C0}" dt="2024-09-22T12:47:17.753" v="9270"/>
        <pc:sldMkLst>
          <pc:docMk/>
          <pc:sldMk cId="2501257235" sldId="4847"/>
        </pc:sldMkLst>
        <pc:spChg chg="mod">
          <ac:chgData name="Minhyuk Sung" userId="60562023b6640282" providerId="LiveId" clId="{24E868E5-ACAD-EB44-B044-0865514DA0C0}" dt="2024-09-21T06:10:01.141" v="4947" actId="403"/>
          <ac:spMkLst>
            <pc:docMk/>
            <pc:sldMk cId="2501257235" sldId="4847"/>
            <ac:spMk id="5" creationId="{A630AD92-BD65-7E1F-7E22-C82AA4B068CF}"/>
          </ac:spMkLst>
        </pc:spChg>
        <pc:spChg chg="mod">
          <ac:chgData name="Minhyuk Sung" userId="60562023b6640282" providerId="LiveId" clId="{24E868E5-ACAD-EB44-B044-0865514DA0C0}" dt="2024-09-21T06:11:56.640" v="5031" actId="207"/>
          <ac:spMkLst>
            <pc:docMk/>
            <pc:sldMk cId="2501257235" sldId="4847"/>
            <ac:spMk id="6" creationId="{8AA398B9-7E5C-6523-998B-168106AAA630}"/>
          </ac:spMkLst>
        </pc:spChg>
        <pc:cxnChg chg="add del">
          <ac:chgData name="Minhyuk Sung" userId="60562023b6640282" providerId="LiveId" clId="{24E868E5-ACAD-EB44-B044-0865514DA0C0}" dt="2024-09-21T06:11:49.400" v="5029" actId="11529"/>
          <ac:cxnSpMkLst>
            <pc:docMk/>
            <pc:sldMk cId="2501257235" sldId="4847"/>
            <ac:cxnSpMk id="3" creationId="{27DCE5FB-2A33-223E-F36B-1C73EB64ED0A}"/>
          </ac:cxnSpMkLst>
        </pc:cxnChg>
      </pc:sldChg>
      <pc:sldChg chg="addSp delSp modSp add mod">
        <pc:chgData name="Minhyuk Sung" userId="60562023b6640282" providerId="LiveId" clId="{24E868E5-ACAD-EB44-B044-0865514DA0C0}" dt="2024-09-21T10:21:45.191" v="6905"/>
        <pc:sldMkLst>
          <pc:docMk/>
          <pc:sldMk cId="1385350949" sldId="4848"/>
        </pc:sldMkLst>
        <pc:spChg chg="mod">
          <ac:chgData name="Minhyuk Sung" userId="60562023b6640282" providerId="LiveId" clId="{24E868E5-ACAD-EB44-B044-0865514DA0C0}" dt="2024-09-21T06:32:13.445" v="5159" actId="207"/>
          <ac:spMkLst>
            <pc:docMk/>
            <pc:sldMk cId="1385350949" sldId="4848"/>
            <ac:spMk id="3" creationId="{33F31A7F-0E1F-83D2-D9A3-808DEFCD7DC3}"/>
          </ac:spMkLst>
        </pc:spChg>
        <pc:spChg chg="mod">
          <ac:chgData name="Minhyuk Sung" userId="60562023b6640282" providerId="LiveId" clId="{24E868E5-ACAD-EB44-B044-0865514DA0C0}" dt="2024-09-21T06:17:39.956" v="5126" actId="1035"/>
          <ac:spMkLst>
            <pc:docMk/>
            <pc:sldMk cId="1385350949" sldId="4848"/>
            <ac:spMk id="5" creationId="{272956A6-FF77-1139-5502-086D5A6B5547}"/>
          </ac:spMkLst>
        </pc:spChg>
        <pc:spChg chg="del">
          <ac:chgData name="Minhyuk Sung" userId="60562023b6640282" providerId="LiveId" clId="{24E868E5-ACAD-EB44-B044-0865514DA0C0}" dt="2024-09-21T10:20:58.517" v="6899" actId="478"/>
          <ac:spMkLst>
            <pc:docMk/>
            <pc:sldMk cId="1385350949" sldId="4848"/>
            <ac:spMk id="6" creationId="{D04703E4-EE79-8908-781C-76A455928A2F}"/>
          </ac:spMkLst>
        </pc:spChg>
        <pc:spChg chg="del">
          <ac:chgData name="Minhyuk Sung" userId="60562023b6640282" providerId="LiveId" clId="{24E868E5-ACAD-EB44-B044-0865514DA0C0}" dt="2024-09-21T10:20:58.517" v="6899" actId="478"/>
          <ac:spMkLst>
            <pc:docMk/>
            <pc:sldMk cId="1385350949" sldId="4848"/>
            <ac:spMk id="7" creationId="{4A5943BA-64B1-3D7A-F27E-8FCA7C54F01E}"/>
          </ac:spMkLst>
        </pc:spChg>
        <pc:spChg chg="del">
          <ac:chgData name="Minhyuk Sung" userId="60562023b6640282" providerId="LiveId" clId="{24E868E5-ACAD-EB44-B044-0865514DA0C0}" dt="2024-09-21T10:20:58.517" v="6899" actId="478"/>
          <ac:spMkLst>
            <pc:docMk/>
            <pc:sldMk cId="1385350949" sldId="4848"/>
            <ac:spMk id="8" creationId="{5E795205-8EC4-6F8E-B40D-F19A91BB3D70}"/>
          </ac:spMkLst>
        </pc:spChg>
        <pc:spChg chg="del">
          <ac:chgData name="Minhyuk Sung" userId="60562023b6640282" providerId="LiveId" clId="{24E868E5-ACAD-EB44-B044-0865514DA0C0}" dt="2024-09-21T10:20:58.517" v="6899" actId="478"/>
          <ac:spMkLst>
            <pc:docMk/>
            <pc:sldMk cId="1385350949" sldId="4848"/>
            <ac:spMk id="9" creationId="{3650CC9F-F019-E548-77EC-9AF0349B2F6B}"/>
          </ac:spMkLst>
        </pc:spChg>
        <pc:spChg chg="del">
          <ac:chgData name="Minhyuk Sung" userId="60562023b6640282" providerId="LiveId" clId="{24E868E5-ACAD-EB44-B044-0865514DA0C0}" dt="2024-09-21T10:20:58.517" v="6899" actId="478"/>
          <ac:spMkLst>
            <pc:docMk/>
            <pc:sldMk cId="1385350949" sldId="4848"/>
            <ac:spMk id="10" creationId="{38ACE427-3664-C4F7-C1D9-F13388E88371}"/>
          </ac:spMkLst>
        </pc:spChg>
        <pc:spChg chg="del">
          <ac:chgData name="Minhyuk Sung" userId="60562023b6640282" providerId="LiveId" clId="{24E868E5-ACAD-EB44-B044-0865514DA0C0}" dt="2024-09-21T10:21:04.899" v="6900" actId="478"/>
          <ac:spMkLst>
            <pc:docMk/>
            <pc:sldMk cId="1385350949" sldId="4848"/>
            <ac:spMk id="11" creationId="{E5CADEE7-F359-7C5D-B549-CD2FF119437D}"/>
          </ac:spMkLst>
        </pc:spChg>
        <pc:spChg chg="del">
          <ac:chgData name="Minhyuk Sung" userId="60562023b6640282" providerId="LiveId" clId="{24E868E5-ACAD-EB44-B044-0865514DA0C0}" dt="2024-09-21T10:20:58.517" v="6899" actId="478"/>
          <ac:spMkLst>
            <pc:docMk/>
            <pc:sldMk cId="1385350949" sldId="4848"/>
            <ac:spMk id="12" creationId="{711CCF2C-C514-AC7A-971A-B479C3321B48}"/>
          </ac:spMkLst>
        </pc:spChg>
        <pc:spChg chg="del">
          <ac:chgData name="Minhyuk Sung" userId="60562023b6640282" providerId="LiveId" clId="{24E868E5-ACAD-EB44-B044-0865514DA0C0}" dt="2024-09-21T10:21:04.899" v="6900" actId="478"/>
          <ac:spMkLst>
            <pc:docMk/>
            <pc:sldMk cId="1385350949" sldId="4848"/>
            <ac:spMk id="13" creationId="{A7F16614-52CE-BCD6-008F-D6F9AD6407FF}"/>
          </ac:spMkLst>
        </pc:spChg>
        <pc:spChg chg="del">
          <ac:chgData name="Minhyuk Sung" userId="60562023b6640282" providerId="LiveId" clId="{24E868E5-ACAD-EB44-B044-0865514DA0C0}" dt="2024-09-21T10:20:58.517" v="6899" actId="478"/>
          <ac:spMkLst>
            <pc:docMk/>
            <pc:sldMk cId="1385350949" sldId="4848"/>
            <ac:spMk id="14" creationId="{968AB1EB-F300-5D78-4491-4FEDDF5F7D03}"/>
          </ac:spMkLst>
        </pc:spChg>
        <pc:spChg chg="del">
          <ac:chgData name="Minhyuk Sung" userId="60562023b6640282" providerId="LiveId" clId="{24E868E5-ACAD-EB44-B044-0865514DA0C0}" dt="2024-09-21T10:20:58.517" v="6899" actId="478"/>
          <ac:spMkLst>
            <pc:docMk/>
            <pc:sldMk cId="1385350949" sldId="4848"/>
            <ac:spMk id="15" creationId="{6C3E22CB-4D18-E8EF-6850-09D02406B781}"/>
          </ac:spMkLst>
        </pc:spChg>
        <pc:spChg chg="del">
          <ac:chgData name="Minhyuk Sung" userId="60562023b6640282" providerId="LiveId" clId="{24E868E5-ACAD-EB44-B044-0865514DA0C0}" dt="2024-09-21T10:20:58.517" v="6899" actId="478"/>
          <ac:spMkLst>
            <pc:docMk/>
            <pc:sldMk cId="1385350949" sldId="4848"/>
            <ac:spMk id="16" creationId="{7EB6D980-6778-792F-66E5-713E3B1214EA}"/>
          </ac:spMkLst>
        </pc:spChg>
        <pc:spChg chg="del">
          <ac:chgData name="Minhyuk Sung" userId="60562023b6640282" providerId="LiveId" clId="{24E868E5-ACAD-EB44-B044-0865514DA0C0}" dt="2024-09-21T10:21:04.899" v="6900" actId="478"/>
          <ac:spMkLst>
            <pc:docMk/>
            <pc:sldMk cId="1385350949" sldId="4848"/>
            <ac:spMk id="17" creationId="{B5BF1C89-1D27-037B-C41F-8ECA58876FC4}"/>
          </ac:spMkLst>
        </pc:spChg>
        <pc:spChg chg="del">
          <ac:chgData name="Minhyuk Sung" userId="60562023b6640282" providerId="LiveId" clId="{24E868E5-ACAD-EB44-B044-0865514DA0C0}" dt="2024-09-21T10:20:58.517" v="6899" actId="478"/>
          <ac:spMkLst>
            <pc:docMk/>
            <pc:sldMk cId="1385350949" sldId="4848"/>
            <ac:spMk id="18" creationId="{BBADD39F-E10E-C123-7730-A215C5556ECD}"/>
          </ac:spMkLst>
        </pc:spChg>
        <pc:spChg chg="del">
          <ac:chgData name="Minhyuk Sung" userId="60562023b6640282" providerId="LiveId" clId="{24E868E5-ACAD-EB44-B044-0865514DA0C0}" dt="2024-09-21T10:21:04.899" v="6900" actId="478"/>
          <ac:spMkLst>
            <pc:docMk/>
            <pc:sldMk cId="1385350949" sldId="4848"/>
            <ac:spMk id="19" creationId="{90ADEE34-D6F1-C723-8E86-ADDD4398E0D4}"/>
          </ac:spMkLst>
        </pc:spChg>
        <pc:spChg chg="del">
          <ac:chgData name="Minhyuk Sung" userId="60562023b6640282" providerId="LiveId" clId="{24E868E5-ACAD-EB44-B044-0865514DA0C0}" dt="2024-09-21T10:20:58.517" v="6899" actId="478"/>
          <ac:spMkLst>
            <pc:docMk/>
            <pc:sldMk cId="1385350949" sldId="4848"/>
            <ac:spMk id="20" creationId="{6B21196B-ECCE-1755-9B95-6236FA3F5117}"/>
          </ac:spMkLst>
        </pc:spChg>
        <pc:spChg chg="del">
          <ac:chgData name="Minhyuk Sung" userId="60562023b6640282" providerId="LiveId" clId="{24E868E5-ACAD-EB44-B044-0865514DA0C0}" dt="2024-09-21T10:20:58.517" v="6899" actId="478"/>
          <ac:spMkLst>
            <pc:docMk/>
            <pc:sldMk cId="1385350949" sldId="4848"/>
            <ac:spMk id="21" creationId="{70C012C2-696A-4C95-C660-9D7513F9BDBA}"/>
          </ac:spMkLst>
        </pc:spChg>
        <pc:spChg chg="del">
          <ac:chgData name="Minhyuk Sung" userId="60562023b6640282" providerId="LiveId" clId="{24E868E5-ACAD-EB44-B044-0865514DA0C0}" dt="2024-09-21T10:20:58.517" v="6899" actId="478"/>
          <ac:spMkLst>
            <pc:docMk/>
            <pc:sldMk cId="1385350949" sldId="4848"/>
            <ac:spMk id="22" creationId="{8F770558-92D1-9FE7-65EC-BE641D39F938}"/>
          </ac:spMkLst>
        </pc:spChg>
        <pc:spChg chg="del">
          <ac:chgData name="Minhyuk Sung" userId="60562023b6640282" providerId="LiveId" clId="{24E868E5-ACAD-EB44-B044-0865514DA0C0}" dt="2024-09-21T10:21:04.899" v="6900" actId="478"/>
          <ac:spMkLst>
            <pc:docMk/>
            <pc:sldMk cId="1385350949" sldId="4848"/>
            <ac:spMk id="23" creationId="{C6C9AEDA-8840-C211-1CF4-9C2A32023C60}"/>
          </ac:spMkLst>
        </pc:spChg>
        <pc:spChg chg="del">
          <ac:chgData name="Minhyuk Sung" userId="60562023b6640282" providerId="LiveId" clId="{24E868E5-ACAD-EB44-B044-0865514DA0C0}" dt="2024-09-21T10:20:58.517" v="6899" actId="478"/>
          <ac:spMkLst>
            <pc:docMk/>
            <pc:sldMk cId="1385350949" sldId="4848"/>
            <ac:spMk id="24" creationId="{34B7EB6C-6A32-302B-1CE5-95F9A306BF8C}"/>
          </ac:spMkLst>
        </pc:spChg>
        <pc:spChg chg="del">
          <ac:chgData name="Minhyuk Sung" userId="60562023b6640282" providerId="LiveId" clId="{24E868E5-ACAD-EB44-B044-0865514DA0C0}" dt="2024-09-21T10:21:04.899" v="6900" actId="478"/>
          <ac:spMkLst>
            <pc:docMk/>
            <pc:sldMk cId="1385350949" sldId="4848"/>
            <ac:spMk id="25" creationId="{59DBCCA4-FA2B-CE05-F394-662471FE3AA5}"/>
          </ac:spMkLst>
        </pc:spChg>
        <pc:spChg chg="del">
          <ac:chgData name="Minhyuk Sung" userId="60562023b6640282" providerId="LiveId" clId="{24E868E5-ACAD-EB44-B044-0865514DA0C0}" dt="2024-09-21T10:20:58.517" v="6899" actId="478"/>
          <ac:spMkLst>
            <pc:docMk/>
            <pc:sldMk cId="1385350949" sldId="4848"/>
            <ac:spMk id="26" creationId="{F1189F62-5C74-5EE8-8F22-3EA9F6622072}"/>
          </ac:spMkLst>
        </pc:spChg>
        <pc:spChg chg="add del mod">
          <ac:chgData name="Minhyuk Sung" userId="60562023b6640282" providerId="LiveId" clId="{24E868E5-ACAD-EB44-B044-0865514DA0C0}" dt="2024-09-21T10:21:43.154" v="6903" actId="478"/>
          <ac:spMkLst>
            <pc:docMk/>
            <pc:sldMk cId="1385350949" sldId="4848"/>
            <ac:spMk id="28" creationId="{A68B7AD9-7C08-96E9-6611-5827EF31078E}"/>
          </ac:spMkLst>
        </pc:spChg>
        <pc:spChg chg="add mod">
          <ac:chgData name="Minhyuk Sung" userId="60562023b6640282" providerId="LiveId" clId="{24E868E5-ACAD-EB44-B044-0865514DA0C0}" dt="2024-09-21T10:21:45.191" v="6905"/>
          <ac:spMkLst>
            <pc:docMk/>
            <pc:sldMk cId="1385350949" sldId="4848"/>
            <ac:spMk id="30" creationId="{C3032039-564F-07A4-ABA1-D1452477399F}"/>
          </ac:spMkLst>
        </pc:spChg>
        <pc:spChg chg="add mod">
          <ac:chgData name="Minhyuk Sung" userId="60562023b6640282" providerId="LiveId" clId="{24E868E5-ACAD-EB44-B044-0865514DA0C0}" dt="2024-09-21T10:21:45.191" v="6905"/>
          <ac:spMkLst>
            <pc:docMk/>
            <pc:sldMk cId="1385350949" sldId="4848"/>
            <ac:spMk id="31" creationId="{C7AB2399-48F3-E618-65D6-AB947702ABDE}"/>
          </ac:spMkLst>
        </pc:spChg>
        <pc:picChg chg="add del mod">
          <ac:chgData name="Minhyuk Sung" userId="60562023b6640282" providerId="LiveId" clId="{24E868E5-ACAD-EB44-B044-0865514DA0C0}" dt="2024-09-21T10:21:44.517" v="6904" actId="478"/>
          <ac:picMkLst>
            <pc:docMk/>
            <pc:sldMk cId="1385350949" sldId="4848"/>
            <ac:picMk id="27" creationId="{F01484C9-2CD5-052A-9CCF-3DB9080D9A9C}"/>
          </ac:picMkLst>
        </pc:picChg>
        <pc:picChg chg="add mod">
          <ac:chgData name="Minhyuk Sung" userId="60562023b6640282" providerId="LiveId" clId="{24E868E5-ACAD-EB44-B044-0865514DA0C0}" dt="2024-09-21T10:21:45.191" v="6905"/>
          <ac:picMkLst>
            <pc:docMk/>
            <pc:sldMk cId="1385350949" sldId="4848"/>
            <ac:picMk id="29" creationId="{B2C685F4-F063-988C-E1B2-3DA1A7CE0F37}"/>
          </ac:picMkLst>
        </pc:picChg>
      </pc:sldChg>
      <pc:sldChg chg="modSp new mod">
        <pc:chgData name="Minhyuk Sung" userId="60562023b6640282" providerId="LiveId" clId="{24E868E5-ACAD-EB44-B044-0865514DA0C0}" dt="2024-09-22T12:52:39.957" v="9479"/>
        <pc:sldMkLst>
          <pc:docMk/>
          <pc:sldMk cId="176309200" sldId="4849"/>
        </pc:sldMkLst>
        <pc:spChg chg="mod">
          <ac:chgData name="Minhyuk Sung" userId="60562023b6640282" providerId="LiveId" clId="{24E868E5-ACAD-EB44-B044-0865514DA0C0}" dt="2024-09-21T07:02:04.308" v="5178"/>
          <ac:spMkLst>
            <pc:docMk/>
            <pc:sldMk cId="176309200" sldId="4849"/>
            <ac:spMk id="2" creationId="{46197253-D0B1-C6E9-D209-A46B78427E26}"/>
          </ac:spMkLst>
        </pc:spChg>
        <pc:spChg chg="mod">
          <ac:chgData name="Minhyuk Sung" userId="60562023b6640282" providerId="LiveId" clId="{24E868E5-ACAD-EB44-B044-0865514DA0C0}" dt="2024-09-22T12:52:39.957" v="9479"/>
          <ac:spMkLst>
            <pc:docMk/>
            <pc:sldMk cId="176309200" sldId="4849"/>
            <ac:spMk id="3" creationId="{93951D50-5D25-5179-0CEC-01F053855DD7}"/>
          </ac:spMkLst>
        </pc:spChg>
      </pc:sldChg>
      <pc:sldChg chg="modSp new mod">
        <pc:chgData name="Minhyuk Sung" userId="60562023b6640282" providerId="LiveId" clId="{24E868E5-ACAD-EB44-B044-0865514DA0C0}" dt="2024-09-22T12:54:43.917" v="9524"/>
        <pc:sldMkLst>
          <pc:docMk/>
          <pc:sldMk cId="3171211833" sldId="4850"/>
        </pc:sldMkLst>
        <pc:spChg chg="mod">
          <ac:chgData name="Minhyuk Sung" userId="60562023b6640282" providerId="LiveId" clId="{24E868E5-ACAD-EB44-B044-0865514DA0C0}" dt="2024-09-22T12:54:43.917" v="9524"/>
          <ac:spMkLst>
            <pc:docMk/>
            <pc:sldMk cId="3171211833" sldId="4850"/>
            <ac:spMk id="2" creationId="{6F970043-D0FF-D4FA-6CAB-D908049BA64E}"/>
          </ac:spMkLst>
        </pc:spChg>
        <pc:spChg chg="mod">
          <ac:chgData name="Minhyuk Sung" userId="60562023b6640282" providerId="LiveId" clId="{24E868E5-ACAD-EB44-B044-0865514DA0C0}" dt="2024-09-22T12:54:39.559" v="9523" actId="20577"/>
          <ac:spMkLst>
            <pc:docMk/>
            <pc:sldMk cId="3171211833" sldId="4850"/>
            <ac:spMk id="3" creationId="{B3BC05BA-030F-2DB7-8461-20B290E3ED0E}"/>
          </ac:spMkLst>
        </pc:spChg>
      </pc:sldChg>
      <pc:sldChg chg="modSp add mod">
        <pc:chgData name="Minhyuk Sung" userId="60562023b6640282" providerId="LiveId" clId="{24E868E5-ACAD-EB44-B044-0865514DA0C0}" dt="2024-09-22T12:56:15.766" v="9537"/>
        <pc:sldMkLst>
          <pc:docMk/>
          <pc:sldMk cId="2934505330" sldId="4851"/>
        </pc:sldMkLst>
        <pc:spChg chg="mod">
          <ac:chgData name="Minhyuk Sung" userId="60562023b6640282" providerId="LiveId" clId="{24E868E5-ACAD-EB44-B044-0865514DA0C0}" dt="2024-09-22T12:56:15.766" v="9537"/>
          <ac:spMkLst>
            <pc:docMk/>
            <pc:sldMk cId="2934505330" sldId="4851"/>
            <ac:spMk id="2" creationId="{6F970043-D0FF-D4FA-6CAB-D908049BA64E}"/>
          </ac:spMkLst>
        </pc:spChg>
        <pc:spChg chg="mod">
          <ac:chgData name="Minhyuk Sung" userId="60562023b6640282" providerId="LiveId" clId="{24E868E5-ACAD-EB44-B044-0865514DA0C0}" dt="2024-09-22T12:55:17.397" v="9533" actId="207"/>
          <ac:spMkLst>
            <pc:docMk/>
            <pc:sldMk cId="2934505330" sldId="4851"/>
            <ac:spMk id="3" creationId="{B3BC05BA-030F-2DB7-8461-20B290E3ED0E}"/>
          </ac:spMkLst>
        </pc:spChg>
      </pc:sldChg>
      <pc:sldChg chg="addSp modSp new mod">
        <pc:chgData name="Minhyuk Sung" userId="60562023b6640282" providerId="LiveId" clId="{24E868E5-ACAD-EB44-B044-0865514DA0C0}" dt="2024-09-22T12:56:18.349" v="9538"/>
        <pc:sldMkLst>
          <pc:docMk/>
          <pc:sldMk cId="3040517139" sldId="4852"/>
        </pc:sldMkLst>
        <pc:spChg chg="mod">
          <ac:chgData name="Minhyuk Sung" userId="60562023b6640282" providerId="LiveId" clId="{24E868E5-ACAD-EB44-B044-0865514DA0C0}" dt="2024-09-22T12:56:18.349" v="9538"/>
          <ac:spMkLst>
            <pc:docMk/>
            <pc:sldMk cId="3040517139" sldId="4852"/>
            <ac:spMk id="2" creationId="{DEE606FA-82E7-4200-398E-5369BDFA7056}"/>
          </ac:spMkLst>
        </pc:spChg>
        <pc:spChg chg="mod">
          <ac:chgData name="Minhyuk Sung" userId="60562023b6640282" providerId="LiveId" clId="{24E868E5-ACAD-EB44-B044-0865514DA0C0}" dt="2024-09-22T12:55:26.006" v="9535" actId="20577"/>
          <ac:spMkLst>
            <pc:docMk/>
            <pc:sldMk cId="3040517139" sldId="4852"/>
            <ac:spMk id="3" creationId="{FF459BCA-A483-0AD1-246B-5671162D7F33}"/>
          </ac:spMkLst>
        </pc:spChg>
        <pc:spChg chg="add mod">
          <ac:chgData name="Minhyuk Sung" userId="60562023b6640282" providerId="LiveId" clId="{24E868E5-ACAD-EB44-B044-0865514DA0C0}" dt="2024-09-21T07:49:16.619" v="5957" actId="20577"/>
          <ac:spMkLst>
            <pc:docMk/>
            <pc:sldMk cId="3040517139" sldId="4852"/>
            <ac:spMk id="5" creationId="{0AE3C9B2-EDCA-C5A9-9F8A-65612531A0FA}"/>
          </ac:spMkLst>
        </pc:spChg>
      </pc:sldChg>
      <pc:sldChg chg="modSp new mod modShow">
        <pc:chgData name="Minhyuk Sung" userId="60562023b6640282" providerId="LiveId" clId="{24E868E5-ACAD-EB44-B044-0865514DA0C0}" dt="2024-09-23T03:19:00.608" v="9793" actId="729"/>
        <pc:sldMkLst>
          <pc:docMk/>
          <pc:sldMk cId="2479629145" sldId="4853"/>
        </pc:sldMkLst>
        <pc:spChg chg="mod">
          <ac:chgData name="Minhyuk Sung" userId="60562023b6640282" providerId="LiveId" clId="{24E868E5-ACAD-EB44-B044-0865514DA0C0}" dt="2024-09-22T12:57:19.800" v="9548"/>
          <ac:spMkLst>
            <pc:docMk/>
            <pc:sldMk cId="2479629145" sldId="4853"/>
            <ac:spMk id="2" creationId="{76632F04-BFC8-F820-969B-11A98E439D81}"/>
          </ac:spMkLst>
        </pc:spChg>
        <pc:spChg chg="mod">
          <ac:chgData name="Minhyuk Sung" userId="60562023b6640282" providerId="LiveId" clId="{24E868E5-ACAD-EB44-B044-0865514DA0C0}" dt="2024-09-22T12:56:45.589" v="9547" actId="6549"/>
          <ac:spMkLst>
            <pc:docMk/>
            <pc:sldMk cId="2479629145" sldId="4853"/>
            <ac:spMk id="3" creationId="{C80F5A1D-5244-EEBB-3DBB-A427DCE9F4EF}"/>
          </ac:spMkLst>
        </pc:spChg>
      </pc:sldChg>
      <pc:sldChg chg="modSp add mod modShow">
        <pc:chgData name="Minhyuk Sung" userId="60562023b6640282" providerId="LiveId" clId="{24E868E5-ACAD-EB44-B044-0865514DA0C0}" dt="2024-09-23T03:19:00.608" v="9793" actId="729"/>
        <pc:sldMkLst>
          <pc:docMk/>
          <pc:sldMk cId="188491820" sldId="4854"/>
        </pc:sldMkLst>
        <pc:spChg chg="mod">
          <ac:chgData name="Minhyuk Sung" userId="60562023b6640282" providerId="LiveId" clId="{24E868E5-ACAD-EB44-B044-0865514DA0C0}" dt="2024-09-22T12:57:22.798" v="9549"/>
          <ac:spMkLst>
            <pc:docMk/>
            <pc:sldMk cId="188491820" sldId="4854"/>
            <ac:spMk id="2" creationId="{76632F04-BFC8-F820-969B-11A98E439D81}"/>
          </ac:spMkLst>
        </pc:spChg>
        <pc:spChg chg="mod">
          <ac:chgData name="Minhyuk Sung" userId="60562023b6640282" providerId="LiveId" clId="{24E868E5-ACAD-EB44-B044-0865514DA0C0}" dt="2024-09-22T12:56:33.374" v="9542" actId="20577"/>
          <ac:spMkLst>
            <pc:docMk/>
            <pc:sldMk cId="188491820" sldId="4854"/>
            <ac:spMk id="3" creationId="{C80F5A1D-5244-EEBB-3DBB-A427DCE9F4EF}"/>
          </ac:spMkLst>
        </pc:spChg>
      </pc:sldChg>
      <pc:sldChg chg="addSp delSp modSp new mod modNotesTx">
        <pc:chgData name="Minhyuk Sung" userId="60562023b6640282" providerId="LiveId" clId="{24E868E5-ACAD-EB44-B044-0865514DA0C0}" dt="2024-09-22T12:59:45.226" v="9584"/>
        <pc:sldMkLst>
          <pc:docMk/>
          <pc:sldMk cId="3092181084" sldId="4855"/>
        </pc:sldMkLst>
        <pc:spChg chg="mod">
          <ac:chgData name="Minhyuk Sung" userId="60562023b6640282" providerId="LiveId" clId="{24E868E5-ACAD-EB44-B044-0865514DA0C0}" dt="2024-09-21T07:55:09.134" v="6063"/>
          <ac:spMkLst>
            <pc:docMk/>
            <pc:sldMk cId="3092181084" sldId="4855"/>
            <ac:spMk id="2" creationId="{5924A0B1-2DF3-D0BB-59B2-1B57E43AEC32}"/>
          </ac:spMkLst>
        </pc:spChg>
        <pc:spChg chg="mod">
          <ac:chgData name="Minhyuk Sung" userId="60562023b6640282" providerId="LiveId" clId="{24E868E5-ACAD-EB44-B044-0865514DA0C0}" dt="2024-09-21T07:56:49.846" v="6159" actId="207"/>
          <ac:spMkLst>
            <pc:docMk/>
            <pc:sldMk cId="3092181084" sldId="4855"/>
            <ac:spMk id="3" creationId="{C8F59887-FD8C-5CF5-7DD6-A496FA19D9EF}"/>
          </ac:spMkLst>
        </pc:spChg>
        <pc:spChg chg="add del">
          <ac:chgData name="Minhyuk Sung" userId="60562023b6640282" providerId="LiveId" clId="{24E868E5-ACAD-EB44-B044-0865514DA0C0}" dt="2024-09-21T07:57:14.057" v="6161" actId="22"/>
          <ac:spMkLst>
            <pc:docMk/>
            <pc:sldMk cId="3092181084" sldId="4855"/>
            <ac:spMk id="6" creationId="{E8FDB54A-81A3-0C26-423F-25941E5C6100}"/>
          </ac:spMkLst>
        </pc:spChg>
        <pc:spChg chg="add mod">
          <ac:chgData name="Minhyuk Sung" userId="60562023b6640282" providerId="LiveId" clId="{24E868E5-ACAD-EB44-B044-0865514DA0C0}" dt="2024-09-21T07:57:47.769" v="6167" actId="14100"/>
          <ac:spMkLst>
            <pc:docMk/>
            <pc:sldMk cId="3092181084" sldId="4855"/>
            <ac:spMk id="7" creationId="{1DED895F-00DE-4B52-8D22-41D4F2127837}"/>
          </ac:spMkLst>
        </pc:spChg>
      </pc:sldChg>
      <pc:sldChg chg="modSp new mod ord">
        <pc:chgData name="Minhyuk Sung" userId="60562023b6640282" providerId="LiveId" clId="{24E868E5-ACAD-EB44-B044-0865514DA0C0}" dt="2024-09-22T13:00:59.887" v="9595" actId="207"/>
        <pc:sldMkLst>
          <pc:docMk/>
          <pc:sldMk cId="1320675406" sldId="4856"/>
        </pc:sldMkLst>
        <pc:spChg chg="mod">
          <ac:chgData name="Minhyuk Sung" userId="60562023b6640282" providerId="LiveId" clId="{24E868E5-ACAD-EB44-B044-0865514DA0C0}" dt="2024-09-21T07:58:31.884" v="6187" actId="20577"/>
          <ac:spMkLst>
            <pc:docMk/>
            <pc:sldMk cId="1320675406" sldId="4856"/>
            <ac:spMk id="2" creationId="{568DE019-2FE7-B72D-C884-B3AF7943D8CD}"/>
          </ac:spMkLst>
        </pc:spChg>
        <pc:spChg chg="mod">
          <ac:chgData name="Minhyuk Sung" userId="60562023b6640282" providerId="LiveId" clId="{24E868E5-ACAD-EB44-B044-0865514DA0C0}" dt="2024-09-22T13:00:59.887" v="9595" actId="207"/>
          <ac:spMkLst>
            <pc:docMk/>
            <pc:sldMk cId="1320675406" sldId="4856"/>
            <ac:spMk id="3" creationId="{81FE83B2-6599-FD32-1B4F-25404AEF6C60}"/>
          </ac:spMkLst>
        </pc:spChg>
      </pc:sldChg>
      <pc:sldChg chg="addSp modSp add mod">
        <pc:chgData name="Minhyuk Sung" userId="60562023b6640282" providerId="LiveId" clId="{24E868E5-ACAD-EB44-B044-0865514DA0C0}" dt="2024-09-22T13:04:08.232" v="9613" actId="554"/>
        <pc:sldMkLst>
          <pc:docMk/>
          <pc:sldMk cId="662514175" sldId="4857"/>
        </pc:sldMkLst>
        <pc:spChg chg="mod">
          <ac:chgData name="Minhyuk Sung" userId="60562023b6640282" providerId="LiveId" clId="{24E868E5-ACAD-EB44-B044-0865514DA0C0}" dt="2024-09-22T13:03:31.964" v="9599" actId="20577"/>
          <ac:spMkLst>
            <pc:docMk/>
            <pc:sldMk cId="662514175" sldId="4857"/>
            <ac:spMk id="3" creationId="{C8F59887-FD8C-5CF5-7DD6-A496FA19D9EF}"/>
          </ac:spMkLst>
        </pc:spChg>
        <pc:spChg chg="add mod">
          <ac:chgData name="Minhyuk Sung" userId="60562023b6640282" providerId="LiveId" clId="{24E868E5-ACAD-EB44-B044-0865514DA0C0}" dt="2024-09-22T13:04:08.232" v="9613" actId="554"/>
          <ac:spMkLst>
            <pc:docMk/>
            <pc:sldMk cId="662514175" sldId="4857"/>
            <ac:spMk id="5" creationId="{C58C3CAB-3C21-AE9C-9DD0-14067E7DB85B}"/>
          </ac:spMkLst>
        </pc:spChg>
        <pc:picChg chg="add mod">
          <ac:chgData name="Minhyuk Sung" userId="60562023b6640282" providerId="LiveId" clId="{24E868E5-ACAD-EB44-B044-0865514DA0C0}" dt="2024-09-22T13:03:48.074" v="9606" actId="1076"/>
          <ac:picMkLst>
            <pc:docMk/>
            <pc:sldMk cId="662514175" sldId="4857"/>
            <ac:picMk id="3074" creationId="{E83000DB-BC98-829F-777F-02948CB23443}"/>
          </ac:picMkLst>
        </pc:picChg>
      </pc:sldChg>
      <pc:sldChg chg="modSp new mod">
        <pc:chgData name="Minhyuk Sung" userId="60562023b6640282" providerId="LiveId" clId="{24E868E5-ACAD-EB44-B044-0865514DA0C0}" dt="2024-09-21T10:22:13.189" v="6906" actId="207"/>
        <pc:sldMkLst>
          <pc:docMk/>
          <pc:sldMk cId="3516464286" sldId="4858"/>
        </pc:sldMkLst>
        <pc:spChg chg="mod">
          <ac:chgData name="Minhyuk Sung" userId="60562023b6640282" providerId="LiveId" clId="{24E868E5-ACAD-EB44-B044-0865514DA0C0}" dt="2024-09-21T10:18:25.331" v="6757" actId="20577"/>
          <ac:spMkLst>
            <pc:docMk/>
            <pc:sldMk cId="3516464286" sldId="4858"/>
            <ac:spMk id="2" creationId="{BBEF02C5-3C32-9A35-DEE4-450B5C0D8A89}"/>
          </ac:spMkLst>
        </pc:spChg>
        <pc:spChg chg="mod">
          <ac:chgData name="Minhyuk Sung" userId="60562023b6640282" providerId="LiveId" clId="{24E868E5-ACAD-EB44-B044-0865514DA0C0}" dt="2024-09-21T10:22:13.189" v="6906" actId="207"/>
          <ac:spMkLst>
            <pc:docMk/>
            <pc:sldMk cId="3516464286" sldId="4858"/>
            <ac:spMk id="3" creationId="{35D0843C-5423-4521-58D0-47C7BD3AFCD8}"/>
          </ac:spMkLst>
        </pc:spChg>
      </pc:sldChg>
      <pc:sldChg chg="modSp add mod">
        <pc:chgData name="Minhyuk Sung" userId="60562023b6640282" providerId="LiveId" clId="{24E868E5-ACAD-EB44-B044-0865514DA0C0}" dt="2024-09-22T13:04:52.173" v="9615" actId="207"/>
        <pc:sldMkLst>
          <pc:docMk/>
          <pc:sldMk cId="272303513" sldId="4859"/>
        </pc:sldMkLst>
        <pc:spChg chg="mod">
          <ac:chgData name="Minhyuk Sung" userId="60562023b6640282" providerId="LiveId" clId="{24E868E5-ACAD-EB44-B044-0865514DA0C0}" dt="2024-09-21T10:18:28.412" v="6758"/>
          <ac:spMkLst>
            <pc:docMk/>
            <pc:sldMk cId="272303513" sldId="4859"/>
            <ac:spMk id="2" creationId="{BBEF02C5-3C32-9A35-DEE4-450B5C0D8A89}"/>
          </ac:spMkLst>
        </pc:spChg>
        <pc:spChg chg="mod">
          <ac:chgData name="Minhyuk Sung" userId="60562023b6640282" providerId="LiveId" clId="{24E868E5-ACAD-EB44-B044-0865514DA0C0}" dt="2024-09-22T13:04:52.173" v="9615" actId="207"/>
          <ac:spMkLst>
            <pc:docMk/>
            <pc:sldMk cId="272303513" sldId="4859"/>
            <ac:spMk id="3" creationId="{35D0843C-5423-4521-58D0-47C7BD3AFCD8}"/>
          </ac:spMkLst>
        </pc:spChg>
      </pc:sldChg>
      <pc:sldChg chg="addSp delSp modSp new del mod ord">
        <pc:chgData name="Minhyuk Sung" userId="60562023b6640282" providerId="LiveId" clId="{24E868E5-ACAD-EB44-B044-0865514DA0C0}" dt="2024-09-21T10:43:50.349" v="7398" actId="2696"/>
        <pc:sldMkLst>
          <pc:docMk/>
          <pc:sldMk cId="4146579877" sldId="4860"/>
        </pc:sldMkLst>
        <pc:spChg chg="mod">
          <ac:chgData name="Minhyuk Sung" userId="60562023b6640282" providerId="LiveId" clId="{24E868E5-ACAD-EB44-B044-0865514DA0C0}" dt="2024-09-21T10:23:57.533" v="6912" actId="20577"/>
          <ac:spMkLst>
            <pc:docMk/>
            <pc:sldMk cId="4146579877" sldId="4860"/>
            <ac:spMk id="2" creationId="{BFF5DD1E-D11B-4918-5F25-F56D99830905}"/>
          </ac:spMkLst>
        </pc:spChg>
        <pc:spChg chg="mod">
          <ac:chgData name="Minhyuk Sung" userId="60562023b6640282" providerId="LiveId" clId="{24E868E5-ACAD-EB44-B044-0865514DA0C0}" dt="2024-09-21T10:42:36.992" v="7389" actId="948"/>
          <ac:spMkLst>
            <pc:docMk/>
            <pc:sldMk cId="4146579877" sldId="4860"/>
            <ac:spMk id="3" creationId="{736F388A-20FF-F3D7-5AEF-AD8778F2AF13}"/>
          </ac:spMkLst>
        </pc:spChg>
        <pc:spChg chg="add del mod">
          <ac:chgData name="Minhyuk Sung" userId="60562023b6640282" providerId="LiveId" clId="{24E868E5-ACAD-EB44-B044-0865514DA0C0}" dt="2024-09-21T10:41:39.161" v="7379" actId="478"/>
          <ac:spMkLst>
            <pc:docMk/>
            <pc:sldMk cId="4146579877" sldId="4860"/>
            <ac:spMk id="5" creationId="{C28BB23F-2B72-5DEC-F458-BFCEC8A72BC4}"/>
          </ac:spMkLst>
        </pc:spChg>
        <pc:spChg chg="add mod">
          <ac:chgData name="Minhyuk Sung" userId="60562023b6640282" providerId="LiveId" clId="{24E868E5-ACAD-EB44-B044-0865514DA0C0}" dt="2024-09-21T10:41:39.589" v="7380"/>
          <ac:spMkLst>
            <pc:docMk/>
            <pc:sldMk cId="4146579877" sldId="4860"/>
            <ac:spMk id="6" creationId="{F8B9F5BE-4B11-019C-EB04-562BA29B5DF7}"/>
          </ac:spMkLst>
        </pc:spChg>
      </pc:sldChg>
      <pc:sldChg chg="modSp add mod">
        <pc:chgData name="Minhyuk Sung" userId="60562023b6640282" providerId="LiveId" clId="{24E868E5-ACAD-EB44-B044-0865514DA0C0}" dt="2024-09-23T12:02:47.329" v="9979"/>
        <pc:sldMkLst>
          <pc:docMk/>
          <pc:sldMk cId="3241462779" sldId="4861"/>
        </pc:sldMkLst>
        <pc:spChg chg="mod">
          <ac:chgData name="Minhyuk Sung" userId="60562023b6640282" providerId="LiveId" clId="{24E868E5-ACAD-EB44-B044-0865514DA0C0}" dt="2024-09-21T10:28:11.194" v="6980" actId="207"/>
          <ac:spMkLst>
            <pc:docMk/>
            <pc:sldMk cId="3241462779" sldId="4861"/>
            <ac:spMk id="2" creationId="{BFF5DD1E-D11B-4918-5F25-F56D99830905}"/>
          </ac:spMkLst>
        </pc:spChg>
        <pc:spChg chg="mod">
          <ac:chgData name="Minhyuk Sung" userId="60562023b6640282" providerId="LiveId" clId="{24E868E5-ACAD-EB44-B044-0865514DA0C0}" dt="2024-09-23T12:02:47.329" v="9979"/>
          <ac:spMkLst>
            <pc:docMk/>
            <pc:sldMk cId="3241462779" sldId="4861"/>
            <ac:spMk id="3" creationId="{736F388A-20FF-F3D7-5AEF-AD8778F2AF13}"/>
          </ac:spMkLst>
        </pc:spChg>
        <pc:spChg chg="mod">
          <ac:chgData name="Minhyuk Sung" userId="60562023b6640282" providerId="LiveId" clId="{24E868E5-ACAD-EB44-B044-0865514DA0C0}" dt="2024-09-21T10:28:57.734" v="6987" actId="12788"/>
          <ac:spMkLst>
            <pc:docMk/>
            <pc:sldMk cId="3241462779" sldId="4861"/>
            <ac:spMk id="5" creationId="{C28BB23F-2B72-5DEC-F458-BFCEC8A72BC4}"/>
          </ac:spMkLst>
        </pc:spChg>
      </pc:sldChg>
      <pc:sldChg chg="modSp new mod modAnim">
        <pc:chgData name="Minhyuk Sung" userId="60562023b6640282" providerId="LiveId" clId="{24E868E5-ACAD-EB44-B044-0865514DA0C0}" dt="2024-09-22T13:08:38.546" v="9747" actId="207"/>
        <pc:sldMkLst>
          <pc:docMk/>
          <pc:sldMk cId="244922226" sldId="4862"/>
        </pc:sldMkLst>
        <pc:spChg chg="mod">
          <ac:chgData name="Minhyuk Sung" userId="60562023b6640282" providerId="LiveId" clId="{24E868E5-ACAD-EB44-B044-0865514DA0C0}" dt="2024-09-21T10:32:23.384" v="7012"/>
          <ac:spMkLst>
            <pc:docMk/>
            <pc:sldMk cId="244922226" sldId="4862"/>
            <ac:spMk id="2" creationId="{87A3CE60-3382-A257-6F75-38EA808A63DB}"/>
          </ac:spMkLst>
        </pc:spChg>
        <pc:spChg chg="mod">
          <ac:chgData name="Minhyuk Sung" userId="60562023b6640282" providerId="LiveId" clId="{24E868E5-ACAD-EB44-B044-0865514DA0C0}" dt="2024-09-22T13:08:38.546" v="9747" actId="207"/>
          <ac:spMkLst>
            <pc:docMk/>
            <pc:sldMk cId="244922226" sldId="4862"/>
            <ac:spMk id="3" creationId="{EF71154B-C9FB-4A31-831D-1CB985DBAD13}"/>
          </ac:spMkLst>
        </pc:spChg>
      </pc:sldChg>
      <pc:sldChg chg="modSp new mod">
        <pc:chgData name="Minhyuk Sung" userId="60562023b6640282" providerId="LiveId" clId="{24E868E5-ACAD-EB44-B044-0865514DA0C0}" dt="2024-09-21T10:36:45.997" v="7221" actId="2711"/>
        <pc:sldMkLst>
          <pc:docMk/>
          <pc:sldMk cId="4270452742" sldId="4863"/>
        </pc:sldMkLst>
        <pc:spChg chg="mod">
          <ac:chgData name="Minhyuk Sung" userId="60562023b6640282" providerId="LiveId" clId="{24E868E5-ACAD-EB44-B044-0865514DA0C0}" dt="2024-09-21T10:34:51.127" v="7083"/>
          <ac:spMkLst>
            <pc:docMk/>
            <pc:sldMk cId="4270452742" sldId="4863"/>
            <ac:spMk id="2" creationId="{3361AC4E-E9DD-F674-650D-BD299D8BDA06}"/>
          </ac:spMkLst>
        </pc:spChg>
        <pc:spChg chg="mod">
          <ac:chgData name="Minhyuk Sung" userId="60562023b6640282" providerId="LiveId" clId="{24E868E5-ACAD-EB44-B044-0865514DA0C0}" dt="2024-09-21T10:36:45.997" v="7221" actId="2711"/>
          <ac:spMkLst>
            <pc:docMk/>
            <pc:sldMk cId="4270452742" sldId="4863"/>
            <ac:spMk id="3" creationId="{36445333-C8D6-1D52-1F13-55D4DFF60C9C}"/>
          </ac:spMkLst>
        </pc:spChg>
      </pc:sldChg>
      <pc:sldChg chg="modSp add mod ord">
        <pc:chgData name="Minhyuk Sung" userId="60562023b6640282" providerId="LiveId" clId="{24E868E5-ACAD-EB44-B044-0865514DA0C0}" dt="2024-09-23T03:25:33.300" v="9796" actId="20578"/>
        <pc:sldMkLst>
          <pc:docMk/>
          <pc:sldMk cId="3752834628" sldId="4864"/>
        </pc:sldMkLst>
        <pc:spChg chg="mod">
          <ac:chgData name="Minhyuk Sung" userId="60562023b6640282" providerId="LiveId" clId="{24E868E5-ACAD-EB44-B044-0865514DA0C0}" dt="2024-09-21T10:38:17.466" v="7260" actId="207"/>
          <ac:spMkLst>
            <pc:docMk/>
            <pc:sldMk cId="3752834628" sldId="4864"/>
            <ac:spMk id="3" creationId="{9FC833ED-6090-5F8D-B8D9-ABBF1806B245}"/>
          </ac:spMkLst>
        </pc:spChg>
        <pc:grpChg chg="mod">
          <ac:chgData name="Minhyuk Sung" userId="60562023b6640282" providerId="LiveId" clId="{24E868E5-ACAD-EB44-B044-0865514DA0C0}" dt="2024-09-21T10:38:12.346" v="7259" actId="1035"/>
          <ac:grpSpMkLst>
            <pc:docMk/>
            <pc:sldMk cId="3752834628" sldId="4864"/>
            <ac:grpSpMk id="6" creationId="{1870C47A-AEB7-628C-41EE-2FA3C4EEE810}"/>
          </ac:grpSpMkLst>
        </pc:grpChg>
      </pc:sldChg>
      <pc:sldChg chg="modSp add mod ord">
        <pc:chgData name="Minhyuk Sung" userId="60562023b6640282" providerId="LiveId" clId="{24E868E5-ACAD-EB44-B044-0865514DA0C0}" dt="2024-09-24T07:18:36.529" v="9982"/>
        <pc:sldMkLst>
          <pc:docMk/>
          <pc:sldMk cId="1936770830" sldId="4865"/>
        </pc:sldMkLst>
        <pc:spChg chg="mod">
          <ac:chgData name="Minhyuk Sung" userId="60562023b6640282" providerId="LiveId" clId="{24E868E5-ACAD-EB44-B044-0865514DA0C0}" dt="2024-09-21T10:43:48.555" v="7397"/>
          <ac:spMkLst>
            <pc:docMk/>
            <pc:sldMk cId="1936770830" sldId="4865"/>
            <ac:spMk id="2" creationId="{BFF5DD1E-D11B-4918-5F25-F56D99830905}"/>
          </ac:spMkLst>
        </pc:spChg>
        <pc:spChg chg="mod">
          <ac:chgData name="Minhyuk Sung" userId="60562023b6640282" providerId="LiveId" clId="{24E868E5-ACAD-EB44-B044-0865514DA0C0}" dt="2024-09-24T07:18:36.529" v="9982"/>
          <ac:spMkLst>
            <pc:docMk/>
            <pc:sldMk cId="1936770830" sldId="4865"/>
            <ac:spMk id="3" creationId="{736F388A-20FF-F3D7-5AEF-AD8778F2AF13}"/>
          </ac:spMkLst>
        </pc:spChg>
      </pc:sldChg>
      <pc:sldChg chg="add del">
        <pc:chgData name="Minhyuk Sung" userId="60562023b6640282" providerId="LiveId" clId="{24E868E5-ACAD-EB44-B044-0865514DA0C0}" dt="2024-09-21T10:37:10.866" v="7224"/>
        <pc:sldMkLst>
          <pc:docMk/>
          <pc:sldMk cId="3395344341" sldId="4865"/>
        </pc:sldMkLst>
      </pc:sldChg>
      <pc:sldChg chg="add del">
        <pc:chgData name="Minhyuk Sung" userId="60562023b6640282" providerId="LiveId" clId="{24E868E5-ACAD-EB44-B044-0865514DA0C0}" dt="2024-09-21T10:38:05.618" v="7246" actId="2696"/>
        <pc:sldMkLst>
          <pc:docMk/>
          <pc:sldMk cId="4124659386" sldId="4865"/>
        </pc:sldMkLst>
      </pc:sldChg>
      <pc:sldChg chg="modSp new mod modNotesTx">
        <pc:chgData name="Minhyuk Sung" userId="60562023b6640282" providerId="LiveId" clId="{24E868E5-ACAD-EB44-B044-0865514DA0C0}" dt="2024-09-22T13:09:07.453" v="9748"/>
        <pc:sldMkLst>
          <pc:docMk/>
          <pc:sldMk cId="290960058" sldId="4866"/>
        </pc:sldMkLst>
        <pc:spChg chg="mod">
          <ac:chgData name="Minhyuk Sung" userId="60562023b6640282" providerId="LiveId" clId="{24E868E5-ACAD-EB44-B044-0865514DA0C0}" dt="2024-09-21T10:45:00.381" v="7402"/>
          <ac:spMkLst>
            <pc:docMk/>
            <pc:sldMk cId="290960058" sldId="4866"/>
            <ac:spMk id="2" creationId="{81A02682-E292-F9A9-776A-5D904E699552}"/>
          </ac:spMkLst>
        </pc:spChg>
        <pc:spChg chg="mod">
          <ac:chgData name="Minhyuk Sung" userId="60562023b6640282" providerId="LiveId" clId="{24E868E5-ACAD-EB44-B044-0865514DA0C0}" dt="2024-09-21T11:08:12.245" v="7668" actId="207"/>
          <ac:spMkLst>
            <pc:docMk/>
            <pc:sldMk cId="290960058" sldId="4866"/>
            <ac:spMk id="3" creationId="{B86732F1-44CC-2BDB-766F-8CF542635F09}"/>
          </ac:spMkLst>
        </pc:spChg>
      </pc:sldChg>
      <pc:sldChg chg="modSp new mod">
        <pc:chgData name="Minhyuk Sung" userId="60562023b6640282" providerId="LiveId" clId="{24E868E5-ACAD-EB44-B044-0865514DA0C0}" dt="2024-09-22T13:09:32.165" v="9749" actId="207"/>
        <pc:sldMkLst>
          <pc:docMk/>
          <pc:sldMk cId="274383436" sldId="4867"/>
        </pc:sldMkLst>
        <pc:spChg chg="mod">
          <ac:chgData name="Minhyuk Sung" userId="60562023b6640282" providerId="LiveId" clId="{24E868E5-ACAD-EB44-B044-0865514DA0C0}" dt="2024-09-21T10:53:01.639" v="7521"/>
          <ac:spMkLst>
            <pc:docMk/>
            <pc:sldMk cId="274383436" sldId="4867"/>
            <ac:spMk id="2" creationId="{278F51BD-8101-D451-3358-ADDBF477CED2}"/>
          </ac:spMkLst>
        </pc:spChg>
        <pc:spChg chg="mod">
          <ac:chgData name="Minhyuk Sung" userId="60562023b6640282" providerId="LiveId" clId="{24E868E5-ACAD-EB44-B044-0865514DA0C0}" dt="2024-09-22T13:09:32.165" v="9749" actId="207"/>
          <ac:spMkLst>
            <pc:docMk/>
            <pc:sldMk cId="274383436" sldId="4867"/>
            <ac:spMk id="3" creationId="{B76A7F92-D9A4-2A16-A48E-CEC7354FA577}"/>
          </ac:spMkLst>
        </pc:spChg>
      </pc:sldChg>
      <pc:sldChg chg="new del">
        <pc:chgData name="Minhyuk Sung" userId="60562023b6640282" providerId="LiveId" clId="{24E868E5-ACAD-EB44-B044-0865514DA0C0}" dt="2024-09-21T11:18:36.694" v="7922" actId="2696"/>
        <pc:sldMkLst>
          <pc:docMk/>
          <pc:sldMk cId="360279025" sldId="4868"/>
        </pc:sldMkLst>
      </pc:sldChg>
      <pc:sldChg chg="modSp add mod">
        <pc:chgData name="Minhyuk Sung" userId="60562023b6640282" providerId="LiveId" clId="{24E868E5-ACAD-EB44-B044-0865514DA0C0}" dt="2024-09-21T11:18:35.436" v="7921" actId="2711"/>
        <pc:sldMkLst>
          <pc:docMk/>
          <pc:sldMk cId="3692489933" sldId="4869"/>
        </pc:sldMkLst>
        <pc:spChg chg="mod">
          <ac:chgData name="Minhyuk Sung" userId="60562023b6640282" providerId="LiveId" clId="{24E868E5-ACAD-EB44-B044-0865514DA0C0}" dt="2024-09-21T11:18:30.364" v="7920" actId="5793"/>
          <ac:spMkLst>
            <pc:docMk/>
            <pc:sldMk cId="3692489933" sldId="4869"/>
            <ac:spMk id="2" creationId="{6597EEFC-B88C-48A7-8A68-83E1CC44EF0C}"/>
          </ac:spMkLst>
        </pc:spChg>
        <pc:spChg chg="mod">
          <ac:chgData name="Minhyuk Sung" userId="60562023b6640282" providerId="LiveId" clId="{24E868E5-ACAD-EB44-B044-0865514DA0C0}" dt="2024-09-21T11:18:35.436" v="7921" actId="2711"/>
          <ac:spMkLst>
            <pc:docMk/>
            <pc:sldMk cId="3692489933" sldId="4869"/>
            <ac:spMk id="3" creationId="{F1FE27B3-5EC0-6E47-AB16-8D058B1E8788}"/>
          </ac:spMkLst>
        </pc:spChg>
      </pc:sldChg>
      <pc:sldChg chg="modSp new mod">
        <pc:chgData name="Minhyuk Sung" userId="60562023b6640282" providerId="LiveId" clId="{24E868E5-ACAD-EB44-B044-0865514DA0C0}" dt="2024-09-21T11:23:55.888" v="8157" actId="115"/>
        <pc:sldMkLst>
          <pc:docMk/>
          <pc:sldMk cId="1100190005" sldId="4870"/>
        </pc:sldMkLst>
        <pc:spChg chg="mod">
          <ac:chgData name="Minhyuk Sung" userId="60562023b6640282" providerId="LiveId" clId="{24E868E5-ACAD-EB44-B044-0865514DA0C0}" dt="2024-09-21T11:21:55.227" v="7925"/>
          <ac:spMkLst>
            <pc:docMk/>
            <pc:sldMk cId="1100190005" sldId="4870"/>
            <ac:spMk id="2" creationId="{AA8AB638-7EBC-300B-0F38-64F51E19E0EF}"/>
          </ac:spMkLst>
        </pc:spChg>
        <pc:spChg chg="mod">
          <ac:chgData name="Minhyuk Sung" userId="60562023b6640282" providerId="LiveId" clId="{24E868E5-ACAD-EB44-B044-0865514DA0C0}" dt="2024-09-21T11:23:55.888" v="8157" actId="115"/>
          <ac:spMkLst>
            <pc:docMk/>
            <pc:sldMk cId="1100190005" sldId="4870"/>
            <ac:spMk id="3" creationId="{0F75392A-7F76-71E3-C731-5D24903E6C74}"/>
          </ac:spMkLst>
        </pc:spChg>
      </pc:sldChg>
      <pc:sldChg chg="add del">
        <pc:chgData name="Minhyuk Sung" userId="60562023b6640282" providerId="LiveId" clId="{24E868E5-ACAD-EB44-B044-0865514DA0C0}" dt="2024-09-21T11:36:40.168" v="8702" actId="2696"/>
        <pc:sldMkLst>
          <pc:docMk/>
          <pc:sldMk cId="3208497805" sldId="4871"/>
        </pc:sldMkLst>
      </pc:sldChg>
      <pc:sldChg chg="addSp delSp modSp add mod">
        <pc:chgData name="Minhyuk Sung" userId="60562023b6640282" providerId="LiveId" clId="{24E868E5-ACAD-EB44-B044-0865514DA0C0}" dt="2024-09-21T11:36:22.218" v="8694" actId="1076"/>
        <pc:sldMkLst>
          <pc:docMk/>
          <pc:sldMk cId="1934250065" sldId="4872"/>
        </pc:sldMkLst>
        <pc:spChg chg="add mod">
          <ac:chgData name="Minhyuk Sung" userId="60562023b6640282" providerId="LiveId" clId="{24E868E5-ACAD-EB44-B044-0865514DA0C0}" dt="2024-09-21T11:36:22.218" v="8694" actId="1076"/>
          <ac:spMkLst>
            <pc:docMk/>
            <pc:sldMk cId="1934250065" sldId="4872"/>
            <ac:spMk id="5" creationId="{910FE2BA-ED8D-2D2D-35BF-6DCEC3942794}"/>
          </ac:spMkLst>
        </pc:spChg>
        <pc:spChg chg="mod">
          <ac:chgData name="Minhyuk Sung" userId="60562023b6640282" providerId="LiveId" clId="{24E868E5-ACAD-EB44-B044-0865514DA0C0}" dt="2024-09-21T11:31:18.486" v="8516" actId="20577"/>
          <ac:spMkLst>
            <pc:docMk/>
            <pc:sldMk cId="1934250065" sldId="4872"/>
            <ac:spMk id="13" creationId="{590DEBEB-8831-475B-0E71-0F4007E5D448}"/>
          </ac:spMkLst>
        </pc:spChg>
        <pc:picChg chg="add mod">
          <ac:chgData name="Minhyuk Sung" userId="60562023b6640282" providerId="LiveId" clId="{24E868E5-ACAD-EB44-B044-0865514DA0C0}" dt="2024-09-21T11:36:19.387" v="8693" actId="1076"/>
          <ac:picMkLst>
            <pc:docMk/>
            <pc:sldMk cId="1934250065" sldId="4872"/>
            <ac:picMk id="6" creationId="{3CEBF01F-ED3B-FC5D-4C93-997CE0A1B423}"/>
          </ac:picMkLst>
        </pc:picChg>
        <pc:picChg chg="del">
          <ac:chgData name="Minhyuk Sung" userId="60562023b6640282" providerId="LiveId" clId="{24E868E5-ACAD-EB44-B044-0865514DA0C0}" dt="2024-09-21T11:36:13.434" v="8689" actId="478"/>
          <ac:picMkLst>
            <pc:docMk/>
            <pc:sldMk cId="1934250065" sldId="4872"/>
            <ac:picMk id="14" creationId="{2E27AC44-B118-9586-8AE8-7ED8E03D64ED}"/>
          </ac:picMkLst>
        </pc:picChg>
      </pc:sldChg>
      <pc:sldChg chg="addSp delSp modSp add mod">
        <pc:chgData name="Minhyuk Sung" userId="60562023b6640282" providerId="LiveId" clId="{24E868E5-ACAD-EB44-B044-0865514DA0C0}" dt="2024-09-21T11:36:35.726" v="8700" actId="1076"/>
        <pc:sldMkLst>
          <pc:docMk/>
          <pc:sldMk cId="1611598176" sldId="4873"/>
        </pc:sldMkLst>
        <pc:spChg chg="mod">
          <ac:chgData name="Minhyuk Sung" userId="60562023b6640282" providerId="LiveId" clId="{24E868E5-ACAD-EB44-B044-0865514DA0C0}" dt="2024-09-21T11:36:35.726" v="8700" actId="1076"/>
          <ac:spMkLst>
            <pc:docMk/>
            <pc:sldMk cId="1611598176" sldId="4873"/>
            <ac:spMk id="5" creationId="{910FE2BA-ED8D-2D2D-35BF-6DCEC3942794}"/>
          </ac:spMkLst>
        </pc:spChg>
        <pc:spChg chg="mod">
          <ac:chgData name="Minhyuk Sung" userId="60562023b6640282" providerId="LiveId" clId="{24E868E5-ACAD-EB44-B044-0865514DA0C0}" dt="2024-09-21T11:33:55.681" v="8625" actId="20577"/>
          <ac:spMkLst>
            <pc:docMk/>
            <pc:sldMk cId="1611598176" sldId="4873"/>
            <ac:spMk id="13" creationId="{590DEBEB-8831-475B-0E71-0F4007E5D448}"/>
          </ac:spMkLst>
        </pc:spChg>
        <pc:picChg chg="add mod">
          <ac:chgData name="Minhyuk Sung" userId="60562023b6640282" providerId="LiveId" clId="{24E868E5-ACAD-EB44-B044-0865514DA0C0}" dt="2024-09-21T11:36:31.540" v="8699" actId="1076"/>
          <ac:picMkLst>
            <pc:docMk/>
            <pc:sldMk cId="1611598176" sldId="4873"/>
            <ac:picMk id="6" creationId="{9B051842-4E00-A88F-9FCC-FD471FB4832A}"/>
          </ac:picMkLst>
        </pc:picChg>
        <pc:picChg chg="del mod modCrop">
          <ac:chgData name="Minhyuk Sung" userId="60562023b6640282" providerId="LiveId" clId="{24E868E5-ACAD-EB44-B044-0865514DA0C0}" dt="2024-09-21T11:36:26.042" v="8695" actId="478"/>
          <ac:picMkLst>
            <pc:docMk/>
            <pc:sldMk cId="1611598176" sldId="4873"/>
            <ac:picMk id="14" creationId="{2E27AC44-B118-9586-8AE8-7ED8E03D64ED}"/>
          </ac:picMkLst>
        </pc:picChg>
      </pc:sldChg>
      <pc:sldChg chg="modSp add del mod">
        <pc:chgData name="Minhyuk Sung" userId="60562023b6640282" providerId="LiveId" clId="{24E868E5-ACAD-EB44-B044-0865514DA0C0}" dt="2024-09-21T11:36:38.579" v="8701" actId="2696"/>
        <pc:sldMkLst>
          <pc:docMk/>
          <pc:sldMk cId="3190608285" sldId="4874"/>
        </pc:sldMkLst>
        <pc:spChg chg="mod">
          <ac:chgData name="Minhyuk Sung" userId="60562023b6640282" providerId="LiveId" clId="{24E868E5-ACAD-EB44-B044-0865514DA0C0}" dt="2024-09-21T11:34:56.435" v="8680" actId="20577"/>
          <ac:spMkLst>
            <pc:docMk/>
            <pc:sldMk cId="3190608285" sldId="4874"/>
            <ac:spMk id="13" creationId="{590DEBEB-8831-475B-0E71-0F4007E5D448}"/>
          </ac:spMkLst>
        </pc:spChg>
      </pc:sldChg>
      <pc:sldChg chg="addSp delSp modSp new mod modClrScheme chgLayout">
        <pc:chgData name="Minhyuk Sung" userId="60562023b6640282" providerId="LiveId" clId="{24E868E5-ACAD-EB44-B044-0865514DA0C0}" dt="2024-09-21T11:37:37.060" v="8710" actId="20577"/>
        <pc:sldMkLst>
          <pc:docMk/>
          <pc:sldMk cId="3441626645" sldId="4874"/>
        </pc:sldMkLst>
        <pc:spChg chg="del mod ord">
          <ac:chgData name="Minhyuk Sung" userId="60562023b6640282" providerId="LiveId" clId="{24E868E5-ACAD-EB44-B044-0865514DA0C0}" dt="2024-09-21T11:36:56.272" v="8705" actId="700"/>
          <ac:spMkLst>
            <pc:docMk/>
            <pc:sldMk cId="3441626645" sldId="4874"/>
            <ac:spMk id="2" creationId="{68B0EB80-D6A3-A79A-2F8A-82D5CBC6E867}"/>
          </ac:spMkLst>
        </pc:spChg>
        <pc:spChg chg="del mod ord">
          <ac:chgData name="Minhyuk Sung" userId="60562023b6640282" providerId="LiveId" clId="{24E868E5-ACAD-EB44-B044-0865514DA0C0}" dt="2024-09-21T11:36:56.272" v="8705" actId="700"/>
          <ac:spMkLst>
            <pc:docMk/>
            <pc:sldMk cId="3441626645" sldId="4874"/>
            <ac:spMk id="3" creationId="{3E4FDFAD-7ABB-5A33-EECA-CBFBE09CAC0E}"/>
          </ac:spMkLst>
        </pc:spChg>
        <pc:spChg chg="mod ord">
          <ac:chgData name="Minhyuk Sung" userId="60562023b6640282" providerId="LiveId" clId="{24E868E5-ACAD-EB44-B044-0865514DA0C0}" dt="2024-09-21T11:36:56.272" v="8705" actId="700"/>
          <ac:spMkLst>
            <pc:docMk/>
            <pc:sldMk cId="3441626645" sldId="4874"/>
            <ac:spMk id="4" creationId="{9A19B23F-847D-D21B-6A96-DCBB1DA74DDA}"/>
          </ac:spMkLst>
        </pc:spChg>
        <pc:spChg chg="add mod ord">
          <ac:chgData name="Minhyuk Sung" userId="60562023b6640282" providerId="LiveId" clId="{24E868E5-ACAD-EB44-B044-0865514DA0C0}" dt="2024-09-21T11:37:37.060" v="8710" actId="20577"/>
          <ac:spMkLst>
            <pc:docMk/>
            <pc:sldMk cId="3441626645" sldId="4874"/>
            <ac:spMk id="5" creationId="{245B4320-706C-DAC3-7AAD-2DE473CC733D}"/>
          </ac:spMkLst>
        </pc:spChg>
        <pc:spChg chg="add mod ord">
          <ac:chgData name="Minhyuk Sung" userId="60562023b6640282" providerId="LiveId" clId="{24E868E5-ACAD-EB44-B044-0865514DA0C0}" dt="2024-09-21T11:36:56.272" v="8705" actId="700"/>
          <ac:spMkLst>
            <pc:docMk/>
            <pc:sldMk cId="3441626645" sldId="4874"/>
            <ac:spMk id="6" creationId="{BC718D2C-D670-A2FF-8626-EA6A4F66F236}"/>
          </ac:spMkLst>
        </pc:spChg>
      </pc:sldChg>
      <pc:sldChg chg="addSp delSp modSp new del mod">
        <pc:chgData name="Minhyuk Sung" userId="60562023b6640282" providerId="LiveId" clId="{24E868E5-ACAD-EB44-B044-0865514DA0C0}" dt="2024-09-21T11:36:09.019" v="8686" actId="2696"/>
        <pc:sldMkLst>
          <pc:docMk/>
          <pc:sldMk cId="1282628611" sldId="4875"/>
        </pc:sldMkLst>
        <pc:spChg chg="mod">
          <ac:chgData name="Minhyuk Sung" userId="60562023b6640282" providerId="LiveId" clId="{24E868E5-ACAD-EB44-B044-0865514DA0C0}" dt="2024-09-21T11:36:05.555" v="8684" actId="555"/>
          <ac:spMkLst>
            <pc:docMk/>
            <pc:sldMk cId="1282628611" sldId="4875"/>
            <ac:spMk id="3" creationId="{9F862CB8-819E-9893-5A0B-CF98E552F1A0}"/>
          </ac:spMkLst>
        </pc:spChg>
        <pc:picChg chg="add del mod">
          <ac:chgData name="Minhyuk Sung" userId="60562023b6640282" providerId="LiveId" clId="{24E868E5-ACAD-EB44-B044-0865514DA0C0}" dt="2024-09-21T11:36:06.967" v="8685" actId="21"/>
          <ac:picMkLst>
            <pc:docMk/>
            <pc:sldMk cId="1282628611" sldId="4875"/>
            <ac:picMk id="5" creationId="{B73A8635-8FE2-1E56-FBA2-CCBE4501FB86}"/>
          </ac:picMkLst>
        </pc:picChg>
      </pc:sldChg>
      <pc:sldChg chg="modSp new del mod">
        <pc:chgData name="Minhyuk Sung" userId="60562023b6640282" providerId="LiveId" clId="{24E868E5-ACAD-EB44-B044-0865514DA0C0}" dt="2024-09-22T12:11:07.378" v="8736" actId="2696"/>
        <pc:sldMkLst>
          <pc:docMk/>
          <pc:sldMk cId="1366303409" sldId="4875"/>
        </pc:sldMkLst>
        <pc:spChg chg="mod">
          <ac:chgData name="Minhyuk Sung" userId="60562023b6640282" providerId="LiveId" clId="{24E868E5-ACAD-EB44-B044-0865514DA0C0}" dt="2024-09-22T08:02:30.851" v="8735" actId="20577"/>
          <ac:spMkLst>
            <pc:docMk/>
            <pc:sldMk cId="1366303409" sldId="4875"/>
            <ac:spMk id="2" creationId="{39A7F9E7-7400-71CA-7F64-124BFF9F62B4}"/>
          </ac:spMkLst>
        </pc:spChg>
      </pc:sldChg>
      <pc:sldChg chg="modSp new mod modShow">
        <pc:chgData name="Minhyuk Sung" userId="60562023b6640282" providerId="LiveId" clId="{24E868E5-ACAD-EB44-B044-0865514DA0C0}" dt="2024-09-23T12:02:57.574" v="9980"/>
        <pc:sldMkLst>
          <pc:docMk/>
          <pc:sldMk cId="3650212357" sldId="4875"/>
        </pc:sldMkLst>
        <pc:spChg chg="mod">
          <ac:chgData name="Minhyuk Sung" userId="60562023b6640282" providerId="LiveId" clId="{24E868E5-ACAD-EB44-B044-0865514DA0C0}" dt="2024-09-22T12:12:14.483" v="8743"/>
          <ac:spMkLst>
            <pc:docMk/>
            <pc:sldMk cId="3650212357" sldId="4875"/>
            <ac:spMk id="2" creationId="{BE61229C-71E5-00FF-1BFD-CABF28AC1B16}"/>
          </ac:spMkLst>
        </pc:spChg>
        <pc:spChg chg="mod">
          <ac:chgData name="Minhyuk Sung" userId="60562023b6640282" providerId="LiveId" clId="{24E868E5-ACAD-EB44-B044-0865514DA0C0}" dt="2024-09-23T12:02:57.574" v="9980"/>
          <ac:spMkLst>
            <pc:docMk/>
            <pc:sldMk cId="3650212357" sldId="4875"/>
            <ac:spMk id="3" creationId="{193C186E-9297-2013-BDB6-7751C060C56E}"/>
          </ac:spMkLst>
        </pc:spChg>
      </pc:sldChg>
      <pc:sldChg chg="new del">
        <pc:chgData name="Minhyuk Sung" userId="60562023b6640282" providerId="LiveId" clId="{24E868E5-ACAD-EB44-B044-0865514DA0C0}" dt="2024-09-22T13:05:27.855" v="9616" actId="2696"/>
        <pc:sldMkLst>
          <pc:docMk/>
          <pc:sldMk cId="1449078063" sldId="4876"/>
        </pc:sldMkLst>
      </pc:sldChg>
      <pc:sldChg chg="modSp add mod">
        <pc:chgData name="Minhyuk Sung" userId="60562023b6640282" providerId="LiveId" clId="{24E868E5-ACAD-EB44-B044-0865514DA0C0}" dt="2024-09-22T12:26:03.209" v="8850" actId="20577"/>
        <pc:sldMkLst>
          <pc:docMk/>
          <pc:sldMk cId="3499191200" sldId="4877"/>
        </pc:sldMkLst>
        <pc:spChg chg="mod">
          <ac:chgData name="Minhyuk Sung" userId="60562023b6640282" providerId="LiveId" clId="{24E868E5-ACAD-EB44-B044-0865514DA0C0}" dt="2024-09-22T12:26:03.209" v="8850" actId="20577"/>
          <ac:spMkLst>
            <pc:docMk/>
            <pc:sldMk cId="3499191200" sldId="4877"/>
            <ac:spMk id="3" creationId="{90F4F350-6E15-8E16-3E1A-C498BC1628D6}"/>
          </ac:spMkLst>
        </pc:spChg>
      </pc:sldChg>
      <pc:sldChg chg="addSp delSp modSp add del mod modClrScheme chgLayout">
        <pc:chgData name="Minhyuk Sung" userId="60562023b6640282" providerId="LiveId" clId="{24E868E5-ACAD-EB44-B044-0865514DA0C0}" dt="2024-09-22T12:33:51.881" v="9001" actId="2696"/>
        <pc:sldMkLst>
          <pc:docMk/>
          <pc:sldMk cId="2493503258" sldId="4878"/>
        </pc:sldMkLst>
        <pc:spChg chg="mod ord">
          <ac:chgData name="Minhyuk Sung" userId="60562023b6640282" providerId="LiveId" clId="{24E868E5-ACAD-EB44-B044-0865514DA0C0}" dt="2024-09-22T12:31:09.322" v="8937" actId="700"/>
          <ac:spMkLst>
            <pc:docMk/>
            <pc:sldMk cId="2493503258" sldId="4878"/>
            <ac:spMk id="2" creationId="{319DC147-DF67-87B6-C635-B590F27236FE}"/>
          </ac:spMkLst>
        </pc:spChg>
        <pc:spChg chg="del mod ord">
          <ac:chgData name="Minhyuk Sung" userId="60562023b6640282" providerId="LiveId" clId="{24E868E5-ACAD-EB44-B044-0865514DA0C0}" dt="2024-09-22T12:33:05.998" v="8981" actId="21"/>
          <ac:spMkLst>
            <pc:docMk/>
            <pc:sldMk cId="2493503258" sldId="4878"/>
            <ac:spMk id="3" creationId="{F21BF411-A81F-BC68-085F-3BD5665E70C0}"/>
          </ac:spMkLst>
        </pc:spChg>
        <pc:spChg chg="mod ord">
          <ac:chgData name="Minhyuk Sung" userId="60562023b6640282" providerId="LiveId" clId="{24E868E5-ACAD-EB44-B044-0865514DA0C0}" dt="2024-09-22T12:31:09.322" v="8937" actId="700"/>
          <ac:spMkLst>
            <pc:docMk/>
            <pc:sldMk cId="2493503258" sldId="4878"/>
            <ac:spMk id="4" creationId="{4E2C251F-A458-289F-2463-7DB6914A0800}"/>
          </ac:spMkLst>
        </pc:spChg>
        <pc:spChg chg="mod">
          <ac:chgData name="Minhyuk Sung" userId="60562023b6640282" providerId="LiveId" clId="{24E868E5-ACAD-EB44-B044-0865514DA0C0}" dt="2024-09-22T12:31:23.587" v="8943"/>
          <ac:spMkLst>
            <pc:docMk/>
            <pc:sldMk cId="2493503258" sldId="4878"/>
            <ac:spMk id="5" creationId="{D09F0F0A-270D-DE4F-C962-7A3F1482B234}"/>
          </ac:spMkLst>
        </pc:spChg>
        <pc:spChg chg="add del">
          <ac:chgData name="Minhyuk Sung" userId="60562023b6640282" providerId="LiveId" clId="{24E868E5-ACAD-EB44-B044-0865514DA0C0}" dt="2024-09-22T12:30:50.010" v="8932" actId="478"/>
          <ac:spMkLst>
            <pc:docMk/>
            <pc:sldMk cId="2493503258" sldId="4878"/>
            <ac:spMk id="6" creationId="{D93D564F-4F03-91C0-5A69-DCB064646285}"/>
          </ac:spMkLst>
        </pc:spChg>
        <pc:spChg chg="add del">
          <ac:chgData name="Minhyuk Sung" userId="60562023b6640282" providerId="LiveId" clId="{24E868E5-ACAD-EB44-B044-0865514DA0C0}" dt="2024-09-22T12:30:51.831" v="8934" actId="478"/>
          <ac:spMkLst>
            <pc:docMk/>
            <pc:sldMk cId="2493503258" sldId="4878"/>
            <ac:spMk id="7" creationId="{7ACB7205-D3E8-68FC-91CD-FC9A97B61802}"/>
          </ac:spMkLst>
        </pc:spChg>
        <pc:spChg chg="add del mod ord">
          <ac:chgData name="Minhyuk Sung" userId="60562023b6640282" providerId="LiveId" clId="{24E868E5-ACAD-EB44-B044-0865514DA0C0}" dt="2024-09-22T12:31:12.893" v="8940"/>
          <ac:spMkLst>
            <pc:docMk/>
            <pc:sldMk cId="2493503258" sldId="4878"/>
            <ac:spMk id="10" creationId="{29812EE6-97B9-CF08-0B39-B4ED5278DE49}"/>
          </ac:spMkLst>
        </pc:spChg>
        <pc:spChg chg="add mod">
          <ac:chgData name="Minhyuk Sung" userId="60562023b6640282" providerId="LiveId" clId="{24E868E5-ACAD-EB44-B044-0865514DA0C0}" dt="2024-09-22T12:33:05.998" v="8981" actId="21"/>
          <ac:spMkLst>
            <pc:docMk/>
            <pc:sldMk cId="2493503258" sldId="4878"/>
            <ac:spMk id="13" creationId="{4AD13A48-2FC8-A92C-7BA8-559972CF7C4B}"/>
          </ac:spMkLst>
        </pc:spChg>
        <pc:picChg chg="add del mod">
          <ac:chgData name="Minhyuk Sung" userId="60562023b6640282" providerId="LiveId" clId="{24E868E5-ACAD-EB44-B044-0865514DA0C0}" dt="2024-09-22T12:31:11.133" v="8939" actId="21"/>
          <ac:picMkLst>
            <pc:docMk/>
            <pc:sldMk cId="2493503258" sldId="4878"/>
            <ac:picMk id="9" creationId="{43B084F8-282B-E4C5-052D-3DBD540AE279}"/>
          </ac:picMkLst>
        </pc:picChg>
        <pc:picChg chg="add mod">
          <ac:chgData name="Minhyuk Sung" userId="60562023b6640282" providerId="LiveId" clId="{24E868E5-ACAD-EB44-B044-0865514DA0C0}" dt="2024-09-22T12:31:12.893" v="8940"/>
          <ac:picMkLst>
            <pc:docMk/>
            <pc:sldMk cId="2493503258" sldId="4878"/>
            <ac:picMk id="11" creationId="{0C19DE0F-F724-9B88-0F13-E1E1B19E8A12}"/>
          </ac:picMkLst>
        </pc:picChg>
      </pc:sldChg>
      <pc:sldChg chg="addSp delSp modSp add mod ord">
        <pc:chgData name="Minhyuk Sung" userId="60562023b6640282" providerId="LiveId" clId="{24E868E5-ACAD-EB44-B044-0865514DA0C0}" dt="2024-09-22T12:33:50.126" v="9000"/>
        <pc:sldMkLst>
          <pc:docMk/>
          <pc:sldMk cId="432569642" sldId="4879"/>
        </pc:sldMkLst>
        <pc:spChg chg="mod">
          <ac:chgData name="Minhyuk Sung" userId="60562023b6640282" providerId="LiveId" clId="{24E868E5-ACAD-EB44-B044-0865514DA0C0}" dt="2024-09-22T12:33:02.534" v="8979" actId="21"/>
          <ac:spMkLst>
            <pc:docMk/>
            <pc:sldMk cId="432569642" sldId="4879"/>
            <ac:spMk id="3" creationId="{F21BF411-A81F-BC68-085F-3BD5665E70C0}"/>
          </ac:spMkLst>
        </pc:spChg>
        <pc:spChg chg="mod">
          <ac:chgData name="Minhyuk Sung" userId="60562023b6640282" providerId="LiveId" clId="{24E868E5-ACAD-EB44-B044-0865514DA0C0}" dt="2024-09-22T12:33:50.126" v="9000"/>
          <ac:spMkLst>
            <pc:docMk/>
            <pc:sldMk cId="432569642" sldId="4879"/>
            <ac:spMk id="5" creationId="{D09F0F0A-270D-DE4F-C962-7A3F1482B234}"/>
          </ac:spMkLst>
        </pc:spChg>
        <pc:spChg chg="add del mod">
          <ac:chgData name="Minhyuk Sung" userId="60562023b6640282" providerId="LiveId" clId="{24E868E5-ACAD-EB44-B044-0865514DA0C0}" dt="2024-09-22T12:32:58.580" v="8977"/>
          <ac:spMkLst>
            <pc:docMk/>
            <pc:sldMk cId="432569642" sldId="4879"/>
            <ac:spMk id="7" creationId="{DC51B924-A9C4-02BF-6DF4-714D877401BA}"/>
          </ac:spMkLst>
        </pc:spChg>
        <pc:spChg chg="add del mod">
          <ac:chgData name="Minhyuk Sung" userId="60562023b6640282" providerId="LiveId" clId="{24E868E5-ACAD-EB44-B044-0865514DA0C0}" dt="2024-09-22T12:32:56.537" v="8975"/>
          <ac:spMkLst>
            <pc:docMk/>
            <pc:sldMk cId="432569642" sldId="4879"/>
            <ac:spMk id="8" creationId="{4F832FB7-3A0C-F911-85BD-9EAF825EC731}"/>
          </ac:spMkLst>
        </pc:spChg>
        <pc:spChg chg="add mod">
          <ac:chgData name="Minhyuk Sung" userId="60562023b6640282" providerId="LiveId" clId="{24E868E5-ACAD-EB44-B044-0865514DA0C0}" dt="2024-09-22T12:33:35.578" v="8996" actId="14100"/>
          <ac:spMkLst>
            <pc:docMk/>
            <pc:sldMk cId="432569642" sldId="4879"/>
            <ac:spMk id="9" creationId="{AF5EDE35-00C1-2142-868E-D1BC6A535562}"/>
          </ac:spMkLst>
        </pc:spChg>
        <pc:picChg chg="add mod">
          <ac:chgData name="Minhyuk Sung" userId="60562023b6640282" providerId="LiveId" clId="{24E868E5-ACAD-EB44-B044-0865514DA0C0}" dt="2024-09-22T12:33:48.707" v="8999" actId="1076"/>
          <ac:picMkLst>
            <pc:docMk/>
            <pc:sldMk cId="432569642" sldId="4879"/>
            <ac:picMk id="6" creationId="{9A821EA0-1F2B-23DA-51A3-1B61A0526E77}"/>
          </ac:picMkLst>
        </pc:picChg>
      </pc:sldChg>
      <pc:sldChg chg="addSp delSp modSp new mod modClrScheme chgLayout">
        <pc:chgData name="Minhyuk Sung" userId="60562023b6640282" providerId="LiveId" clId="{24E868E5-ACAD-EB44-B044-0865514DA0C0}" dt="2024-09-22T12:44:26.601" v="9262" actId="115"/>
        <pc:sldMkLst>
          <pc:docMk/>
          <pc:sldMk cId="826317529" sldId="4880"/>
        </pc:sldMkLst>
        <pc:spChg chg="mod ord">
          <ac:chgData name="Minhyuk Sung" userId="60562023b6640282" providerId="LiveId" clId="{24E868E5-ACAD-EB44-B044-0865514DA0C0}" dt="2024-09-22T12:40:43.397" v="9030" actId="700"/>
          <ac:spMkLst>
            <pc:docMk/>
            <pc:sldMk cId="826317529" sldId="4880"/>
            <ac:spMk id="2" creationId="{D28B4799-243F-1A71-948A-6631B0890474}"/>
          </ac:spMkLst>
        </pc:spChg>
        <pc:spChg chg="del mod ord">
          <ac:chgData name="Minhyuk Sung" userId="60562023b6640282" providerId="LiveId" clId="{24E868E5-ACAD-EB44-B044-0865514DA0C0}" dt="2024-09-22T12:40:43.397" v="9030" actId="700"/>
          <ac:spMkLst>
            <pc:docMk/>
            <pc:sldMk cId="826317529" sldId="4880"/>
            <ac:spMk id="3" creationId="{2FD5DD34-6AF9-2731-C80D-CCE03F077B04}"/>
          </ac:spMkLst>
        </pc:spChg>
        <pc:spChg chg="mod ord">
          <ac:chgData name="Minhyuk Sung" userId="60562023b6640282" providerId="LiveId" clId="{24E868E5-ACAD-EB44-B044-0865514DA0C0}" dt="2024-09-22T12:40:43.397" v="9030" actId="700"/>
          <ac:spMkLst>
            <pc:docMk/>
            <pc:sldMk cId="826317529" sldId="4880"/>
            <ac:spMk id="4" creationId="{0F9AC5D5-E9D5-A3DD-EBFB-C23D760C3131}"/>
          </ac:spMkLst>
        </pc:spChg>
        <pc:spChg chg="add mod ord">
          <ac:chgData name="Minhyuk Sung" userId="60562023b6640282" providerId="LiveId" clId="{24E868E5-ACAD-EB44-B044-0865514DA0C0}" dt="2024-09-22T12:44:08.607" v="9258" actId="115"/>
          <ac:spMkLst>
            <pc:docMk/>
            <pc:sldMk cId="826317529" sldId="4880"/>
            <ac:spMk id="5" creationId="{5F6A17AB-DBDE-6054-3B53-1D184B887CA4}"/>
          </ac:spMkLst>
        </pc:spChg>
        <pc:spChg chg="add mod ord">
          <ac:chgData name="Minhyuk Sung" userId="60562023b6640282" providerId="LiveId" clId="{24E868E5-ACAD-EB44-B044-0865514DA0C0}" dt="2024-09-22T12:44:26.601" v="9262" actId="115"/>
          <ac:spMkLst>
            <pc:docMk/>
            <pc:sldMk cId="826317529" sldId="4880"/>
            <ac:spMk id="6" creationId="{9D3A13D7-A914-9524-BA17-E7C27AF8CD45}"/>
          </ac:spMkLst>
        </pc:spChg>
      </pc:sldChg>
      <pc:sldChg chg="modSp new del mod">
        <pc:chgData name="Minhyuk Sung" userId="60562023b6640282" providerId="LiveId" clId="{24E868E5-ACAD-EB44-B044-0865514DA0C0}" dt="2024-09-22T12:48:21.615" v="9274" actId="2696"/>
        <pc:sldMkLst>
          <pc:docMk/>
          <pc:sldMk cId="1104638736" sldId="4881"/>
        </pc:sldMkLst>
        <pc:spChg chg="mod">
          <ac:chgData name="Minhyuk Sung" userId="60562023b6640282" providerId="LiveId" clId="{24E868E5-ACAD-EB44-B044-0865514DA0C0}" dt="2024-09-22T12:48:10.682" v="9272"/>
          <ac:spMkLst>
            <pc:docMk/>
            <pc:sldMk cId="1104638736" sldId="4881"/>
            <ac:spMk id="2" creationId="{6F6CCC7B-6AB4-3215-C6AA-4446F87214E5}"/>
          </ac:spMkLst>
        </pc:spChg>
      </pc:sldChg>
      <pc:sldChg chg="addSp delSp modSp add mod">
        <pc:chgData name="Minhyuk Sung" userId="60562023b6640282" providerId="LiveId" clId="{24E868E5-ACAD-EB44-B044-0865514DA0C0}" dt="2024-09-22T12:52:01.282" v="9467" actId="207"/>
        <pc:sldMkLst>
          <pc:docMk/>
          <pc:sldMk cId="669717945" sldId="4882"/>
        </pc:sldMkLst>
        <pc:spChg chg="mod">
          <ac:chgData name="Minhyuk Sung" userId="60562023b6640282" providerId="LiveId" clId="{24E868E5-ACAD-EB44-B044-0865514DA0C0}" dt="2024-09-22T12:52:01.282" v="9467" actId="207"/>
          <ac:spMkLst>
            <pc:docMk/>
            <pc:sldMk cId="669717945" sldId="4882"/>
            <ac:spMk id="3" creationId="{33F31A7F-0E1F-83D2-D9A3-808DEFCD7DC3}"/>
          </ac:spMkLst>
        </pc:spChg>
        <pc:spChg chg="del">
          <ac:chgData name="Minhyuk Sung" userId="60562023b6640282" providerId="LiveId" clId="{24E868E5-ACAD-EB44-B044-0865514DA0C0}" dt="2024-09-22T12:49:01.582" v="9337" actId="478"/>
          <ac:spMkLst>
            <pc:docMk/>
            <pc:sldMk cId="669717945" sldId="4882"/>
            <ac:spMk id="5" creationId="{272956A6-FF77-1139-5502-086D5A6B5547}"/>
          </ac:spMkLst>
        </pc:spChg>
        <pc:spChg chg="add">
          <ac:chgData name="Minhyuk Sung" userId="60562023b6640282" providerId="LiveId" clId="{24E868E5-ACAD-EB44-B044-0865514DA0C0}" dt="2024-09-22T12:51:21.401" v="9451" actId="11529"/>
          <ac:spMkLst>
            <pc:docMk/>
            <pc:sldMk cId="669717945" sldId="4882"/>
            <ac:spMk id="6" creationId="{425B59E2-1357-627C-629E-0DE488498072}"/>
          </ac:spMkLst>
        </pc:spChg>
        <pc:spChg chg="add mod">
          <ac:chgData name="Minhyuk Sung" userId="60562023b6640282" providerId="LiveId" clId="{24E868E5-ACAD-EB44-B044-0865514DA0C0}" dt="2024-09-22T12:51:51.450" v="9463" actId="12788"/>
          <ac:spMkLst>
            <pc:docMk/>
            <pc:sldMk cId="669717945" sldId="4882"/>
            <ac:spMk id="7" creationId="{5FDC78B3-ECF1-3769-C34C-320D15C582E6}"/>
          </ac:spMkLst>
        </pc:spChg>
        <pc:spChg chg="add mod">
          <ac:chgData name="Minhyuk Sung" userId="60562023b6640282" providerId="LiveId" clId="{24E868E5-ACAD-EB44-B044-0865514DA0C0}" dt="2024-09-22T12:51:55.502" v="9466" actId="122"/>
          <ac:spMkLst>
            <pc:docMk/>
            <pc:sldMk cId="669717945" sldId="4882"/>
            <ac:spMk id="8" creationId="{721825B6-5A07-9C69-7EE8-A02A52F6A81A}"/>
          </ac:spMkLst>
        </pc:spChg>
        <pc:spChg chg="add mod">
          <ac:chgData name="Minhyuk Sung" userId="60562023b6640282" providerId="LiveId" clId="{24E868E5-ACAD-EB44-B044-0865514DA0C0}" dt="2024-09-22T12:51:55.502" v="9466" actId="122"/>
          <ac:spMkLst>
            <pc:docMk/>
            <pc:sldMk cId="669717945" sldId="4882"/>
            <ac:spMk id="9" creationId="{143298A6-7A15-112D-7193-90043FB0A840}"/>
          </ac:spMkLst>
        </pc:spChg>
        <pc:spChg chg="del">
          <ac:chgData name="Minhyuk Sung" userId="60562023b6640282" providerId="LiveId" clId="{24E868E5-ACAD-EB44-B044-0865514DA0C0}" dt="2024-09-22T12:48:27.567" v="9275" actId="478"/>
          <ac:spMkLst>
            <pc:docMk/>
            <pc:sldMk cId="669717945" sldId="4882"/>
            <ac:spMk id="30" creationId="{C3032039-564F-07A4-ABA1-D1452477399F}"/>
          </ac:spMkLst>
        </pc:spChg>
        <pc:spChg chg="del">
          <ac:chgData name="Minhyuk Sung" userId="60562023b6640282" providerId="LiveId" clId="{24E868E5-ACAD-EB44-B044-0865514DA0C0}" dt="2024-09-22T12:48:27.567" v="9275" actId="478"/>
          <ac:spMkLst>
            <pc:docMk/>
            <pc:sldMk cId="669717945" sldId="4882"/>
            <ac:spMk id="31" creationId="{C7AB2399-48F3-E618-65D6-AB947702ABDE}"/>
          </ac:spMkLst>
        </pc:spChg>
        <pc:picChg chg="del">
          <ac:chgData name="Minhyuk Sung" userId="60562023b6640282" providerId="LiveId" clId="{24E868E5-ACAD-EB44-B044-0865514DA0C0}" dt="2024-09-22T12:48:27.567" v="9275" actId="478"/>
          <ac:picMkLst>
            <pc:docMk/>
            <pc:sldMk cId="669717945" sldId="4882"/>
            <ac:picMk id="29" creationId="{B2C685F4-F063-988C-E1B2-3DA1A7CE0F37}"/>
          </ac:picMkLst>
        </pc:picChg>
      </pc:sldChg>
      <pc:sldChg chg="addSp modSp add mod ord">
        <pc:chgData name="Minhyuk Sung" userId="60562023b6640282" providerId="LiveId" clId="{24E868E5-ACAD-EB44-B044-0865514DA0C0}" dt="2024-09-22T12:53:51.865" v="9506" actId="12788"/>
        <pc:sldMkLst>
          <pc:docMk/>
          <pc:sldMk cId="1030435006" sldId="4883"/>
        </pc:sldMkLst>
        <pc:spChg chg="mod">
          <ac:chgData name="Minhyuk Sung" userId="60562023b6640282" providerId="LiveId" clId="{24E868E5-ACAD-EB44-B044-0865514DA0C0}" dt="2024-09-22T12:53:09.353" v="9496" actId="207"/>
          <ac:spMkLst>
            <pc:docMk/>
            <pc:sldMk cId="1030435006" sldId="4883"/>
            <ac:spMk id="2" creationId="{6F970043-D0FF-D4FA-6CAB-D908049BA64E}"/>
          </ac:spMkLst>
        </pc:spChg>
        <pc:spChg chg="mod">
          <ac:chgData name="Minhyuk Sung" userId="60562023b6640282" providerId="LiveId" clId="{24E868E5-ACAD-EB44-B044-0865514DA0C0}" dt="2024-09-22T12:53:26.525" v="9503"/>
          <ac:spMkLst>
            <pc:docMk/>
            <pc:sldMk cId="1030435006" sldId="4883"/>
            <ac:spMk id="3" creationId="{B3BC05BA-030F-2DB7-8461-20B290E3ED0E}"/>
          </ac:spMkLst>
        </pc:spChg>
        <pc:spChg chg="add mod">
          <ac:chgData name="Minhyuk Sung" userId="60562023b6640282" providerId="LiveId" clId="{24E868E5-ACAD-EB44-B044-0865514DA0C0}" dt="2024-09-22T12:53:51.865" v="9506" actId="12788"/>
          <ac:spMkLst>
            <pc:docMk/>
            <pc:sldMk cId="1030435006" sldId="4883"/>
            <ac:spMk id="5" creationId="{B364ECC2-D57C-495A-2EE5-8B510A75E886}"/>
          </ac:spMkLst>
        </pc:spChg>
      </pc:sldChg>
      <pc:sldChg chg="modSp new mod">
        <pc:chgData name="Minhyuk Sung" userId="60562023b6640282" providerId="LiveId" clId="{24E868E5-ACAD-EB44-B044-0865514DA0C0}" dt="2024-09-23T03:55:30.293" v="9977" actId="20577"/>
        <pc:sldMkLst>
          <pc:docMk/>
          <pc:sldMk cId="584747886" sldId="4884"/>
        </pc:sldMkLst>
        <pc:spChg chg="mod">
          <ac:chgData name="Minhyuk Sung" userId="60562023b6640282" providerId="LiveId" clId="{24E868E5-ACAD-EB44-B044-0865514DA0C0}" dt="2024-09-22T12:57:34.451" v="9554"/>
          <ac:spMkLst>
            <pc:docMk/>
            <pc:sldMk cId="584747886" sldId="4884"/>
            <ac:spMk id="2" creationId="{350C4E09-CCB7-966C-FA1A-8A9B6712D510}"/>
          </ac:spMkLst>
        </pc:spChg>
        <pc:spChg chg="mod">
          <ac:chgData name="Minhyuk Sung" userId="60562023b6640282" providerId="LiveId" clId="{24E868E5-ACAD-EB44-B044-0865514DA0C0}" dt="2024-09-23T03:55:30.293" v="9977" actId="20577"/>
          <ac:spMkLst>
            <pc:docMk/>
            <pc:sldMk cId="584747886" sldId="4884"/>
            <ac:spMk id="3" creationId="{AB1E748F-84E8-AE1A-BE5E-24FE53079DFC}"/>
          </ac:spMkLst>
        </pc:spChg>
      </pc:sldChg>
      <pc:sldChg chg="modSp new mod">
        <pc:chgData name="Minhyuk Sung" userId="60562023b6640282" providerId="LiveId" clId="{24E868E5-ACAD-EB44-B044-0865514DA0C0}" dt="2024-09-22T13:16:32.017" v="9790" actId="948"/>
        <pc:sldMkLst>
          <pc:docMk/>
          <pc:sldMk cId="3979993142" sldId="4885"/>
        </pc:sldMkLst>
        <pc:spChg chg="mod">
          <ac:chgData name="Minhyuk Sung" userId="60562023b6640282" providerId="LiveId" clId="{24E868E5-ACAD-EB44-B044-0865514DA0C0}" dt="2024-09-22T13:13:10.142" v="9775" actId="20577"/>
          <ac:spMkLst>
            <pc:docMk/>
            <pc:sldMk cId="3979993142" sldId="4885"/>
            <ac:spMk id="2" creationId="{92BB7462-59B2-EC34-2851-0D4C165A1818}"/>
          </ac:spMkLst>
        </pc:spChg>
        <pc:spChg chg="mod">
          <ac:chgData name="Minhyuk Sung" userId="60562023b6640282" providerId="LiveId" clId="{24E868E5-ACAD-EB44-B044-0865514DA0C0}" dt="2024-09-22T13:16:32.017" v="9790" actId="948"/>
          <ac:spMkLst>
            <pc:docMk/>
            <pc:sldMk cId="3979993142" sldId="4885"/>
            <ac:spMk id="3" creationId="{0A50AFC7-6AA0-96A2-0C69-00AE22F5F992}"/>
          </ac:spMkLst>
        </pc:spChg>
      </pc:sldChg>
      <pc:sldChg chg="new del">
        <pc:chgData name="Minhyuk Sung" userId="60562023b6640282" providerId="LiveId" clId="{24E868E5-ACAD-EB44-B044-0865514DA0C0}" dt="2024-09-23T03:28:03.603" v="9798" actId="2696"/>
        <pc:sldMkLst>
          <pc:docMk/>
          <pc:sldMk cId="802747291" sldId="4886"/>
        </pc:sldMkLst>
      </pc:sldChg>
      <pc:sldChg chg="addSp modSp new mod">
        <pc:chgData name="Minhyuk Sung" userId="60562023b6640282" providerId="LiveId" clId="{24E868E5-ACAD-EB44-B044-0865514DA0C0}" dt="2024-09-23T03:37:43.926" v="9912" actId="20577"/>
        <pc:sldMkLst>
          <pc:docMk/>
          <pc:sldMk cId="4201474722" sldId="4886"/>
        </pc:sldMkLst>
        <pc:spChg chg="mod">
          <ac:chgData name="Minhyuk Sung" userId="60562023b6640282" providerId="LiveId" clId="{24E868E5-ACAD-EB44-B044-0865514DA0C0}" dt="2024-09-23T03:35:57.835" v="9806"/>
          <ac:spMkLst>
            <pc:docMk/>
            <pc:sldMk cId="4201474722" sldId="4886"/>
            <ac:spMk id="2" creationId="{AD5A7212-5149-C42C-F4D5-FCF621251307}"/>
          </ac:spMkLst>
        </pc:spChg>
        <pc:spChg chg="mod">
          <ac:chgData name="Minhyuk Sung" userId="60562023b6640282" providerId="LiveId" clId="{24E868E5-ACAD-EB44-B044-0865514DA0C0}" dt="2024-09-23T03:37:43.926" v="9912" actId="20577"/>
          <ac:spMkLst>
            <pc:docMk/>
            <pc:sldMk cId="4201474722" sldId="4886"/>
            <ac:spMk id="3" creationId="{238688A9-445C-E38E-94AB-8DF6F1A520FC}"/>
          </ac:spMkLst>
        </pc:spChg>
        <pc:spChg chg="add mod">
          <ac:chgData name="Minhyuk Sung" userId="60562023b6640282" providerId="LiveId" clId="{24E868E5-ACAD-EB44-B044-0865514DA0C0}" dt="2024-09-23T03:35:52.196" v="9805" actId="12788"/>
          <ac:spMkLst>
            <pc:docMk/>
            <pc:sldMk cId="4201474722" sldId="4886"/>
            <ac:spMk id="5" creationId="{A9A64671-7029-7C58-1D99-C85ED9794B8F}"/>
          </ac:spMkLst>
        </pc:spChg>
      </pc:sldChg>
    </pc:docChg>
  </pc:docChgLst>
  <pc:docChgLst>
    <pc:chgData name="Minhyuk Sung" userId="7383d872-65b7-4091-bdc0-d548419df54b" providerId="ADAL" clId="{86C7E79A-BEEA-924B-9023-AF487EE254E3}"/>
    <pc:docChg chg="undo redo custSel addSld delSld modSld sldOrd">
      <pc:chgData name="Minhyuk Sung" userId="7383d872-65b7-4091-bdc0-d548419df54b" providerId="ADAL" clId="{86C7E79A-BEEA-924B-9023-AF487EE254E3}" dt="2023-09-20T01:19:23.429" v="9649" actId="20577"/>
      <pc:docMkLst>
        <pc:docMk/>
      </pc:docMkLst>
      <pc:sldChg chg="modSp mod">
        <pc:chgData name="Minhyuk Sung" userId="7383d872-65b7-4091-bdc0-d548419df54b" providerId="ADAL" clId="{86C7E79A-BEEA-924B-9023-AF487EE254E3}" dt="2023-09-19T05:40:21.588" v="47" actId="20577"/>
        <pc:sldMkLst>
          <pc:docMk/>
          <pc:sldMk cId="4141492488" sldId="256"/>
        </pc:sldMkLst>
        <pc:spChg chg="mod">
          <ac:chgData name="Minhyuk Sung" userId="7383d872-65b7-4091-bdc0-d548419df54b" providerId="ADAL" clId="{86C7E79A-BEEA-924B-9023-AF487EE254E3}" dt="2023-09-19T05:40:09.637" v="45" actId="20577"/>
          <ac:spMkLst>
            <pc:docMk/>
            <pc:sldMk cId="4141492488" sldId="256"/>
            <ac:spMk id="11" creationId="{1BC78665-8215-4A4D-81F2-163B5B449091}"/>
          </ac:spMkLst>
        </pc:spChg>
        <pc:spChg chg="mod">
          <ac:chgData name="Minhyuk Sung" userId="7383d872-65b7-4091-bdc0-d548419df54b" providerId="ADAL" clId="{86C7E79A-BEEA-924B-9023-AF487EE254E3}" dt="2023-09-19T05:40:21.588" v="47" actId="20577"/>
          <ac:spMkLst>
            <pc:docMk/>
            <pc:sldMk cId="4141492488" sldId="256"/>
            <ac:spMk id="13" creationId="{B8A4709E-0B11-9C4C-8BCD-AC5F309B34F3}"/>
          </ac:spMkLst>
        </pc:spChg>
      </pc:sldChg>
      <pc:sldChg chg="del">
        <pc:chgData name="Minhyuk Sung" userId="7383d872-65b7-4091-bdc0-d548419df54b" providerId="ADAL" clId="{86C7E79A-BEEA-924B-9023-AF487EE254E3}" dt="2023-09-19T05:39:56.171" v="0" actId="2696"/>
        <pc:sldMkLst>
          <pc:docMk/>
          <pc:sldMk cId="1493087718" sldId="264"/>
        </pc:sldMkLst>
      </pc:sldChg>
      <pc:sldChg chg="del">
        <pc:chgData name="Minhyuk Sung" userId="7383d872-65b7-4091-bdc0-d548419df54b" providerId="ADAL" clId="{86C7E79A-BEEA-924B-9023-AF487EE254E3}" dt="2023-09-19T05:39:56.171" v="0" actId="2696"/>
        <pc:sldMkLst>
          <pc:docMk/>
          <pc:sldMk cId="2162705136" sldId="269"/>
        </pc:sldMkLst>
      </pc:sldChg>
      <pc:sldChg chg="del">
        <pc:chgData name="Minhyuk Sung" userId="7383d872-65b7-4091-bdc0-d548419df54b" providerId="ADAL" clId="{86C7E79A-BEEA-924B-9023-AF487EE254E3}" dt="2023-09-19T05:39:56.171" v="0" actId="2696"/>
        <pc:sldMkLst>
          <pc:docMk/>
          <pc:sldMk cId="1100895031" sldId="271"/>
        </pc:sldMkLst>
      </pc:sldChg>
      <pc:sldChg chg="del">
        <pc:chgData name="Minhyuk Sung" userId="7383d872-65b7-4091-bdc0-d548419df54b" providerId="ADAL" clId="{86C7E79A-BEEA-924B-9023-AF487EE254E3}" dt="2023-09-19T05:39:56.171" v="0" actId="2696"/>
        <pc:sldMkLst>
          <pc:docMk/>
          <pc:sldMk cId="850504082" sldId="295"/>
        </pc:sldMkLst>
      </pc:sldChg>
      <pc:sldChg chg="del">
        <pc:chgData name="Minhyuk Sung" userId="7383d872-65b7-4091-bdc0-d548419df54b" providerId="ADAL" clId="{86C7E79A-BEEA-924B-9023-AF487EE254E3}" dt="2023-09-19T05:39:56.171" v="0" actId="2696"/>
        <pc:sldMkLst>
          <pc:docMk/>
          <pc:sldMk cId="0" sldId="309"/>
        </pc:sldMkLst>
      </pc:sldChg>
      <pc:sldChg chg="del">
        <pc:chgData name="Minhyuk Sung" userId="7383d872-65b7-4091-bdc0-d548419df54b" providerId="ADAL" clId="{86C7E79A-BEEA-924B-9023-AF487EE254E3}" dt="2023-09-19T05:39:56.171" v="0" actId="2696"/>
        <pc:sldMkLst>
          <pc:docMk/>
          <pc:sldMk cId="2397175128" sldId="316"/>
        </pc:sldMkLst>
      </pc:sldChg>
      <pc:sldChg chg="del">
        <pc:chgData name="Minhyuk Sung" userId="7383d872-65b7-4091-bdc0-d548419df54b" providerId="ADAL" clId="{86C7E79A-BEEA-924B-9023-AF487EE254E3}" dt="2023-09-19T05:39:56.171" v="0" actId="2696"/>
        <pc:sldMkLst>
          <pc:docMk/>
          <pc:sldMk cId="2464860247" sldId="327"/>
        </pc:sldMkLst>
      </pc:sldChg>
      <pc:sldChg chg="del">
        <pc:chgData name="Minhyuk Sung" userId="7383d872-65b7-4091-bdc0-d548419df54b" providerId="ADAL" clId="{86C7E79A-BEEA-924B-9023-AF487EE254E3}" dt="2023-09-19T05:39:56.171" v="0" actId="2696"/>
        <pc:sldMkLst>
          <pc:docMk/>
          <pc:sldMk cId="4251515171" sldId="361"/>
        </pc:sldMkLst>
      </pc:sldChg>
      <pc:sldChg chg="del">
        <pc:chgData name="Minhyuk Sung" userId="7383d872-65b7-4091-bdc0-d548419df54b" providerId="ADAL" clId="{86C7E79A-BEEA-924B-9023-AF487EE254E3}" dt="2023-09-19T05:39:56.171" v="0" actId="2696"/>
        <pc:sldMkLst>
          <pc:docMk/>
          <pc:sldMk cId="1745998524" sldId="372"/>
        </pc:sldMkLst>
      </pc:sldChg>
      <pc:sldChg chg="del">
        <pc:chgData name="Minhyuk Sung" userId="7383d872-65b7-4091-bdc0-d548419df54b" providerId="ADAL" clId="{86C7E79A-BEEA-924B-9023-AF487EE254E3}" dt="2023-09-19T05:39:56.171" v="0" actId="2696"/>
        <pc:sldMkLst>
          <pc:docMk/>
          <pc:sldMk cId="2178162158" sldId="391"/>
        </pc:sldMkLst>
      </pc:sldChg>
      <pc:sldChg chg="del">
        <pc:chgData name="Minhyuk Sung" userId="7383d872-65b7-4091-bdc0-d548419df54b" providerId="ADAL" clId="{86C7E79A-BEEA-924B-9023-AF487EE254E3}" dt="2023-09-19T05:39:56.171" v="0" actId="2696"/>
        <pc:sldMkLst>
          <pc:docMk/>
          <pc:sldMk cId="1672146516" sldId="394"/>
        </pc:sldMkLst>
      </pc:sldChg>
      <pc:sldChg chg="add del">
        <pc:chgData name="Minhyuk Sung" userId="7383d872-65b7-4091-bdc0-d548419df54b" providerId="ADAL" clId="{86C7E79A-BEEA-924B-9023-AF487EE254E3}" dt="2023-09-19T05:42:38.069" v="56" actId="2696"/>
        <pc:sldMkLst>
          <pc:docMk/>
          <pc:sldMk cId="3445770865" sldId="931"/>
        </pc:sldMkLst>
      </pc:sldChg>
      <pc:sldChg chg="addSp delSp modSp add mod">
        <pc:chgData name="Minhyuk Sung" userId="7383d872-65b7-4091-bdc0-d548419df54b" providerId="ADAL" clId="{86C7E79A-BEEA-924B-9023-AF487EE254E3}" dt="2023-09-19T06:46:23.495" v="853" actId="553"/>
        <pc:sldMkLst>
          <pc:docMk/>
          <pc:sldMk cId="3563585063" sldId="931"/>
        </pc:sldMkLst>
        <pc:spChg chg="del mod">
          <ac:chgData name="Minhyuk Sung" userId="7383d872-65b7-4091-bdc0-d548419df54b" providerId="ADAL" clId="{86C7E79A-BEEA-924B-9023-AF487EE254E3}" dt="2023-09-19T06:46:16.464" v="850" actId="478"/>
          <ac:spMkLst>
            <pc:docMk/>
            <pc:sldMk cId="3563585063" sldId="931"/>
            <ac:spMk id="5" creationId="{98B25C65-1BA0-944E-9B69-290C15669CF1}"/>
          </ac:spMkLst>
        </pc:spChg>
        <pc:spChg chg="add mod">
          <ac:chgData name="Minhyuk Sung" userId="7383d872-65b7-4091-bdc0-d548419df54b" providerId="ADAL" clId="{86C7E79A-BEEA-924B-9023-AF487EE254E3}" dt="2023-09-19T06:46:23.495" v="853" actId="553"/>
          <ac:spMkLst>
            <pc:docMk/>
            <pc:sldMk cId="3563585063" sldId="931"/>
            <ac:spMk id="6" creationId="{D1BD3238-732A-F7C8-621C-AD04CA99DE6D}"/>
          </ac:spMkLst>
        </pc:spChg>
      </pc:sldChg>
      <pc:sldChg chg="del">
        <pc:chgData name="Minhyuk Sung" userId="7383d872-65b7-4091-bdc0-d548419df54b" providerId="ADAL" clId="{86C7E79A-BEEA-924B-9023-AF487EE254E3}" dt="2023-09-19T05:39:56.171" v="0" actId="2696"/>
        <pc:sldMkLst>
          <pc:docMk/>
          <pc:sldMk cId="604811746" sldId="964"/>
        </pc:sldMkLst>
      </pc:sldChg>
      <pc:sldChg chg="addSp delSp modSp add del mod modClrScheme modAnim chgLayout">
        <pc:chgData name="Minhyuk Sung" userId="7383d872-65b7-4091-bdc0-d548419df54b" providerId="ADAL" clId="{86C7E79A-BEEA-924B-9023-AF487EE254E3}" dt="2023-09-19T15:16:55.685" v="9574" actId="1076"/>
        <pc:sldMkLst>
          <pc:docMk/>
          <pc:sldMk cId="1933311033" sldId="1128"/>
        </pc:sldMkLst>
        <pc:spChg chg="mod ord">
          <ac:chgData name="Minhyuk Sung" userId="7383d872-65b7-4091-bdc0-d548419df54b" providerId="ADAL" clId="{86C7E79A-BEEA-924B-9023-AF487EE254E3}" dt="2023-09-19T15:15:42.362" v="9565" actId="700"/>
          <ac:spMkLst>
            <pc:docMk/>
            <pc:sldMk cId="1933311033" sldId="1128"/>
            <ac:spMk id="2" creationId="{65BF4F8E-411C-2643-8D3E-DEECA27A4DFD}"/>
          </ac:spMkLst>
        </pc:spChg>
        <pc:spChg chg="add mod ord">
          <ac:chgData name="Minhyuk Sung" userId="7383d872-65b7-4091-bdc0-d548419df54b" providerId="ADAL" clId="{86C7E79A-BEEA-924B-9023-AF487EE254E3}" dt="2023-09-19T15:16:48.801" v="9571"/>
          <ac:spMkLst>
            <pc:docMk/>
            <pc:sldMk cId="1933311033" sldId="1128"/>
            <ac:spMk id="4" creationId="{8748520F-3B2F-1178-9C86-A52DAF414B74}"/>
          </ac:spMkLst>
        </pc:spChg>
        <pc:spChg chg="mod ord">
          <ac:chgData name="Minhyuk Sung" userId="7383d872-65b7-4091-bdc0-d548419df54b" providerId="ADAL" clId="{86C7E79A-BEEA-924B-9023-AF487EE254E3}" dt="2023-09-19T15:15:42.362" v="9565" actId="700"/>
          <ac:spMkLst>
            <pc:docMk/>
            <pc:sldMk cId="1933311033" sldId="1128"/>
            <ac:spMk id="6" creationId="{9FA3CFBF-281C-F74E-B612-41D825686091}"/>
          </ac:spMkLst>
        </pc:spChg>
        <pc:spChg chg="mod">
          <ac:chgData name="Minhyuk Sung" userId="7383d872-65b7-4091-bdc0-d548419df54b" providerId="ADAL" clId="{86C7E79A-BEEA-924B-9023-AF487EE254E3}" dt="2023-09-19T15:15:45.414" v="9570"/>
          <ac:spMkLst>
            <pc:docMk/>
            <pc:sldMk cId="1933311033" sldId="1128"/>
            <ac:spMk id="7" creationId="{0F26ADB9-2FC1-17DB-6B72-99FBDC2788DC}"/>
          </ac:spMkLst>
        </pc:spChg>
        <pc:spChg chg="mod">
          <ac:chgData name="Minhyuk Sung" userId="7383d872-65b7-4091-bdc0-d548419df54b" providerId="ADAL" clId="{86C7E79A-BEEA-924B-9023-AF487EE254E3}" dt="2023-09-19T15:15:45.414" v="9570"/>
          <ac:spMkLst>
            <pc:docMk/>
            <pc:sldMk cId="1933311033" sldId="1128"/>
            <ac:spMk id="8" creationId="{5D527E8B-BAD9-D95A-0426-1988619A0FF4}"/>
          </ac:spMkLst>
        </pc:spChg>
        <pc:spChg chg="mod">
          <ac:chgData name="Minhyuk Sung" userId="7383d872-65b7-4091-bdc0-d548419df54b" providerId="ADAL" clId="{86C7E79A-BEEA-924B-9023-AF487EE254E3}" dt="2023-09-19T05:43:00.126" v="67" actId="553"/>
          <ac:spMkLst>
            <pc:docMk/>
            <pc:sldMk cId="1933311033" sldId="1128"/>
            <ac:spMk id="9" creationId="{6C5C10BA-B4D3-F045-8A4B-5FAEF204A8E7}"/>
          </ac:spMkLst>
        </pc:spChg>
        <pc:spChg chg="mod">
          <ac:chgData name="Minhyuk Sung" userId="7383d872-65b7-4091-bdc0-d548419df54b" providerId="ADAL" clId="{86C7E79A-BEEA-924B-9023-AF487EE254E3}" dt="2023-09-19T15:15:45.414" v="9570"/>
          <ac:spMkLst>
            <pc:docMk/>
            <pc:sldMk cId="1933311033" sldId="1128"/>
            <ac:spMk id="12" creationId="{779C85D5-EA74-CF93-BB6E-D48F7CAF89CF}"/>
          </ac:spMkLst>
        </pc:spChg>
        <pc:spChg chg="mod">
          <ac:chgData name="Minhyuk Sung" userId="7383d872-65b7-4091-bdc0-d548419df54b" providerId="ADAL" clId="{86C7E79A-BEEA-924B-9023-AF487EE254E3}" dt="2023-09-19T15:15:36.984" v="9561" actId="164"/>
          <ac:spMkLst>
            <pc:docMk/>
            <pc:sldMk cId="1933311033" sldId="1128"/>
            <ac:spMk id="14" creationId="{5D33F0B2-F45B-9144-A1F7-FFD1D28FB4AC}"/>
          </ac:spMkLst>
        </pc:spChg>
        <pc:spChg chg="mod">
          <ac:chgData name="Minhyuk Sung" userId="7383d872-65b7-4091-bdc0-d548419df54b" providerId="ADAL" clId="{86C7E79A-BEEA-924B-9023-AF487EE254E3}" dt="2023-09-19T15:15:36.984" v="9561" actId="164"/>
          <ac:spMkLst>
            <pc:docMk/>
            <pc:sldMk cId="1933311033" sldId="1128"/>
            <ac:spMk id="147" creationId="{00000000-0000-0000-0000-000000000000}"/>
          </ac:spMkLst>
        </pc:spChg>
        <pc:spChg chg="mod">
          <ac:chgData name="Minhyuk Sung" userId="7383d872-65b7-4091-bdc0-d548419df54b" providerId="ADAL" clId="{86C7E79A-BEEA-924B-9023-AF487EE254E3}" dt="2023-09-19T15:15:36.984" v="9561" actId="164"/>
          <ac:spMkLst>
            <pc:docMk/>
            <pc:sldMk cId="1933311033" sldId="1128"/>
            <ac:spMk id="149" creationId="{00000000-0000-0000-0000-000000000000}"/>
          </ac:spMkLst>
        </pc:spChg>
        <pc:grpChg chg="add del mod">
          <ac:chgData name="Minhyuk Sung" userId="7383d872-65b7-4091-bdc0-d548419df54b" providerId="ADAL" clId="{86C7E79A-BEEA-924B-9023-AF487EE254E3}" dt="2023-09-19T15:15:40.805" v="9564" actId="21"/>
          <ac:grpSpMkLst>
            <pc:docMk/>
            <pc:sldMk cId="1933311033" sldId="1128"/>
            <ac:grpSpMk id="3" creationId="{8A6CE2B1-90AA-8E13-B2F0-39C577A206A7}"/>
          </ac:grpSpMkLst>
        </pc:grpChg>
        <pc:grpChg chg="add mod">
          <ac:chgData name="Minhyuk Sung" userId="7383d872-65b7-4091-bdc0-d548419df54b" providerId="ADAL" clId="{86C7E79A-BEEA-924B-9023-AF487EE254E3}" dt="2023-09-19T15:16:55.685" v="9574" actId="1076"/>
          <ac:grpSpMkLst>
            <pc:docMk/>
            <pc:sldMk cId="1933311033" sldId="1128"/>
            <ac:grpSpMk id="5" creationId="{66B681A9-5EB4-9357-2601-B2977EBE786E}"/>
          </ac:grpSpMkLst>
        </pc:grpChg>
        <pc:picChg chg="mod">
          <ac:chgData name="Minhyuk Sung" userId="7383d872-65b7-4091-bdc0-d548419df54b" providerId="ADAL" clId="{86C7E79A-BEEA-924B-9023-AF487EE254E3}" dt="2023-09-19T15:15:45.414" v="9570"/>
          <ac:picMkLst>
            <pc:docMk/>
            <pc:sldMk cId="1933311033" sldId="1128"/>
            <ac:picMk id="10" creationId="{85D8CB98-864A-779C-A9EB-4D67FDE04B2E}"/>
          </ac:picMkLst>
        </pc:picChg>
        <pc:picChg chg="mod">
          <ac:chgData name="Minhyuk Sung" userId="7383d872-65b7-4091-bdc0-d548419df54b" providerId="ADAL" clId="{86C7E79A-BEEA-924B-9023-AF487EE254E3}" dt="2023-09-19T15:15:45.414" v="9570"/>
          <ac:picMkLst>
            <pc:docMk/>
            <pc:sldMk cId="1933311033" sldId="1128"/>
            <ac:picMk id="11" creationId="{8F71BF3C-87C9-BD1F-49CD-26EEBC82C460}"/>
          </ac:picMkLst>
        </pc:picChg>
        <pc:picChg chg="mod">
          <ac:chgData name="Minhyuk Sung" userId="7383d872-65b7-4091-bdc0-d548419df54b" providerId="ADAL" clId="{86C7E79A-BEEA-924B-9023-AF487EE254E3}" dt="2023-09-19T15:15:36.984" v="9561" actId="164"/>
          <ac:picMkLst>
            <pc:docMk/>
            <pc:sldMk cId="1933311033" sldId="1128"/>
            <ac:picMk id="150" creationId="{00000000-0000-0000-0000-000000000000}"/>
          </ac:picMkLst>
        </pc:picChg>
        <pc:picChg chg="mod">
          <ac:chgData name="Minhyuk Sung" userId="7383d872-65b7-4091-bdc0-d548419df54b" providerId="ADAL" clId="{86C7E79A-BEEA-924B-9023-AF487EE254E3}" dt="2023-09-19T15:15:36.984" v="9561" actId="164"/>
          <ac:picMkLst>
            <pc:docMk/>
            <pc:sldMk cId="1933311033" sldId="1128"/>
            <ac:picMk id="151" creationId="{00000000-0000-0000-0000-000000000000}"/>
          </ac:picMkLst>
        </pc:picChg>
      </pc:sldChg>
      <pc:sldChg chg="delSp modSp add mod">
        <pc:chgData name="Minhyuk Sung" userId="7383d872-65b7-4091-bdc0-d548419df54b" providerId="ADAL" clId="{86C7E79A-BEEA-924B-9023-AF487EE254E3}" dt="2023-09-19T05:42:27.891" v="55" actId="12788"/>
        <pc:sldMkLst>
          <pc:docMk/>
          <pc:sldMk cId="2760987149" sldId="1129"/>
        </pc:sldMkLst>
        <pc:spChg chg="mod">
          <ac:chgData name="Minhyuk Sung" userId="7383d872-65b7-4091-bdc0-d548419df54b" providerId="ADAL" clId="{86C7E79A-BEEA-924B-9023-AF487EE254E3}" dt="2023-09-19T05:42:21.316" v="53" actId="1076"/>
          <ac:spMkLst>
            <pc:docMk/>
            <pc:sldMk cId="2760987149" sldId="1129"/>
            <ac:spMk id="6" creationId="{445C90CC-867F-CD41-AE51-2B63BF7F49AF}"/>
          </ac:spMkLst>
        </pc:spChg>
        <pc:spChg chg="del">
          <ac:chgData name="Minhyuk Sung" userId="7383d872-65b7-4091-bdc0-d548419df54b" providerId="ADAL" clId="{86C7E79A-BEEA-924B-9023-AF487EE254E3}" dt="2023-09-19T05:42:17.357" v="52" actId="478"/>
          <ac:spMkLst>
            <pc:docMk/>
            <pc:sldMk cId="2760987149" sldId="1129"/>
            <ac:spMk id="7" creationId="{CFAE5005-DE83-7B47-9B4C-C9EC0ABD8D57}"/>
          </ac:spMkLst>
        </pc:spChg>
        <pc:picChg chg="del">
          <ac:chgData name="Minhyuk Sung" userId="7383d872-65b7-4091-bdc0-d548419df54b" providerId="ADAL" clId="{86C7E79A-BEEA-924B-9023-AF487EE254E3}" dt="2023-09-19T05:42:15.913" v="51" actId="478"/>
          <ac:picMkLst>
            <pc:docMk/>
            <pc:sldMk cId="2760987149" sldId="1129"/>
            <ac:picMk id="1025" creationId="{911E0155-ABF4-EE42-A6AB-EF8B88DECF85}"/>
          </ac:picMkLst>
        </pc:picChg>
        <pc:picChg chg="mod">
          <ac:chgData name="Minhyuk Sung" userId="7383d872-65b7-4091-bdc0-d548419df54b" providerId="ADAL" clId="{86C7E79A-BEEA-924B-9023-AF487EE254E3}" dt="2023-09-19T05:42:27.891" v="55" actId="12788"/>
          <ac:picMkLst>
            <pc:docMk/>
            <pc:sldMk cId="2760987149" sldId="1129"/>
            <ac:picMk id="1026" creationId="{9D2CF9E2-EED0-6C41-9AE7-1B47F4D52D96}"/>
          </ac:picMkLst>
        </pc:picChg>
      </pc:sldChg>
      <pc:sldChg chg="addSp modSp add">
        <pc:chgData name="Minhyuk Sung" userId="7383d872-65b7-4091-bdc0-d548419df54b" providerId="ADAL" clId="{86C7E79A-BEEA-924B-9023-AF487EE254E3}" dt="2023-09-19T06:46:06.762" v="847"/>
        <pc:sldMkLst>
          <pc:docMk/>
          <pc:sldMk cId="1588062278" sldId="1152"/>
        </pc:sldMkLst>
        <pc:spChg chg="add mod">
          <ac:chgData name="Minhyuk Sung" userId="7383d872-65b7-4091-bdc0-d548419df54b" providerId="ADAL" clId="{86C7E79A-BEEA-924B-9023-AF487EE254E3}" dt="2023-09-19T06:46:06.762" v="847"/>
          <ac:spMkLst>
            <pc:docMk/>
            <pc:sldMk cId="1588062278" sldId="1152"/>
            <ac:spMk id="3" creationId="{26C1A596-DE20-87F5-AC8E-A5380523E792}"/>
          </ac:spMkLst>
        </pc:spChg>
      </pc:sldChg>
      <pc:sldChg chg="del">
        <pc:chgData name="Minhyuk Sung" userId="7383d872-65b7-4091-bdc0-d548419df54b" providerId="ADAL" clId="{86C7E79A-BEEA-924B-9023-AF487EE254E3}" dt="2023-09-19T05:39:56.171" v="0" actId="2696"/>
        <pc:sldMkLst>
          <pc:docMk/>
          <pc:sldMk cId="3968568145" sldId="3786"/>
        </pc:sldMkLst>
      </pc:sldChg>
      <pc:sldChg chg="del">
        <pc:chgData name="Minhyuk Sung" userId="7383d872-65b7-4091-bdc0-d548419df54b" providerId="ADAL" clId="{86C7E79A-BEEA-924B-9023-AF487EE254E3}" dt="2023-09-19T05:39:56.171" v="0" actId="2696"/>
        <pc:sldMkLst>
          <pc:docMk/>
          <pc:sldMk cId="2873676213" sldId="3834"/>
        </pc:sldMkLst>
      </pc:sldChg>
      <pc:sldChg chg="del">
        <pc:chgData name="Minhyuk Sung" userId="7383d872-65b7-4091-bdc0-d548419df54b" providerId="ADAL" clId="{86C7E79A-BEEA-924B-9023-AF487EE254E3}" dt="2023-09-19T05:39:56.171" v="0" actId="2696"/>
        <pc:sldMkLst>
          <pc:docMk/>
          <pc:sldMk cId="1261932106" sldId="3847"/>
        </pc:sldMkLst>
      </pc:sldChg>
      <pc:sldChg chg="del">
        <pc:chgData name="Minhyuk Sung" userId="7383d872-65b7-4091-bdc0-d548419df54b" providerId="ADAL" clId="{86C7E79A-BEEA-924B-9023-AF487EE254E3}" dt="2023-09-19T05:39:56.171" v="0" actId="2696"/>
        <pc:sldMkLst>
          <pc:docMk/>
          <pc:sldMk cId="541676046" sldId="3848"/>
        </pc:sldMkLst>
      </pc:sldChg>
      <pc:sldChg chg="del">
        <pc:chgData name="Minhyuk Sung" userId="7383d872-65b7-4091-bdc0-d548419df54b" providerId="ADAL" clId="{86C7E79A-BEEA-924B-9023-AF487EE254E3}" dt="2023-09-19T05:39:56.171" v="0" actId="2696"/>
        <pc:sldMkLst>
          <pc:docMk/>
          <pc:sldMk cId="1994497769" sldId="3853"/>
        </pc:sldMkLst>
      </pc:sldChg>
      <pc:sldChg chg="del">
        <pc:chgData name="Minhyuk Sung" userId="7383d872-65b7-4091-bdc0-d548419df54b" providerId="ADAL" clId="{86C7E79A-BEEA-924B-9023-AF487EE254E3}" dt="2023-09-19T05:39:56.171" v="0" actId="2696"/>
        <pc:sldMkLst>
          <pc:docMk/>
          <pc:sldMk cId="3427135445" sldId="3858"/>
        </pc:sldMkLst>
      </pc:sldChg>
      <pc:sldChg chg="del">
        <pc:chgData name="Minhyuk Sung" userId="7383d872-65b7-4091-bdc0-d548419df54b" providerId="ADAL" clId="{86C7E79A-BEEA-924B-9023-AF487EE254E3}" dt="2023-09-19T05:39:56.171" v="0" actId="2696"/>
        <pc:sldMkLst>
          <pc:docMk/>
          <pc:sldMk cId="2813175006" sldId="3859"/>
        </pc:sldMkLst>
      </pc:sldChg>
      <pc:sldChg chg="del">
        <pc:chgData name="Minhyuk Sung" userId="7383d872-65b7-4091-bdc0-d548419df54b" providerId="ADAL" clId="{86C7E79A-BEEA-924B-9023-AF487EE254E3}" dt="2023-09-19T05:39:56.171" v="0" actId="2696"/>
        <pc:sldMkLst>
          <pc:docMk/>
          <pc:sldMk cId="3134241295" sldId="3860"/>
        </pc:sldMkLst>
      </pc:sldChg>
      <pc:sldChg chg="del">
        <pc:chgData name="Minhyuk Sung" userId="7383d872-65b7-4091-bdc0-d548419df54b" providerId="ADAL" clId="{86C7E79A-BEEA-924B-9023-AF487EE254E3}" dt="2023-09-19T05:39:56.171" v="0" actId="2696"/>
        <pc:sldMkLst>
          <pc:docMk/>
          <pc:sldMk cId="141973962" sldId="3861"/>
        </pc:sldMkLst>
      </pc:sldChg>
      <pc:sldChg chg="del">
        <pc:chgData name="Minhyuk Sung" userId="7383d872-65b7-4091-bdc0-d548419df54b" providerId="ADAL" clId="{86C7E79A-BEEA-924B-9023-AF487EE254E3}" dt="2023-09-19T05:39:56.171" v="0" actId="2696"/>
        <pc:sldMkLst>
          <pc:docMk/>
          <pc:sldMk cId="548250229" sldId="3863"/>
        </pc:sldMkLst>
      </pc:sldChg>
      <pc:sldChg chg="del">
        <pc:chgData name="Minhyuk Sung" userId="7383d872-65b7-4091-bdc0-d548419df54b" providerId="ADAL" clId="{86C7E79A-BEEA-924B-9023-AF487EE254E3}" dt="2023-09-19T05:39:56.171" v="0" actId="2696"/>
        <pc:sldMkLst>
          <pc:docMk/>
          <pc:sldMk cId="2735537679" sldId="3866"/>
        </pc:sldMkLst>
      </pc:sldChg>
      <pc:sldChg chg="del">
        <pc:chgData name="Minhyuk Sung" userId="7383d872-65b7-4091-bdc0-d548419df54b" providerId="ADAL" clId="{86C7E79A-BEEA-924B-9023-AF487EE254E3}" dt="2023-09-19T05:39:56.171" v="0" actId="2696"/>
        <pc:sldMkLst>
          <pc:docMk/>
          <pc:sldMk cId="92755962" sldId="3955"/>
        </pc:sldMkLst>
      </pc:sldChg>
      <pc:sldChg chg="del">
        <pc:chgData name="Minhyuk Sung" userId="7383d872-65b7-4091-bdc0-d548419df54b" providerId="ADAL" clId="{86C7E79A-BEEA-924B-9023-AF487EE254E3}" dt="2023-09-19T05:39:56.171" v="0" actId="2696"/>
        <pc:sldMkLst>
          <pc:docMk/>
          <pc:sldMk cId="3972871480" sldId="3959"/>
        </pc:sldMkLst>
      </pc:sldChg>
      <pc:sldChg chg="del">
        <pc:chgData name="Minhyuk Sung" userId="7383d872-65b7-4091-bdc0-d548419df54b" providerId="ADAL" clId="{86C7E79A-BEEA-924B-9023-AF487EE254E3}" dt="2023-09-19T05:39:56.171" v="0" actId="2696"/>
        <pc:sldMkLst>
          <pc:docMk/>
          <pc:sldMk cId="2884781222" sldId="3961"/>
        </pc:sldMkLst>
      </pc:sldChg>
      <pc:sldChg chg="del">
        <pc:chgData name="Minhyuk Sung" userId="7383d872-65b7-4091-bdc0-d548419df54b" providerId="ADAL" clId="{86C7E79A-BEEA-924B-9023-AF487EE254E3}" dt="2023-09-19T05:39:56.171" v="0" actId="2696"/>
        <pc:sldMkLst>
          <pc:docMk/>
          <pc:sldMk cId="3042105121" sldId="3962"/>
        </pc:sldMkLst>
      </pc:sldChg>
      <pc:sldChg chg="del">
        <pc:chgData name="Minhyuk Sung" userId="7383d872-65b7-4091-bdc0-d548419df54b" providerId="ADAL" clId="{86C7E79A-BEEA-924B-9023-AF487EE254E3}" dt="2023-09-19T05:39:56.171" v="0" actId="2696"/>
        <pc:sldMkLst>
          <pc:docMk/>
          <pc:sldMk cId="1116287701" sldId="3964"/>
        </pc:sldMkLst>
      </pc:sldChg>
      <pc:sldChg chg="del">
        <pc:chgData name="Minhyuk Sung" userId="7383d872-65b7-4091-bdc0-d548419df54b" providerId="ADAL" clId="{86C7E79A-BEEA-924B-9023-AF487EE254E3}" dt="2023-09-19T05:39:56.171" v="0" actId="2696"/>
        <pc:sldMkLst>
          <pc:docMk/>
          <pc:sldMk cId="2331765172" sldId="3965"/>
        </pc:sldMkLst>
      </pc:sldChg>
      <pc:sldChg chg="del">
        <pc:chgData name="Minhyuk Sung" userId="7383d872-65b7-4091-bdc0-d548419df54b" providerId="ADAL" clId="{86C7E79A-BEEA-924B-9023-AF487EE254E3}" dt="2023-09-19T05:39:56.171" v="0" actId="2696"/>
        <pc:sldMkLst>
          <pc:docMk/>
          <pc:sldMk cId="506444211" sldId="3966"/>
        </pc:sldMkLst>
      </pc:sldChg>
      <pc:sldChg chg="del">
        <pc:chgData name="Minhyuk Sung" userId="7383d872-65b7-4091-bdc0-d548419df54b" providerId="ADAL" clId="{86C7E79A-BEEA-924B-9023-AF487EE254E3}" dt="2023-09-19T05:39:56.171" v="0" actId="2696"/>
        <pc:sldMkLst>
          <pc:docMk/>
          <pc:sldMk cId="2270419534" sldId="3967"/>
        </pc:sldMkLst>
      </pc:sldChg>
      <pc:sldChg chg="del">
        <pc:chgData name="Minhyuk Sung" userId="7383d872-65b7-4091-bdc0-d548419df54b" providerId="ADAL" clId="{86C7E79A-BEEA-924B-9023-AF487EE254E3}" dt="2023-09-19T05:39:56.171" v="0" actId="2696"/>
        <pc:sldMkLst>
          <pc:docMk/>
          <pc:sldMk cId="1616238251" sldId="3969"/>
        </pc:sldMkLst>
      </pc:sldChg>
      <pc:sldChg chg="del">
        <pc:chgData name="Minhyuk Sung" userId="7383d872-65b7-4091-bdc0-d548419df54b" providerId="ADAL" clId="{86C7E79A-BEEA-924B-9023-AF487EE254E3}" dt="2023-09-19T05:39:56.171" v="0" actId="2696"/>
        <pc:sldMkLst>
          <pc:docMk/>
          <pc:sldMk cId="1443618919" sldId="3972"/>
        </pc:sldMkLst>
      </pc:sldChg>
      <pc:sldChg chg="del">
        <pc:chgData name="Minhyuk Sung" userId="7383d872-65b7-4091-bdc0-d548419df54b" providerId="ADAL" clId="{86C7E79A-BEEA-924B-9023-AF487EE254E3}" dt="2023-09-19T05:39:56.171" v="0" actId="2696"/>
        <pc:sldMkLst>
          <pc:docMk/>
          <pc:sldMk cId="3978956103" sldId="3973"/>
        </pc:sldMkLst>
      </pc:sldChg>
      <pc:sldChg chg="del">
        <pc:chgData name="Minhyuk Sung" userId="7383d872-65b7-4091-bdc0-d548419df54b" providerId="ADAL" clId="{86C7E79A-BEEA-924B-9023-AF487EE254E3}" dt="2023-09-19T05:39:56.171" v="0" actId="2696"/>
        <pc:sldMkLst>
          <pc:docMk/>
          <pc:sldMk cId="2152754508" sldId="3974"/>
        </pc:sldMkLst>
      </pc:sldChg>
      <pc:sldChg chg="del">
        <pc:chgData name="Minhyuk Sung" userId="7383d872-65b7-4091-bdc0-d548419df54b" providerId="ADAL" clId="{86C7E79A-BEEA-924B-9023-AF487EE254E3}" dt="2023-09-19T05:39:56.171" v="0" actId="2696"/>
        <pc:sldMkLst>
          <pc:docMk/>
          <pc:sldMk cId="642994535" sldId="3975"/>
        </pc:sldMkLst>
      </pc:sldChg>
      <pc:sldChg chg="del">
        <pc:chgData name="Minhyuk Sung" userId="7383d872-65b7-4091-bdc0-d548419df54b" providerId="ADAL" clId="{86C7E79A-BEEA-924B-9023-AF487EE254E3}" dt="2023-09-19T05:39:56.171" v="0" actId="2696"/>
        <pc:sldMkLst>
          <pc:docMk/>
          <pc:sldMk cId="3398058561" sldId="3976"/>
        </pc:sldMkLst>
      </pc:sldChg>
      <pc:sldChg chg="del">
        <pc:chgData name="Minhyuk Sung" userId="7383d872-65b7-4091-bdc0-d548419df54b" providerId="ADAL" clId="{86C7E79A-BEEA-924B-9023-AF487EE254E3}" dt="2023-09-19T05:39:56.171" v="0" actId="2696"/>
        <pc:sldMkLst>
          <pc:docMk/>
          <pc:sldMk cId="1027685273" sldId="3978"/>
        </pc:sldMkLst>
      </pc:sldChg>
      <pc:sldChg chg="del">
        <pc:chgData name="Minhyuk Sung" userId="7383d872-65b7-4091-bdc0-d548419df54b" providerId="ADAL" clId="{86C7E79A-BEEA-924B-9023-AF487EE254E3}" dt="2023-09-19T05:39:56.171" v="0" actId="2696"/>
        <pc:sldMkLst>
          <pc:docMk/>
          <pc:sldMk cId="1550015328" sldId="3979"/>
        </pc:sldMkLst>
      </pc:sldChg>
      <pc:sldChg chg="del">
        <pc:chgData name="Minhyuk Sung" userId="7383d872-65b7-4091-bdc0-d548419df54b" providerId="ADAL" clId="{86C7E79A-BEEA-924B-9023-AF487EE254E3}" dt="2023-09-19T05:39:56.171" v="0" actId="2696"/>
        <pc:sldMkLst>
          <pc:docMk/>
          <pc:sldMk cId="1344418504" sldId="3980"/>
        </pc:sldMkLst>
      </pc:sldChg>
      <pc:sldChg chg="add del">
        <pc:chgData name="Minhyuk Sung" userId="7383d872-65b7-4091-bdc0-d548419df54b" providerId="ADAL" clId="{86C7E79A-BEEA-924B-9023-AF487EE254E3}" dt="2023-09-19T05:42:38.069" v="56" actId="2696"/>
        <pc:sldMkLst>
          <pc:docMk/>
          <pc:sldMk cId="1470041852" sldId="3982"/>
        </pc:sldMkLst>
      </pc:sldChg>
      <pc:sldChg chg="addSp delSp modSp add mod">
        <pc:chgData name="Minhyuk Sung" userId="7383d872-65b7-4091-bdc0-d548419df54b" providerId="ADAL" clId="{86C7E79A-BEEA-924B-9023-AF487EE254E3}" dt="2023-09-19T06:46:30.202" v="855" actId="478"/>
        <pc:sldMkLst>
          <pc:docMk/>
          <pc:sldMk cId="2316279833" sldId="3982"/>
        </pc:sldMkLst>
        <pc:spChg chg="add mod">
          <ac:chgData name="Minhyuk Sung" userId="7383d872-65b7-4091-bdc0-d548419df54b" providerId="ADAL" clId="{86C7E79A-BEEA-924B-9023-AF487EE254E3}" dt="2023-09-19T06:46:27.834" v="854"/>
          <ac:spMkLst>
            <pc:docMk/>
            <pc:sldMk cId="2316279833" sldId="3982"/>
            <ac:spMk id="2" creationId="{BC2E8C72-02C8-126B-8A4F-4974384AC30C}"/>
          </ac:spMkLst>
        </pc:spChg>
        <pc:spChg chg="del">
          <ac:chgData name="Minhyuk Sung" userId="7383d872-65b7-4091-bdc0-d548419df54b" providerId="ADAL" clId="{86C7E79A-BEEA-924B-9023-AF487EE254E3}" dt="2023-09-19T06:46:30.202" v="855" actId="478"/>
          <ac:spMkLst>
            <pc:docMk/>
            <pc:sldMk cId="2316279833" sldId="3982"/>
            <ac:spMk id="15" creationId="{2E1BBF0B-C0E0-744B-912D-9924177C63E0}"/>
          </ac:spMkLst>
        </pc:spChg>
      </pc:sldChg>
      <pc:sldChg chg="del">
        <pc:chgData name="Minhyuk Sung" userId="7383d872-65b7-4091-bdc0-d548419df54b" providerId="ADAL" clId="{86C7E79A-BEEA-924B-9023-AF487EE254E3}" dt="2023-09-19T05:39:56.171" v="0" actId="2696"/>
        <pc:sldMkLst>
          <pc:docMk/>
          <pc:sldMk cId="4191922788" sldId="3982"/>
        </pc:sldMkLst>
      </pc:sldChg>
      <pc:sldChg chg="del">
        <pc:chgData name="Minhyuk Sung" userId="7383d872-65b7-4091-bdc0-d548419df54b" providerId="ADAL" clId="{86C7E79A-BEEA-924B-9023-AF487EE254E3}" dt="2023-09-19T05:39:56.171" v="0" actId="2696"/>
        <pc:sldMkLst>
          <pc:docMk/>
          <pc:sldMk cId="217886317" sldId="3983"/>
        </pc:sldMkLst>
      </pc:sldChg>
      <pc:sldChg chg="addSp modSp add mod">
        <pc:chgData name="Minhyuk Sung" userId="7383d872-65b7-4091-bdc0-d548419df54b" providerId="ADAL" clId="{86C7E79A-BEEA-924B-9023-AF487EE254E3}" dt="2023-09-19T06:46:55.961" v="860" actId="1076"/>
        <pc:sldMkLst>
          <pc:docMk/>
          <pc:sldMk cId="1480055229" sldId="3983"/>
        </pc:sldMkLst>
        <pc:spChg chg="add mod">
          <ac:chgData name="Minhyuk Sung" userId="7383d872-65b7-4091-bdc0-d548419df54b" providerId="ADAL" clId="{86C7E79A-BEEA-924B-9023-AF487EE254E3}" dt="2023-09-19T06:46:44.013" v="857"/>
          <ac:spMkLst>
            <pc:docMk/>
            <pc:sldMk cId="1480055229" sldId="3983"/>
            <ac:spMk id="4" creationId="{C88AEB77-57DB-CE43-FB0E-0E55F2061CF8}"/>
          </ac:spMkLst>
        </pc:spChg>
        <pc:spChg chg="mod">
          <ac:chgData name="Minhyuk Sung" userId="7383d872-65b7-4091-bdc0-d548419df54b" providerId="ADAL" clId="{86C7E79A-BEEA-924B-9023-AF487EE254E3}" dt="2023-09-19T06:46:55.961" v="860" actId="1076"/>
          <ac:spMkLst>
            <pc:docMk/>
            <pc:sldMk cId="1480055229" sldId="3983"/>
            <ac:spMk id="9" creationId="{BAE38113-2E84-FD45-AC85-6C96DF60FC36}"/>
          </ac:spMkLst>
        </pc:spChg>
        <pc:picChg chg="mod">
          <ac:chgData name="Minhyuk Sung" userId="7383d872-65b7-4091-bdc0-d548419df54b" providerId="ADAL" clId="{86C7E79A-BEEA-924B-9023-AF487EE254E3}" dt="2023-09-19T06:46:55.961" v="860" actId="1076"/>
          <ac:picMkLst>
            <pc:docMk/>
            <pc:sldMk cId="1480055229" sldId="3983"/>
            <ac:picMk id="16" creationId="{A9E486DB-7982-FF41-BAAE-AD2773990A2C}"/>
          </ac:picMkLst>
        </pc:picChg>
      </pc:sldChg>
      <pc:sldChg chg="add del">
        <pc:chgData name="Minhyuk Sung" userId="7383d872-65b7-4091-bdc0-d548419df54b" providerId="ADAL" clId="{86C7E79A-BEEA-924B-9023-AF487EE254E3}" dt="2023-09-19T05:42:38.069" v="56" actId="2696"/>
        <pc:sldMkLst>
          <pc:docMk/>
          <pc:sldMk cId="2989518600" sldId="3983"/>
        </pc:sldMkLst>
      </pc:sldChg>
      <pc:sldChg chg="del">
        <pc:chgData name="Minhyuk Sung" userId="7383d872-65b7-4091-bdc0-d548419df54b" providerId="ADAL" clId="{86C7E79A-BEEA-924B-9023-AF487EE254E3}" dt="2023-09-19T05:39:56.171" v="0" actId="2696"/>
        <pc:sldMkLst>
          <pc:docMk/>
          <pc:sldMk cId="1225512245" sldId="3984"/>
        </pc:sldMkLst>
      </pc:sldChg>
      <pc:sldChg chg="add del">
        <pc:chgData name="Minhyuk Sung" userId="7383d872-65b7-4091-bdc0-d548419df54b" providerId="ADAL" clId="{86C7E79A-BEEA-924B-9023-AF487EE254E3}" dt="2023-09-19T05:41:34.202" v="49" actId="2696"/>
        <pc:sldMkLst>
          <pc:docMk/>
          <pc:sldMk cId="3934129589" sldId="3984"/>
        </pc:sldMkLst>
      </pc:sldChg>
      <pc:sldChg chg="add del">
        <pc:chgData name="Minhyuk Sung" userId="7383d872-65b7-4091-bdc0-d548419df54b" providerId="ADAL" clId="{86C7E79A-BEEA-924B-9023-AF487EE254E3}" dt="2023-09-19T07:15:50.628" v="1295" actId="2696"/>
        <pc:sldMkLst>
          <pc:docMk/>
          <pc:sldMk cId="4042388250" sldId="3984"/>
        </pc:sldMkLst>
      </pc:sldChg>
      <pc:sldChg chg="addSp delSp modSp new mod modClrScheme chgLayout">
        <pc:chgData name="Minhyuk Sung" userId="7383d872-65b7-4091-bdc0-d548419df54b" providerId="ADAL" clId="{86C7E79A-BEEA-924B-9023-AF487EE254E3}" dt="2023-09-19T05:43:59.856" v="73" actId="20577"/>
        <pc:sldMkLst>
          <pc:docMk/>
          <pc:sldMk cId="1134550499" sldId="3985"/>
        </pc:sldMkLst>
        <pc:spChg chg="del mod ord">
          <ac:chgData name="Minhyuk Sung" userId="7383d872-65b7-4091-bdc0-d548419df54b" providerId="ADAL" clId="{86C7E79A-BEEA-924B-9023-AF487EE254E3}" dt="2023-09-19T05:43:55.617" v="70" actId="700"/>
          <ac:spMkLst>
            <pc:docMk/>
            <pc:sldMk cId="1134550499" sldId="3985"/>
            <ac:spMk id="2" creationId="{AA9ED3AD-3A08-FCA2-D41E-9DB63F756C2A}"/>
          </ac:spMkLst>
        </pc:spChg>
        <pc:spChg chg="mod ord">
          <ac:chgData name="Minhyuk Sung" userId="7383d872-65b7-4091-bdc0-d548419df54b" providerId="ADAL" clId="{86C7E79A-BEEA-924B-9023-AF487EE254E3}" dt="2023-09-19T05:43:55.617" v="70" actId="700"/>
          <ac:spMkLst>
            <pc:docMk/>
            <pc:sldMk cId="1134550499" sldId="3985"/>
            <ac:spMk id="3" creationId="{E60AEA1C-73AB-DECF-3C10-F3E86B77CB5F}"/>
          </ac:spMkLst>
        </pc:spChg>
        <pc:spChg chg="add mod ord">
          <ac:chgData name="Minhyuk Sung" userId="7383d872-65b7-4091-bdc0-d548419df54b" providerId="ADAL" clId="{86C7E79A-BEEA-924B-9023-AF487EE254E3}" dt="2023-09-19T05:43:59.856" v="73" actId="20577"/>
          <ac:spMkLst>
            <pc:docMk/>
            <pc:sldMk cId="1134550499" sldId="3985"/>
            <ac:spMk id="4" creationId="{A61BBC28-AD5A-BA81-224E-0B1519B7725D}"/>
          </ac:spMkLst>
        </pc:spChg>
        <pc:spChg chg="add mod ord">
          <ac:chgData name="Minhyuk Sung" userId="7383d872-65b7-4091-bdc0-d548419df54b" providerId="ADAL" clId="{86C7E79A-BEEA-924B-9023-AF487EE254E3}" dt="2023-09-19T05:43:55.617" v="70" actId="700"/>
          <ac:spMkLst>
            <pc:docMk/>
            <pc:sldMk cId="1134550499" sldId="3985"/>
            <ac:spMk id="5" creationId="{5AB301E0-C9A7-D04F-521E-2B240D32E33F}"/>
          </ac:spMkLst>
        </pc:spChg>
      </pc:sldChg>
      <pc:sldChg chg="del">
        <pc:chgData name="Minhyuk Sung" userId="7383d872-65b7-4091-bdc0-d548419df54b" providerId="ADAL" clId="{86C7E79A-BEEA-924B-9023-AF487EE254E3}" dt="2023-09-19T05:39:56.171" v="0" actId="2696"/>
        <pc:sldMkLst>
          <pc:docMk/>
          <pc:sldMk cId="2121133738" sldId="3985"/>
        </pc:sldMkLst>
      </pc:sldChg>
      <pc:sldChg chg="addSp delSp modSp new del mod modClrScheme chgLayout">
        <pc:chgData name="Minhyuk Sung" userId="7383d872-65b7-4091-bdc0-d548419df54b" providerId="ADAL" clId="{86C7E79A-BEEA-924B-9023-AF487EE254E3}" dt="2023-09-19T06:53:03.849" v="862" actId="2696"/>
        <pc:sldMkLst>
          <pc:docMk/>
          <pc:sldMk cId="958682101" sldId="3986"/>
        </pc:sldMkLst>
        <pc:spChg chg="del mod ord">
          <ac:chgData name="Minhyuk Sung" userId="7383d872-65b7-4091-bdc0-d548419df54b" providerId="ADAL" clId="{86C7E79A-BEEA-924B-9023-AF487EE254E3}" dt="2023-09-19T05:44:37.236" v="76" actId="700"/>
          <ac:spMkLst>
            <pc:docMk/>
            <pc:sldMk cId="958682101" sldId="3986"/>
            <ac:spMk id="2" creationId="{8AF6132E-7B29-3220-F4D4-CED5B1EA06C2}"/>
          </ac:spMkLst>
        </pc:spChg>
        <pc:spChg chg="del mod ord">
          <ac:chgData name="Minhyuk Sung" userId="7383d872-65b7-4091-bdc0-d548419df54b" providerId="ADAL" clId="{86C7E79A-BEEA-924B-9023-AF487EE254E3}" dt="2023-09-19T05:44:37.236" v="76" actId="700"/>
          <ac:spMkLst>
            <pc:docMk/>
            <pc:sldMk cId="958682101" sldId="3986"/>
            <ac:spMk id="3" creationId="{E673B6C3-B19C-9C31-CE7D-99ED7BB5442C}"/>
          </ac:spMkLst>
        </pc:spChg>
        <pc:spChg chg="mod ord">
          <ac:chgData name="Minhyuk Sung" userId="7383d872-65b7-4091-bdc0-d548419df54b" providerId="ADAL" clId="{86C7E79A-BEEA-924B-9023-AF487EE254E3}" dt="2023-09-19T05:44:37.236" v="76" actId="700"/>
          <ac:spMkLst>
            <pc:docMk/>
            <pc:sldMk cId="958682101" sldId="3986"/>
            <ac:spMk id="4" creationId="{0837071F-6286-260D-B7CC-D21177CDFDB2}"/>
          </ac:spMkLst>
        </pc:spChg>
        <pc:spChg chg="add mod ord">
          <ac:chgData name="Minhyuk Sung" userId="7383d872-65b7-4091-bdc0-d548419df54b" providerId="ADAL" clId="{86C7E79A-BEEA-924B-9023-AF487EE254E3}" dt="2023-09-19T05:56:37.623" v="90" actId="20577"/>
          <ac:spMkLst>
            <pc:docMk/>
            <pc:sldMk cId="958682101" sldId="3986"/>
            <ac:spMk id="5" creationId="{1BADD99B-789B-AAED-5F91-1A5ADF23F3E4}"/>
          </ac:spMkLst>
        </pc:spChg>
        <pc:spChg chg="add del mod ord">
          <ac:chgData name="Minhyuk Sung" userId="7383d872-65b7-4091-bdc0-d548419df54b" providerId="ADAL" clId="{86C7E79A-BEEA-924B-9023-AF487EE254E3}" dt="2023-09-19T06:00:57.005" v="120"/>
          <ac:spMkLst>
            <pc:docMk/>
            <pc:sldMk cId="958682101" sldId="3986"/>
            <ac:spMk id="6" creationId="{30195FA8-8428-78B2-6162-30D79A4E26E2}"/>
          </ac:spMkLst>
        </pc:spChg>
        <pc:spChg chg="add del mod">
          <ac:chgData name="Minhyuk Sung" userId="7383d872-65b7-4091-bdc0-d548419df54b" providerId="ADAL" clId="{86C7E79A-BEEA-924B-9023-AF487EE254E3}" dt="2023-09-19T06:01:04.372" v="122"/>
          <ac:spMkLst>
            <pc:docMk/>
            <pc:sldMk cId="958682101" sldId="3986"/>
            <ac:spMk id="7" creationId="{22100EB9-5A65-4F77-C1B5-DC38A8E89F5B}"/>
          </ac:spMkLst>
        </pc:spChg>
        <pc:spChg chg="add del mod">
          <ac:chgData name="Minhyuk Sung" userId="7383d872-65b7-4091-bdc0-d548419df54b" providerId="ADAL" clId="{86C7E79A-BEEA-924B-9023-AF487EE254E3}" dt="2023-09-19T06:03:26.013" v="126"/>
          <ac:spMkLst>
            <pc:docMk/>
            <pc:sldMk cId="958682101" sldId="3986"/>
            <ac:spMk id="8" creationId="{4DE077F4-53E4-9419-8336-41576BD47CCD}"/>
          </ac:spMkLst>
        </pc:spChg>
        <pc:spChg chg="add del mod">
          <ac:chgData name="Minhyuk Sung" userId="7383d872-65b7-4091-bdc0-d548419df54b" providerId="ADAL" clId="{86C7E79A-BEEA-924B-9023-AF487EE254E3}" dt="2023-09-19T06:06:14.669" v="128"/>
          <ac:spMkLst>
            <pc:docMk/>
            <pc:sldMk cId="958682101" sldId="3986"/>
            <ac:spMk id="9" creationId="{92AE4675-A48C-30E9-726D-9239532BB99E}"/>
          </ac:spMkLst>
        </pc:spChg>
        <pc:spChg chg="add del mod">
          <ac:chgData name="Minhyuk Sung" userId="7383d872-65b7-4091-bdc0-d548419df54b" providerId="ADAL" clId="{86C7E79A-BEEA-924B-9023-AF487EE254E3}" dt="2023-09-19T06:08:39.713" v="142" actId="478"/>
          <ac:spMkLst>
            <pc:docMk/>
            <pc:sldMk cId="958682101" sldId="3986"/>
            <ac:spMk id="10" creationId="{58707D1D-EC2E-B9A2-35FA-005A5B1C0417}"/>
          </ac:spMkLst>
        </pc:spChg>
        <pc:spChg chg="add del mod">
          <ac:chgData name="Minhyuk Sung" userId="7383d872-65b7-4091-bdc0-d548419df54b" providerId="ADAL" clId="{86C7E79A-BEEA-924B-9023-AF487EE254E3}" dt="2023-09-19T06:08:41.684" v="143" actId="478"/>
          <ac:spMkLst>
            <pc:docMk/>
            <pc:sldMk cId="958682101" sldId="3986"/>
            <ac:spMk id="14" creationId="{5B908F47-28CE-6D8C-8E3A-F7E134D3E44F}"/>
          </ac:spMkLst>
        </pc:spChg>
        <pc:spChg chg="add mod">
          <ac:chgData name="Minhyuk Sung" userId="7383d872-65b7-4091-bdc0-d548419df54b" providerId="ADAL" clId="{86C7E79A-BEEA-924B-9023-AF487EE254E3}" dt="2023-09-19T06:14:29.462" v="229" actId="164"/>
          <ac:spMkLst>
            <pc:docMk/>
            <pc:sldMk cId="958682101" sldId="3986"/>
            <ac:spMk id="15" creationId="{E762BD3C-77AA-A847-24CF-0E6EB196C692}"/>
          </ac:spMkLst>
        </pc:spChg>
        <pc:spChg chg="add mod">
          <ac:chgData name="Minhyuk Sung" userId="7383d872-65b7-4091-bdc0-d548419df54b" providerId="ADAL" clId="{86C7E79A-BEEA-924B-9023-AF487EE254E3}" dt="2023-09-19T06:14:29.462" v="229" actId="164"/>
          <ac:spMkLst>
            <pc:docMk/>
            <pc:sldMk cId="958682101" sldId="3986"/>
            <ac:spMk id="16" creationId="{7620BC3B-A93D-352F-809C-7245573861B9}"/>
          </ac:spMkLst>
        </pc:spChg>
        <pc:spChg chg="mod">
          <ac:chgData name="Minhyuk Sung" userId="7383d872-65b7-4091-bdc0-d548419df54b" providerId="ADAL" clId="{86C7E79A-BEEA-924B-9023-AF487EE254E3}" dt="2023-09-19T06:15:11.269" v="280"/>
          <ac:spMkLst>
            <pc:docMk/>
            <pc:sldMk cId="958682101" sldId="3986"/>
            <ac:spMk id="20" creationId="{8EAD664C-0DA5-68F1-E192-A2A948A4CB4C}"/>
          </ac:spMkLst>
        </pc:spChg>
        <pc:spChg chg="mod">
          <ac:chgData name="Minhyuk Sung" userId="7383d872-65b7-4091-bdc0-d548419df54b" providerId="ADAL" clId="{86C7E79A-BEEA-924B-9023-AF487EE254E3}" dt="2023-09-19T06:15:11.269" v="280"/>
          <ac:spMkLst>
            <pc:docMk/>
            <pc:sldMk cId="958682101" sldId="3986"/>
            <ac:spMk id="21" creationId="{C428F279-2B46-616E-7767-65BF03B5BFD1}"/>
          </ac:spMkLst>
        </pc:spChg>
        <pc:grpChg chg="add del mod">
          <ac:chgData name="Minhyuk Sung" userId="7383d872-65b7-4091-bdc0-d548419df54b" providerId="ADAL" clId="{86C7E79A-BEEA-924B-9023-AF487EE254E3}" dt="2023-09-19T06:14:30.660" v="230" actId="21"/>
          <ac:grpSpMkLst>
            <pc:docMk/>
            <pc:sldMk cId="958682101" sldId="3986"/>
            <ac:grpSpMk id="17" creationId="{45D99609-5D54-76AE-D415-1AA71615436B}"/>
          </ac:grpSpMkLst>
        </pc:grpChg>
        <pc:grpChg chg="add mod">
          <ac:chgData name="Minhyuk Sung" userId="7383d872-65b7-4091-bdc0-d548419df54b" providerId="ADAL" clId="{86C7E79A-BEEA-924B-9023-AF487EE254E3}" dt="2023-09-19T06:15:11.269" v="280"/>
          <ac:grpSpMkLst>
            <pc:docMk/>
            <pc:sldMk cId="958682101" sldId="3986"/>
            <ac:grpSpMk id="18" creationId="{9A49D55F-6B22-993C-13E1-BB7B32041BB5}"/>
          </ac:grpSpMkLst>
        </pc:grpChg>
        <pc:picChg chg="add del mod">
          <ac:chgData name="Minhyuk Sung" userId="7383d872-65b7-4091-bdc0-d548419df54b" providerId="ADAL" clId="{86C7E79A-BEEA-924B-9023-AF487EE254E3}" dt="2023-09-19T06:08:29.638" v="136"/>
          <ac:picMkLst>
            <pc:docMk/>
            <pc:sldMk cId="958682101" sldId="3986"/>
            <ac:picMk id="11" creationId="{E85C3F2E-BB09-CD78-544C-1AC7EAFFB66F}"/>
          </ac:picMkLst>
        </pc:picChg>
        <pc:picChg chg="add mod">
          <ac:chgData name="Minhyuk Sung" userId="7383d872-65b7-4091-bdc0-d548419df54b" providerId="ADAL" clId="{86C7E79A-BEEA-924B-9023-AF487EE254E3}" dt="2023-09-19T06:14:29.462" v="229" actId="164"/>
          <ac:picMkLst>
            <pc:docMk/>
            <pc:sldMk cId="958682101" sldId="3986"/>
            <ac:picMk id="12" creationId="{9A880CE4-46BA-A8CD-2458-017833CEC710}"/>
          </ac:picMkLst>
        </pc:picChg>
        <pc:picChg chg="mod">
          <ac:chgData name="Minhyuk Sung" userId="7383d872-65b7-4091-bdc0-d548419df54b" providerId="ADAL" clId="{86C7E79A-BEEA-924B-9023-AF487EE254E3}" dt="2023-09-19T06:15:11.269" v="280"/>
          <ac:picMkLst>
            <pc:docMk/>
            <pc:sldMk cId="958682101" sldId="3986"/>
            <ac:picMk id="19" creationId="{BA5164D8-BB9E-4F96-645B-F37F04367A5B}"/>
          </ac:picMkLst>
        </pc:picChg>
        <pc:picChg chg="add del mod">
          <ac:chgData name="Minhyuk Sung" userId="7383d872-65b7-4091-bdc0-d548419df54b" providerId="ADAL" clId="{86C7E79A-BEEA-924B-9023-AF487EE254E3}" dt="2023-09-19T06:00:59.457" v="121" actId="478"/>
          <ac:picMkLst>
            <pc:docMk/>
            <pc:sldMk cId="958682101" sldId="3986"/>
            <ac:picMk id="1026" creationId="{5F426711-1CBF-6B3C-A8F0-FFED95C101B2}"/>
          </ac:picMkLst>
        </pc:picChg>
        <pc:picChg chg="add del mod">
          <ac:chgData name="Minhyuk Sung" userId="7383d872-65b7-4091-bdc0-d548419df54b" providerId="ADAL" clId="{86C7E79A-BEEA-924B-9023-AF487EE254E3}" dt="2023-09-19T06:01:12.020" v="125" actId="478"/>
          <ac:picMkLst>
            <pc:docMk/>
            <pc:sldMk cId="958682101" sldId="3986"/>
            <ac:picMk id="1028" creationId="{C3F3B09E-AED7-51BD-E33A-D72A25F1BA07}"/>
          </ac:picMkLst>
        </pc:picChg>
        <pc:picChg chg="add del mod">
          <ac:chgData name="Minhyuk Sung" userId="7383d872-65b7-4091-bdc0-d548419df54b" providerId="ADAL" clId="{86C7E79A-BEEA-924B-9023-AF487EE254E3}" dt="2023-09-19T06:03:40.309" v="127" actId="478"/>
          <ac:picMkLst>
            <pc:docMk/>
            <pc:sldMk cId="958682101" sldId="3986"/>
            <ac:picMk id="1030" creationId="{6B0311C2-7A8F-81BF-410C-F52BE26BB66C}"/>
          </ac:picMkLst>
        </pc:picChg>
        <pc:picChg chg="add del mod">
          <ac:chgData name="Minhyuk Sung" userId="7383d872-65b7-4091-bdc0-d548419df54b" providerId="ADAL" clId="{86C7E79A-BEEA-924B-9023-AF487EE254E3}" dt="2023-09-19T06:08:24.894" v="134" actId="21"/>
          <ac:picMkLst>
            <pc:docMk/>
            <pc:sldMk cId="958682101" sldId="3986"/>
            <ac:picMk id="1032" creationId="{41C4DBD5-9448-481E-B3B0-6376E933077A}"/>
          </ac:picMkLst>
        </pc:picChg>
      </pc:sldChg>
      <pc:sldChg chg="addSp delSp modSp new mod modClrScheme chgLayout">
        <pc:chgData name="Minhyuk Sung" userId="7383d872-65b7-4091-bdc0-d548419df54b" providerId="ADAL" clId="{86C7E79A-BEEA-924B-9023-AF487EE254E3}" dt="2023-09-19T06:47:01.943" v="861"/>
        <pc:sldMkLst>
          <pc:docMk/>
          <pc:sldMk cId="724474229" sldId="3987"/>
        </pc:sldMkLst>
        <pc:spChg chg="del mod ord">
          <ac:chgData name="Minhyuk Sung" userId="7383d872-65b7-4091-bdc0-d548419df54b" providerId="ADAL" clId="{86C7E79A-BEEA-924B-9023-AF487EE254E3}" dt="2023-09-19T05:58:11.448" v="92" actId="700"/>
          <ac:spMkLst>
            <pc:docMk/>
            <pc:sldMk cId="724474229" sldId="3987"/>
            <ac:spMk id="2" creationId="{C6D7F00E-B348-845B-75B5-44269579DD7E}"/>
          </ac:spMkLst>
        </pc:spChg>
        <pc:spChg chg="del mod ord">
          <ac:chgData name="Minhyuk Sung" userId="7383d872-65b7-4091-bdc0-d548419df54b" providerId="ADAL" clId="{86C7E79A-BEEA-924B-9023-AF487EE254E3}" dt="2023-09-19T05:58:11.448" v="92" actId="700"/>
          <ac:spMkLst>
            <pc:docMk/>
            <pc:sldMk cId="724474229" sldId="3987"/>
            <ac:spMk id="3" creationId="{CDACEEC7-D0AD-F5CA-0655-7BDE4622AE68}"/>
          </ac:spMkLst>
        </pc:spChg>
        <pc:spChg chg="mod ord">
          <ac:chgData name="Minhyuk Sung" userId="7383d872-65b7-4091-bdc0-d548419df54b" providerId="ADAL" clId="{86C7E79A-BEEA-924B-9023-AF487EE254E3}" dt="2023-09-19T05:58:11.448" v="92" actId="700"/>
          <ac:spMkLst>
            <pc:docMk/>
            <pc:sldMk cId="724474229" sldId="3987"/>
            <ac:spMk id="4" creationId="{40754C5C-BE49-776B-9AFA-27AC3319CE33}"/>
          </ac:spMkLst>
        </pc:spChg>
        <pc:spChg chg="add mod ord">
          <ac:chgData name="Minhyuk Sung" userId="7383d872-65b7-4091-bdc0-d548419df54b" providerId="ADAL" clId="{86C7E79A-BEEA-924B-9023-AF487EE254E3}" dt="2023-09-19T05:58:17.457" v="119" actId="20577"/>
          <ac:spMkLst>
            <pc:docMk/>
            <pc:sldMk cId="724474229" sldId="3987"/>
            <ac:spMk id="5" creationId="{8083B95D-9857-A55F-4554-55D42A0D8C97}"/>
          </ac:spMkLst>
        </pc:spChg>
        <pc:spChg chg="add del mod ord">
          <ac:chgData name="Minhyuk Sung" userId="7383d872-65b7-4091-bdc0-d548419df54b" providerId="ADAL" clId="{86C7E79A-BEEA-924B-9023-AF487EE254E3}" dt="2023-09-19T06:45:04.739" v="845" actId="478"/>
          <ac:spMkLst>
            <pc:docMk/>
            <pc:sldMk cId="724474229" sldId="3987"/>
            <ac:spMk id="6" creationId="{3F7CA9BA-0FF5-AF05-6532-596B64F6BC4C}"/>
          </ac:spMkLst>
        </pc:spChg>
        <pc:spChg chg="add del mod">
          <ac:chgData name="Minhyuk Sung" userId="7383d872-65b7-4091-bdc0-d548419df54b" providerId="ADAL" clId="{86C7E79A-BEEA-924B-9023-AF487EE254E3}" dt="2023-09-19T06:45:06.874" v="846" actId="478"/>
          <ac:spMkLst>
            <pc:docMk/>
            <pc:sldMk cId="724474229" sldId="3987"/>
            <ac:spMk id="8" creationId="{E96506B9-1D19-4C88-980A-1B77F7CFC1DE}"/>
          </ac:spMkLst>
        </pc:spChg>
        <pc:spChg chg="add mod">
          <ac:chgData name="Minhyuk Sung" userId="7383d872-65b7-4091-bdc0-d548419df54b" providerId="ADAL" clId="{86C7E79A-BEEA-924B-9023-AF487EE254E3}" dt="2023-09-19T06:47:01.943" v="861"/>
          <ac:spMkLst>
            <pc:docMk/>
            <pc:sldMk cId="724474229" sldId="3987"/>
            <ac:spMk id="9" creationId="{47DA4768-02C2-4A8C-BFE0-A2A56D89FDBB}"/>
          </ac:spMkLst>
        </pc:spChg>
        <pc:picChg chg="add del mod">
          <ac:chgData name="Minhyuk Sung" userId="7383d872-65b7-4091-bdc0-d548419df54b" providerId="ADAL" clId="{86C7E79A-BEEA-924B-9023-AF487EE254E3}" dt="2023-09-19T06:44:39.338" v="837"/>
          <ac:picMkLst>
            <pc:docMk/>
            <pc:sldMk cId="724474229" sldId="3987"/>
            <ac:picMk id="5122" creationId="{FC62EDBB-88CC-DBB1-498E-55A7D6EE2161}"/>
          </ac:picMkLst>
        </pc:picChg>
        <pc:picChg chg="add del mod">
          <ac:chgData name="Minhyuk Sung" userId="7383d872-65b7-4091-bdc0-d548419df54b" providerId="ADAL" clId="{86C7E79A-BEEA-924B-9023-AF487EE254E3}" dt="2023-09-19T06:44:44.016" v="839"/>
          <ac:picMkLst>
            <pc:docMk/>
            <pc:sldMk cId="724474229" sldId="3987"/>
            <ac:picMk id="5124" creationId="{F0274C05-4842-337B-1B97-F66742F08187}"/>
          </ac:picMkLst>
        </pc:picChg>
        <pc:picChg chg="add mod">
          <ac:chgData name="Minhyuk Sung" userId="7383d872-65b7-4091-bdc0-d548419df54b" providerId="ADAL" clId="{86C7E79A-BEEA-924B-9023-AF487EE254E3}" dt="2023-09-19T06:45:01.946" v="844" actId="1076"/>
          <ac:picMkLst>
            <pc:docMk/>
            <pc:sldMk cId="724474229" sldId="3987"/>
            <ac:picMk id="5126" creationId="{BA93B1B2-F1AB-7131-78D1-6DA0EA9C24E3}"/>
          </ac:picMkLst>
        </pc:picChg>
      </pc:sldChg>
      <pc:sldChg chg="addSp delSp modSp add mod modAnim chgLayout">
        <pc:chgData name="Minhyuk Sung" userId="7383d872-65b7-4091-bdc0-d548419df54b" providerId="ADAL" clId="{86C7E79A-BEEA-924B-9023-AF487EE254E3}" dt="2023-09-19T07:02:27.800" v="1192" actId="113"/>
        <pc:sldMkLst>
          <pc:docMk/>
          <pc:sldMk cId="3740987063" sldId="3988"/>
        </pc:sldMkLst>
        <pc:spChg chg="add mod ord">
          <ac:chgData name="Minhyuk Sung" userId="7383d872-65b7-4091-bdc0-d548419df54b" providerId="ADAL" clId="{86C7E79A-BEEA-924B-9023-AF487EE254E3}" dt="2023-09-19T07:02:27.800" v="1192" actId="113"/>
          <ac:spMkLst>
            <pc:docMk/>
            <pc:sldMk cId="3740987063" sldId="3988"/>
            <ac:spMk id="2" creationId="{8B706F9E-39F8-1149-A1B2-567C84C6825B}"/>
          </ac:spMkLst>
        </pc:spChg>
        <pc:spChg chg="mod ord">
          <ac:chgData name="Minhyuk Sung" userId="7383d872-65b7-4091-bdc0-d548419df54b" providerId="ADAL" clId="{86C7E79A-BEEA-924B-9023-AF487EE254E3}" dt="2023-09-19T06:13:41.842" v="182" actId="700"/>
          <ac:spMkLst>
            <pc:docMk/>
            <pc:sldMk cId="3740987063" sldId="3988"/>
            <ac:spMk id="4" creationId="{0837071F-6286-260D-B7CC-D21177CDFDB2}"/>
          </ac:spMkLst>
        </pc:spChg>
        <pc:spChg chg="mod ord">
          <ac:chgData name="Minhyuk Sung" userId="7383d872-65b7-4091-bdc0-d548419df54b" providerId="ADAL" clId="{86C7E79A-BEEA-924B-9023-AF487EE254E3}" dt="2023-09-19T06:13:41.842" v="182" actId="700"/>
          <ac:spMkLst>
            <pc:docMk/>
            <pc:sldMk cId="3740987063" sldId="3988"/>
            <ac:spMk id="5" creationId="{1BADD99B-789B-AAED-5F91-1A5ADF23F3E4}"/>
          </ac:spMkLst>
        </pc:spChg>
        <pc:spChg chg="mod">
          <ac:chgData name="Minhyuk Sung" userId="7383d872-65b7-4091-bdc0-d548419df54b" providerId="ADAL" clId="{86C7E79A-BEEA-924B-9023-AF487EE254E3}" dt="2023-09-19T06:15:21.100" v="281" actId="1076"/>
          <ac:spMkLst>
            <pc:docMk/>
            <pc:sldMk cId="3740987063" sldId="3988"/>
            <ac:spMk id="7" creationId="{C15AF8E9-5B9E-0FA2-D426-44996DD6D641}"/>
          </ac:spMkLst>
        </pc:spChg>
        <pc:spChg chg="mod">
          <ac:chgData name="Minhyuk Sung" userId="7383d872-65b7-4091-bdc0-d548419df54b" providerId="ADAL" clId="{86C7E79A-BEEA-924B-9023-AF487EE254E3}" dt="2023-09-19T06:15:21.100" v="281" actId="1076"/>
          <ac:spMkLst>
            <pc:docMk/>
            <pc:sldMk cId="3740987063" sldId="3988"/>
            <ac:spMk id="8" creationId="{C087ADCA-E8DF-F4A6-BA65-C6658617D6DC}"/>
          </ac:spMkLst>
        </pc:spChg>
        <pc:spChg chg="add mod">
          <ac:chgData name="Minhyuk Sung" userId="7383d872-65b7-4091-bdc0-d548419df54b" providerId="ADAL" clId="{86C7E79A-BEEA-924B-9023-AF487EE254E3}" dt="2023-09-19T06:23:23.948" v="645" actId="1036"/>
          <ac:spMkLst>
            <pc:docMk/>
            <pc:sldMk cId="3740987063" sldId="3988"/>
            <ac:spMk id="9" creationId="{513798C1-9809-0E2F-8FA9-852338CF9FB3}"/>
          </ac:spMkLst>
        </pc:spChg>
        <pc:spChg chg="del">
          <ac:chgData name="Minhyuk Sung" userId="7383d872-65b7-4091-bdc0-d548419df54b" providerId="ADAL" clId="{86C7E79A-BEEA-924B-9023-AF487EE254E3}" dt="2023-09-19T06:14:33.624" v="231" actId="478"/>
          <ac:spMkLst>
            <pc:docMk/>
            <pc:sldMk cId="3740987063" sldId="3988"/>
            <ac:spMk id="15" creationId="{E762BD3C-77AA-A847-24CF-0E6EB196C692}"/>
          </ac:spMkLst>
        </pc:spChg>
        <pc:spChg chg="del">
          <ac:chgData name="Minhyuk Sung" userId="7383d872-65b7-4091-bdc0-d548419df54b" providerId="ADAL" clId="{86C7E79A-BEEA-924B-9023-AF487EE254E3}" dt="2023-09-19T06:14:33.624" v="231" actId="478"/>
          <ac:spMkLst>
            <pc:docMk/>
            <pc:sldMk cId="3740987063" sldId="3988"/>
            <ac:spMk id="16" creationId="{7620BC3B-A93D-352F-809C-7245573861B9}"/>
          </ac:spMkLst>
        </pc:spChg>
        <pc:grpChg chg="add mod">
          <ac:chgData name="Minhyuk Sung" userId="7383d872-65b7-4091-bdc0-d548419df54b" providerId="ADAL" clId="{86C7E79A-BEEA-924B-9023-AF487EE254E3}" dt="2023-09-19T06:15:21.100" v="281" actId="1076"/>
          <ac:grpSpMkLst>
            <pc:docMk/>
            <pc:sldMk cId="3740987063" sldId="3988"/>
            <ac:grpSpMk id="3" creationId="{45761671-B4C8-54EF-3F91-7DA89CC81045}"/>
          </ac:grpSpMkLst>
        </pc:grpChg>
        <pc:picChg chg="mod">
          <ac:chgData name="Minhyuk Sung" userId="7383d872-65b7-4091-bdc0-d548419df54b" providerId="ADAL" clId="{86C7E79A-BEEA-924B-9023-AF487EE254E3}" dt="2023-09-19T06:15:21.100" v="281" actId="1076"/>
          <ac:picMkLst>
            <pc:docMk/>
            <pc:sldMk cId="3740987063" sldId="3988"/>
            <ac:picMk id="6" creationId="{3755B66D-B1A5-69DE-9852-266328B7E2FA}"/>
          </ac:picMkLst>
        </pc:picChg>
        <pc:picChg chg="del">
          <ac:chgData name="Minhyuk Sung" userId="7383d872-65b7-4091-bdc0-d548419df54b" providerId="ADAL" clId="{86C7E79A-BEEA-924B-9023-AF487EE254E3}" dt="2023-09-19T06:14:33.624" v="231" actId="478"/>
          <ac:picMkLst>
            <pc:docMk/>
            <pc:sldMk cId="3740987063" sldId="3988"/>
            <ac:picMk id="12" creationId="{9A880CE4-46BA-A8CD-2458-017833CEC710}"/>
          </ac:picMkLst>
        </pc:picChg>
      </pc:sldChg>
      <pc:sldChg chg="addSp delSp modSp add mod">
        <pc:chgData name="Minhyuk Sung" userId="7383d872-65b7-4091-bdc0-d548419df54b" providerId="ADAL" clId="{86C7E79A-BEEA-924B-9023-AF487EE254E3}" dt="2023-09-19T07:02:33.673" v="1194" actId="114"/>
        <pc:sldMkLst>
          <pc:docMk/>
          <pc:sldMk cId="968274350" sldId="3989"/>
        </pc:sldMkLst>
        <pc:spChg chg="mod">
          <ac:chgData name="Minhyuk Sung" userId="7383d872-65b7-4091-bdc0-d548419df54b" providerId="ADAL" clId="{86C7E79A-BEEA-924B-9023-AF487EE254E3}" dt="2023-09-19T07:02:31.060" v="1193" actId="114"/>
          <ac:spMkLst>
            <pc:docMk/>
            <pc:sldMk cId="968274350" sldId="3989"/>
            <ac:spMk id="2" creationId="{8B706F9E-39F8-1149-A1B2-567C84C6825B}"/>
          </ac:spMkLst>
        </pc:spChg>
        <pc:spChg chg="add mod">
          <ac:chgData name="Minhyuk Sung" userId="7383d872-65b7-4091-bdc0-d548419df54b" providerId="ADAL" clId="{86C7E79A-BEEA-924B-9023-AF487EE254E3}" dt="2023-09-19T07:02:33.673" v="1194" actId="114"/>
          <ac:spMkLst>
            <pc:docMk/>
            <pc:sldMk cId="968274350" sldId="3989"/>
            <ac:spMk id="9" creationId="{C76BC290-FFD4-C8E8-B45E-A6132B39BD74}"/>
          </ac:spMkLst>
        </pc:spChg>
        <pc:spChg chg="add del mod">
          <ac:chgData name="Minhyuk Sung" userId="7383d872-65b7-4091-bdc0-d548419df54b" providerId="ADAL" clId="{86C7E79A-BEEA-924B-9023-AF487EE254E3}" dt="2023-09-19T06:23:46.327" v="649" actId="478"/>
          <ac:spMkLst>
            <pc:docMk/>
            <pc:sldMk cId="968274350" sldId="3989"/>
            <ac:spMk id="10" creationId="{BEAC6AA8-B436-42A6-3238-38872A579212}"/>
          </ac:spMkLst>
        </pc:spChg>
        <pc:grpChg chg="add del">
          <ac:chgData name="Minhyuk Sung" userId="7383d872-65b7-4091-bdc0-d548419df54b" providerId="ADAL" clId="{86C7E79A-BEEA-924B-9023-AF487EE254E3}" dt="2023-09-19T06:23:44.258" v="648" actId="478"/>
          <ac:grpSpMkLst>
            <pc:docMk/>
            <pc:sldMk cId="968274350" sldId="3989"/>
            <ac:grpSpMk id="3" creationId="{45761671-B4C8-54EF-3F91-7DA89CC81045}"/>
          </ac:grpSpMkLst>
        </pc:grpChg>
        <pc:cxnChg chg="add mod">
          <ac:chgData name="Minhyuk Sung" userId="7383d872-65b7-4091-bdc0-d548419df54b" providerId="ADAL" clId="{86C7E79A-BEEA-924B-9023-AF487EE254E3}" dt="2023-09-19T06:24:08.804" v="652"/>
          <ac:cxnSpMkLst>
            <pc:docMk/>
            <pc:sldMk cId="968274350" sldId="3989"/>
            <ac:cxnSpMk id="12" creationId="{977D2D1B-4230-0F67-B454-F1A96593FAAA}"/>
          </ac:cxnSpMkLst>
        </pc:cxnChg>
      </pc:sldChg>
      <pc:sldChg chg="modSp new mod">
        <pc:chgData name="Minhyuk Sung" userId="7383d872-65b7-4091-bdc0-d548419df54b" providerId="ADAL" clId="{86C7E79A-BEEA-924B-9023-AF487EE254E3}" dt="2023-09-20T01:09:00.571" v="9599" actId="113"/>
        <pc:sldMkLst>
          <pc:docMk/>
          <pc:sldMk cId="292668281" sldId="3990"/>
        </pc:sldMkLst>
        <pc:spChg chg="mod">
          <ac:chgData name="Minhyuk Sung" userId="7383d872-65b7-4091-bdc0-d548419df54b" providerId="ADAL" clId="{86C7E79A-BEEA-924B-9023-AF487EE254E3}" dt="2023-09-19T06:22:50.312" v="627"/>
          <ac:spMkLst>
            <pc:docMk/>
            <pc:sldMk cId="292668281" sldId="3990"/>
            <ac:spMk id="2" creationId="{E35636A5-891D-E32F-D1A2-B7326436A433}"/>
          </ac:spMkLst>
        </pc:spChg>
        <pc:spChg chg="mod">
          <ac:chgData name="Minhyuk Sung" userId="7383d872-65b7-4091-bdc0-d548419df54b" providerId="ADAL" clId="{86C7E79A-BEEA-924B-9023-AF487EE254E3}" dt="2023-09-20T01:09:00.571" v="9599" actId="113"/>
          <ac:spMkLst>
            <pc:docMk/>
            <pc:sldMk cId="292668281" sldId="3990"/>
            <ac:spMk id="3" creationId="{79D50AF1-D8E8-85B1-5F7F-5D95C4CDC799}"/>
          </ac:spMkLst>
        </pc:spChg>
      </pc:sldChg>
      <pc:sldChg chg="addSp delSp modSp new mod modClrScheme chgLayout">
        <pc:chgData name="Minhyuk Sung" userId="7383d872-65b7-4091-bdc0-d548419df54b" providerId="ADAL" clId="{86C7E79A-BEEA-924B-9023-AF487EE254E3}" dt="2023-09-19T07:18:36.055" v="1334" actId="553"/>
        <pc:sldMkLst>
          <pc:docMk/>
          <pc:sldMk cId="4080348289" sldId="3991"/>
        </pc:sldMkLst>
        <pc:spChg chg="mod ord">
          <ac:chgData name="Minhyuk Sung" userId="7383d872-65b7-4091-bdc0-d548419df54b" providerId="ADAL" clId="{86C7E79A-BEEA-924B-9023-AF487EE254E3}" dt="2023-09-19T07:12:05.085" v="1247" actId="20577"/>
          <ac:spMkLst>
            <pc:docMk/>
            <pc:sldMk cId="4080348289" sldId="3991"/>
            <ac:spMk id="2" creationId="{BB98F043-3C72-DBEB-AD1A-31D03E321004}"/>
          </ac:spMkLst>
        </pc:spChg>
        <pc:spChg chg="del">
          <ac:chgData name="Minhyuk Sung" userId="7383d872-65b7-4091-bdc0-d548419df54b" providerId="ADAL" clId="{86C7E79A-BEEA-924B-9023-AF487EE254E3}" dt="2023-09-19T06:29:41.265" v="697"/>
          <ac:spMkLst>
            <pc:docMk/>
            <pc:sldMk cId="4080348289" sldId="3991"/>
            <ac:spMk id="3" creationId="{8EAA7313-31E9-AF67-256E-04815DADE522}"/>
          </ac:spMkLst>
        </pc:spChg>
        <pc:spChg chg="mod ord">
          <ac:chgData name="Minhyuk Sung" userId="7383d872-65b7-4091-bdc0-d548419df54b" providerId="ADAL" clId="{86C7E79A-BEEA-924B-9023-AF487EE254E3}" dt="2023-09-19T06:53:30.555" v="865" actId="700"/>
          <ac:spMkLst>
            <pc:docMk/>
            <pc:sldMk cId="4080348289" sldId="3991"/>
            <ac:spMk id="4" creationId="{E9D1107D-658E-4A96-19C8-71A616B00CB2}"/>
          </ac:spMkLst>
        </pc:spChg>
        <pc:spChg chg="add mod ord">
          <ac:chgData name="Minhyuk Sung" userId="7383d872-65b7-4091-bdc0-d548419df54b" providerId="ADAL" clId="{86C7E79A-BEEA-924B-9023-AF487EE254E3}" dt="2023-09-19T06:57:59.336" v="951" actId="2711"/>
          <ac:spMkLst>
            <pc:docMk/>
            <pc:sldMk cId="4080348289" sldId="3991"/>
            <ac:spMk id="6" creationId="{51487CCA-622E-F74C-7620-E6A3D279CDF4}"/>
          </ac:spMkLst>
        </pc:spChg>
        <pc:spChg chg="add del mod ord">
          <ac:chgData name="Minhyuk Sung" userId="7383d872-65b7-4091-bdc0-d548419df54b" providerId="ADAL" clId="{86C7E79A-BEEA-924B-9023-AF487EE254E3}" dt="2023-09-19T06:53:39.631" v="866"/>
          <ac:spMkLst>
            <pc:docMk/>
            <pc:sldMk cId="4080348289" sldId="3991"/>
            <ac:spMk id="7" creationId="{9CD69CBB-AFFE-3378-010C-B1D233A3479A}"/>
          </ac:spMkLst>
        </pc:spChg>
        <pc:spChg chg="add mod">
          <ac:chgData name="Minhyuk Sung" userId="7383d872-65b7-4091-bdc0-d548419df54b" providerId="ADAL" clId="{86C7E79A-BEEA-924B-9023-AF487EE254E3}" dt="2023-09-19T06:55:19.555" v="882" actId="14100"/>
          <ac:spMkLst>
            <pc:docMk/>
            <pc:sldMk cId="4080348289" sldId="3991"/>
            <ac:spMk id="10" creationId="{43D8827C-05AF-DC04-5CD4-494A522E5802}"/>
          </ac:spMkLst>
        </pc:spChg>
        <pc:spChg chg="add mod">
          <ac:chgData name="Minhyuk Sung" userId="7383d872-65b7-4091-bdc0-d548419df54b" providerId="ADAL" clId="{86C7E79A-BEEA-924B-9023-AF487EE254E3}" dt="2023-09-19T06:56:42.745" v="907" actId="208"/>
          <ac:spMkLst>
            <pc:docMk/>
            <pc:sldMk cId="4080348289" sldId="3991"/>
            <ac:spMk id="11" creationId="{9371ED08-4F46-B41F-E07A-E1E8B8284CAE}"/>
          </ac:spMkLst>
        </pc:spChg>
        <pc:spChg chg="add mod">
          <ac:chgData name="Minhyuk Sung" userId="7383d872-65b7-4091-bdc0-d548419df54b" providerId="ADAL" clId="{86C7E79A-BEEA-924B-9023-AF487EE254E3}" dt="2023-09-19T06:56:42.745" v="907" actId="208"/>
          <ac:spMkLst>
            <pc:docMk/>
            <pc:sldMk cId="4080348289" sldId="3991"/>
            <ac:spMk id="12" creationId="{F4EC6F5D-8E23-632A-417B-B3D8D16BA395}"/>
          </ac:spMkLst>
        </pc:spChg>
        <pc:spChg chg="add del">
          <ac:chgData name="Minhyuk Sung" userId="7383d872-65b7-4091-bdc0-d548419df54b" providerId="ADAL" clId="{86C7E79A-BEEA-924B-9023-AF487EE254E3}" dt="2023-09-19T06:56:14.252" v="902" actId="478"/>
          <ac:spMkLst>
            <pc:docMk/>
            <pc:sldMk cId="4080348289" sldId="3991"/>
            <ac:spMk id="16" creationId="{BFA271DE-4F22-D684-378A-308803AE7818}"/>
          </ac:spMkLst>
        </pc:spChg>
        <pc:spChg chg="add mod">
          <ac:chgData name="Minhyuk Sung" userId="7383d872-65b7-4091-bdc0-d548419df54b" providerId="ADAL" clId="{86C7E79A-BEEA-924B-9023-AF487EE254E3}" dt="2023-09-19T06:56:51.127" v="908" actId="14100"/>
          <ac:spMkLst>
            <pc:docMk/>
            <pc:sldMk cId="4080348289" sldId="3991"/>
            <ac:spMk id="17" creationId="{A927EF36-982F-8A54-01EA-D5E35F657D23}"/>
          </ac:spMkLst>
        </pc:spChg>
        <pc:spChg chg="add mod">
          <ac:chgData name="Minhyuk Sung" userId="7383d872-65b7-4091-bdc0-d548419df54b" providerId="ADAL" clId="{86C7E79A-BEEA-924B-9023-AF487EE254E3}" dt="2023-09-19T07:18:36.055" v="1334" actId="553"/>
          <ac:spMkLst>
            <pc:docMk/>
            <pc:sldMk cId="4080348289" sldId="3991"/>
            <ac:spMk id="18" creationId="{4E4666DD-29E9-F940-D5F2-482902DECCC9}"/>
          </ac:spMkLst>
        </pc:spChg>
        <pc:picChg chg="add del mod">
          <ac:chgData name="Minhyuk Sung" userId="7383d872-65b7-4091-bdc0-d548419df54b" providerId="ADAL" clId="{86C7E79A-BEEA-924B-9023-AF487EE254E3}" dt="2023-09-19T06:29:46.778" v="702" actId="21"/>
          <ac:picMkLst>
            <pc:docMk/>
            <pc:sldMk cId="4080348289" sldId="3991"/>
            <ac:picMk id="5" creationId="{069BC75F-4452-43FA-14DB-B5B88E916B04}"/>
          </ac:picMkLst>
        </pc:picChg>
        <pc:picChg chg="add mod">
          <ac:chgData name="Minhyuk Sung" userId="7383d872-65b7-4091-bdc0-d548419df54b" providerId="ADAL" clId="{86C7E79A-BEEA-924B-9023-AF487EE254E3}" dt="2023-09-19T06:53:42.186" v="867" actId="1076"/>
          <ac:picMkLst>
            <pc:docMk/>
            <pc:sldMk cId="4080348289" sldId="3991"/>
            <ac:picMk id="8" creationId="{91C3042B-4B03-6E80-D291-0EE8D519E1BC}"/>
          </ac:picMkLst>
        </pc:picChg>
        <pc:picChg chg="add mod">
          <ac:chgData name="Minhyuk Sung" userId="7383d872-65b7-4091-bdc0-d548419df54b" providerId="ADAL" clId="{86C7E79A-BEEA-924B-9023-AF487EE254E3}" dt="2023-09-19T06:53:58.058" v="872" actId="1076"/>
          <ac:picMkLst>
            <pc:docMk/>
            <pc:sldMk cId="4080348289" sldId="3991"/>
            <ac:picMk id="9" creationId="{5D1039E0-11B2-153C-2634-A9C05B0A7541}"/>
          </ac:picMkLst>
        </pc:picChg>
        <pc:cxnChg chg="add del mod">
          <ac:chgData name="Minhyuk Sung" userId="7383d872-65b7-4091-bdc0-d548419df54b" providerId="ADAL" clId="{86C7E79A-BEEA-924B-9023-AF487EE254E3}" dt="2023-09-19T06:55:57.029" v="900" actId="478"/>
          <ac:cxnSpMkLst>
            <pc:docMk/>
            <pc:sldMk cId="4080348289" sldId="3991"/>
            <ac:cxnSpMk id="14" creationId="{B04B92D1-B0E8-253C-8B8E-46E78E707BA4}"/>
          </ac:cxnSpMkLst>
        </pc:cxnChg>
      </pc:sldChg>
      <pc:sldChg chg="addSp delSp modSp add del mod modClrScheme chgLayout">
        <pc:chgData name="Minhyuk Sung" userId="7383d872-65b7-4091-bdc0-d548419df54b" providerId="ADAL" clId="{86C7E79A-BEEA-924B-9023-AF487EE254E3}" dt="2023-09-19T07:15:20.150" v="1273" actId="2696"/>
        <pc:sldMkLst>
          <pc:docMk/>
          <pc:sldMk cId="2072639172" sldId="3992"/>
        </pc:sldMkLst>
        <pc:spChg chg="mod ord">
          <ac:chgData name="Minhyuk Sung" userId="7383d872-65b7-4091-bdc0-d548419df54b" providerId="ADAL" clId="{86C7E79A-BEEA-924B-9023-AF487EE254E3}" dt="2023-09-19T06:53:45.570" v="868" actId="700"/>
          <ac:spMkLst>
            <pc:docMk/>
            <pc:sldMk cId="2072639172" sldId="3992"/>
            <ac:spMk id="2" creationId="{BB98F043-3C72-DBEB-AD1A-31D03E321004}"/>
          </ac:spMkLst>
        </pc:spChg>
        <pc:spChg chg="add del mod ord">
          <ac:chgData name="Minhyuk Sung" userId="7383d872-65b7-4091-bdc0-d548419df54b" providerId="ADAL" clId="{86C7E79A-BEEA-924B-9023-AF487EE254E3}" dt="2023-09-19T06:53:53.289" v="869"/>
          <ac:spMkLst>
            <pc:docMk/>
            <pc:sldMk cId="2072639172" sldId="3992"/>
            <ac:spMk id="3" creationId="{06016142-ADF7-BE6A-3731-FA90E675C86F}"/>
          </ac:spMkLst>
        </pc:spChg>
        <pc:spChg chg="mod ord">
          <ac:chgData name="Minhyuk Sung" userId="7383d872-65b7-4091-bdc0-d548419df54b" providerId="ADAL" clId="{86C7E79A-BEEA-924B-9023-AF487EE254E3}" dt="2023-09-19T06:53:45.570" v="868" actId="700"/>
          <ac:spMkLst>
            <pc:docMk/>
            <pc:sldMk cId="2072639172" sldId="3992"/>
            <ac:spMk id="4" creationId="{E9D1107D-658E-4A96-19C8-71A616B00CB2}"/>
          </ac:spMkLst>
        </pc:spChg>
        <pc:spChg chg="mod ord">
          <ac:chgData name="Minhyuk Sung" userId="7383d872-65b7-4091-bdc0-d548419df54b" providerId="ADAL" clId="{86C7E79A-BEEA-924B-9023-AF487EE254E3}" dt="2023-09-19T06:53:45.570" v="868" actId="700"/>
          <ac:spMkLst>
            <pc:docMk/>
            <pc:sldMk cId="2072639172" sldId="3992"/>
            <ac:spMk id="6" creationId="{51487CCA-622E-F74C-7620-E6A3D279CDF4}"/>
          </ac:spMkLst>
        </pc:spChg>
        <pc:spChg chg="add mod">
          <ac:chgData name="Minhyuk Sung" userId="7383d872-65b7-4091-bdc0-d548419df54b" providerId="ADAL" clId="{86C7E79A-BEEA-924B-9023-AF487EE254E3}" dt="2023-09-19T06:53:55.270" v="870" actId="21"/>
          <ac:spMkLst>
            <pc:docMk/>
            <pc:sldMk cId="2072639172" sldId="3992"/>
            <ac:spMk id="7" creationId="{8853E037-FFEE-DF07-54E1-2A1810435B2C}"/>
          </ac:spMkLst>
        </pc:spChg>
        <pc:picChg chg="add del mod">
          <ac:chgData name="Minhyuk Sung" userId="7383d872-65b7-4091-bdc0-d548419df54b" providerId="ADAL" clId="{86C7E79A-BEEA-924B-9023-AF487EE254E3}" dt="2023-09-19T06:53:55.270" v="870" actId="21"/>
          <ac:picMkLst>
            <pc:docMk/>
            <pc:sldMk cId="2072639172" sldId="3992"/>
            <ac:picMk id="5" creationId="{C5D01AD6-E896-C156-B915-7490213C3B9C}"/>
          </ac:picMkLst>
        </pc:picChg>
      </pc:sldChg>
      <pc:sldChg chg="add del">
        <pc:chgData name="Minhyuk Sung" userId="7383d872-65b7-4091-bdc0-d548419df54b" providerId="ADAL" clId="{86C7E79A-BEEA-924B-9023-AF487EE254E3}" dt="2023-09-19T05:43:34.882" v="68" actId="2696"/>
        <pc:sldMkLst>
          <pc:docMk/>
          <pc:sldMk cId="819282868" sldId="3993"/>
        </pc:sldMkLst>
      </pc:sldChg>
      <pc:sldChg chg="addSp delSp modSp add mod">
        <pc:chgData name="Minhyuk Sung" userId="7383d872-65b7-4091-bdc0-d548419df54b" providerId="ADAL" clId="{86C7E79A-BEEA-924B-9023-AF487EE254E3}" dt="2023-09-19T07:18:38.316" v="1335"/>
        <pc:sldMkLst>
          <pc:docMk/>
          <pc:sldMk cId="3857053979" sldId="3993"/>
        </pc:sldMkLst>
        <pc:spChg chg="mod">
          <ac:chgData name="Minhyuk Sung" userId="7383d872-65b7-4091-bdc0-d548419df54b" providerId="ADAL" clId="{86C7E79A-BEEA-924B-9023-AF487EE254E3}" dt="2023-09-19T07:12:08.015" v="1248"/>
          <ac:spMkLst>
            <pc:docMk/>
            <pc:sldMk cId="3857053979" sldId="3993"/>
            <ac:spMk id="2" creationId="{BB98F043-3C72-DBEB-AD1A-31D03E321004}"/>
          </ac:spMkLst>
        </pc:spChg>
        <pc:spChg chg="mod">
          <ac:chgData name="Minhyuk Sung" userId="7383d872-65b7-4091-bdc0-d548419df54b" providerId="ADAL" clId="{86C7E79A-BEEA-924B-9023-AF487EE254E3}" dt="2023-09-19T07:04:06.811" v="1205" actId="207"/>
          <ac:spMkLst>
            <pc:docMk/>
            <pc:sldMk cId="3857053979" sldId="3993"/>
            <ac:spMk id="6" creationId="{51487CCA-622E-F74C-7620-E6A3D279CDF4}"/>
          </ac:spMkLst>
        </pc:spChg>
        <pc:spChg chg="add mod">
          <ac:chgData name="Minhyuk Sung" userId="7383d872-65b7-4091-bdc0-d548419df54b" providerId="ADAL" clId="{86C7E79A-BEEA-924B-9023-AF487EE254E3}" dt="2023-09-19T06:58:30.072" v="955" actId="108"/>
          <ac:spMkLst>
            <pc:docMk/>
            <pc:sldMk cId="3857053979" sldId="3993"/>
            <ac:spMk id="7" creationId="{3DF7541A-D4F4-CD9C-7474-CD684714DFD6}"/>
          </ac:spMkLst>
        </pc:spChg>
        <pc:spChg chg="mod">
          <ac:chgData name="Minhyuk Sung" userId="7383d872-65b7-4091-bdc0-d548419df54b" providerId="ADAL" clId="{86C7E79A-BEEA-924B-9023-AF487EE254E3}" dt="2023-09-19T07:11:46.575" v="1238" actId="14100"/>
          <ac:spMkLst>
            <pc:docMk/>
            <pc:sldMk cId="3857053979" sldId="3993"/>
            <ac:spMk id="10" creationId="{43D8827C-05AF-DC04-5CD4-494A522E5802}"/>
          </ac:spMkLst>
        </pc:spChg>
        <pc:spChg chg="del">
          <ac:chgData name="Minhyuk Sung" userId="7383d872-65b7-4091-bdc0-d548419df54b" providerId="ADAL" clId="{86C7E79A-BEEA-924B-9023-AF487EE254E3}" dt="2023-09-19T06:57:25.169" v="922" actId="478"/>
          <ac:spMkLst>
            <pc:docMk/>
            <pc:sldMk cId="3857053979" sldId="3993"/>
            <ac:spMk id="11" creationId="{9371ED08-4F46-B41F-E07A-E1E8B8284CAE}"/>
          </ac:spMkLst>
        </pc:spChg>
        <pc:spChg chg="del">
          <ac:chgData name="Minhyuk Sung" userId="7383d872-65b7-4091-bdc0-d548419df54b" providerId="ADAL" clId="{86C7E79A-BEEA-924B-9023-AF487EE254E3}" dt="2023-09-19T06:57:26.439" v="923" actId="478"/>
          <ac:spMkLst>
            <pc:docMk/>
            <pc:sldMk cId="3857053979" sldId="3993"/>
            <ac:spMk id="12" creationId="{F4EC6F5D-8E23-632A-417B-B3D8D16BA395}"/>
          </ac:spMkLst>
        </pc:spChg>
        <pc:spChg chg="add mod">
          <ac:chgData name="Minhyuk Sung" userId="7383d872-65b7-4091-bdc0-d548419df54b" providerId="ADAL" clId="{86C7E79A-BEEA-924B-9023-AF487EE254E3}" dt="2023-09-19T07:18:38.316" v="1335"/>
          <ac:spMkLst>
            <pc:docMk/>
            <pc:sldMk cId="3857053979" sldId="3993"/>
            <ac:spMk id="14" creationId="{5A4A7472-536A-A700-71FE-B0F90CF3B3D5}"/>
          </ac:spMkLst>
        </pc:spChg>
        <pc:spChg chg="add del">
          <ac:chgData name="Minhyuk Sung" userId="7383d872-65b7-4091-bdc0-d548419df54b" providerId="ADAL" clId="{86C7E79A-BEEA-924B-9023-AF487EE254E3}" dt="2023-09-19T06:58:39.255" v="959" actId="478"/>
          <ac:spMkLst>
            <pc:docMk/>
            <pc:sldMk cId="3857053979" sldId="3993"/>
            <ac:spMk id="17" creationId="{A927EF36-982F-8A54-01EA-D5E35F657D23}"/>
          </ac:spMkLst>
        </pc:spChg>
        <pc:picChg chg="del mod">
          <ac:chgData name="Minhyuk Sung" userId="7383d872-65b7-4091-bdc0-d548419df54b" providerId="ADAL" clId="{86C7E79A-BEEA-924B-9023-AF487EE254E3}" dt="2023-09-19T06:58:26.956" v="954" actId="21"/>
          <ac:picMkLst>
            <pc:docMk/>
            <pc:sldMk cId="3857053979" sldId="3993"/>
            <ac:picMk id="9" creationId="{5D1039E0-11B2-153C-2634-A9C05B0A7541}"/>
          </ac:picMkLst>
        </pc:picChg>
        <pc:picChg chg="add mod">
          <ac:chgData name="Minhyuk Sung" userId="7383d872-65b7-4091-bdc0-d548419df54b" providerId="ADAL" clId="{86C7E79A-BEEA-924B-9023-AF487EE254E3}" dt="2023-09-19T06:58:37.203" v="958" actId="167"/>
          <ac:picMkLst>
            <pc:docMk/>
            <pc:sldMk cId="3857053979" sldId="3993"/>
            <ac:picMk id="13" creationId="{6348A01C-CD1B-24B6-D93B-F40A5AAD6D4B}"/>
          </ac:picMkLst>
        </pc:picChg>
        <pc:cxnChg chg="add del">
          <ac:chgData name="Minhyuk Sung" userId="7383d872-65b7-4091-bdc0-d548419df54b" providerId="ADAL" clId="{86C7E79A-BEEA-924B-9023-AF487EE254E3}" dt="2023-09-19T06:57:35.742" v="925" actId="478"/>
          <ac:cxnSpMkLst>
            <pc:docMk/>
            <pc:sldMk cId="3857053979" sldId="3993"/>
            <ac:cxnSpMk id="5" creationId="{DDFA34D6-53BD-80FA-56D7-0DF5C413D4C0}"/>
          </ac:cxnSpMkLst>
        </pc:cxnChg>
      </pc:sldChg>
      <pc:sldChg chg="addSp delSp modSp add mod">
        <pc:chgData name="Minhyuk Sung" userId="7383d872-65b7-4091-bdc0-d548419df54b" providerId="ADAL" clId="{86C7E79A-BEEA-924B-9023-AF487EE254E3}" dt="2023-09-19T07:18:39.014" v="1336"/>
        <pc:sldMkLst>
          <pc:docMk/>
          <pc:sldMk cId="2712283540" sldId="3994"/>
        </pc:sldMkLst>
        <pc:spChg chg="mod">
          <ac:chgData name="Minhyuk Sung" userId="7383d872-65b7-4091-bdc0-d548419df54b" providerId="ADAL" clId="{86C7E79A-BEEA-924B-9023-AF487EE254E3}" dt="2023-09-19T07:12:09.864" v="1249"/>
          <ac:spMkLst>
            <pc:docMk/>
            <pc:sldMk cId="2712283540" sldId="3994"/>
            <ac:spMk id="2" creationId="{BB98F043-3C72-DBEB-AD1A-31D03E321004}"/>
          </ac:spMkLst>
        </pc:spChg>
        <pc:spChg chg="mod">
          <ac:chgData name="Minhyuk Sung" userId="7383d872-65b7-4091-bdc0-d548419df54b" providerId="ADAL" clId="{86C7E79A-BEEA-924B-9023-AF487EE254E3}" dt="2023-09-19T07:15:13.954" v="1271" actId="20577"/>
          <ac:spMkLst>
            <pc:docMk/>
            <pc:sldMk cId="2712283540" sldId="3994"/>
            <ac:spMk id="6" creationId="{51487CCA-622E-F74C-7620-E6A3D279CDF4}"/>
          </ac:spMkLst>
        </pc:spChg>
        <pc:spChg chg="del">
          <ac:chgData name="Minhyuk Sung" userId="7383d872-65b7-4091-bdc0-d548419df54b" providerId="ADAL" clId="{86C7E79A-BEEA-924B-9023-AF487EE254E3}" dt="2023-09-19T07:11:38.220" v="1237" actId="478"/>
          <ac:spMkLst>
            <pc:docMk/>
            <pc:sldMk cId="2712283540" sldId="3994"/>
            <ac:spMk id="7" creationId="{3DF7541A-D4F4-CD9C-7474-CD684714DFD6}"/>
          </ac:spMkLst>
        </pc:spChg>
        <pc:spChg chg="mod">
          <ac:chgData name="Minhyuk Sung" userId="7383d872-65b7-4091-bdc0-d548419df54b" providerId="ADAL" clId="{86C7E79A-BEEA-924B-9023-AF487EE254E3}" dt="2023-09-19T07:11:51.079" v="1239" actId="14100"/>
          <ac:spMkLst>
            <pc:docMk/>
            <pc:sldMk cId="2712283540" sldId="3994"/>
            <ac:spMk id="10" creationId="{43D8827C-05AF-DC04-5CD4-494A522E5802}"/>
          </ac:spMkLst>
        </pc:spChg>
        <pc:spChg chg="add mod">
          <ac:chgData name="Minhyuk Sung" userId="7383d872-65b7-4091-bdc0-d548419df54b" providerId="ADAL" clId="{86C7E79A-BEEA-924B-9023-AF487EE254E3}" dt="2023-09-19T07:18:39.014" v="1336"/>
          <ac:spMkLst>
            <pc:docMk/>
            <pc:sldMk cId="2712283540" sldId="3994"/>
            <ac:spMk id="19" creationId="{1654560A-6E18-8625-E55F-5C2EC961778D}"/>
          </ac:spMkLst>
        </pc:spChg>
        <pc:picChg chg="add mod">
          <ac:chgData name="Minhyuk Sung" userId="7383d872-65b7-4091-bdc0-d548419df54b" providerId="ADAL" clId="{86C7E79A-BEEA-924B-9023-AF487EE254E3}" dt="2023-09-19T07:11:12.837" v="1231" actId="167"/>
          <ac:picMkLst>
            <pc:docMk/>
            <pc:sldMk cId="2712283540" sldId="3994"/>
            <ac:picMk id="12" creationId="{3117359C-26EC-B1D1-C26A-625FD3937649}"/>
          </ac:picMkLst>
        </pc:picChg>
        <pc:picChg chg="add del">
          <ac:chgData name="Minhyuk Sung" userId="7383d872-65b7-4091-bdc0-d548419df54b" providerId="ADAL" clId="{86C7E79A-BEEA-924B-9023-AF487EE254E3}" dt="2023-09-19T07:11:02.089" v="1228" actId="21"/>
          <ac:picMkLst>
            <pc:docMk/>
            <pc:sldMk cId="2712283540" sldId="3994"/>
            <ac:picMk id="13" creationId="{6348A01C-CD1B-24B6-D93B-F40A5AAD6D4B}"/>
          </ac:picMkLst>
        </pc:picChg>
        <pc:cxnChg chg="add mod">
          <ac:chgData name="Minhyuk Sung" userId="7383d872-65b7-4091-bdc0-d548419df54b" providerId="ADAL" clId="{86C7E79A-BEEA-924B-9023-AF487EE254E3}" dt="2023-09-19T07:11:05.839" v="1229" actId="108"/>
          <ac:cxnSpMkLst>
            <pc:docMk/>
            <pc:sldMk cId="2712283540" sldId="3994"/>
            <ac:cxnSpMk id="5" creationId="{15304BFB-1FF8-A54A-9ED3-2F5A3DF9B6A5}"/>
          </ac:cxnSpMkLst>
        </pc:cxnChg>
        <pc:cxnChg chg="add mod">
          <ac:chgData name="Minhyuk Sung" userId="7383d872-65b7-4091-bdc0-d548419df54b" providerId="ADAL" clId="{86C7E79A-BEEA-924B-9023-AF487EE254E3}" dt="2023-09-19T07:11:32.976" v="1236" actId="14100"/>
          <ac:cxnSpMkLst>
            <pc:docMk/>
            <pc:sldMk cId="2712283540" sldId="3994"/>
            <ac:cxnSpMk id="14" creationId="{F61C3E19-E08F-86BA-1900-903E444CCF43}"/>
          </ac:cxnSpMkLst>
        </pc:cxnChg>
      </pc:sldChg>
      <pc:sldChg chg="addSp delSp modSp add mod">
        <pc:chgData name="Minhyuk Sung" userId="7383d872-65b7-4091-bdc0-d548419df54b" providerId="ADAL" clId="{86C7E79A-BEEA-924B-9023-AF487EE254E3}" dt="2023-09-19T07:18:39.629" v="1337"/>
        <pc:sldMkLst>
          <pc:docMk/>
          <pc:sldMk cId="1659832755" sldId="3995"/>
        </pc:sldMkLst>
        <pc:spChg chg="add mod">
          <ac:chgData name="Minhyuk Sung" userId="7383d872-65b7-4091-bdc0-d548419df54b" providerId="ADAL" clId="{86C7E79A-BEEA-924B-9023-AF487EE254E3}" dt="2023-09-19T07:15:59.477" v="1296"/>
          <ac:spMkLst>
            <pc:docMk/>
            <pc:sldMk cId="1659832755" sldId="3995"/>
            <ac:spMk id="3" creationId="{78B4BFE6-749F-5DAB-E9EC-E1533E3E47DC}"/>
          </ac:spMkLst>
        </pc:spChg>
        <pc:spChg chg="mod">
          <ac:chgData name="Minhyuk Sung" userId="7383d872-65b7-4091-bdc0-d548419df54b" providerId="ADAL" clId="{86C7E79A-BEEA-924B-9023-AF487EE254E3}" dt="2023-09-19T07:15:48.159" v="1294"/>
          <ac:spMkLst>
            <pc:docMk/>
            <pc:sldMk cId="1659832755" sldId="3995"/>
            <ac:spMk id="6" creationId="{51487CCA-622E-F74C-7620-E6A3D279CDF4}"/>
          </ac:spMkLst>
        </pc:spChg>
        <pc:spChg chg="add del mod">
          <ac:chgData name="Minhyuk Sung" userId="7383d872-65b7-4091-bdc0-d548419df54b" providerId="ADAL" clId="{86C7E79A-BEEA-924B-9023-AF487EE254E3}" dt="2023-09-19T07:16:25.722" v="1305" actId="478"/>
          <ac:spMkLst>
            <pc:docMk/>
            <pc:sldMk cId="1659832755" sldId="3995"/>
            <ac:spMk id="17" creationId="{E90CAC1F-A4D4-4D4B-47F2-8B658DC2067C}"/>
          </ac:spMkLst>
        </pc:spChg>
        <pc:spChg chg="add del">
          <ac:chgData name="Minhyuk Sung" userId="7383d872-65b7-4091-bdc0-d548419df54b" providerId="ADAL" clId="{86C7E79A-BEEA-924B-9023-AF487EE254E3}" dt="2023-09-19T07:16:51.242" v="1310" actId="478"/>
          <ac:spMkLst>
            <pc:docMk/>
            <pc:sldMk cId="1659832755" sldId="3995"/>
            <ac:spMk id="18" creationId="{FF11C913-30C6-A60C-9BC7-1AF61986BADE}"/>
          </ac:spMkLst>
        </pc:spChg>
        <pc:spChg chg="add mod">
          <ac:chgData name="Minhyuk Sung" userId="7383d872-65b7-4091-bdc0-d548419df54b" providerId="ADAL" clId="{86C7E79A-BEEA-924B-9023-AF487EE254E3}" dt="2023-09-19T07:17:10.840" v="1313" actId="108"/>
          <ac:spMkLst>
            <pc:docMk/>
            <pc:sldMk cId="1659832755" sldId="3995"/>
            <ac:spMk id="19" creationId="{36808F26-5EE7-6576-E4E5-3EE23298D769}"/>
          </ac:spMkLst>
        </pc:spChg>
        <pc:spChg chg="add mod">
          <ac:chgData name="Minhyuk Sung" userId="7383d872-65b7-4091-bdc0-d548419df54b" providerId="ADAL" clId="{86C7E79A-BEEA-924B-9023-AF487EE254E3}" dt="2023-09-19T07:17:34.418" v="1318" actId="108"/>
          <ac:spMkLst>
            <pc:docMk/>
            <pc:sldMk cId="1659832755" sldId="3995"/>
            <ac:spMk id="21" creationId="{E4C49BDD-9F6D-3129-974E-C737C9104CDF}"/>
          </ac:spMkLst>
        </pc:spChg>
        <pc:spChg chg="add mod">
          <ac:chgData name="Minhyuk Sung" userId="7383d872-65b7-4091-bdc0-d548419df54b" providerId="ADAL" clId="{86C7E79A-BEEA-924B-9023-AF487EE254E3}" dt="2023-09-19T07:18:39.629" v="1337"/>
          <ac:spMkLst>
            <pc:docMk/>
            <pc:sldMk cId="1659832755" sldId="3995"/>
            <ac:spMk id="23" creationId="{1C6772B0-50AE-0F15-721C-6276B1219629}"/>
          </ac:spMkLst>
        </pc:spChg>
        <pc:picChg chg="add del mod">
          <ac:chgData name="Minhyuk Sung" userId="7383d872-65b7-4091-bdc0-d548419df54b" providerId="ADAL" clId="{86C7E79A-BEEA-924B-9023-AF487EE254E3}" dt="2023-09-19T07:17:07.307" v="1312" actId="21"/>
          <ac:picMkLst>
            <pc:docMk/>
            <pc:sldMk cId="1659832755" sldId="3995"/>
            <ac:picMk id="12" creationId="{3117359C-26EC-B1D1-C26A-625FD3937649}"/>
          </ac:picMkLst>
        </pc:picChg>
        <pc:picChg chg="add del mod">
          <ac:chgData name="Minhyuk Sung" userId="7383d872-65b7-4091-bdc0-d548419df54b" providerId="ADAL" clId="{86C7E79A-BEEA-924B-9023-AF487EE254E3}" dt="2023-09-19T07:17:30.955" v="1317" actId="21"/>
          <ac:picMkLst>
            <pc:docMk/>
            <pc:sldMk cId="1659832755" sldId="3995"/>
            <ac:picMk id="20" creationId="{C840E32F-F633-1D12-8A7B-EE61243477BD}"/>
          </ac:picMkLst>
        </pc:picChg>
        <pc:picChg chg="add mod">
          <ac:chgData name="Minhyuk Sung" userId="7383d872-65b7-4091-bdc0-d548419df54b" providerId="ADAL" clId="{86C7E79A-BEEA-924B-9023-AF487EE254E3}" dt="2023-09-19T07:17:38.274" v="1320" actId="167"/>
          <ac:picMkLst>
            <pc:docMk/>
            <pc:sldMk cId="1659832755" sldId="3995"/>
            <ac:picMk id="22" creationId="{5DE83970-DA24-6E11-331E-8D20560C0DDC}"/>
          </ac:picMkLst>
        </pc:picChg>
        <pc:cxnChg chg="add mod">
          <ac:chgData name="Minhyuk Sung" userId="7383d872-65b7-4091-bdc0-d548419df54b" providerId="ADAL" clId="{86C7E79A-BEEA-924B-9023-AF487EE254E3}" dt="2023-09-19T07:16:12.399" v="1299" actId="14100"/>
          <ac:cxnSpMkLst>
            <pc:docMk/>
            <pc:sldMk cId="1659832755" sldId="3995"/>
            <ac:cxnSpMk id="7" creationId="{72AD6BE2-F61D-06D5-918E-2DC158A3C7AA}"/>
          </ac:cxnSpMkLst>
        </pc:cxnChg>
        <pc:cxnChg chg="add mod">
          <ac:chgData name="Minhyuk Sung" userId="7383d872-65b7-4091-bdc0-d548419df54b" providerId="ADAL" clId="{86C7E79A-BEEA-924B-9023-AF487EE254E3}" dt="2023-09-19T07:16:20.584" v="1302" actId="14100"/>
          <ac:cxnSpMkLst>
            <pc:docMk/>
            <pc:sldMk cId="1659832755" sldId="3995"/>
            <ac:cxnSpMk id="13" creationId="{D083C433-9655-4E7E-A544-C612C4F3268C}"/>
          </ac:cxnSpMkLst>
        </pc:cxnChg>
      </pc:sldChg>
      <pc:sldChg chg="add">
        <pc:chgData name="Minhyuk Sung" userId="7383d872-65b7-4091-bdc0-d548419df54b" providerId="ADAL" clId="{86C7E79A-BEEA-924B-9023-AF487EE254E3}" dt="2023-09-19T14:36:56.006" v="8764"/>
        <pc:sldMkLst>
          <pc:docMk/>
          <pc:sldMk cId="308570664" sldId="3996"/>
        </pc:sldMkLst>
      </pc:sldChg>
      <pc:sldChg chg="addSp delSp modSp new del mod modClrScheme chgLayout">
        <pc:chgData name="Minhyuk Sung" userId="7383d872-65b7-4091-bdc0-d548419df54b" providerId="ADAL" clId="{86C7E79A-BEEA-924B-9023-AF487EE254E3}" dt="2023-09-19T14:36:53.594" v="8763" actId="2696"/>
        <pc:sldMkLst>
          <pc:docMk/>
          <pc:sldMk cId="502563628" sldId="3996"/>
        </pc:sldMkLst>
        <pc:spChg chg="mod ord">
          <ac:chgData name="Minhyuk Sung" userId="7383d872-65b7-4091-bdc0-d548419df54b" providerId="ADAL" clId="{86C7E79A-BEEA-924B-9023-AF487EE254E3}" dt="2023-09-19T07:22:05.094" v="1381" actId="700"/>
          <ac:spMkLst>
            <pc:docMk/>
            <pc:sldMk cId="502563628" sldId="3996"/>
            <ac:spMk id="2" creationId="{BCCDF7C6-38C8-334E-85C5-F8B2A2B8AB51}"/>
          </ac:spMkLst>
        </pc:spChg>
        <pc:spChg chg="del mod ord">
          <ac:chgData name="Minhyuk Sung" userId="7383d872-65b7-4091-bdc0-d548419df54b" providerId="ADAL" clId="{86C7E79A-BEEA-924B-9023-AF487EE254E3}" dt="2023-09-19T07:22:05.094" v="1381" actId="700"/>
          <ac:spMkLst>
            <pc:docMk/>
            <pc:sldMk cId="502563628" sldId="3996"/>
            <ac:spMk id="3" creationId="{E52145E0-D79F-DDB8-6A1B-8C1C43DB7AEF}"/>
          </ac:spMkLst>
        </pc:spChg>
        <pc:spChg chg="del">
          <ac:chgData name="Minhyuk Sung" userId="7383d872-65b7-4091-bdc0-d548419df54b" providerId="ADAL" clId="{86C7E79A-BEEA-924B-9023-AF487EE254E3}" dt="2023-09-19T07:22:05.094" v="1381" actId="700"/>
          <ac:spMkLst>
            <pc:docMk/>
            <pc:sldMk cId="502563628" sldId="3996"/>
            <ac:spMk id="4" creationId="{0424E7B3-3B46-73A3-481E-10172B1735FA}"/>
          </ac:spMkLst>
        </pc:spChg>
        <pc:spChg chg="mod ord">
          <ac:chgData name="Minhyuk Sung" userId="7383d872-65b7-4091-bdc0-d548419df54b" providerId="ADAL" clId="{86C7E79A-BEEA-924B-9023-AF487EE254E3}" dt="2023-09-19T07:22:05.094" v="1381" actId="700"/>
          <ac:spMkLst>
            <pc:docMk/>
            <pc:sldMk cId="502563628" sldId="3996"/>
            <ac:spMk id="5" creationId="{7C0DA8CE-C998-8B91-FC18-2AC5D3E1DEEB}"/>
          </ac:spMkLst>
        </pc:spChg>
        <pc:spChg chg="add mod ord">
          <ac:chgData name="Minhyuk Sung" userId="7383d872-65b7-4091-bdc0-d548419df54b" providerId="ADAL" clId="{86C7E79A-BEEA-924B-9023-AF487EE254E3}" dt="2023-09-19T07:28:05.877" v="1625" actId="404"/>
          <ac:spMkLst>
            <pc:docMk/>
            <pc:sldMk cId="502563628" sldId="3996"/>
            <ac:spMk id="6" creationId="{40AABE78-445A-896C-3EF7-9A61F7F63BE9}"/>
          </ac:spMkLst>
        </pc:spChg>
        <pc:spChg chg="add mod">
          <ac:chgData name="Minhyuk Sung" userId="7383d872-65b7-4091-bdc0-d548419df54b" providerId="ADAL" clId="{86C7E79A-BEEA-924B-9023-AF487EE254E3}" dt="2023-09-19T07:33:11.337" v="1682" actId="164"/>
          <ac:spMkLst>
            <pc:docMk/>
            <pc:sldMk cId="502563628" sldId="3996"/>
            <ac:spMk id="7" creationId="{34380A0B-C90B-0B01-98E4-7163DADCF70B}"/>
          </ac:spMkLst>
        </pc:spChg>
        <pc:spChg chg="add del mod">
          <ac:chgData name="Minhyuk Sung" userId="7383d872-65b7-4091-bdc0-d548419df54b" providerId="ADAL" clId="{86C7E79A-BEEA-924B-9023-AF487EE254E3}" dt="2023-09-19T07:27:34.916" v="1618"/>
          <ac:spMkLst>
            <pc:docMk/>
            <pc:sldMk cId="502563628" sldId="3996"/>
            <ac:spMk id="8" creationId="{A0A570AF-6F3A-FE61-88E5-B654B29E8AC3}"/>
          </ac:spMkLst>
        </pc:spChg>
        <pc:spChg chg="add del mod">
          <ac:chgData name="Minhyuk Sung" userId="7383d872-65b7-4091-bdc0-d548419df54b" providerId="ADAL" clId="{86C7E79A-BEEA-924B-9023-AF487EE254E3}" dt="2023-09-19T07:32:45.766" v="1673" actId="478"/>
          <ac:spMkLst>
            <pc:docMk/>
            <pc:sldMk cId="502563628" sldId="3996"/>
            <ac:spMk id="9" creationId="{3151AB83-5C2A-456D-7E47-A356CBAC3FCB}"/>
          </ac:spMkLst>
        </pc:spChg>
        <pc:spChg chg="add mod">
          <ac:chgData name="Minhyuk Sung" userId="7383d872-65b7-4091-bdc0-d548419df54b" providerId="ADAL" clId="{86C7E79A-BEEA-924B-9023-AF487EE254E3}" dt="2023-09-19T07:33:11.337" v="1682" actId="164"/>
          <ac:spMkLst>
            <pc:docMk/>
            <pc:sldMk cId="502563628" sldId="3996"/>
            <ac:spMk id="11" creationId="{9780148A-E9EA-5240-0F0B-384EA6403F4B}"/>
          </ac:spMkLst>
        </pc:spChg>
        <pc:spChg chg="add mod">
          <ac:chgData name="Minhyuk Sung" userId="7383d872-65b7-4091-bdc0-d548419df54b" providerId="ADAL" clId="{86C7E79A-BEEA-924B-9023-AF487EE254E3}" dt="2023-09-19T07:33:11.337" v="1682" actId="164"/>
          <ac:spMkLst>
            <pc:docMk/>
            <pc:sldMk cId="502563628" sldId="3996"/>
            <ac:spMk id="12" creationId="{897611EA-2B84-8669-421C-E1056BCEC848}"/>
          </ac:spMkLst>
        </pc:spChg>
        <pc:grpChg chg="add del mod">
          <ac:chgData name="Minhyuk Sung" userId="7383d872-65b7-4091-bdc0-d548419df54b" providerId="ADAL" clId="{86C7E79A-BEEA-924B-9023-AF487EE254E3}" dt="2023-09-19T07:32:25.737" v="1662" actId="165"/>
          <ac:grpSpMkLst>
            <pc:docMk/>
            <pc:sldMk cId="502563628" sldId="3996"/>
            <ac:grpSpMk id="10" creationId="{9B1A6462-EBCE-AFE1-E6EB-D1E354C36E50}"/>
          </ac:grpSpMkLst>
        </pc:grpChg>
        <pc:grpChg chg="add mod">
          <ac:chgData name="Minhyuk Sung" userId="7383d872-65b7-4091-bdc0-d548419df54b" providerId="ADAL" clId="{86C7E79A-BEEA-924B-9023-AF487EE254E3}" dt="2023-09-19T07:33:11.337" v="1682" actId="164"/>
          <ac:grpSpMkLst>
            <pc:docMk/>
            <pc:sldMk cId="502563628" sldId="3996"/>
            <ac:grpSpMk id="13" creationId="{E9443992-33FE-A841-5097-ADCDE9BEC194}"/>
          </ac:grpSpMkLst>
        </pc:grpChg>
        <pc:picChg chg="add mod topLvl">
          <ac:chgData name="Minhyuk Sung" userId="7383d872-65b7-4091-bdc0-d548419df54b" providerId="ADAL" clId="{86C7E79A-BEEA-924B-9023-AF487EE254E3}" dt="2023-09-19T07:33:11.337" v="1682" actId="164"/>
          <ac:picMkLst>
            <pc:docMk/>
            <pc:sldMk cId="502563628" sldId="3996"/>
            <ac:picMk id="10242" creationId="{EEBB5E18-CBF8-D3C8-C4F6-D303BF594C1C}"/>
          </ac:picMkLst>
        </pc:picChg>
        <pc:picChg chg="add mod topLvl">
          <ac:chgData name="Minhyuk Sung" userId="7383d872-65b7-4091-bdc0-d548419df54b" providerId="ADAL" clId="{86C7E79A-BEEA-924B-9023-AF487EE254E3}" dt="2023-09-19T07:33:11.337" v="1682" actId="164"/>
          <ac:picMkLst>
            <pc:docMk/>
            <pc:sldMk cId="502563628" sldId="3996"/>
            <ac:picMk id="10244" creationId="{25B6F96F-AD1A-60CD-990A-5FFD5AC0C0B5}"/>
          </ac:picMkLst>
        </pc:picChg>
        <pc:picChg chg="add mod topLvl">
          <ac:chgData name="Minhyuk Sung" userId="7383d872-65b7-4091-bdc0-d548419df54b" providerId="ADAL" clId="{86C7E79A-BEEA-924B-9023-AF487EE254E3}" dt="2023-09-19T07:33:11.337" v="1682" actId="164"/>
          <ac:picMkLst>
            <pc:docMk/>
            <pc:sldMk cId="502563628" sldId="3996"/>
            <ac:picMk id="10246" creationId="{4737BAB0-A11D-0EC4-9E7C-659DB89333CD}"/>
          </ac:picMkLst>
        </pc:picChg>
      </pc:sldChg>
      <pc:sldChg chg="modSp new del mod">
        <pc:chgData name="Minhyuk Sung" userId="7383d872-65b7-4091-bdc0-d548419df54b" providerId="ADAL" clId="{86C7E79A-BEEA-924B-9023-AF487EE254E3}" dt="2023-09-19T14:36:53.594" v="8763" actId="2696"/>
        <pc:sldMkLst>
          <pc:docMk/>
          <pc:sldMk cId="3602709633" sldId="3997"/>
        </pc:sldMkLst>
        <pc:spChg chg="mod">
          <ac:chgData name="Minhyuk Sung" userId="7383d872-65b7-4091-bdc0-d548419df54b" providerId="ADAL" clId="{86C7E79A-BEEA-924B-9023-AF487EE254E3}" dt="2023-09-19T07:33:22.492" v="1689" actId="20577"/>
          <ac:spMkLst>
            <pc:docMk/>
            <pc:sldMk cId="3602709633" sldId="3997"/>
            <ac:spMk id="2" creationId="{8395FA79-1EB0-ED0D-52E3-699F87F4E494}"/>
          </ac:spMkLst>
        </pc:spChg>
      </pc:sldChg>
      <pc:sldChg chg="addSp delSp modSp add mod">
        <pc:chgData name="Minhyuk Sung" userId="7383d872-65b7-4091-bdc0-d548419df54b" providerId="ADAL" clId="{86C7E79A-BEEA-924B-9023-AF487EE254E3}" dt="2023-09-20T01:10:56.842" v="9646" actId="20577"/>
        <pc:sldMkLst>
          <pc:docMk/>
          <pc:sldMk cId="3871336100" sldId="3997"/>
        </pc:sldMkLst>
        <pc:spChg chg="mod">
          <ac:chgData name="Minhyuk Sung" userId="7383d872-65b7-4091-bdc0-d548419df54b" providerId="ADAL" clId="{86C7E79A-BEEA-924B-9023-AF487EE254E3}" dt="2023-09-20T01:10:56.842" v="9646" actId="20577"/>
          <ac:spMkLst>
            <pc:docMk/>
            <pc:sldMk cId="3871336100" sldId="3997"/>
            <ac:spMk id="3" creationId="{817015A8-8116-D36B-D61A-4ED85E956C11}"/>
          </ac:spMkLst>
        </pc:spChg>
        <pc:spChg chg="add mod">
          <ac:chgData name="Minhyuk Sung" userId="7383d872-65b7-4091-bdc0-d548419df54b" providerId="ADAL" clId="{86C7E79A-BEEA-924B-9023-AF487EE254E3}" dt="2023-09-19T14:46:07.304" v="8920" actId="1076"/>
          <ac:spMkLst>
            <pc:docMk/>
            <pc:sldMk cId="3871336100" sldId="3997"/>
            <ac:spMk id="9" creationId="{09DDE43A-0659-1850-F32D-F69CD43B3EC5}"/>
          </ac:spMkLst>
        </pc:spChg>
        <pc:picChg chg="add mod">
          <ac:chgData name="Minhyuk Sung" userId="7383d872-65b7-4091-bdc0-d548419df54b" providerId="ADAL" clId="{86C7E79A-BEEA-924B-9023-AF487EE254E3}" dt="2023-09-19T14:46:16.851" v="8921" actId="1076"/>
          <ac:picMkLst>
            <pc:docMk/>
            <pc:sldMk cId="3871336100" sldId="3997"/>
            <ac:picMk id="12290" creationId="{F4C1749B-8D61-683A-1113-D5A8E490B97F}"/>
          </ac:picMkLst>
        </pc:picChg>
        <pc:picChg chg="add mod">
          <ac:chgData name="Minhyuk Sung" userId="7383d872-65b7-4091-bdc0-d548419df54b" providerId="ADAL" clId="{86C7E79A-BEEA-924B-9023-AF487EE254E3}" dt="2023-09-19T14:46:16.851" v="8921" actId="1076"/>
          <ac:picMkLst>
            <pc:docMk/>
            <pc:sldMk cId="3871336100" sldId="3997"/>
            <ac:picMk id="12292" creationId="{513E549C-F2D1-0AE5-5E9B-FD681E49B4DF}"/>
          </ac:picMkLst>
        </pc:picChg>
        <pc:cxnChg chg="add mod">
          <ac:chgData name="Minhyuk Sung" userId="7383d872-65b7-4091-bdc0-d548419df54b" providerId="ADAL" clId="{86C7E79A-BEEA-924B-9023-AF487EE254E3}" dt="2023-09-19T14:46:16.851" v="8921" actId="1076"/>
          <ac:cxnSpMkLst>
            <pc:docMk/>
            <pc:sldMk cId="3871336100" sldId="3997"/>
            <ac:cxnSpMk id="6" creationId="{FFE82885-A424-E914-C670-1013708525B5}"/>
          </ac:cxnSpMkLst>
        </pc:cxnChg>
        <pc:cxnChg chg="add del mod">
          <ac:chgData name="Minhyuk Sung" userId="7383d872-65b7-4091-bdc0-d548419df54b" providerId="ADAL" clId="{86C7E79A-BEEA-924B-9023-AF487EE254E3}" dt="2023-09-19T14:45:46.482" v="8912" actId="478"/>
          <ac:cxnSpMkLst>
            <pc:docMk/>
            <pc:sldMk cId="3871336100" sldId="3997"/>
            <ac:cxnSpMk id="8" creationId="{05694205-78C2-5DED-DE52-70B325A3E043}"/>
          </ac:cxnSpMkLst>
        </pc:cxnChg>
      </pc:sldChg>
      <pc:sldChg chg="addSp modSp new mod">
        <pc:chgData name="Minhyuk Sung" userId="7383d872-65b7-4091-bdc0-d548419df54b" providerId="ADAL" clId="{86C7E79A-BEEA-924B-9023-AF487EE254E3}" dt="2023-09-19T14:54:20.225" v="9006"/>
        <pc:sldMkLst>
          <pc:docMk/>
          <pc:sldMk cId="99941750" sldId="3998"/>
        </pc:sldMkLst>
        <pc:spChg chg="mod">
          <ac:chgData name="Minhyuk Sung" userId="7383d872-65b7-4091-bdc0-d548419df54b" providerId="ADAL" clId="{86C7E79A-BEEA-924B-9023-AF487EE254E3}" dt="2023-09-19T14:50:41.176" v="8922"/>
          <ac:spMkLst>
            <pc:docMk/>
            <pc:sldMk cId="99941750" sldId="3998"/>
            <ac:spMk id="2" creationId="{F6662A20-C8AF-2866-0525-2C0397E35184}"/>
          </ac:spMkLst>
        </pc:spChg>
        <pc:spChg chg="mod">
          <ac:chgData name="Minhyuk Sung" userId="7383d872-65b7-4091-bdc0-d548419df54b" providerId="ADAL" clId="{86C7E79A-BEEA-924B-9023-AF487EE254E3}" dt="2023-09-19T14:53:58.037" v="8998" actId="404"/>
          <ac:spMkLst>
            <pc:docMk/>
            <pc:sldMk cId="99941750" sldId="3998"/>
            <ac:spMk id="3" creationId="{83CCB880-AC19-EA70-6E59-F6F1B3649A80}"/>
          </ac:spMkLst>
        </pc:spChg>
        <pc:spChg chg="add mod">
          <ac:chgData name="Minhyuk Sung" userId="7383d872-65b7-4091-bdc0-d548419df54b" providerId="ADAL" clId="{86C7E79A-BEEA-924B-9023-AF487EE254E3}" dt="2023-09-19T14:54:20.225" v="9006"/>
          <ac:spMkLst>
            <pc:docMk/>
            <pc:sldMk cId="99941750" sldId="3998"/>
            <ac:spMk id="7" creationId="{4A6A0D9C-38A4-646D-C5A5-C20D5676743E}"/>
          </ac:spMkLst>
        </pc:spChg>
        <pc:picChg chg="add mod">
          <ac:chgData name="Minhyuk Sung" userId="7383d872-65b7-4091-bdc0-d548419df54b" providerId="ADAL" clId="{86C7E79A-BEEA-924B-9023-AF487EE254E3}" dt="2023-09-19T14:54:06.096" v="9004" actId="1076"/>
          <ac:picMkLst>
            <pc:docMk/>
            <pc:sldMk cId="99941750" sldId="3998"/>
            <ac:picMk id="6" creationId="{7F9E7C8B-31BC-979B-9968-67022F364418}"/>
          </ac:picMkLst>
        </pc:picChg>
      </pc:sldChg>
      <pc:sldChg chg="addSp delSp modSp new mod modClrScheme chgLayout">
        <pc:chgData name="Minhyuk Sung" userId="7383d872-65b7-4091-bdc0-d548419df54b" providerId="ADAL" clId="{86C7E79A-BEEA-924B-9023-AF487EE254E3}" dt="2023-09-19T08:37:38.633" v="3800" actId="6549"/>
        <pc:sldMkLst>
          <pc:docMk/>
          <pc:sldMk cId="400701422" sldId="3999"/>
        </pc:sldMkLst>
        <pc:spChg chg="mod ord">
          <ac:chgData name="Minhyuk Sung" userId="7383d872-65b7-4091-bdc0-d548419df54b" providerId="ADAL" clId="{86C7E79A-BEEA-924B-9023-AF487EE254E3}" dt="2023-09-19T08:24:14.644" v="3137" actId="700"/>
          <ac:spMkLst>
            <pc:docMk/>
            <pc:sldMk cId="400701422" sldId="3999"/>
            <ac:spMk id="2" creationId="{964907EE-A67F-0174-AD74-AD6FE70B973B}"/>
          </ac:spMkLst>
        </pc:spChg>
        <pc:spChg chg="mod ord">
          <ac:chgData name="Minhyuk Sung" userId="7383d872-65b7-4091-bdc0-d548419df54b" providerId="ADAL" clId="{86C7E79A-BEEA-924B-9023-AF487EE254E3}" dt="2023-09-19T08:37:38.633" v="3800" actId="6549"/>
          <ac:spMkLst>
            <pc:docMk/>
            <pc:sldMk cId="400701422" sldId="3999"/>
            <ac:spMk id="3" creationId="{2D5AEBEA-C867-DD58-736F-FFFC8803718F}"/>
          </ac:spMkLst>
        </pc:spChg>
        <pc:spChg chg="mod ord">
          <ac:chgData name="Minhyuk Sung" userId="7383d872-65b7-4091-bdc0-d548419df54b" providerId="ADAL" clId="{86C7E79A-BEEA-924B-9023-AF487EE254E3}" dt="2023-09-19T08:24:14.644" v="3137" actId="700"/>
          <ac:spMkLst>
            <pc:docMk/>
            <pc:sldMk cId="400701422" sldId="3999"/>
            <ac:spMk id="4" creationId="{48765605-15F5-8FDC-1E6F-50B3CF8268DF}"/>
          </ac:spMkLst>
        </pc:spChg>
        <pc:spChg chg="add del mod ord">
          <ac:chgData name="Minhyuk Sung" userId="7383d872-65b7-4091-bdc0-d548419df54b" providerId="ADAL" clId="{86C7E79A-BEEA-924B-9023-AF487EE254E3}" dt="2023-09-19T08:24:14.644" v="3137" actId="700"/>
          <ac:spMkLst>
            <pc:docMk/>
            <pc:sldMk cId="400701422" sldId="3999"/>
            <ac:spMk id="5" creationId="{479A5768-A14B-B96D-5F7F-9AAAEDCF047A}"/>
          </ac:spMkLst>
        </pc:spChg>
      </pc:sldChg>
      <pc:sldChg chg="addSp delSp modSp new mod modClrScheme chgLayout">
        <pc:chgData name="Minhyuk Sung" userId="7383d872-65b7-4091-bdc0-d548419df54b" providerId="ADAL" clId="{86C7E79A-BEEA-924B-9023-AF487EE254E3}" dt="2023-09-19T14:58:46.023" v="9243" actId="20577"/>
        <pc:sldMkLst>
          <pc:docMk/>
          <pc:sldMk cId="3984217125" sldId="4000"/>
        </pc:sldMkLst>
        <pc:spChg chg="mod ord">
          <ac:chgData name="Minhyuk Sung" userId="7383d872-65b7-4091-bdc0-d548419df54b" providerId="ADAL" clId="{86C7E79A-BEEA-924B-9023-AF487EE254E3}" dt="2023-09-19T07:56:05.947" v="2287" actId="700"/>
          <ac:spMkLst>
            <pc:docMk/>
            <pc:sldMk cId="3984217125" sldId="4000"/>
            <ac:spMk id="2" creationId="{4EFA3C41-4966-1AAA-AF22-58592A224575}"/>
          </ac:spMkLst>
        </pc:spChg>
        <pc:spChg chg="del mod ord">
          <ac:chgData name="Minhyuk Sung" userId="7383d872-65b7-4091-bdc0-d548419df54b" providerId="ADAL" clId="{86C7E79A-BEEA-924B-9023-AF487EE254E3}" dt="2023-09-19T07:56:05.947" v="2287" actId="700"/>
          <ac:spMkLst>
            <pc:docMk/>
            <pc:sldMk cId="3984217125" sldId="4000"/>
            <ac:spMk id="3" creationId="{98D9E1ED-14A3-5DCF-6D8C-BDBA9D04CCDC}"/>
          </ac:spMkLst>
        </pc:spChg>
        <pc:spChg chg="mod ord">
          <ac:chgData name="Minhyuk Sung" userId="7383d872-65b7-4091-bdc0-d548419df54b" providerId="ADAL" clId="{86C7E79A-BEEA-924B-9023-AF487EE254E3}" dt="2023-09-19T07:56:05.947" v="2287" actId="700"/>
          <ac:spMkLst>
            <pc:docMk/>
            <pc:sldMk cId="3984217125" sldId="4000"/>
            <ac:spMk id="4" creationId="{BFAF6E07-E8BA-C54B-1C9C-E7613B3B2ED5}"/>
          </ac:spMkLst>
        </pc:spChg>
        <pc:spChg chg="add del mod ord">
          <ac:chgData name="Minhyuk Sung" userId="7383d872-65b7-4091-bdc0-d548419df54b" providerId="ADAL" clId="{86C7E79A-BEEA-924B-9023-AF487EE254E3}" dt="2023-09-19T07:56:07.249" v="2288"/>
          <ac:spMkLst>
            <pc:docMk/>
            <pc:sldMk cId="3984217125" sldId="4000"/>
            <ac:spMk id="5" creationId="{5D9D9068-2ACD-1037-1E42-55C9D7FED063}"/>
          </ac:spMkLst>
        </pc:spChg>
        <pc:spChg chg="add del mod ord">
          <ac:chgData name="Minhyuk Sung" userId="7383d872-65b7-4091-bdc0-d548419df54b" providerId="ADAL" clId="{86C7E79A-BEEA-924B-9023-AF487EE254E3}" dt="2023-09-19T07:56:11.838" v="2290"/>
          <ac:spMkLst>
            <pc:docMk/>
            <pc:sldMk cId="3984217125" sldId="4000"/>
            <ac:spMk id="6" creationId="{D44BC547-F9B4-4011-6CDA-014A514F5487}"/>
          </ac:spMkLst>
        </pc:spChg>
        <pc:spChg chg="add mod">
          <ac:chgData name="Minhyuk Sung" userId="7383d872-65b7-4091-bdc0-d548419df54b" providerId="ADAL" clId="{86C7E79A-BEEA-924B-9023-AF487EE254E3}" dt="2023-09-19T14:58:46.023" v="9243" actId="20577"/>
          <ac:spMkLst>
            <pc:docMk/>
            <pc:sldMk cId="3984217125" sldId="4000"/>
            <ac:spMk id="10" creationId="{4C53B1DE-E406-BDD2-DE3D-BB6804647208}"/>
          </ac:spMkLst>
        </pc:spChg>
        <pc:spChg chg="add mod">
          <ac:chgData name="Minhyuk Sung" userId="7383d872-65b7-4091-bdc0-d548419df54b" providerId="ADAL" clId="{86C7E79A-BEEA-924B-9023-AF487EE254E3}" dt="2023-09-19T07:57:11.125" v="2396" actId="1582"/>
          <ac:spMkLst>
            <pc:docMk/>
            <pc:sldMk cId="3984217125" sldId="4000"/>
            <ac:spMk id="12" creationId="{0E15DB52-C3A3-85AC-45C0-F70E433A8C8D}"/>
          </ac:spMkLst>
        </pc:spChg>
        <pc:spChg chg="add mod">
          <ac:chgData name="Minhyuk Sung" userId="7383d872-65b7-4091-bdc0-d548419df54b" providerId="ADAL" clId="{86C7E79A-BEEA-924B-9023-AF487EE254E3}" dt="2023-09-19T08:21:34.422" v="3068" actId="553"/>
          <ac:spMkLst>
            <pc:docMk/>
            <pc:sldMk cId="3984217125" sldId="4000"/>
            <ac:spMk id="13" creationId="{7CEACBDA-FEDF-A02A-80B0-6590B298E2E1}"/>
          </ac:spMkLst>
        </pc:spChg>
        <pc:picChg chg="add del mod">
          <ac:chgData name="Minhyuk Sung" userId="7383d872-65b7-4091-bdc0-d548419df54b" providerId="ADAL" clId="{86C7E79A-BEEA-924B-9023-AF487EE254E3}" dt="2023-09-19T07:56:10.371" v="2289" actId="21"/>
          <ac:picMkLst>
            <pc:docMk/>
            <pc:sldMk cId="3984217125" sldId="4000"/>
            <ac:picMk id="8" creationId="{25E1CD68-1A6D-2516-E2D2-615336D5E03D}"/>
          </ac:picMkLst>
        </pc:picChg>
        <pc:picChg chg="add mod">
          <ac:chgData name="Minhyuk Sung" userId="7383d872-65b7-4091-bdc0-d548419df54b" providerId="ADAL" clId="{86C7E79A-BEEA-924B-9023-AF487EE254E3}" dt="2023-09-19T07:56:11.838" v="2290"/>
          <ac:picMkLst>
            <pc:docMk/>
            <pc:sldMk cId="3984217125" sldId="4000"/>
            <ac:picMk id="11" creationId="{38AA19DD-1AB8-846A-2112-72B102CF3F4A}"/>
          </ac:picMkLst>
        </pc:picChg>
      </pc:sldChg>
      <pc:sldChg chg="addSp modSp add mod">
        <pc:chgData name="Minhyuk Sung" userId="7383d872-65b7-4091-bdc0-d548419df54b" providerId="ADAL" clId="{86C7E79A-BEEA-924B-9023-AF487EE254E3}" dt="2023-09-19T08:21:38.581" v="3069"/>
        <pc:sldMkLst>
          <pc:docMk/>
          <pc:sldMk cId="484619615" sldId="4001"/>
        </pc:sldMkLst>
        <pc:spChg chg="add mod">
          <ac:chgData name="Minhyuk Sung" userId="7383d872-65b7-4091-bdc0-d548419df54b" providerId="ADAL" clId="{86C7E79A-BEEA-924B-9023-AF487EE254E3}" dt="2023-09-19T08:21:38.581" v="3069"/>
          <ac:spMkLst>
            <pc:docMk/>
            <pc:sldMk cId="484619615" sldId="4001"/>
            <ac:spMk id="6" creationId="{005303CD-047A-BB89-EF15-BF6FBA25F95F}"/>
          </ac:spMkLst>
        </pc:spChg>
        <pc:spChg chg="mod">
          <ac:chgData name="Minhyuk Sung" userId="7383d872-65b7-4091-bdc0-d548419df54b" providerId="ADAL" clId="{86C7E79A-BEEA-924B-9023-AF487EE254E3}" dt="2023-09-19T07:58:23.414" v="2408" actId="20577"/>
          <ac:spMkLst>
            <pc:docMk/>
            <pc:sldMk cId="484619615" sldId="4001"/>
            <ac:spMk id="10" creationId="{4C53B1DE-E406-BDD2-DE3D-BB6804647208}"/>
          </ac:spMkLst>
        </pc:spChg>
        <pc:cxnChg chg="add mod">
          <ac:chgData name="Minhyuk Sung" userId="7383d872-65b7-4091-bdc0-d548419df54b" providerId="ADAL" clId="{86C7E79A-BEEA-924B-9023-AF487EE254E3}" dt="2023-09-19T07:58:38.159" v="2411" actId="1582"/>
          <ac:cxnSpMkLst>
            <pc:docMk/>
            <pc:sldMk cId="484619615" sldId="4001"/>
            <ac:cxnSpMk id="5" creationId="{2F4BD992-09D4-9803-3D95-6C26B4517F74}"/>
          </ac:cxnSpMkLst>
        </pc:cxnChg>
      </pc:sldChg>
      <pc:sldChg chg="addSp modSp add mod">
        <pc:chgData name="Minhyuk Sung" userId="7383d872-65b7-4091-bdc0-d548419df54b" providerId="ADAL" clId="{86C7E79A-BEEA-924B-9023-AF487EE254E3}" dt="2023-09-19T14:59:07.309" v="9244"/>
        <pc:sldMkLst>
          <pc:docMk/>
          <pc:sldMk cId="1904677049" sldId="4002"/>
        </pc:sldMkLst>
        <pc:spChg chg="add mod">
          <ac:chgData name="Minhyuk Sung" userId="7383d872-65b7-4091-bdc0-d548419df54b" providerId="ADAL" clId="{86C7E79A-BEEA-924B-9023-AF487EE254E3}" dt="2023-09-19T08:21:39.449" v="3070"/>
          <ac:spMkLst>
            <pc:docMk/>
            <pc:sldMk cId="1904677049" sldId="4002"/>
            <ac:spMk id="7" creationId="{80BDDC5F-9E6D-DC6F-00FF-8C96043E8248}"/>
          </ac:spMkLst>
        </pc:spChg>
        <pc:spChg chg="mod">
          <ac:chgData name="Minhyuk Sung" userId="7383d872-65b7-4091-bdc0-d548419df54b" providerId="ADAL" clId="{86C7E79A-BEEA-924B-9023-AF487EE254E3}" dt="2023-09-19T08:00:30.516" v="2540" actId="207"/>
          <ac:spMkLst>
            <pc:docMk/>
            <pc:sldMk cId="1904677049" sldId="4002"/>
            <ac:spMk id="10" creationId="{4C53B1DE-E406-BDD2-DE3D-BB6804647208}"/>
          </ac:spMkLst>
        </pc:spChg>
        <pc:cxnChg chg="mod">
          <ac:chgData name="Minhyuk Sung" userId="7383d872-65b7-4091-bdc0-d548419df54b" providerId="ADAL" clId="{86C7E79A-BEEA-924B-9023-AF487EE254E3}" dt="2023-09-19T08:00:40.270" v="2542" actId="14100"/>
          <ac:cxnSpMkLst>
            <pc:docMk/>
            <pc:sldMk cId="1904677049" sldId="4002"/>
            <ac:cxnSpMk id="5" creationId="{2F4BD992-09D4-9803-3D95-6C26B4517F74}"/>
          </ac:cxnSpMkLst>
        </pc:cxnChg>
        <pc:cxnChg chg="add mod">
          <ac:chgData name="Minhyuk Sung" userId="7383d872-65b7-4091-bdc0-d548419df54b" providerId="ADAL" clId="{86C7E79A-BEEA-924B-9023-AF487EE254E3}" dt="2023-09-19T14:59:07.309" v="9244"/>
          <ac:cxnSpMkLst>
            <pc:docMk/>
            <pc:sldMk cId="1904677049" sldId="4002"/>
            <ac:cxnSpMk id="8" creationId="{E02D944E-CEB2-3FAC-CD8B-81300D47502A}"/>
          </ac:cxnSpMkLst>
        </pc:cxnChg>
      </pc:sldChg>
      <pc:sldChg chg="addSp modSp add mod">
        <pc:chgData name="Minhyuk Sung" userId="7383d872-65b7-4091-bdc0-d548419df54b" providerId="ADAL" clId="{86C7E79A-BEEA-924B-9023-AF487EE254E3}" dt="2023-09-19T10:43:22.089" v="4950" actId="20577"/>
        <pc:sldMkLst>
          <pc:docMk/>
          <pc:sldMk cId="2431559224" sldId="4003"/>
        </pc:sldMkLst>
        <pc:spChg chg="add mod">
          <ac:chgData name="Minhyuk Sung" userId="7383d872-65b7-4091-bdc0-d548419df54b" providerId="ADAL" clId="{86C7E79A-BEEA-924B-9023-AF487EE254E3}" dt="2023-09-19T08:05:23.834" v="2844" actId="1035"/>
          <ac:spMkLst>
            <pc:docMk/>
            <pc:sldMk cId="2431559224" sldId="4003"/>
            <ac:spMk id="3" creationId="{1C6F11C1-D7BA-593E-8B84-7CC07EB57EC2}"/>
          </ac:spMkLst>
        </pc:spChg>
        <pc:spChg chg="add mod">
          <ac:chgData name="Minhyuk Sung" userId="7383d872-65b7-4091-bdc0-d548419df54b" providerId="ADAL" clId="{86C7E79A-BEEA-924B-9023-AF487EE254E3}" dt="2023-09-19T08:21:40.121" v="3071"/>
          <ac:spMkLst>
            <pc:docMk/>
            <pc:sldMk cId="2431559224" sldId="4003"/>
            <ac:spMk id="6" creationId="{A52CA4F7-D7B2-5763-468E-50C5A64D9DB6}"/>
          </ac:spMkLst>
        </pc:spChg>
        <pc:spChg chg="mod">
          <ac:chgData name="Minhyuk Sung" userId="7383d872-65b7-4091-bdc0-d548419df54b" providerId="ADAL" clId="{86C7E79A-BEEA-924B-9023-AF487EE254E3}" dt="2023-09-19T10:43:22.089" v="4950" actId="20577"/>
          <ac:spMkLst>
            <pc:docMk/>
            <pc:sldMk cId="2431559224" sldId="4003"/>
            <ac:spMk id="10" creationId="{4C53B1DE-E406-BDD2-DE3D-BB6804647208}"/>
          </ac:spMkLst>
        </pc:spChg>
        <pc:spChg chg="mod">
          <ac:chgData name="Minhyuk Sung" userId="7383d872-65b7-4091-bdc0-d548419df54b" providerId="ADAL" clId="{86C7E79A-BEEA-924B-9023-AF487EE254E3}" dt="2023-09-19T08:05:27.343" v="2845" actId="1076"/>
          <ac:spMkLst>
            <pc:docMk/>
            <pc:sldMk cId="2431559224" sldId="4003"/>
            <ac:spMk id="12" creationId="{0E15DB52-C3A3-85AC-45C0-F70E433A8C8D}"/>
          </ac:spMkLst>
        </pc:spChg>
        <pc:picChg chg="mod">
          <ac:chgData name="Minhyuk Sung" userId="7383d872-65b7-4091-bdc0-d548419df54b" providerId="ADAL" clId="{86C7E79A-BEEA-924B-9023-AF487EE254E3}" dt="2023-09-19T08:04:48.681" v="2833" actId="1076"/>
          <ac:picMkLst>
            <pc:docMk/>
            <pc:sldMk cId="2431559224" sldId="4003"/>
            <ac:picMk id="11" creationId="{38AA19DD-1AB8-846A-2112-72B102CF3F4A}"/>
          </ac:picMkLst>
        </pc:picChg>
      </pc:sldChg>
      <pc:sldChg chg="add del">
        <pc:chgData name="Minhyuk Sung" userId="7383d872-65b7-4091-bdc0-d548419df54b" providerId="ADAL" clId="{86C7E79A-BEEA-924B-9023-AF487EE254E3}" dt="2023-09-19T08:11:10.663" v="2903" actId="2696"/>
        <pc:sldMkLst>
          <pc:docMk/>
          <pc:sldMk cId="3693305269" sldId="4004"/>
        </pc:sldMkLst>
      </pc:sldChg>
      <pc:sldChg chg="addSp delSp modSp add mod">
        <pc:chgData name="Minhyuk Sung" userId="7383d872-65b7-4091-bdc0-d548419df54b" providerId="ADAL" clId="{86C7E79A-BEEA-924B-9023-AF487EE254E3}" dt="2023-09-19T10:17:04.780" v="4494" actId="207"/>
        <pc:sldMkLst>
          <pc:docMk/>
          <pc:sldMk cId="94434521" sldId="4005"/>
        </pc:sldMkLst>
        <pc:spChg chg="add mod">
          <ac:chgData name="Minhyuk Sung" userId="7383d872-65b7-4091-bdc0-d548419df54b" providerId="ADAL" clId="{86C7E79A-BEEA-924B-9023-AF487EE254E3}" dt="2023-09-19T08:20:46.595" v="3013" actId="571"/>
          <ac:spMkLst>
            <pc:docMk/>
            <pc:sldMk cId="94434521" sldId="4005"/>
            <ac:spMk id="3" creationId="{E78A2A57-0167-A11B-9852-BC459E39CA5C}"/>
          </ac:spMkLst>
        </pc:spChg>
        <pc:spChg chg="add mod">
          <ac:chgData name="Minhyuk Sung" userId="7383d872-65b7-4091-bdc0-d548419df54b" providerId="ADAL" clId="{86C7E79A-BEEA-924B-9023-AF487EE254E3}" dt="2023-09-19T08:21:42.317" v="3072"/>
          <ac:spMkLst>
            <pc:docMk/>
            <pc:sldMk cId="94434521" sldId="4005"/>
            <ac:spMk id="6" creationId="{CBFF5BBF-E458-C61B-2030-7C19394680F0}"/>
          </ac:spMkLst>
        </pc:spChg>
        <pc:spChg chg="mod">
          <ac:chgData name="Minhyuk Sung" userId="7383d872-65b7-4091-bdc0-d548419df54b" providerId="ADAL" clId="{86C7E79A-BEEA-924B-9023-AF487EE254E3}" dt="2023-09-19T10:17:04.780" v="4494" actId="207"/>
          <ac:spMkLst>
            <pc:docMk/>
            <pc:sldMk cId="94434521" sldId="4005"/>
            <ac:spMk id="10" creationId="{4C53B1DE-E406-BDD2-DE3D-BB6804647208}"/>
          </ac:spMkLst>
        </pc:spChg>
        <pc:spChg chg="mod">
          <ac:chgData name="Minhyuk Sung" userId="7383d872-65b7-4091-bdc0-d548419df54b" providerId="ADAL" clId="{86C7E79A-BEEA-924B-9023-AF487EE254E3}" dt="2023-09-19T08:20:41.238" v="3011" actId="1076"/>
          <ac:spMkLst>
            <pc:docMk/>
            <pc:sldMk cId="94434521" sldId="4005"/>
            <ac:spMk id="12" creationId="{0E15DB52-C3A3-85AC-45C0-F70E433A8C8D}"/>
          </ac:spMkLst>
        </pc:spChg>
        <pc:cxnChg chg="del">
          <ac:chgData name="Minhyuk Sung" userId="7383d872-65b7-4091-bdc0-d548419df54b" providerId="ADAL" clId="{86C7E79A-BEEA-924B-9023-AF487EE254E3}" dt="2023-09-19T08:20:43.438" v="3012" actId="478"/>
          <ac:cxnSpMkLst>
            <pc:docMk/>
            <pc:sldMk cId="94434521" sldId="4005"/>
            <ac:cxnSpMk id="5" creationId="{2F4BD992-09D4-9803-3D95-6C26B4517F74}"/>
          </ac:cxnSpMkLst>
        </pc:cxnChg>
      </pc:sldChg>
      <pc:sldChg chg="modSp add mod modAnim modNotesTx">
        <pc:chgData name="Minhyuk Sung" userId="7383d872-65b7-4091-bdc0-d548419df54b" providerId="ADAL" clId="{86C7E79A-BEEA-924B-9023-AF487EE254E3}" dt="2023-09-19T15:01:57.887" v="9274"/>
        <pc:sldMkLst>
          <pc:docMk/>
          <pc:sldMk cId="3250501285" sldId="4006"/>
        </pc:sldMkLst>
        <pc:spChg chg="mod">
          <ac:chgData name="Minhyuk Sung" userId="7383d872-65b7-4091-bdc0-d548419df54b" providerId="ADAL" clId="{86C7E79A-BEEA-924B-9023-AF487EE254E3}" dt="2023-09-19T15:01:20.368" v="9272" actId="207"/>
          <ac:spMkLst>
            <pc:docMk/>
            <pc:sldMk cId="3250501285" sldId="4006"/>
            <ac:spMk id="3" creationId="{2D5AEBEA-C867-DD58-736F-FFFC8803718F}"/>
          </ac:spMkLst>
        </pc:spChg>
      </pc:sldChg>
      <pc:sldChg chg="addSp delSp modSp new mod modClrScheme chgLayout">
        <pc:chgData name="Minhyuk Sung" userId="7383d872-65b7-4091-bdc0-d548419df54b" providerId="ADAL" clId="{86C7E79A-BEEA-924B-9023-AF487EE254E3}" dt="2023-09-20T01:19:23.429" v="9649" actId="20577"/>
        <pc:sldMkLst>
          <pc:docMk/>
          <pc:sldMk cId="2590254483" sldId="4007"/>
        </pc:sldMkLst>
        <pc:spChg chg="mod ord">
          <ac:chgData name="Minhyuk Sung" userId="7383d872-65b7-4091-bdc0-d548419df54b" providerId="ADAL" clId="{86C7E79A-BEEA-924B-9023-AF487EE254E3}" dt="2023-09-19T08:33:35.713" v="3569" actId="700"/>
          <ac:spMkLst>
            <pc:docMk/>
            <pc:sldMk cId="2590254483" sldId="4007"/>
            <ac:spMk id="2" creationId="{EF348B13-0912-0AB9-7906-8332E302900C}"/>
          </ac:spMkLst>
        </pc:spChg>
        <pc:spChg chg="mod ord">
          <ac:chgData name="Minhyuk Sung" userId="7383d872-65b7-4091-bdc0-d548419df54b" providerId="ADAL" clId="{86C7E79A-BEEA-924B-9023-AF487EE254E3}" dt="2023-09-20T01:19:23.429" v="9649" actId="20577"/>
          <ac:spMkLst>
            <pc:docMk/>
            <pc:sldMk cId="2590254483" sldId="4007"/>
            <ac:spMk id="3" creationId="{C1244197-D783-FF6B-1D84-05D0A8EB2170}"/>
          </ac:spMkLst>
        </pc:spChg>
        <pc:spChg chg="mod ord">
          <ac:chgData name="Minhyuk Sung" userId="7383d872-65b7-4091-bdc0-d548419df54b" providerId="ADAL" clId="{86C7E79A-BEEA-924B-9023-AF487EE254E3}" dt="2023-09-19T08:33:35.713" v="3569" actId="700"/>
          <ac:spMkLst>
            <pc:docMk/>
            <pc:sldMk cId="2590254483" sldId="4007"/>
            <ac:spMk id="4" creationId="{71D6C014-7C69-8088-85BC-E3CF4712BB61}"/>
          </ac:spMkLst>
        </pc:spChg>
        <pc:spChg chg="add del mod ord">
          <ac:chgData name="Minhyuk Sung" userId="7383d872-65b7-4091-bdc0-d548419df54b" providerId="ADAL" clId="{86C7E79A-BEEA-924B-9023-AF487EE254E3}" dt="2023-09-19T08:35:47.565" v="3735"/>
          <ac:spMkLst>
            <pc:docMk/>
            <pc:sldMk cId="2590254483" sldId="4007"/>
            <ac:spMk id="5" creationId="{67785054-A2B4-487E-AA00-2AA06E0E0EEE}"/>
          </ac:spMkLst>
        </pc:spChg>
        <pc:spChg chg="add mod">
          <ac:chgData name="Minhyuk Sung" userId="7383d872-65b7-4091-bdc0-d548419df54b" providerId="ADAL" clId="{86C7E79A-BEEA-924B-9023-AF487EE254E3}" dt="2023-09-19T08:35:52.395" v="3736"/>
          <ac:spMkLst>
            <pc:docMk/>
            <pc:sldMk cId="2590254483" sldId="4007"/>
            <ac:spMk id="7" creationId="{19D43AEF-533C-C436-A248-DEEF47AB9941}"/>
          </ac:spMkLst>
        </pc:spChg>
        <pc:spChg chg="add mod">
          <ac:chgData name="Minhyuk Sung" userId="7383d872-65b7-4091-bdc0-d548419df54b" providerId="ADAL" clId="{86C7E79A-BEEA-924B-9023-AF487EE254E3}" dt="2023-09-19T08:35:52.395" v="3736"/>
          <ac:spMkLst>
            <pc:docMk/>
            <pc:sldMk cId="2590254483" sldId="4007"/>
            <ac:spMk id="8" creationId="{14D218DD-D0EF-30FC-5C46-7BB69BE2B14D}"/>
          </ac:spMkLst>
        </pc:spChg>
        <pc:picChg chg="add mod">
          <ac:chgData name="Minhyuk Sung" userId="7383d872-65b7-4091-bdc0-d548419df54b" providerId="ADAL" clId="{86C7E79A-BEEA-924B-9023-AF487EE254E3}" dt="2023-09-19T08:35:47.565" v="3735"/>
          <ac:picMkLst>
            <pc:docMk/>
            <pc:sldMk cId="2590254483" sldId="4007"/>
            <ac:picMk id="6" creationId="{F6792FF4-BC65-8CCB-BEDB-8C72ACBE1A56}"/>
          </ac:picMkLst>
        </pc:picChg>
      </pc:sldChg>
      <pc:sldChg chg="modSp add del mod">
        <pc:chgData name="Minhyuk Sung" userId="7383d872-65b7-4091-bdc0-d548419df54b" providerId="ADAL" clId="{86C7E79A-BEEA-924B-9023-AF487EE254E3}" dt="2023-09-19T10:34:07.482" v="4726" actId="2696"/>
        <pc:sldMkLst>
          <pc:docMk/>
          <pc:sldMk cId="483666199" sldId="4008"/>
        </pc:sldMkLst>
        <pc:spChg chg="mod">
          <ac:chgData name="Minhyuk Sung" userId="7383d872-65b7-4091-bdc0-d548419df54b" providerId="ADAL" clId="{86C7E79A-BEEA-924B-9023-AF487EE254E3}" dt="2023-09-19T10:33:12.609" v="4725" actId="20577"/>
          <ac:spMkLst>
            <pc:docMk/>
            <pc:sldMk cId="483666199" sldId="4008"/>
            <ac:spMk id="2" creationId="{964907EE-A67F-0174-AD74-AD6FE70B973B}"/>
          </ac:spMkLst>
        </pc:spChg>
        <pc:spChg chg="mod">
          <ac:chgData name="Minhyuk Sung" userId="7383d872-65b7-4091-bdc0-d548419df54b" providerId="ADAL" clId="{86C7E79A-BEEA-924B-9023-AF487EE254E3}" dt="2023-09-19T08:51:25.950" v="4139" actId="207"/>
          <ac:spMkLst>
            <pc:docMk/>
            <pc:sldMk cId="483666199" sldId="4008"/>
            <ac:spMk id="3" creationId="{2D5AEBEA-C867-DD58-736F-FFFC8803718F}"/>
          </ac:spMkLst>
        </pc:spChg>
      </pc:sldChg>
      <pc:sldChg chg="modSp add del modAnim">
        <pc:chgData name="Minhyuk Sung" userId="7383d872-65b7-4091-bdc0-d548419df54b" providerId="ADAL" clId="{86C7E79A-BEEA-924B-9023-AF487EE254E3}" dt="2023-09-19T08:45:10.238" v="3805" actId="2696"/>
        <pc:sldMkLst>
          <pc:docMk/>
          <pc:sldMk cId="1452220842" sldId="4008"/>
        </pc:sldMkLst>
        <pc:spChg chg="mod">
          <ac:chgData name="Minhyuk Sung" userId="7383d872-65b7-4091-bdc0-d548419df54b" providerId="ADAL" clId="{86C7E79A-BEEA-924B-9023-AF487EE254E3}" dt="2023-09-19T08:36:42.883" v="3791" actId="207"/>
          <ac:spMkLst>
            <pc:docMk/>
            <pc:sldMk cId="1452220842" sldId="4008"/>
            <ac:spMk id="3" creationId="{2D5AEBEA-C867-DD58-736F-FFFC8803718F}"/>
          </ac:spMkLst>
        </pc:spChg>
      </pc:sldChg>
      <pc:sldChg chg="modSp new mod modAnim">
        <pc:chgData name="Minhyuk Sung" userId="7383d872-65b7-4091-bdc0-d548419df54b" providerId="ADAL" clId="{86C7E79A-BEEA-924B-9023-AF487EE254E3}" dt="2023-09-19T15:03:17.443" v="9278"/>
        <pc:sldMkLst>
          <pc:docMk/>
          <pc:sldMk cId="1249368919" sldId="4009"/>
        </pc:sldMkLst>
        <pc:spChg chg="mod">
          <ac:chgData name="Minhyuk Sung" userId="7383d872-65b7-4091-bdc0-d548419df54b" providerId="ADAL" clId="{86C7E79A-BEEA-924B-9023-AF487EE254E3}" dt="2023-09-19T08:51:37.398" v="4141"/>
          <ac:spMkLst>
            <pc:docMk/>
            <pc:sldMk cId="1249368919" sldId="4009"/>
            <ac:spMk id="2" creationId="{39103238-1CAC-84C3-62CB-C70258C3BCE8}"/>
          </ac:spMkLst>
        </pc:spChg>
        <pc:spChg chg="mod">
          <ac:chgData name="Minhyuk Sung" userId="7383d872-65b7-4091-bdc0-d548419df54b" providerId="ADAL" clId="{86C7E79A-BEEA-924B-9023-AF487EE254E3}" dt="2023-09-19T15:03:12.951" v="9277" actId="207"/>
          <ac:spMkLst>
            <pc:docMk/>
            <pc:sldMk cId="1249368919" sldId="4009"/>
            <ac:spMk id="3" creationId="{B2578173-3655-226C-1C07-83B0B5CB863B}"/>
          </ac:spMkLst>
        </pc:spChg>
      </pc:sldChg>
      <pc:sldChg chg="addSp delSp modSp new mod ord modClrScheme chgLayout">
        <pc:chgData name="Minhyuk Sung" userId="7383d872-65b7-4091-bdc0-d548419df54b" providerId="ADAL" clId="{86C7E79A-BEEA-924B-9023-AF487EE254E3}" dt="2023-09-19T15:00:38.278" v="9269" actId="1076"/>
        <pc:sldMkLst>
          <pc:docMk/>
          <pc:sldMk cId="3884598117" sldId="4010"/>
        </pc:sldMkLst>
        <pc:spChg chg="mod ord">
          <ac:chgData name="Minhyuk Sung" userId="7383d872-65b7-4091-bdc0-d548419df54b" providerId="ADAL" clId="{86C7E79A-BEEA-924B-9023-AF487EE254E3}" dt="2023-09-19T10:05:24.580" v="4178" actId="700"/>
          <ac:spMkLst>
            <pc:docMk/>
            <pc:sldMk cId="3884598117" sldId="4010"/>
            <ac:spMk id="2" creationId="{54083AF9-3BBD-3B45-8260-1BEFAE419339}"/>
          </ac:spMkLst>
        </pc:spChg>
        <pc:spChg chg="del mod ord">
          <ac:chgData name="Minhyuk Sung" userId="7383d872-65b7-4091-bdc0-d548419df54b" providerId="ADAL" clId="{86C7E79A-BEEA-924B-9023-AF487EE254E3}" dt="2023-09-19T10:05:24.580" v="4178" actId="700"/>
          <ac:spMkLst>
            <pc:docMk/>
            <pc:sldMk cId="3884598117" sldId="4010"/>
            <ac:spMk id="3" creationId="{D82A86C1-401D-ED81-2E29-8EA0342EB962}"/>
          </ac:spMkLst>
        </pc:spChg>
        <pc:spChg chg="del">
          <ac:chgData name="Minhyuk Sung" userId="7383d872-65b7-4091-bdc0-d548419df54b" providerId="ADAL" clId="{86C7E79A-BEEA-924B-9023-AF487EE254E3}" dt="2023-09-19T10:05:24.580" v="4178" actId="700"/>
          <ac:spMkLst>
            <pc:docMk/>
            <pc:sldMk cId="3884598117" sldId="4010"/>
            <ac:spMk id="4" creationId="{9CB0912C-5F2A-A7C7-0B94-99311DA5730C}"/>
          </ac:spMkLst>
        </pc:spChg>
        <pc:spChg chg="mod ord">
          <ac:chgData name="Minhyuk Sung" userId="7383d872-65b7-4091-bdc0-d548419df54b" providerId="ADAL" clId="{86C7E79A-BEEA-924B-9023-AF487EE254E3}" dt="2023-09-19T10:05:24.580" v="4178" actId="700"/>
          <ac:spMkLst>
            <pc:docMk/>
            <pc:sldMk cId="3884598117" sldId="4010"/>
            <ac:spMk id="5" creationId="{796E46F2-BB8D-1991-4A7D-E281128370CB}"/>
          </ac:spMkLst>
        </pc:spChg>
        <pc:spChg chg="add mod ord">
          <ac:chgData name="Minhyuk Sung" userId="7383d872-65b7-4091-bdc0-d548419df54b" providerId="ADAL" clId="{86C7E79A-BEEA-924B-9023-AF487EE254E3}" dt="2023-09-19T10:15:58.516" v="4487" actId="255"/>
          <ac:spMkLst>
            <pc:docMk/>
            <pc:sldMk cId="3884598117" sldId="4010"/>
            <ac:spMk id="6" creationId="{0146C9AF-A4AD-C389-EB15-B9A3B5395E40}"/>
          </ac:spMkLst>
        </pc:spChg>
        <pc:spChg chg="add mod">
          <ac:chgData name="Minhyuk Sung" userId="7383d872-65b7-4091-bdc0-d548419df54b" providerId="ADAL" clId="{86C7E79A-BEEA-924B-9023-AF487EE254E3}" dt="2023-09-19T15:00:38.278" v="9269" actId="1076"/>
          <ac:spMkLst>
            <pc:docMk/>
            <pc:sldMk cId="3884598117" sldId="4010"/>
            <ac:spMk id="7" creationId="{362EAA20-C41F-803C-80F4-750FF0E54FD0}"/>
          </ac:spMkLst>
        </pc:spChg>
      </pc:sldChg>
      <pc:sldChg chg="modSp add ord">
        <pc:chgData name="Minhyuk Sung" userId="7383d872-65b7-4091-bdc0-d548419df54b" providerId="ADAL" clId="{86C7E79A-BEEA-924B-9023-AF487EE254E3}" dt="2023-09-19T10:16:25.169" v="4492" actId="20578"/>
        <pc:sldMkLst>
          <pc:docMk/>
          <pc:sldMk cId="1174429981" sldId="4011"/>
        </pc:sldMkLst>
        <pc:spChg chg="mod">
          <ac:chgData name="Minhyuk Sung" userId="7383d872-65b7-4091-bdc0-d548419df54b" providerId="ADAL" clId="{86C7E79A-BEEA-924B-9023-AF487EE254E3}" dt="2023-09-19T10:16:12.704" v="4491" actId="20577"/>
          <ac:spMkLst>
            <pc:docMk/>
            <pc:sldMk cId="1174429981" sldId="4011"/>
            <ac:spMk id="6" creationId="{0146C9AF-A4AD-C389-EB15-B9A3B5395E40}"/>
          </ac:spMkLst>
        </pc:spChg>
      </pc:sldChg>
      <pc:sldChg chg="addSp modSp add mod">
        <pc:chgData name="Minhyuk Sung" userId="7383d872-65b7-4091-bdc0-d548419df54b" providerId="ADAL" clId="{86C7E79A-BEEA-924B-9023-AF487EE254E3}" dt="2023-09-19T15:02:43.904" v="9276" actId="403"/>
        <pc:sldMkLst>
          <pc:docMk/>
          <pc:sldMk cId="2954522738" sldId="4012"/>
        </pc:sldMkLst>
        <pc:spChg chg="mod">
          <ac:chgData name="Minhyuk Sung" userId="7383d872-65b7-4091-bdc0-d548419df54b" providerId="ADAL" clId="{86C7E79A-BEEA-924B-9023-AF487EE254E3}" dt="2023-09-19T11:09:01.556" v="5917" actId="6549"/>
          <ac:spMkLst>
            <pc:docMk/>
            <pc:sldMk cId="2954522738" sldId="4012"/>
            <ac:spMk id="3" creationId="{2D5AEBEA-C867-DD58-736F-FFFC8803718F}"/>
          </ac:spMkLst>
        </pc:spChg>
        <pc:spChg chg="add mod">
          <ac:chgData name="Minhyuk Sung" userId="7383d872-65b7-4091-bdc0-d548419df54b" providerId="ADAL" clId="{86C7E79A-BEEA-924B-9023-AF487EE254E3}" dt="2023-09-19T15:02:43.904" v="9276" actId="403"/>
          <ac:spMkLst>
            <pc:docMk/>
            <pc:sldMk cId="2954522738" sldId="4012"/>
            <ac:spMk id="5" creationId="{94BA6761-13F0-2169-C844-B7130E29EBB5}"/>
          </ac:spMkLst>
        </pc:spChg>
      </pc:sldChg>
      <pc:sldChg chg="modSp new mod">
        <pc:chgData name="Minhyuk Sung" userId="7383d872-65b7-4091-bdc0-d548419df54b" providerId="ADAL" clId="{86C7E79A-BEEA-924B-9023-AF487EE254E3}" dt="2023-09-19T15:05:36.304" v="9319" actId="20577"/>
        <pc:sldMkLst>
          <pc:docMk/>
          <pc:sldMk cId="1077980632" sldId="4013"/>
        </pc:sldMkLst>
        <pc:spChg chg="mod">
          <ac:chgData name="Minhyuk Sung" userId="7383d872-65b7-4091-bdc0-d548419df54b" providerId="ADAL" clId="{86C7E79A-BEEA-924B-9023-AF487EE254E3}" dt="2023-09-19T11:18:08.243" v="6350"/>
          <ac:spMkLst>
            <pc:docMk/>
            <pc:sldMk cId="1077980632" sldId="4013"/>
            <ac:spMk id="2" creationId="{D0809E7B-2130-99CF-DD5E-90823A39B79E}"/>
          </ac:spMkLst>
        </pc:spChg>
        <pc:spChg chg="mod">
          <ac:chgData name="Minhyuk Sung" userId="7383d872-65b7-4091-bdc0-d548419df54b" providerId="ADAL" clId="{86C7E79A-BEEA-924B-9023-AF487EE254E3}" dt="2023-09-19T15:05:36.304" v="9319" actId="20577"/>
          <ac:spMkLst>
            <pc:docMk/>
            <pc:sldMk cId="1077980632" sldId="4013"/>
            <ac:spMk id="3" creationId="{31F79923-FC2E-D961-541B-A4AFF9F5DEC6}"/>
          </ac:spMkLst>
        </pc:spChg>
      </pc:sldChg>
      <pc:sldChg chg="modSp add mod modAnim">
        <pc:chgData name="Minhyuk Sung" userId="7383d872-65b7-4091-bdc0-d548419df54b" providerId="ADAL" clId="{86C7E79A-BEEA-924B-9023-AF487EE254E3}" dt="2023-09-19T15:03:55.474" v="9297"/>
        <pc:sldMkLst>
          <pc:docMk/>
          <pc:sldMk cId="1596908065" sldId="4014"/>
        </pc:sldMkLst>
        <pc:spChg chg="mod">
          <ac:chgData name="Minhyuk Sung" userId="7383d872-65b7-4091-bdc0-d548419df54b" providerId="ADAL" clId="{86C7E79A-BEEA-924B-9023-AF487EE254E3}" dt="2023-09-19T10:41:11.062" v="4907"/>
          <ac:spMkLst>
            <pc:docMk/>
            <pc:sldMk cId="1596908065" sldId="4014"/>
            <ac:spMk id="2" creationId="{4EFA3C41-4966-1AAA-AF22-58592A224575}"/>
          </ac:spMkLst>
        </pc:spChg>
        <pc:spChg chg="mod">
          <ac:chgData name="Minhyuk Sung" userId="7383d872-65b7-4091-bdc0-d548419df54b" providerId="ADAL" clId="{86C7E79A-BEEA-924B-9023-AF487EE254E3}" dt="2023-09-19T15:03:50.375" v="9296" actId="6549"/>
          <ac:spMkLst>
            <pc:docMk/>
            <pc:sldMk cId="1596908065" sldId="4014"/>
            <ac:spMk id="10" creationId="{4C53B1DE-E406-BDD2-DE3D-BB6804647208}"/>
          </ac:spMkLst>
        </pc:spChg>
      </pc:sldChg>
      <pc:sldChg chg="addSp modSp add mod">
        <pc:chgData name="Minhyuk Sung" userId="7383d872-65b7-4091-bdc0-d548419df54b" providerId="ADAL" clId="{86C7E79A-BEEA-924B-9023-AF487EE254E3}" dt="2023-09-19T15:05:14.534" v="9313" actId="1036"/>
        <pc:sldMkLst>
          <pc:docMk/>
          <pc:sldMk cId="1725492043" sldId="4015"/>
        </pc:sldMkLst>
        <pc:spChg chg="add mod">
          <ac:chgData name="Minhyuk Sung" userId="7383d872-65b7-4091-bdc0-d548419df54b" providerId="ADAL" clId="{86C7E79A-BEEA-924B-9023-AF487EE254E3}" dt="2023-09-19T15:05:14.534" v="9313" actId="1036"/>
          <ac:spMkLst>
            <pc:docMk/>
            <pc:sldMk cId="1725492043" sldId="4015"/>
            <ac:spMk id="9" creationId="{12CD90BD-5F6F-2C8F-58A0-C63BE4CA8350}"/>
          </ac:spMkLst>
        </pc:spChg>
        <pc:spChg chg="mod">
          <ac:chgData name="Minhyuk Sung" userId="7383d872-65b7-4091-bdc0-d548419df54b" providerId="ADAL" clId="{86C7E79A-BEEA-924B-9023-AF487EE254E3}" dt="2023-09-19T11:00:50.063" v="5735" actId="255"/>
          <ac:spMkLst>
            <pc:docMk/>
            <pc:sldMk cId="1725492043" sldId="4015"/>
            <ac:spMk id="10" creationId="{4C53B1DE-E406-BDD2-DE3D-BB6804647208}"/>
          </ac:spMkLst>
        </pc:spChg>
        <pc:cxnChg chg="add mod">
          <ac:chgData name="Minhyuk Sung" userId="7383d872-65b7-4091-bdc0-d548419df54b" providerId="ADAL" clId="{86C7E79A-BEEA-924B-9023-AF487EE254E3}" dt="2023-09-19T15:04:57.870" v="9302" actId="14100"/>
          <ac:cxnSpMkLst>
            <pc:docMk/>
            <pc:sldMk cId="1725492043" sldId="4015"/>
            <ac:cxnSpMk id="6" creationId="{7C03781A-6FE3-93BB-3DE5-C43B5D96BFD6}"/>
          </ac:cxnSpMkLst>
        </pc:cxnChg>
      </pc:sldChg>
      <pc:sldChg chg="modSp add mod">
        <pc:chgData name="Minhyuk Sung" userId="7383d872-65b7-4091-bdc0-d548419df54b" providerId="ADAL" clId="{86C7E79A-BEEA-924B-9023-AF487EE254E3}" dt="2023-09-19T15:04:17.637" v="9298" actId="207"/>
        <pc:sldMkLst>
          <pc:docMk/>
          <pc:sldMk cId="973683226" sldId="4016"/>
        </pc:sldMkLst>
        <pc:spChg chg="mod">
          <ac:chgData name="Minhyuk Sung" userId="7383d872-65b7-4091-bdc0-d548419df54b" providerId="ADAL" clId="{86C7E79A-BEEA-924B-9023-AF487EE254E3}" dt="2023-09-19T15:04:17.637" v="9298" actId="207"/>
          <ac:spMkLst>
            <pc:docMk/>
            <pc:sldMk cId="973683226" sldId="4016"/>
            <ac:spMk id="10" creationId="{4C53B1DE-E406-BDD2-DE3D-BB6804647208}"/>
          </ac:spMkLst>
        </pc:spChg>
        <pc:spChg chg="mod">
          <ac:chgData name="Minhyuk Sung" userId="7383d872-65b7-4091-bdc0-d548419df54b" providerId="ADAL" clId="{86C7E79A-BEEA-924B-9023-AF487EE254E3}" dt="2023-09-19T10:58:09.670" v="5683" actId="1076"/>
          <ac:spMkLst>
            <pc:docMk/>
            <pc:sldMk cId="973683226" sldId="4016"/>
            <ac:spMk id="12" creationId="{0E15DB52-C3A3-85AC-45C0-F70E433A8C8D}"/>
          </ac:spMkLst>
        </pc:spChg>
        <pc:cxnChg chg="mod">
          <ac:chgData name="Minhyuk Sung" userId="7383d872-65b7-4091-bdc0-d548419df54b" providerId="ADAL" clId="{86C7E79A-BEEA-924B-9023-AF487EE254E3}" dt="2023-09-19T10:58:33.197" v="5692" actId="692"/>
          <ac:cxnSpMkLst>
            <pc:docMk/>
            <pc:sldMk cId="973683226" sldId="4016"/>
            <ac:cxnSpMk id="5" creationId="{2F4BD992-09D4-9803-3D95-6C26B4517F74}"/>
          </ac:cxnSpMkLst>
        </pc:cxnChg>
      </pc:sldChg>
      <pc:sldChg chg="modSp new mod">
        <pc:chgData name="Minhyuk Sung" userId="7383d872-65b7-4091-bdc0-d548419df54b" providerId="ADAL" clId="{86C7E79A-BEEA-924B-9023-AF487EE254E3}" dt="2023-09-19T15:00:50.586" v="9271" actId="20577"/>
        <pc:sldMkLst>
          <pc:docMk/>
          <pc:sldMk cId="265535633" sldId="4017"/>
        </pc:sldMkLst>
        <pc:spChg chg="mod">
          <ac:chgData name="Minhyuk Sung" userId="7383d872-65b7-4091-bdc0-d548419df54b" providerId="ADAL" clId="{86C7E79A-BEEA-924B-9023-AF487EE254E3}" dt="2023-09-19T11:01:10.498" v="5760" actId="20577"/>
          <ac:spMkLst>
            <pc:docMk/>
            <pc:sldMk cId="265535633" sldId="4017"/>
            <ac:spMk id="2" creationId="{67B81AB3-2139-BE8A-7A0E-0A945B698946}"/>
          </ac:spMkLst>
        </pc:spChg>
        <pc:spChg chg="mod">
          <ac:chgData name="Minhyuk Sung" userId="7383d872-65b7-4091-bdc0-d548419df54b" providerId="ADAL" clId="{86C7E79A-BEEA-924B-9023-AF487EE254E3}" dt="2023-09-19T15:00:50.586" v="9271" actId="20577"/>
          <ac:spMkLst>
            <pc:docMk/>
            <pc:sldMk cId="265535633" sldId="4017"/>
            <ac:spMk id="3" creationId="{2FAD36FD-CB30-CC54-77DB-98662632F400}"/>
          </ac:spMkLst>
        </pc:spChg>
      </pc:sldChg>
      <pc:sldChg chg="modSp new mod">
        <pc:chgData name="Minhyuk Sung" userId="7383d872-65b7-4091-bdc0-d548419df54b" providerId="ADAL" clId="{86C7E79A-BEEA-924B-9023-AF487EE254E3}" dt="2023-09-19T15:05:51.176" v="9321" actId="403"/>
        <pc:sldMkLst>
          <pc:docMk/>
          <pc:sldMk cId="3215869027" sldId="4018"/>
        </pc:sldMkLst>
        <pc:spChg chg="mod">
          <ac:chgData name="Minhyuk Sung" userId="7383d872-65b7-4091-bdc0-d548419df54b" providerId="ADAL" clId="{86C7E79A-BEEA-924B-9023-AF487EE254E3}" dt="2023-09-19T11:22:57.017" v="6370" actId="20577"/>
          <ac:spMkLst>
            <pc:docMk/>
            <pc:sldMk cId="3215869027" sldId="4018"/>
            <ac:spMk id="2" creationId="{91C94988-9062-A6D4-82FC-DD5856903726}"/>
          </ac:spMkLst>
        </pc:spChg>
        <pc:spChg chg="mod">
          <ac:chgData name="Minhyuk Sung" userId="7383d872-65b7-4091-bdc0-d548419df54b" providerId="ADAL" clId="{86C7E79A-BEEA-924B-9023-AF487EE254E3}" dt="2023-09-19T15:05:51.176" v="9321" actId="403"/>
          <ac:spMkLst>
            <pc:docMk/>
            <pc:sldMk cId="3215869027" sldId="4018"/>
            <ac:spMk id="3" creationId="{BCDFC112-DE4D-1186-B05A-4A7AE0B31863}"/>
          </ac:spMkLst>
        </pc:spChg>
      </pc:sldChg>
      <pc:sldChg chg="addSp delSp modSp new mod">
        <pc:chgData name="Minhyuk Sung" userId="7383d872-65b7-4091-bdc0-d548419df54b" providerId="ADAL" clId="{86C7E79A-BEEA-924B-9023-AF487EE254E3}" dt="2023-09-19T11:35:48.764" v="6916" actId="22"/>
        <pc:sldMkLst>
          <pc:docMk/>
          <pc:sldMk cId="423590003" sldId="4019"/>
        </pc:sldMkLst>
        <pc:spChg chg="mod">
          <ac:chgData name="Minhyuk Sung" userId="7383d872-65b7-4091-bdc0-d548419df54b" providerId="ADAL" clId="{86C7E79A-BEEA-924B-9023-AF487EE254E3}" dt="2023-09-19T11:26:12.247" v="6612" actId="20577"/>
          <ac:spMkLst>
            <pc:docMk/>
            <pc:sldMk cId="423590003" sldId="4019"/>
            <ac:spMk id="2" creationId="{85D632D7-652E-269F-4A52-7E7A6D87B4A4}"/>
          </ac:spMkLst>
        </pc:spChg>
        <pc:spChg chg="mod">
          <ac:chgData name="Minhyuk Sung" userId="7383d872-65b7-4091-bdc0-d548419df54b" providerId="ADAL" clId="{86C7E79A-BEEA-924B-9023-AF487EE254E3}" dt="2023-09-19T11:35:19" v="6914" actId="403"/>
          <ac:spMkLst>
            <pc:docMk/>
            <pc:sldMk cId="423590003" sldId="4019"/>
            <ac:spMk id="3" creationId="{3949DD8C-BC1A-9915-C7BC-F7B3ED5386CF}"/>
          </ac:spMkLst>
        </pc:spChg>
        <pc:spChg chg="add del">
          <ac:chgData name="Minhyuk Sung" userId="7383d872-65b7-4091-bdc0-d548419df54b" providerId="ADAL" clId="{86C7E79A-BEEA-924B-9023-AF487EE254E3}" dt="2023-09-19T11:35:48.764" v="6916" actId="22"/>
          <ac:spMkLst>
            <pc:docMk/>
            <pc:sldMk cId="423590003" sldId="4019"/>
            <ac:spMk id="6" creationId="{DCAA15F4-2E76-3528-F8BC-E7E8FA5C850E}"/>
          </ac:spMkLst>
        </pc:spChg>
      </pc:sldChg>
      <pc:sldChg chg="modSp add mod">
        <pc:chgData name="Minhyuk Sung" userId="7383d872-65b7-4091-bdc0-d548419df54b" providerId="ADAL" clId="{86C7E79A-BEEA-924B-9023-AF487EE254E3}" dt="2023-09-19T15:06:39.756" v="9322" actId="207"/>
        <pc:sldMkLst>
          <pc:docMk/>
          <pc:sldMk cId="1044079427" sldId="4020"/>
        </pc:sldMkLst>
        <pc:spChg chg="mod">
          <ac:chgData name="Minhyuk Sung" userId="7383d872-65b7-4091-bdc0-d548419df54b" providerId="ADAL" clId="{86C7E79A-BEEA-924B-9023-AF487EE254E3}" dt="2023-09-19T15:06:39.756" v="9322" actId="207"/>
          <ac:spMkLst>
            <pc:docMk/>
            <pc:sldMk cId="1044079427" sldId="4020"/>
            <ac:spMk id="3" creationId="{3949DD8C-BC1A-9915-C7BC-F7B3ED5386CF}"/>
          </ac:spMkLst>
        </pc:spChg>
      </pc:sldChg>
      <pc:sldChg chg="modSp add ord">
        <pc:chgData name="Minhyuk Sung" userId="7383d872-65b7-4091-bdc0-d548419df54b" providerId="ADAL" clId="{86C7E79A-BEEA-924B-9023-AF487EE254E3}" dt="2023-09-19T11:48:22.462" v="7627" actId="2711"/>
        <pc:sldMkLst>
          <pc:docMk/>
          <pc:sldMk cId="604793124" sldId="4021"/>
        </pc:sldMkLst>
        <pc:spChg chg="mod">
          <ac:chgData name="Minhyuk Sung" userId="7383d872-65b7-4091-bdc0-d548419df54b" providerId="ADAL" clId="{86C7E79A-BEEA-924B-9023-AF487EE254E3}" dt="2023-09-19T11:48:22.462" v="7627" actId="2711"/>
          <ac:spMkLst>
            <pc:docMk/>
            <pc:sldMk cId="604793124" sldId="4021"/>
            <ac:spMk id="3" creationId="{3949DD8C-BC1A-9915-C7BC-F7B3ED5386CF}"/>
          </ac:spMkLst>
        </pc:spChg>
      </pc:sldChg>
      <pc:sldChg chg="addSp delSp modSp new mod modAnim">
        <pc:chgData name="Minhyuk Sung" userId="7383d872-65b7-4091-bdc0-d548419df54b" providerId="ADAL" clId="{86C7E79A-BEEA-924B-9023-AF487EE254E3}" dt="2023-09-19T14:20:21.916" v="8110" actId="20577"/>
        <pc:sldMkLst>
          <pc:docMk/>
          <pc:sldMk cId="776122603" sldId="4022"/>
        </pc:sldMkLst>
        <pc:spChg chg="mod">
          <ac:chgData name="Minhyuk Sung" userId="7383d872-65b7-4091-bdc0-d548419df54b" providerId="ADAL" clId="{86C7E79A-BEEA-924B-9023-AF487EE254E3}" dt="2023-09-19T14:20:21.916" v="8110" actId="20577"/>
          <ac:spMkLst>
            <pc:docMk/>
            <pc:sldMk cId="776122603" sldId="4022"/>
            <ac:spMk id="2" creationId="{8DB00B03-A024-FFA5-D42F-3198FFF24BF7}"/>
          </ac:spMkLst>
        </pc:spChg>
        <pc:spChg chg="mod">
          <ac:chgData name="Minhyuk Sung" userId="7383d872-65b7-4091-bdc0-d548419df54b" providerId="ADAL" clId="{86C7E79A-BEEA-924B-9023-AF487EE254E3}" dt="2023-09-19T14:20:07.524" v="8097" actId="20577"/>
          <ac:spMkLst>
            <pc:docMk/>
            <pc:sldMk cId="776122603" sldId="4022"/>
            <ac:spMk id="3" creationId="{18C80D4F-81FF-1A4E-BA2F-6A432DF85D5B}"/>
          </ac:spMkLst>
        </pc:spChg>
        <pc:spChg chg="add del mod">
          <ac:chgData name="Minhyuk Sung" userId="7383d872-65b7-4091-bdc0-d548419df54b" providerId="ADAL" clId="{86C7E79A-BEEA-924B-9023-AF487EE254E3}" dt="2023-09-19T11:56:53.665" v="8030" actId="1076"/>
          <ac:spMkLst>
            <pc:docMk/>
            <pc:sldMk cId="776122603" sldId="4022"/>
            <ac:spMk id="5" creationId="{1832255D-0784-DF70-C1DB-BDD3F0632DCE}"/>
          </ac:spMkLst>
        </pc:spChg>
      </pc:sldChg>
      <pc:sldChg chg="delSp modSp add mod delAnim modAnim">
        <pc:chgData name="Minhyuk Sung" userId="7383d872-65b7-4091-bdc0-d548419df54b" providerId="ADAL" clId="{86C7E79A-BEEA-924B-9023-AF487EE254E3}" dt="2023-09-19T15:06:56.330" v="9325" actId="20577"/>
        <pc:sldMkLst>
          <pc:docMk/>
          <pc:sldMk cId="2686327539" sldId="4023"/>
        </pc:sldMkLst>
        <pc:spChg chg="mod">
          <ac:chgData name="Minhyuk Sung" userId="7383d872-65b7-4091-bdc0-d548419df54b" providerId="ADAL" clId="{86C7E79A-BEEA-924B-9023-AF487EE254E3}" dt="2023-09-19T15:06:56.330" v="9325" actId="20577"/>
          <ac:spMkLst>
            <pc:docMk/>
            <pc:sldMk cId="2686327539" sldId="4023"/>
            <ac:spMk id="3" creationId="{18C80D4F-81FF-1A4E-BA2F-6A432DF85D5B}"/>
          </ac:spMkLst>
        </pc:spChg>
        <pc:spChg chg="del">
          <ac:chgData name="Minhyuk Sung" userId="7383d872-65b7-4091-bdc0-d548419df54b" providerId="ADAL" clId="{86C7E79A-BEEA-924B-9023-AF487EE254E3}" dt="2023-09-19T14:20:34.804" v="8112" actId="478"/>
          <ac:spMkLst>
            <pc:docMk/>
            <pc:sldMk cId="2686327539" sldId="4023"/>
            <ac:spMk id="5" creationId="{1832255D-0784-DF70-C1DB-BDD3F0632DCE}"/>
          </ac:spMkLst>
        </pc:spChg>
      </pc:sldChg>
      <pc:sldChg chg="modSp add mod">
        <pc:chgData name="Minhyuk Sung" userId="7383d872-65b7-4091-bdc0-d548419df54b" providerId="ADAL" clId="{86C7E79A-BEEA-924B-9023-AF487EE254E3}" dt="2023-09-19T14:28:32.022" v="8620" actId="20577"/>
        <pc:sldMkLst>
          <pc:docMk/>
          <pc:sldMk cId="1884550989" sldId="4024"/>
        </pc:sldMkLst>
        <pc:spChg chg="mod">
          <ac:chgData name="Minhyuk Sung" userId="7383d872-65b7-4091-bdc0-d548419df54b" providerId="ADAL" clId="{86C7E79A-BEEA-924B-9023-AF487EE254E3}" dt="2023-09-19T14:23:41.704" v="8308" actId="20577"/>
          <ac:spMkLst>
            <pc:docMk/>
            <pc:sldMk cId="1884550989" sldId="4024"/>
            <ac:spMk id="2" creationId="{8DB00B03-A024-FFA5-D42F-3198FFF24BF7}"/>
          </ac:spMkLst>
        </pc:spChg>
        <pc:spChg chg="mod">
          <ac:chgData name="Minhyuk Sung" userId="7383d872-65b7-4091-bdc0-d548419df54b" providerId="ADAL" clId="{86C7E79A-BEEA-924B-9023-AF487EE254E3}" dt="2023-09-19T14:28:32.022" v="8620" actId="20577"/>
          <ac:spMkLst>
            <pc:docMk/>
            <pc:sldMk cId="1884550989" sldId="4024"/>
            <ac:spMk id="3" creationId="{18C80D4F-81FF-1A4E-BA2F-6A432DF85D5B}"/>
          </ac:spMkLst>
        </pc:spChg>
      </pc:sldChg>
      <pc:sldChg chg="addSp modSp new mod">
        <pc:chgData name="Minhyuk Sung" userId="7383d872-65b7-4091-bdc0-d548419df54b" providerId="ADAL" clId="{86C7E79A-BEEA-924B-9023-AF487EE254E3}" dt="2023-09-19T15:07:17.217" v="9326" actId="207"/>
        <pc:sldMkLst>
          <pc:docMk/>
          <pc:sldMk cId="2491537558" sldId="4025"/>
        </pc:sldMkLst>
        <pc:spChg chg="mod">
          <ac:chgData name="Minhyuk Sung" userId="7383d872-65b7-4091-bdc0-d548419df54b" providerId="ADAL" clId="{86C7E79A-BEEA-924B-9023-AF487EE254E3}" dt="2023-09-19T14:28:55.025" v="8640" actId="20577"/>
          <ac:spMkLst>
            <pc:docMk/>
            <pc:sldMk cId="2491537558" sldId="4025"/>
            <ac:spMk id="2" creationId="{EEEC28C7-0668-81C5-9B8B-B0A62CC9F4FF}"/>
          </ac:spMkLst>
        </pc:spChg>
        <pc:spChg chg="mod">
          <ac:chgData name="Minhyuk Sung" userId="7383d872-65b7-4091-bdc0-d548419df54b" providerId="ADAL" clId="{86C7E79A-BEEA-924B-9023-AF487EE254E3}" dt="2023-09-19T15:07:17.217" v="9326" actId="207"/>
          <ac:spMkLst>
            <pc:docMk/>
            <pc:sldMk cId="2491537558" sldId="4025"/>
            <ac:spMk id="3" creationId="{72170AD6-100C-E268-2A52-65B13C4C3ED6}"/>
          </ac:spMkLst>
        </pc:spChg>
        <pc:spChg chg="add mod">
          <ac:chgData name="Minhyuk Sung" userId="7383d872-65b7-4091-bdc0-d548419df54b" providerId="ADAL" clId="{86C7E79A-BEEA-924B-9023-AF487EE254E3}" dt="2023-09-19T14:31:57.071" v="8719"/>
          <ac:spMkLst>
            <pc:docMk/>
            <pc:sldMk cId="2491537558" sldId="4025"/>
            <ac:spMk id="7" creationId="{555B7355-F7B0-F2DF-5616-202BD79B4BAD}"/>
          </ac:spMkLst>
        </pc:spChg>
        <pc:picChg chg="add mod">
          <ac:chgData name="Minhyuk Sung" userId="7383d872-65b7-4091-bdc0-d548419df54b" providerId="ADAL" clId="{86C7E79A-BEEA-924B-9023-AF487EE254E3}" dt="2023-09-19T14:31:45.824" v="8718" actId="1076"/>
          <ac:picMkLst>
            <pc:docMk/>
            <pc:sldMk cId="2491537558" sldId="4025"/>
            <ac:picMk id="6" creationId="{B243DEAB-5B1F-7102-F4D8-75263EEBE080}"/>
          </ac:picMkLst>
        </pc:picChg>
      </pc:sldChg>
      <pc:sldChg chg="modSp new mod modAnim">
        <pc:chgData name="Minhyuk Sung" userId="7383d872-65b7-4091-bdc0-d548419df54b" providerId="ADAL" clId="{86C7E79A-BEEA-924B-9023-AF487EE254E3}" dt="2023-09-19T14:36:42.650" v="8762"/>
        <pc:sldMkLst>
          <pc:docMk/>
          <pc:sldMk cId="3653704869" sldId="4026"/>
        </pc:sldMkLst>
        <pc:spChg chg="mod">
          <ac:chgData name="Minhyuk Sung" userId="7383d872-65b7-4091-bdc0-d548419df54b" providerId="ADAL" clId="{86C7E79A-BEEA-924B-9023-AF487EE254E3}" dt="2023-09-19T14:32:02.149" v="8727" actId="20577"/>
          <ac:spMkLst>
            <pc:docMk/>
            <pc:sldMk cId="3653704869" sldId="4026"/>
            <ac:spMk id="2" creationId="{7F670BA9-D56C-0101-8A8A-F1CC89A8FC12}"/>
          </ac:spMkLst>
        </pc:spChg>
        <pc:spChg chg="mod">
          <ac:chgData name="Minhyuk Sung" userId="7383d872-65b7-4091-bdc0-d548419df54b" providerId="ADAL" clId="{86C7E79A-BEEA-924B-9023-AF487EE254E3}" dt="2023-09-19T14:36:33.099" v="8758" actId="207"/>
          <ac:spMkLst>
            <pc:docMk/>
            <pc:sldMk cId="3653704869" sldId="4026"/>
            <ac:spMk id="3" creationId="{B36BF923-783F-2E70-99A5-2E029B3C0F89}"/>
          </ac:spMkLst>
        </pc:spChg>
      </pc:sldChg>
      <pc:sldChg chg="addSp delSp modSp new mod">
        <pc:chgData name="Minhyuk Sung" userId="7383d872-65b7-4091-bdc0-d548419df54b" providerId="ADAL" clId="{86C7E79A-BEEA-924B-9023-AF487EE254E3}" dt="2023-09-19T14:56:48.400" v="9177" actId="20577"/>
        <pc:sldMkLst>
          <pc:docMk/>
          <pc:sldMk cId="84053326" sldId="4027"/>
        </pc:sldMkLst>
        <pc:spChg chg="mod">
          <ac:chgData name="Minhyuk Sung" userId="7383d872-65b7-4091-bdc0-d548419df54b" providerId="ADAL" clId="{86C7E79A-BEEA-924B-9023-AF487EE254E3}" dt="2023-09-19T14:54:32.041" v="9021" actId="20577"/>
          <ac:spMkLst>
            <pc:docMk/>
            <pc:sldMk cId="84053326" sldId="4027"/>
            <ac:spMk id="2" creationId="{DC4EB420-B2B9-8661-E2FD-2AABF052040A}"/>
          </ac:spMkLst>
        </pc:spChg>
        <pc:spChg chg="mod">
          <ac:chgData name="Minhyuk Sung" userId="7383d872-65b7-4091-bdc0-d548419df54b" providerId="ADAL" clId="{86C7E79A-BEEA-924B-9023-AF487EE254E3}" dt="2023-09-19T14:56:09.698" v="9162" actId="207"/>
          <ac:spMkLst>
            <pc:docMk/>
            <pc:sldMk cId="84053326" sldId="4027"/>
            <ac:spMk id="3" creationId="{5600F0B8-B93B-4C32-90ED-0EFD09C5C9D0}"/>
          </ac:spMkLst>
        </pc:spChg>
        <pc:spChg chg="add del mod">
          <ac:chgData name="Minhyuk Sung" userId="7383d872-65b7-4091-bdc0-d548419df54b" providerId="ADAL" clId="{86C7E79A-BEEA-924B-9023-AF487EE254E3}" dt="2023-09-19T14:56:00.337" v="9159" actId="478"/>
          <ac:spMkLst>
            <pc:docMk/>
            <pc:sldMk cId="84053326" sldId="4027"/>
            <ac:spMk id="6" creationId="{213CB69E-22DD-74DC-87E2-56EA256E29FB}"/>
          </ac:spMkLst>
        </pc:spChg>
        <pc:spChg chg="add mod">
          <ac:chgData name="Minhyuk Sung" userId="7383d872-65b7-4091-bdc0-d548419df54b" providerId="ADAL" clId="{86C7E79A-BEEA-924B-9023-AF487EE254E3}" dt="2023-09-19T14:56:39.618" v="9174" actId="1037"/>
          <ac:spMkLst>
            <pc:docMk/>
            <pc:sldMk cId="84053326" sldId="4027"/>
            <ac:spMk id="8" creationId="{5ECBE195-A104-67DA-E037-0CF533424DF3}"/>
          </ac:spMkLst>
        </pc:spChg>
        <pc:spChg chg="add mod">
          <ac:chgData name="Minhyuk Sung" userId="7383d872-65b7-4091-bdc0-d548419df54b" providerId="ADAL" clId="{86C7E79A-BEEA-924B-9023-AF487EE254E3}" dt="2023-09-19T14:56:48.400" v="9177" actId="20577"/>
          <ac:spMkLst>
            <pc:docMk/>
            <pc:sldMk cId="84053326" sldId="4027"/>
            <ac:spMk id="9" creationId="{87D09569-DA0B-C229-C561-E0872DD95408}"/>
          </ac:spMkLst>
        </pc:spChg>
        <pc:picChg chg="add del mod">
          <ac:chgData name="Minhyuk Sung" userId="7383d872-65b7-4091-bdc0-d548419df54b" providerId="ADAL" clId="{86C7E79A-BEEA-924B-9023-AF487EE254E3}" dt="2023-09-19T14:56:00.337" v="9159" actId="478"/>
          <ac:picMkLst>
            <pc:docMk/>
            <pc:sldMk cId="84053326" sldId="4027"/>
            <ac:picMk id="5" creationId="{D7CF7382-83FC-3B76-1216-C776DF4793AC}"/>
          </ac:picMkLst>
        </pc:picChg>
        <pc:picChg chg="add mod">
          <ac:chgData name="Minhyuk Sung" userId="7383d872-65b7-4091-bdc0-d548419df54b" providerId="ADAL" clId="{86C7E79A-BEEA-924B-9023-AF487EE254E3}" dt="2023-09-19T14:56:26.984" v="9165" actId="1076"/>
          <ac:picMkLst>
            <pc:docMk/>
            <pc:sldMk cId="84053326" sldId="4027"/>
            <ac:picMk id="7" creationId="{ACC5F9A3-7243-CCEB-6D3E-12620634DA8A}"/>
          </ac:picMkLst>
        </pc:picChg>
      </pc:sldChg>
      <pc:sldChg chg="addSp delSp modSp new mod modClrScheme chgLayout">
        <pc:chgData name="Minhyuk Sung" userId="7383d872-65b7-4091-bdc0-d548419df54b" providerId="ADAL" clId="{86C7E79A-BEEA-924B-9023-AF487EE254E3}" dt="2023-09-19T14:58:16.472" v="9220" actId="21"/>
        <pc:sldMkLst>
          <pc:docMk/>
          <pc:sldMk cId="2603126260" sldId="4028"/>
        </pc:sldMkLst>
        <pc:spChg chg="del mod ord">
          <ac:chgData name="Minhyuk Sung" userId="7383d872-65b7-4091-bdc0-d548419df54b" providerId="ADAL" clId="{86C7E79A-BEEA-924B-9023-AF487EE254E3}" dt="2023-09-19T14:56:59.710" v="9179" actId="700"/>
          <ac:spMkLst>
            <pc:docMk/>
            <pc:sldMk cId="2603126260" sldId="4028"/>
            <ac:spMk id="2" creationId="{48112396-CA24-5CA6-7235-C5D3F2E87B27}"/>
          </ac:spMkLst>
        </pc:spChg>
        <pc:spChg chg="del mod ord">
          <ac:chgData name="Minhyuk Sung" userId="7383d872-65b7-4091-bdc0-d548419df54b" providerId="ADAL" clId="{86C7E79A-BEEA-924B-9023-AF487EE254E3}" dt="2023-09-19T14:56:59.710" v="9179" actId="700"/>
          <ac:spMkLst>
            <pc:docMk/>
            <pc:sldMk cId="2603126260" sldId="4028"/>
            <ac:spMk id="3" creationId="{7D9F1058-A4E0-18AB-FAF1-676F358C40F8}"/>
          </ac:spMkLst>
        </pc:spChg>
        <pc:spChg chg="mod ord">
          <ac:chgData name="Minhyuk Sung" userId="7383d872-65b7-4091-bdc0-d548419df54b" providerId="ADAL" clId="{86C7E79A-BEEA-924B-9023-AF487EE254E3}" dt="2023-09-19T14:56:59.710" v="9179" actId="700"/>
          <ac:spMkLst>
            <pc:docMk/>
            <pc:sldMk cId="2603126260" sldId="4028"/>
            <ac:spMk id="4" creationId="{CE019C80-0444-99F6-DCB8-BE61FE5CAD6F}"/>
          </ac:spMkLst>
        </pc:spChg>
        <pc:spChg chg="add mod ord">
          <ac:chgData name="Minhyuk Sung" userId="7383d872-65b7-4091-bdc0-d548419df54b" providerId="ADAL" clId="{86C7E79A-BEEA-924B-9023-AF487EE254E3}" dt="2023-09-19T14:57:04.865" v="9202" actId="20577"/>
          <ac:spMkLst>
            <pc:docMk/>
            <pc:sldMk cId="2603126260" sldId="4028"/>
            <ac:spMk id="5" creationId="{6FFB1E1E-3C84-D485-06DA-81BCC6D804AD}"/>
          </ac:spMkLst>
        </pc:spChg>
        <pc:spChg chg="add mod ord">
          <ac:chgData name="Minhyuk Sung" userId="7383d872-65b7-4091-bdc0-d548419df54b" providerId="ADAL" clId="{86C7E79A-BEEA-924B-9023-AF487EE254E3}" dt="2023-09-19T14:58:16.472" v="9220" actId="21"/>
          <ac:spMkLst>
            <pc:docMk/>
            <pc:sldMk cId="2603126260" sldId="4028"/>
            <ac:spMk id="6" creationId="{3DB0F017-3FDA-0203-54A9-689CFB7A4E6C}"/>
          </ac:spMkLst>
        </pc:spChg>
      </pc:sldChg>
      <pc:sldChg chg="addSp delSp modSp new mod modClrScheme modAnim chgLayout">
        <pc:chgData name="Minhyuk Sung" userId="7383d872-65b7-4091-bdc0-d548419df54b" providerId="ADAL" clId="{86C7E79A-BEEA-924B-9023-AF487EE254E3}" dt="2023-09-19T15:12:03.361" v="9373"/>
        <pc:sldMkLst>
          <pc:docMk/>
          <pc:sldMk cId="762396106" sldId="4029"/>
        </pc:sldMkLst>
        <pc:spChg chg="del mod ord">
          <ac:chgData name="Minhyuk Sung" userId="7383d872-65b7-4091-bdc0-d548419df54b" providerId="ADAL" clId="{86C7E79A-BEEA-924B-9023-AF487EE254E3}" dt="2023-09-19T15:08:25.694" v="9328" actId="700"/>
          <ac:spMkLst>
            <pc:docMk/>
            <pc:sldMk cId="762396106" sldId="4029"/>
            <ac:spMk id="2" creationId="{093CA730-0B9D-4A28-D0A2-30E889B521AD}"/>
          </ac:spMkLst>
        </pc:spChg>
        <pc:spChg chg="del mod ord">
          <ac:chgData name="Minhyuk Sung" userId="7383d872-65b7-4091-bdc0-d548419df54b" providerId="ADAL" clId="{86C7E79A-BEEA-924B-9023-AF487EE254E3}" dt="2023-09-19T15:08:25.694" v="9328" actId="700"/>
          <ac:spMkLst>
            <pc:docMk/>
            <pc:sldMk cId="762396106" sldId="4029"/>
            <ac:spMk id="3" creationId="{86615FB8-419E-043B-6748-AC227532BE75}"/>
          </ac:spMkLst>
        </pc:spChg>
        <pc:spChg chg="mod ord">
          <ac:chgData name="Minhyuk Sung" userId="7383d872-65b7-4091-bdc0-d548419df54b" providerId="ADAL" clId="{86C7E79A-BEEA-924B-9023-AF487EE254E3}" dt="2023-09-19T15:08:25.694" v="9328" actId="700"/>
          <ac:spMkLst>
            <pc:docMk/>
            <pc:sldMk cId="762396106" sldId="4029"/>
            <ac:spMk id="4" creationId="{BB5E1CB8-756D-941C-70E8-6C136E58B296}"/>
          </ac:spMkLst>
        </pc:spChg>
        <pc:spChg chg="add mod ord">
          <ac:chgData name="Minhyuk Sung" userId="7383d872-65b7-4091-bdc0-d548419df54b" providerId="ADAL" clId="{86C7E79A-BEEA-924B-9023-AF487EE254E3}" dt="2023-09-19T15:08:34.800" v="9344" actId="122"/>
          <ac:spMkLst>
            <pc:docMk/>
            <pc:sldMk cId="762396106" sldId="4029"/>
            <ac:spMk id="5" creationId="{B1978B2D-0EE6-26E6-F294-70878D129432}"/>
          </ac:spMkLst>
        </pc:spChg>
        <pc:spChg chg="add mod ord">
          <ac:chgData name="Minhyuk Sung" userId="7383d872-65b7-4091-bdc0-d548419df54b" providerId="ADAL" clId="{86C7E79A-BEEA-924B-9023-AF487EE254E3}" dt="2023-09-19T15:11:53.875" v="9372"/>
          <ac:spMkLst>
            <pc:docMk/>
            <pc:sldMk cId="762396106" sldId="4029"/>
            <ac:spMk id="6" creationId="{A863007B-B846-0999-3E79-0435AEF34E73}"/>
          </ac:spMkLst>
        </pc:spChg>
      </pc:sldChg>
      <pc:sldChg chg="addSp modSp new mod">
        <pc:chgData name="Minhyuk Sung" userId="7383d872-65b7-4091-bdc0-d548419df54b" providerId="ADAL" clId="{86C7E79A-BEEA-924B-9023-AF487EE254E3}" dt="2023-09-19T15:14:53.221" v="9559" actId="20577"/>
        <pc:sldMkLst>
          <pc:docMk/>
          <pc:sldMk cId="2869279765" sldId="4030"/>
        </pc:sldMkLst>
        <pc:spChg chg="mod">
          <ac:chgData name="Minhyuk Sung" userId="7383d872-65b7-4091-bdc0-d548419df54b" providerId="ADAL" clId="{86C7E79A-BEEA-924B-9023-AF487EE254E3}" dt="2023-09-19T15:12:31.802" v="9409" actId="20577"/>
          <ac:spMkLst>
            <pc:docMk/>
            <pc:sldMk cId="2869279765" sldId="4030"/>
            <ac:spMk id="2" creationId="{10678A19-8152-1605-FF3F-561A71EB4968}"/>
          </ac:spMkLst>
        </pc:spChg>
        <pc:spChg chg="mod">
          <ac:chgData name="Minhyuk Sung" userId="7383d872-65b7-4091-bdc0-d548419df54b" providerId="ADAL" clId="{86C7E79A-BEEA-924B-9023-AF487EE254E3}" dt="2023-09-19T15:14:06.041" v="9547" actId="207"/>
          <ac:spMkLst>
            <pc:docMk/>
            <pc:sldMk cId="2869279765" sldId="4030"/>
            <ac:spMk id="3" creationId="{5B5CFDB2-B7B9-7901-E762-B23B1CFA1319}"/>
          </ac:spMkLst>
        </pc:spChg>
        <pc:spChg chg="add mod">
          <ac:chgData name="Minhyuk Sung" userId="7383d872-65b7-4091-bdc0-d548419df54b" providerId="ADAL" clId="{86C7E79A-BEEA-924B-9023-AF487EE254E3}" dt="2023-09-19T15:14:53.221" v="9559" actId="20577"/>
          <ac:spMkLst>
            <pc:docMk/>
            <pc:sldMk cId="2869279765" sldId="4030"/>
            <ac:spMk id="5" creationId="{75B7EF0F-8C95-CDD4-5F67-6D0C37EA9A74}"/>
          </ac:spMkLst>
        </pc:spChg>
        <pc:picChg chg="add mod">
          <ac:chgData name="Minhyuk Sung" userId="7383d872-65b7-4091-bdc0-d548419df54b" providerId="ADAL" clId="{86C7E79A-BEEA-924B-9023-AF487EE254E3}" dt="2023-09-19T15:14:09.420" v="9549" actId="1076"/>
          <ac:picMkLst>
            <pc:docMk/>
            <pc:sldMk cId="2869279765" sldId="4030"/>
            <ac:picMk id="15362" creationId="{1FFA0E0C-30BC-043D-99FD-1B6FAA449E03}"/>
          </ac:picMkLst>
        </pc:picChg>
      </pc:sldChg>
      <pc:sldChg chg="del">
        <pc:chgData name="Minhyuk Sung" userId="7383d872-65b7-4091-bdc0-d548419df54b" providerId="ADAL" clId="{86C7E79A-BEEA-924B-9023-AF487EE254E3}" dt="2023-09-19T05:39:56.171" v="0" actId="2696"/>
        <pc:sldMkLst>
          <pc:docMk/>
          <pc:sldMk cId="3754497467" sldId="4149"/>
        </pc:sldMkLst>
      </pc:sldChg>
      <pc:sldChg chg="del">
        <pc:chgData name="Minhyuk Sung" userId="7383d872-65b7-4091-bdc0-d548419df54b" providerId="ADAL" clId="{86C7E79A-BEEA-924B-9023-AF487EE254E3}" dt="2023-09-19T05:39:56.171" v="0" actId="2696"/>
        <pc:sldMkLst>
          <pc:docMk/>
          <pc:sldMk cId="2638718418" sldId="4158"/>
        </pc:sldMkLst>
      </pc:sldChg>
      <pc:sldChg chg="del">
        <pc:chgData name="Minhyuk Sung" userId="7383d872-65b7-4091-bdc0-d548419df54b" providerId="ADAL" clId="{86C7E79A-BEEA-924B-9023-AF487EE254E3}" dt="2023-09-19T05:39:56.171" v="0" actId="2696"/>
        <pc:sldMkLst>
          <pc:docMk/>
          <pc:sldMk cId="1808329578" sldId="4159"/>
        </pc:sldMkLst>
      </pc:sldChg>
      <pc:sldChg chg="del">
        <pc:chgData name="Minhyuk Sung" userId="7383d872-65b7-4091-bdc0-d548419df54b" providerId="ADAL" clId="{86C7E79A-BEEA-924B-9023-AF487EE254E3}" dt="2023-09-19T05:39:56.171" v="0" actId="2696"/>
        <pc:sldMkLst>
          <pc:docMk/>
          <pc:sldMk cId="3644857633" sldId="4160"/>
        </pc:sldMkLst>
      </pc:sldChg>
      <pc:sldChg chg="del">
        <pc:chgData name="Minhyuk Sung" userId="7383d872-65b7-4091-bdc0-d548419df54b" providerId="ADAL" clId="{86C7E79A-BEEA-924B-9023-AF487EE254E3}" dt="2023-09-19T05:39:56.171" v="0" actId="2696"/>
        <pc:sldMkLst>
          <pc:docMk/>
          <pc:sldMk cId="412972660" sldId="4161"/>
        </pc:sldMkLst>
      </pc:sldChg>
      <pc:sldChg chg="del">
        <pc:chgData name="Minhyuk Sung" userId="7383d872-65b7-4091-bdc0-d548419df54b" providerId="ADAL" clId="{86C7E79A-BEEA-924B-9023-AF487EE254E3}" dt="2023-09-19T05:39:56.171" v="0" actId="2696"/>
        <pc:sldMkLst>
          <pc:docMk/>
          <pc:sldMk cId="1403049341" sldId="4162"/>
        </pc:sldMkLst>
      </pc:sldChg>
      <pc:sldChg chg="del">
        <pc:chgData name="Minhyuk Sung" userId="7383d872-65b7-4091-bdc0-d548419df54b" providerId="ADAL" clId="{86C7E79A-BEEA-924B-9023-AF487EE254E3}" dt="2023-09-19T05:39:56.171" v="0" actId="2696"/>
        <pc:sldMkLst>
          <pc:docMk/>
          <pc:sldMk cId="1061917761" sldId="4163"/>
        </pc:sldMkLst>
      </pc:sldChg>
      <pc:sldChg chg="del">
        <pc:chgData name="Minhyuk Sung" userId="7383d872-65b7-4091-bdc0-d548419df54b" providerId="ADAL" clId="{86C7E79A-BEEA-924B-9023-AF487EE254E3}" dt="2023-09-19T05:39:56.171" v="0" actId="2696"/>
        <pc:sldMkLst>
          <pc:docMk/>
          <pc:sldMk cId="2650595793" sldId="4164"/>
        </pc:sldMkLst>
      </pc:sldChg>
      <pc:sldChg chg="del">
        <pc:chgData name="Minhyuk Sung" userId="7383d872-65b7-4091-bdc0-d548419df54b" providerId="ADAL" clId="{86C7E79A-BEEA-924B-9023-AF487EE254E3}" dt="2023-09-19T05:39:56.171" v="0" actId="2696"/>
        <pc:sldMkLst>
          <pc:docMk/>
          <pc:sldMk cId="3808780552" sldId="4165"/>
        </pc:sldMkLst>
      </pc:sldChg>
      <pc:sldChg chg="del">
        <pc:chgData name="Minhyuk Sung" userId="7383d872-65b7-4091-bdc0-d548419df54b" providerId="ADAL" clId="{86C7E79A-BEEA-924B-9023-AF487EE254E3}" dt="2023-09-19T05:39:56.171" v="0" actId="2696"/>
        <pc:sldMkLst>
          <pc:docMk/>
          <pc:sldMk cId="839284795" sldId="4166"/>
        </pc:sldMkLst>
      </pc:sldChg>
      <pc:sldChg chg="del">
        <pc:chgData name="Minhyuk Sung" userId="7383d872-65b7-4091-bdc0-d548419df54b" providerId="ADAL" clId="{86C7E79A-BEEA-924B-9023-AF487EE254E3}" dt="2023-09-19T05:39:56.171" v="0" actId="2696"/>
        <pc:sldMkLst>
          <pc:docMk/>
          <pc:sldMk cId="434120787" sldId="4167"/>
        </pc:sldMkLst>
      </pc:sldChg>
      <pc:sldChg chg="add del">
        <pc:chgData name="Minhyuk Sung" userId="7383d872-65b7-4091-bdc0-d548419df54b" providerId="ADAL" clId="{86C7E79A-BEEA-924B-9023-AF487EE254E3}" dt="2023-09-19T15:17:11.778" v="9575"/>
        <pc:sldMkLst>
          <pc:docMk/>
          <pc:sldMk cId="3208803074" sldId="4168"/>
        </pc:sldMkLst>
      </pc:sldChg>
      <pc:sldChg chg="del">
        <pc:chgData name="Minhyuk Sung" userId="7383d872-65b7-4091-bdc0-d548419df54b" providerId="ADAL" clId="{86C7E79A-BEEA-924B-9023-AF487EE254E3}" dt="2023-09-19T05:39:56.171" v="0" actId="2696"/>
        <pc:sldMkLst>
          <pc:docMk/>
          <pc:sldMk cId="4158219568" sldId="4169"/>
        </pc:sldMkLst>
      </pc:sldChg>
      <pc:sldChg chg="del">
        <pc:chgData name="Minhyuk Sung" userId="7383d872-65b7-4091-bdc0-d548419df54b" providerId="ADAL" clId="{86C7E79A-BEEA-924B-9023-AF487EE254E3}" dt="2023-09-19T05:39:56.171" v="0" actId="2696"/>
        <pc:sldMkLst>
          <pc:docMk/>
          <pc:sldMk cId="2060966737" sldId="4170"/>
        </pc:sldMkLst>
      </pc:sldChg>
    </pc:docChg>
  </pc:docChgLst>
  <pc:docChgLst>
    <pc:chgData name="Minhyuk Sung" userId="7383d872-65b7-4091-bdc0-d548419df54b" providerId="ADAL" clId="{CEDBC4CA-D05A-8D42-AFCF-E11A8CF6FC13}"/>
    <pc:docChg chg="undo custSel addSld delSld modSld">
      <pc:chgData name="Minhyuk Sung" userId="7383d872-65b7-4091-bdc0-d548419df54b" providerId="ADAL" clId="{CEDBC4CA-D05A-8D42-AFCF-E11A8CF6FC13}" dt="2023-09-18T01:15:54.519" v="3285" actId="20577"/>
      <pc:docMkLst>
        <pc:docMk/>
      </pc:docMkLst>
      <pc:sldChg chg="modSp mod">
        <pc:chgData name="Minhyuk Sung" userId="7383d872-65b7-4091-bdc0-d548419df54b" providerId="ADAL" clId="{CEDBC4CA-D05A-8D42-AFCF-E11A8CF6FC13}" dt="2023-09-17T05:23:00.619" v="35" actId="20577"/>
        <pc:sldMkLst>
          <pc:docMk/>
          <pc:sldMk cId="4141492488" sldId="256"/>
        </pc:sldMkLst>
        <pc:spChg chg="mod">
          <ac:chgData name="Minhyuk Sung" userId="7383d872-65b7-4091-bdc0-d548419df54b" providerId="ADAL" clId="{CEDBC4CA-D05A-8D42-AFCF-E11A8CF6FC13}" dt="2023-09-17T05:23:00.619" v="35" actId="20577"/>
          <ac:spMkLst>
            <pc:docMk/>
            <pc:sldMk cId="4141492488" sldId="256"/>
            <ac:spMk id="11" creationId="{1BC78665-8215-4A4D-81F2-163B5B449091}"/>
          </ac:spMkLst>
        </pc:spChg>
        <pc:spChg chg="mod">
          <ac:chgData name="Minhyuk Sung" userId="7383d872-65b7-4091-bdc0-d548419df54b" providerId="ADAL" clId="{CEDBC4CA-D05A-8D42-AFCF-E11A8CF6FC13}" dt="2023-09-17T05:22:51.498" v="2" actId="20577"/>
          <ac:spMkLst>
            <pc:docMk/>
            <pc:sldMk cId="4141492488" sldId="256"/>
            <ac:spMk id="13" creationId="{B8A4709E-0B11-9C4C-8BCD-AC5F309B34F3}"/>
          </ac:spMkLst>
        </pc:spChg>
      </pc:sldChg>
      <pc:sldChg chg="addSp modSp add mod">
        <pc:chgData name="Minhyuk Sung" userId="7383d872-65b7-4091-bdc0-d548419df54b" providerId="ADAL" clId="{CEDBC4CA-D05A-8D42-AFCF-E11A8CF6FC13}" dt="2023-09-18T01:07:26.313" v="3276" actId="207"/>
        <pc:sldMkLst>
          <pc:docMk/>
          <pc:sldMk cId="1493087718" sldId="264"/>
        </pc:sldMkLst>
        <pc:spChg chg="mod">
          <ac:chgData name="Minhyuk Sung" userId="7383d872-65b7-4091-bdc0-d548419df54b" providerId="ADAL" clId="{CEDBC4CA-D05A-8D42-AFCF-E11A8CF6FC13}" dt="2023-09-18T01:07:26.313" v="3276" actId="207"/>
          <ac:spMkLst>
            <pc:docMk/>
            <pc:sldMk cId="1493087718" sldId="264"/>
            <ac:spMk id="4" creationId="{F1232494-04B6-6248-A242-4A86F7A34A4C}"/>
          </ac:spMkLst>
        </pc:spChg>
        <pc:spChg chg="add mod">
          <ac:chgData name="Minhyuk Sung" userId="7383d872-65b7-4091-bdc0-d548419df54b" providerId="ADAL" clId="{CEDBC4CA-D05A-8D42-AFCF-E11A8CF6FC13}" dt="2023-09-17T08:30:25.090" v="2060"/>
          <ac:spMkLst>
            <pc:docMk/>
            <pc:sldMk cId="1493087718" sldId="264"/>
            <ac:spMk id="5" creationId="{057137AA-12F6-5933-53A0-4834818932CB}"/>
          </ac:spMkLst>
        </pc:spChg>
        <pc:picChg chg="mod">
          <ac:chgData name="Minhyuk Sung" userId="7383d872-65b7-4091-bdc0-d548419df54b" providerId="ADAL" clId="{CEDBC4CA-D05A-8D42-AFCF-E11A8CF6FC13}" dt="2023-09-17T08:29:56.465" v="2055" actId="1076"/>
          <ac:picMkLst>
            <pc:docMk/>
            <pc:sldMk cId="1493087718" sldId="264"/>
            <ac:picMk id="15" creationId="{9A6520EF-B1E5-A345-A47F-9945D07A4C5C}"/>
          </ac:picMkLst>
        </pc:picChg>
      </pc:sldChg>
      <pc:sldChg chg="modSp add">
        <pc:chgData name="Minhyuk Sung" userId="7383d872-65b7-4091-bdc0-d548419df54b" providerId="ADAL" clId="{CEDBC4CA-D05A-8D42-AFCF-E11A8CF6FC13}" dt="2023-09-17T05:36:45.872" v="39"/>
        <pc:sldMkLst>
          <pc:docMk/>
          <pc:sldMk cId="2162705136" sldId="269"/>
        </pc:sldMkLst>
        <pc:spChg chg="mod">
          <ac:chgData name="Minhyuk Sung" userId="7383d872-65b7-4091-bdc0-d548419df54b" providerId="ADAL" clId="{CEDBC4CA-D05A-8D42-AFCF-E11A8CF6FC13}" dt="2023-09-17T05:36:45.872" v="39"/>
          <ac:spMkLst>
            <pc:docMk/>
            <pc:sldMk cId="2162705136" sldId="269"/>
            <ac:spMk id="326" creationId="{00000000-0000-0000-0000-000000000000}"/>
          </ac:spMkLst>
        </pc:spChg>
        <pc:spChg chg="mod">
          <ac:chgData name="Minhyuk Sung" userId="7383d872-65b7-4091-bdc0-d548419df54b" providerId="ADAL" clId="{CEDBC4CA-D05A-8D42-AFCF-E11A8CF6FC13}" dt="2023-09-17T05:36:45.872" v="39"/>
          <ac:spMkLst>
            <pc:docMk/>
            <pc:sldMk cId="2162705136" sldId="269"/>
            <ac:spMk id="327" creationId="{00000000-0000-0000-0000-000000000000}"/>
          </ac:spMkLst>
        </pc:spChg>
        <pc:spChg chg="mod">
          <ac:chgData name="Minhyuk Sung" userId="7383d872-65b7-4091-bdc0-d548419df54b" providerId="ADAL" clId="{CEDBC4CA-D05A-8D42-AFCF-E11A8CF6FC13}" dt="2023-09-17T05:36:45.872" v="39"/>
          <ac:spMkLst>
            <pc:docMk/>
            <pc:sldMk cId="2162705136" sldId="269"/>
            <ac:spMk id="329" creationId="{00000000-0000-0000-0000-000000000000}"/>
          </ac:spMkLst>
        </pc:spChg>
        <pc:spChg chg="mod">
          <ac:chgData name="Minhyuk Sung" userId="7383d872-65b7-4091-bdc0-d548419df54b" providerId="ADAL" clId="{CEDBC4CA-D05A-8D42-AFCF-E11A8CF6FC13}" dt="2023-09-17T05:36:45.872" v="39"/>
          <ac:spMkLst>
            <pc:docMk/>
            <pc:sldMk cId="2162705136" sldId="269"/>
            <ac:spMk id="330" creationId="{00000000-0000-0000-0000-000000000000}"/>
          </ac:spMkLst>
        </pc:spChg>
        <pc:spChg chg="mod">
          <ac:chgData name="Minhyuk Sung" userId="7383d872-65b7-4091-bdc0-d548419df54b" providerId="ADAL" clId="{CEDBC4CA-D05A-8D42-AFCF-E11A8CF6FC13}" dt="2023-09-17T05:36:45.872" v="39"/>
          <ac:spMkLst>
            <pc:docMk/>
            <pc:sldMk cId="2162705136" sldId="269"/>
            <ac:spMk id="331" creationId="{00000000-0000-0000-0000-000000000000}"/>
          </ac:spMkLst>
        </pc:spChg>
        <pc:spChg chg="mod">
          <ac:chgData name="Minhyuk Sung" userId="7383d872-65b7-4091-bdc0-d548419df54b" providerId="ADAL" clId="{CEDBC4CA-D05A-8D42-AFCF-E11A8CF6FC13}" dt="2023-09-17T05:36:45.872" v="39"/>
          <ac:spMkLst>
            <pc:docMk/>
            <pc:sldMk cId="2162705136" sldId="269"/>
            <ac:spMk id="332" creationId="{00000000-0000-0000-0000-000000000000}"/>
          </ac:spMkLst>
        </pc:spChg>
      </pc:sldChg>
      <pc:sldChg chg="modSp add del">
        <pc:chgData name="Minhyuk Sung" userId="7383d872-65b7-4091-bdc0-d548419df54b" providerId="ADAL" clId="{CEDBC4CA-D05A-8D42-AFCF-E11A8CF6FC13}" dt="2023-09-17T07:26:05.880" v="1100" actId="2696"/>
        <pc:sldMkLst>
          <pc:docMk/>
          <pc:sldMk cId="1100895031" sldId="271"/>
        </pc:sldMkLst>
        <pc:spChg chg="mod">
          <ac:chgData name="Minhyuk Sung" userId="7383d872-65b7-4091-bdc0-d548419df54b" providerId="ADAL" clId="{CEDBC4CA-D05A-8D42-AFCF-E11A8CF6FC13}" dt="2023-09-17T05:36:36.303" v="37"/>
          <ac:spMkLst>
            <pc:docMk/>
            <pc:sldMk cId="1100895031" sldId="271"/>
            <ac:spMk id="6" creationId="{22563DE4-25FB-C446-A2BB-E50DDA3E9A80}"/>
          </ac:spMkLst>
        </pc:spChg>
        <pc:spChg chg="mod">
          <ac:chgData name="Minhyuk Sung" userId="7383d872-65b7-4091-bdc0-d548419df54b" providerId="ADAL" clId="{CEDBC4CA-D05A-8D42-AFCF-E11A8CF6FC13}" dt="2023-09-17T07:30:44.985" v="1150" actId="20577"/>
          <ac:spMkLst>
            <pc:docMk/>
            <pc:sldMk cId="1100895031" sldId="271"/>
            <ac:spMk id="10" creationId="{6EB1ECF1-9090-7B4E-82DB-00D479609FB3}"/>
          </ac:spMkLst>
        </pc:spChg>
        <pc:spChg chg="mod">
          <ac:chgData name="Minhyuk Sung" userId="7383d872-65b7-4091-bdc0-d548419df54b" providerId="ADAL" clId="{CEDBC4CA-D05A-8D42-AFCF-E11A8CF6FC13}" dt="2023-09-17T05:36:36.303" v="37"/>
          <ac:spMkLst>
            <pc:docMk/>
            <pc:sldMk cId="1100895031" sldId="271"/>
            <ac:spMk id="36" creationId="{715855DE-1A21-3A45-A185-6C9545D86211}"/>
          </ac:spMkLst>
        </pc:spChg>
        <pc:spChg chg="mod">
          <ac:chgData name="Minhyuk Sung" userId="7383d872-65b7-4091-bdc0-d548419df54b" providerId="ADAL" clId="{CEDBC4CA-D05A-8D42-AFCF-E11A8CF6FC13}" dt="2023-09-17T07:40:28.468" v="1362" actId="20577"/>
          <ac:spMkLst>
            <pc:docMk/>
            <pc:sldMk cId="1100895031" sldId="271"/>
            <ac:spMk id="323" creationId="{00000000-0000-0000-0000-000000000000}"/>
          </ac:spMkLst>
        </pc:spChg>
        <pc:spChg chg="mod">
          <ac:chgData name="Minhyuk Sung" userId="7383d872-65b7-4091-bdc0-d548419df54b" providerId="ADAL" clId="{CEDBC4CA-D05A-8D42-AFCF-E11A8CF6FC13}" dt="2023-09-17T05:36:45.872" v="39"/>
          <ac:spMkLst>
            <pc:docMk/>
            <pc:sldMk cId="1100895031" sldId="271"/>
            <ac:spMk id="325" creationId="{00000000-0000-0000-0000-000000000000}"/>
          </ac:spMkLst>
        </pc:spChg>
        <pc:spChg chg="mod">
          <ac:chgData name="Minhyuk Sung" userId="7383d872-65b7-4091-bdc0-d548419df54b" providerId="ADAL" clId="{CEDBC4CA-D05A-8D42-AFCF-E11A8CF6FC13}" dt="2023-09-17T05:36:45.872" v="39"/>
          <ac:spMkLst>
            <pc:docMk/>
            <pc:sldMk cId="1100895031" sldId="271"/>
            <ac:spMk id="326" creationId="{00000000-0000-0000-0000-000000000000}"/>
          </ac:spMkLst>
        </pc:spChg>
        <pc:spChg chg="mod">
          <ac:chgData name="Minhyuk Sung" userId="7383d872-65b7-4091-bdc0-d548419df54b" providerId="ADAL" clId="{CEDBC4CA-D05A-8D42-AFCF-E11A8CF6FC13}" dt="2023-09-17T05:36:45.872" v="39"/>
          <ac:spMkLst>
            <pc:docMk/>
            <pc:sldMk cId="1100895031" sldId="271"/>
            <ac:spMk id="330" creationId="{00000000-0000-0000-0000-000000000000}"/>
          </ac:spMkLst>
        </pc:spChg>
        <pc:spChg chg="mod">
          <ac:chgData name="Minhyuk Sung" userId="7383d872-65b7-4091-bdc0-d548419df54b" providerId="ADAL" clId="{CEDBC4CA-D05A-8D42-AFCF-E11A8CF6FC13}" dt="2023-09-17T05:36:45.872" v="39"/>
          <ac:spMkLst>
            <pc:docMk/>
            <pc:sldMk cId="1100895031" sldId="271"/>
            <ac:spMk id="339" creationId="{00000000-0000-0000-0000-000000000000}"/>
          </ac:spMkLst>
        </pc:spChg>
        <pc:spChg chg="mod">
          <ac:chgData name="Minhyuk Sung" userId="7383d872-65b7-4091-bdc0-d548419df54b" providerId="ADAL" clId="{CEDBC4CA-D05A-8D42-AFCF-E11A8CF6FC13}" dt="2023-09-17T05:36:45.872" v="39"/>
          <ac:spMkLst>
            <pc:docMk/>
            <pc:sldMk cId="1100895031" sldId="271"/>
            <ac:spMk id="342" creationId="{00000000-0000-0000-0000-000000000000}"/>
          </ac:spMkLst>
        </pc:spChg>
        <pc:spChg chg="mod">
          <ac:chgData name="Minhyuk Sung" userId="7383d872-65b7-4091-bdc0-d548419df54b" providerId="ADAL" clId="{CEDBC4CA-D05A-8D42-AFCF-E11A8CF6FC13}" dt="2023-09-17T05:36:45.872" v="39"/>
          <ac:spMkLst>
            <pc:docMk/>
            <pc:sldMk cId="1100895031" sldId="271"/>
            <ac:spMk id="343" creationId="{00000000-0000-0000-0000-000000000000}"/>
          </ac:spMkLst>
        </pc:spChg>
        <pc:grpChg chg="mod">
          <ac:chgData name="Minhyuk Sung" userId="7383d872-65b7-4091-bdc0-d548419df54b" providerId="ADAL" clId="{CEDBC4CA-D05A-8D42-AFCF-E11A8CF6FC13}" dt="2023-09-17T05:36:36.303" v="37"/>
          <ac:grpSpMkLst>
            <pc:docMk/>
            <pc:sldMk cId="1100895031" sldId="271"/>
            <ac:grpSpMk id="2" creationId="{14D102D3-2B26-0246-92B9-D522011C8661}"/>
          </ac:grpSpMkLst>
        </pc:grpChg>
        <pc:cxnChg chg="mod">
          <ac:chgData name="Minhyuk Sung" userId="7383d872-65b7-4091-bdc0-d548419df54b" providerId="ADAL" clId="{CEDBC4CA-D05A-8D42-AFCF-E11A8CF6FC13}" dt="2023-09-17T05:36:36.303" v="37"/>
          <ac:cxnSpMkLst>
            <pc:docMk/>
            <pc:sldMk cId="1100895031" sldId="271"/>
            <ac:cxnSpMk id="5" creationId="{09F0A37E-5F56-0D4A-AFC5-841161F949E2}"/>
          </ac:cxnSpMkLst>
        </pc:cxnChg>
      </pc:sldChg>
      <pc:sldChg chg="addSp modSp add">
        <pc:chgData name="Minhyuk Sung" userId="7383d872-65b7-4091-bdc0-d548419df54b" providerId="ADAL" clId="{CEDBC4CA-D05A-8D42-AFCF-E11A8CF6FC13}" dt="2023-09-17T08:33:24.959" v="2088"/>
        <pc:sldMkLst>
          <pc:docMk/>
          <pc:sldMk cId="850504082" sldId="295"/>
        </pc:sldMkLst>
        <pc:spChg chg="add mod">
          <ac:chgData name="Minhyuk Sung" userId="7383d872-65b7-4091-bdc0-d548419df54b" providerId="ADAL" clId="{CEDBC4CA-D05A-8D42-AFCF-E11A8CF6FC13}" dt="2023-09-17T08:33:24.959" v="2088"/>
          <ac:spMkLst>
            <pc:docMk/>
            <pc:sldMk cId="850504082" sldId="295"/>
            <ac:spMk id="2" creationId="{BBC8F3E5-3C42-079A-C51C-F48F2007F54C}"/>
          </ac:spMkLst>
        </pc:spChg>
      </pc:sldChg>
      <pc:sldChg chg="modSp add">
        <pc:chgData name="Minhyuk Sung" userId="7383d872-65b7-4091-bdc0-d548419df54b" providerId="ADAL" clId="{CEDBC4CA-D05A-8D42-AFCF-E11A8CF6FC13}" dt="2023-09-17T05:36:45.872" v="39"/>
        <pc:sldMkLst>
          <pc:docMk/>
          <pc:sldMk cId="0" sldId="309"/>
        </pc:sldMkLst>
        <pc:spChg chg="mod">
          <ac:chgData name="Minhyuk Sung" userId="7383d872-65b7-4091-bdc0-d548419df54b" providerId="ADAL" clId="{CEDBC4CA-D05A-8D42-AFCF-E11A8CF6FC13}" dt="2023-09-17T05:36:45.872" v="39"/>
          <ac:spMkLst>
            <pc:docMk/>
            <pc:sldMk cId="0" sldId="309"/>
            <ac:spMk id="4" creationId="{5A896591-6B9D-224C-B24F-81AE0BF219EA}"/>
          </ac:spMkLst>
        </pc:spChg>
        <pc:spChg chg="mod">
          <ac:chgData name="Minhyuk Sung" userId="7383d872-65b7-4091-bdc0-d548419df54b" providerId="ADAL" clId="{CEDBC4CA-D05A-8D42-AFCF-E11A8CF6FC13}" dt="2023-09-17T05:36:36.303" v="37"/>
          <ac:spMkLst>
            <pc:docMk/>
            <pc:sldMk cId="0" sldId="309"/>
            <ac:spMk id="5" creationId="{6485105C-8589-FE45-A648-1CBA13D8A4C4}"/>
          </ac:spMkLst>
        </pc:spChg>
        <pc:spChg chg="mod">
          <ac:chgData name="Minhyuk Sung" userId="7383d872-65b7-4091-bdc0-d548419df54b" providerId="ADAL" clId="{CEDBC4CA-D05A-8D42-AFCF-E11A8CF6FC13}" dt="2023-09-17T05:36:36.303" v="37"/>
          <ac:spMkLst>
            <pc:docMk/>
            <pc:sldMk cId="0" sldId="309"/>
            <ac:spMk id="11" creationId="{015EE976-37B9-024C-B0CD-F787088BCDFB}"/>
          </ac:spMkLst>
        </pc:spChg>
      </pc:sldChg>
      <pc:sldChg chg="addSp delSp modSp add mod">
        <pc:chgData name="Minhyuk Sung" userId="7383d872-65b7-4091-bdc0-d548419df54b" providerId="ADAL" clId="{CEDBC4CA-D05A-8D42-AFCF-E11A8CF6FC13}" dt="2023-09-17T08:09:49.528" v="1624" actId="1076"/>
        <pc:sldMkLst>
          <pc:docMk/>
          <pc:sldMk cId="2397175128" sldId="316"/>
        </pc:sldMkLst>
        <pc:spChg chg="add mod">
          <ac:chgData name="Minhyuk Sung" userId="7383d872-65b7-4091-bdc0-d548419df54b" providerId="ADAL" clId="{CEDBC4CA-D05A-8D42-AFCF-E11A8CF6FC13}" dt="2023-09-17T08:09:38.521" v="1620"/>
          <ac:spMkLst>
            <pc:docMk/>
            <pc:sldMk cId="2397175128" sldId="316"/>
            <ac:spMk id="2" creationId="{C3FC7E6E-9FF2-4184-7C27-844F4368E650}"/>
          </ac:spMkLst>
        </pc:spChg>
        <pc:spChg chg="mod">
          <ac:chgData name="Minhyuk Sung" userId="7383d872-65b7-4091-bdc0-d548419df54b" providerId="ADAL" clId="{CEDBC4CA-D05A-8D42-AFCF-E11A8CF6FC13}" dt="2023-09-17T08:09:47.306" v="1623" actId="1076"/>
          <ac:spMkLst>
            <pc:docMk/>
            <pc:sldMk cId="2397175128" sldId="316"/>
            <ac:spMk id="10" creationId="{F0A0BC5A-88B7-D241-B972-AED7ED493FD3}"/>
          </ac:spMkLst>
        </pc:spChg>
        <pc:spChg chg="del">
          <ac:chgData name="Minhyuk Sung" userId="7383d872-65b7-4091-bdc0-d548419df54b" providerId="ADAL" clId="{CEDBC4CA-D05A-8D42-AFCF-E11A8CF6FC13}" dt="2023-09-17T08:09:40.844" v="1621" actId="478"/>
          <ac:spMkLst>
            <pc:docMk/>
            <pc:sldMk cId="2397175128" sldId="316"/>
            <ac:spMk id="15" creationId="{525D5943-F2A6-0245-80FA-AAD59FA9FE62}"/>
          </ac:spMkLst>
        </pc:spChg>
        <pc:spChg chg="del">
          <ac:chgData name="Minhyuk Sung" userId="7383d872-65b7-4091-bdc0-d548419df54b" providerId="ADAL" clId="{CEDBC4CA-D05A-8D42-AFCF-E11A8CF6FC13}" dt="2023-09-17T05:37:28.140" v="44" actId="478"/>
          <ac:spMkLst>
            <pc:docMk/>
            <pc:sldMk cId="2397175128" sldId="316"/>
            <ac:spMk id="25" creationId="{400192C6-FF32-2343-A2BC-5FA37801A49D}"/>
          </ac:spMkLst>
        </pc:spChg>
        <pc:picChg chg="mod">
          <ac:chgData name="Minhyuk Sung" userId="7383d872-65b7-4091-bdc0-d548419df54b" providerId="ADAL" clId="{CEDBC4CA-D05A-8D42-AFCF-E11A8CF6FC13}" dt="2023-09-17T08:09:47.306" v="1623" actId="1076"/>
          <ac:picMkLst>
            <pc:docMk/>
            <pc:sldMk cId="2397175128" sldId="316"/>
            <ac:picMk id="6" creationId="{79C19816-DF9C-FC4B-A31C-0DAA23F382B5}"/>
          </ac:picMkLst>
        </pc:picChg>
        <pc:picChg chg="mod">
          <ac:chgData name="Minhyuk Sung" userId="7383d872-65b7-4091-bdc0-d548419df54b" providerId="ADAL" clId="{CEDBC4CA-D05A-8D42-AFCF-E11A8CF6FC13}" dt="2023-09-17T08:09:49.528" v="1624" actId="1076"/>
          <ac:picMkLst>
            <pc:docMk/>
            <pc:sldMk cId="2397175128" sldId="316"/>
            <ac:picMk id="1239" creationId="{00000000-0000-0000-0000-000000000000}"/>
          </ac:picMkLst>
        </pc:picChg>
        <pc:picChg chg="mod">
          <ac:chgData name="Minhyuk Sung" userId="7383d872-65b7-4091-bdc0-d548419df54b" providerId="ADAL" clId="{CEDBC4CA-D05A-8D42-AFCF-E11A8CF6FC13}" dt="2023-09-17T08:09:47.306" v="1623" actId="1076"/>
          <ac:picMkLst>
            <pc:docMk/>
            <pc:sldMk cId="2397175128" sldId="316"/>
            <ac:picMk id="1240" creationId="{00000000-0000-0000-0000-000000000000}"/>
          </ac:picMkLst>
        </pc:picChg>
        <pc:picChg chg="mod">
          <ac:chgData name="Minhyuk Sung" userId="7383d872-65b7-4091-bdc0-d548419df54b" providerId="ADAL" clId="{CEDBC4CA-D05A-8D42-AFCF-E11A8CF6FC13}" dt="2023-09-17T08:09:47.306" v="1623" actId="1076"/>
          <ac:picMkLst>
            <pc:docMk/>
            <pc:sldMk cId="2397175128" sldId="316"/>
            <ac:picMk id="1241" creationId="{00000000-0000-0000-0000-000000000000}"/>
          </ac:picMkLst>
        </pc:picChg>
        <pc:picChg chg="mod">
          <ac:chgData name="Minhyuk Sung" userId="7383d872-65b7-4091-bdc0-d548419df54b" providerId="ADAL" clId="{CEDBC4CA-D05A-8D42-AFCF-E11A8CF6FC13}" dt="2023-09-17T08:09:47.306" v="1623" actId="1076"/>
          <ac:picMkLst>
            <pc:docMk/>
            <pc:sldMk cId="2397175128" sldId="316"/>
            <ac:picMk id="1242" creationId="{00000000-0000-0000-0000-000000000000}"/>
          </ac:picMkLst>
        </pc:picChg>
        <pc:cxnChg chg="mod">
          <ac:chgData name="Minhyuk Sung" userId="7383d872-65b7-4091-bdc0-d548419df54b" providerId="ADAL" clId="{CEDBC4CA-D05A-8D42-AFCF-E11A8CF6FC13}" dt="2023-09-17T08:09:47.306" v="1623" actId="1076"/>
          <ac:cxnSpMkLst>
            <pc:docMk/>
            <pc:sldMk cId="2397175128" sldId="316"/>
            <ac:cxnSpMk id="1244" creationId="{00000000-0000-0000-0000-000000000000}"/>
          </ac:cxnSpMkLst>
        </pc:cxnChg>
        <pc:cxnChg chg="mod">
          <ac:chgData name="Minhyuk Sung" userId="7383d872-65b7-4091-bdc0-d548419df54b" providerId="ADAL" clId="{CEDBC4CA-D05A-8D42-AFCF-E11A8CF6FC13}" dt="2023-09-17T08:09:47.306" v="1623" actId="1076"/>
          <ac:cxnSpMkLst>
            <pc:docMk/>
            <pc:sldMk cId="2397175128" sldId="316"/>
            <ac:cxnSpMk id="1245" creationId="{00000000-0000-0000-0000-000000000000}"/>
          </ac:cxnSpMkLst>
        </pc:cxnChg>
        <pc:cxnChg chg="mod">
          <ac:chgData name="Minhyuk Sung" userId="7383d872-65b7-4091-bdc0-d548419df54b" providerId="ADAL" clId="{CEDBC4CA-D05A-8D42-AFCF-E11A8CF6FC13}" dt="2023-09-17T08:09:47.306" v="1623" actId="1076"/>
          <ac:cxnSpMkLst>
            <pc:docMk/>
            <pc:sldMk cId="2397175128" sldId="316"/>
            <ac:cxnSpMk id="1250" creationId="{00000000-0000-0000-0000-000000000000}"/>
          </ac:cxnSpMkLst>
        </pc:cxnChg>
      </pc:sldChg>
      <pc:sldChg chg="modSp add mod">
        <pc:chgData name="Minhyuk Sung" userId="7383d872-65b7-4091-bdc0-d548419df54b" providerId="ADAL" clId="{CEDBC4CA-D05A-8D42-AFCF-E11A8CF6FC13}" dt="2023-09-17T08:29:19.229" v="2047" actId="404"/>
        <pc:sldMkLst>
          <pc:docMk/>
          <pc:sldMk cId="2464860247" sldId="327"/>
        </pc:sldMkLst>
        <pc:spChg chg="mod">
          <ac:chgData name="Minhyuk Sung" userId="7383d872-65b7-4091-bdc0-d548419df54b" providerId="ADAL" clId="{CEDBC4CA-D05A-8D42-AFCF-E11A8CF6FC13}" dt="2023-09-17T06:57:03.924" v="767" actId="20577"/>
          <ac:spMkLst>
            <pc:docMk/>
            <pc:sldMk cId="2464860247" sldId="327"/>
            <ac:spMk id="5" creationId="{80309AD8-1E8C-CC45-AFFB-83F0123A3E48}"/>
          </ac:spMkLst>
        </pc:spChg>
        <pc:spChg chg="mod">
          <ac:chgData name="Minhyuk Sung" userId="7383d872-65b7-4091-bdc0-d548419df54b" providerId="ADAL" clId="{CEDBC4CA-D05A-8D42-AFCF-E11A8CF6FC13}" dt="2023-09-17T08:29:19.229" v="2047" actId="404"/>
          <ac:spMkLst>
            <pc:docMk/>
            <pc:sldMk cId="2464860247" sldId="327"/>
            <ac:spMk id="6" creationId="{B7DD703B-AE76-FB49-9A44-BB18CF95B0EB}"/>
          </ac:spMkLst>
        </pc:spChg>
      </pc:sldChg>
      <pc:sldChg chg="addSp delSp modSp add mod modClrScheme delAnim chgLayout">
        <pc:chgData name="Minhyuk Sung" userId="7383d872-65b7-4091-bdc0-d548419df54b" providerId="ADAL" clId="{CEDBC4CA-D05A-8D42-AFCF-E11A8CF6FC13}" dt="2023-09-17T08:31:40.033" v="2076" actId="1076"/>
        <pc:sldMkLst>
          <pc:docMk/>
          <pc:sldMk cId="4251515171" sldId="361"/>
        </pc:sldMkLst>
        <pc:spChg chg="mod ord">
          <ac:chgData name="Minhyuk Sung" userId="7383d872-65b7-4091-bdc0-d548419df54b" providerId="ADAL" clId="{CEDBC4CA-D05A-8D42-AFCF-E11A8CF6FC13}" dt="2023-09-17T08:30:54.488" v="2063" actId="700"/>
          <ac:spMkLst>
            <pc:docMk/>
            <pc:sldMk cId="4251515171" sldId="361"/>
            <ac:spMk id="2" creationId="{9EF7DC62-79DB-C648-8212-C12045D331FE}"/>
          </ac:spMkLst>
        </pc:spChg>
        <pc:spChg chg="mod ord">
          <ac:chgData name="Minhyuk Sung" userId="7383d872-65b7-4091-bdc0-d548419df54b" providerId="ADAL" clId="{CEDBC4CA-D05A-8D42-AFCF-E11A8CF6FC13}" dt="2023-09-17T08:30:54.488" v="2063" actId="700"/>
          <ac:spMkLst>
            <pc:docMk/>
            <pc:sldMk cId="4251515171" sldId="361"/>
            <ac:spMk id="3" creationId="{23219611-79B4-474A-A57D-0E0EC5B852D2}"/>
          </ac:spMkLst>
        </pc:spChg>
        <pc:spChg chg="del mod">
          <ac:chgData name="Minhyuk Sung" userId="7383d872-65b7-4091-bdc0-d548419df54b" providerId="ADAL" clId="{CEDBC4CA-D05A-8D42-AFCF-E11A8CF6FC13}" dt="2023-09-17T08:30:52.088" v="2062" actId="478"/>
          <ac:spMkLst>
            <pc:docMk/>
            <pc:sldMk cId="4251515171" sldId="361"/>
            <ac:spMk id="4" creationId="{6202904C-F170-984C-8802-3CDA7A03F0C4}"/>
          </ac:spMkLst>
        </pc:spChg>
        <pc:spChg chg="del">
          <ac:chgData name="Minhyuk Sung" userId="7383d872-65b7-4091-bdc0-d548419df54b" providerId="ADAL" clId="{CEDBC4CA-D05A-8D42-AFCF-E11A8CF6FC13}" dt="2023-09-17T08:31:04.960" v="2067" actId="478"/>
          <ac:spMkLst>
            <pc:docMk/>
            <pc:sldMk cId="4251515171" sldId="361"/>
            <ac:spMk id="5" creationId="{91548F86-AFB8-2441-A9E8-F247805D7B88}"/>
          </ac:spMkLst>
        </pc:spChg>
        <pc:spChg chg="add mod ord">
          <ac:chgData name="Minhyuk Sung" userId="7383d872-65b7-4091-bdc0-d548419df54b" providerId="ADAL" clId="{CEDBC4CA-D05A-8D42-AFCF-E11A8CF6FC13}" dt="2023-09-17T08:31:37.157" v="2075" actId="404"/>
          <ac:spMkLst>
            <pc:docMk/>
            <pc:sldMk cId="4251515171" sldId="361"/>
            <ac:spMk id="6" creationId="{E9EF553B-52CD-1D9A-33AD-15964EA24651}"/>
          </ac:spMkLst>
        </pc:spChg>
        <pc:spChg chg="add mod">
          <ac:chgData name="Minhyuk Sung" userId="7383d872-65b7-4091-bdc0-d548419df54b" providerId="ADAL" clId="{CEDBC4CA-D05A-8D42-AFCF-E11A8CF6FC13}" dt="2023-09-17T08:31:01.587" v="2066"/>
          <ac:spMkLst>
            <pc:docMk/>
            <pc:sldMk cId="4251515171" sldId="361"/>
            <ac:spMk id="7" creationId="{D9337836-E26C-C770-86E8-3BE4FAFEF46B}"/>
          </ac:spMkLst>
        </pc:spChg>
        <pc:picChg chg="mod">
          <ac:chgData name="Minhyuk Sung" userId="7383d872-65b7-4091-bdc0-d548419df54b" providerId="ADAL" clId="{CEDBC4CA-D05A-8D42-AFCF-E11A8CF6FC13}" dt="2023-09-17T08:31:40.033" v="2076" actId="1076"/>
          <ac:picMkLst>
            <pc:docMk/>
            <pc:sldMk cId="4251515171" sldId="361"/>
            <ac:picMk id="353" creationId="{00000000-0000-0000-0000-000000000000}"/>
          </ac:picMkLst>
        </pc:picChg>
      </pc:sldChg>
      <pc:sldChg chg="addSp modSp add">
        <pc:chgData name="Minhyuk Sung" userId="7383d872-65b7-4091-bdc0-d548419df54b" providerId="ADAL" clId="{CEDBC4CA-D05A-8D42-AFCF-E11A8CF6FC13}" dt="2023-09-17T08:31:55.066" v="2077"/>
        <pc:sldMkLst>
          <pc:docMk/>
          <pc:sldMk cId="1745998524" sldId="372"/>
        </pc:sldMkLst>
        <pc:spChg chg="add mod">
          <ac:chgData name="Minhyuk Sung" userId="7383d872-65b7-4091-bdc0-d548419df54b" providerId="ADAL" clId="{CEDBC4CA-D05A-8D42-AFCF-E11A8CF6FC13}" dt="2023-09-17T08:31:55.066" v="2077"/>
          <ac:spMkLst>
            <pc:docMk/>
            <pc:sldMk cId="1745998524" sldId="372"/>
            <ac:spMk id="2" creationId="{B5985DE7-B76B-C50D-DAD8-0E2AFD9DBCFD}"/>
          </ac:spMkLst>
        </pc:spChg>
        <pc:spChg chg="mod">
          <ac:chgData name="Minhyuk Sung" userId="7383d872-65b7-4091-bdc0-d548419df54b" providerId="ADAL" clId="{CEDBC4CA-D05A-8D42-AFCF-E11A8CF6FC13}" dt="2023-09-17T05:36:45.872" v="39"/>
          <ac:spMkLst>
            <pc:docMk/>
            <pc:sldMk cId="1745998524" sldId="372"/>
            <ac:spMk id="1223" creationId="{00000000-0000-0000-0000-000000000000}"/>
          </ac:spMkLst>
        </pc:spChg>
      </pc:sldChg>
      <pc:sldChg chg="modSp add mod">
        <pc:chgData name="Minhyuk Sung" userId="7383d872-65b7-4091-bdc0-d548419df54b" providerId="ADAL" clId="{CEDBC4CA-D05A-8D42-AFCF-E11A8CF6FC13}" dt="2023-09-18T01:07:36.276" v="3283" actId="207"/>
        <pc:sldMkLst>
          <pc:docMk/>
          <pc:sldMk cId="2178162158" sldId="391"/>
        </pc:sldMkLst>
        <pc:spChg chg="mod">
          <ac:chgData name="Minhyuk Sung" userId="7383d872-65b7-4091-bdc0-d548419df54b" providerId="ADAL" clId="{CEDBC4CA-D05A-8D42-AFCF-E11A8CF6FC13}" dt="2023-09-17T08:29:06.429" v="2046" actId="20577"/>
          <ac:spMkLst>
            <pc:docMk/>
            <pc:sldMk cId="2178162158" sldId="391"/>
            <ac:spMk id="2" creationId="{6DDB231D-55B0-C74B-8D86-FA69BC6FDDBE}"/>
          </ac:spMkLst>
        </pc:spChg>
        <pc:spChg chg="mod">
          <ac:chgData name="Minhyuk Sung" userId="7383d872-65b7-4091-bdc0-d548419df54b" providerId="ADAL" clId="{CEDBC4CA-D05A-8D42-AFCF-E11A8CF6FC13}" dt="2023-09-18T01:07:36.276" v="3283" actId="207"/>
          <ac:spMkLst>
            <pc:docMk/>
            <pc:sldMk cId="2178162158" sldId="391"/>
            <ac:spMk id="3" creationId="{497B987E-B3FC-EE4D-ADDB-7CFBB89BA855}"/>
          </ac:spMkLst>
        </pc:spChg>
        <pc:spChg chg="mod">
          <ac:chgData name="Minhyuk Sung" userId="7383d872-65b7-4091-bdc0-d548419df54b" providerId="ADAL" clId="{CEDBC4CA-D05A-8D42-AFCF-E11A8CF6FC13}" dt="2023-09-18T01:04:35.255" v="3247" actId="1035"/>
          <ac:spMkLst>
            <pc:docMk/>
            <pc:sldMk cId="2178162158" sldId="391"/>
            <ac:spMk id="9" creationId="{4DB7A69E-8376-DE48-AC54-B106D0DA3BC9}"/>
          </ac:spMkLst>
        </pc:spChg>
        <pc:spChg chg="mod">
          <ac:chgData name="Minhyuk Sung" userId="7383d872-65b7-4091-bdc0-d548419df54b" providerId="ADAL" clId="{CEDBC4CA-D05A-8D42-AFCF-E11A8CF6FC13}" dt="2023-09-18T01:04:35.255" v="3247" actId="1035"/>
          <ac:spMkLst>
            <pc:docMk/>
            <pc:sldMk cId="2178162158" sldId="391"/>
            <ac:spMk id="11" creationId="{4F8B1023-C56B-B547-8464-75B2394A8648}"/>
          </ac:spMkLst>
        </pc:spChg>
        <pc:spChg chg="mod">
          <ac:chgData name="Minhyuk Sung" userId="7383d872-65b7-4091-bdc0-d548419df54b" providerId="ADAL" clId="{CEDBC4CA-D05A-8D42-AFCF-E11A8CF6FC13}" dt="2023-09-17T05:36:42.377" v="38"/>
          <ac:spMkLst>
            <pc:docMk/>
            <pc:sldMk cId="2178162158" sldId="391"/>
            <ac:spMk id="116" creationId="{00000000-0000-0000-0000-000000000000}"/>
          </ac:spMkLst>
        </pc:spChg>
      </pc:sldChg>
      <pc:sldChg chg="addSp modSp add">
        <pc:chgData name="Minhyuk Sung" userId="7383d872-65b7-4091-bdc0-d548419df54b" providerId="ADAL" clId="{CEDBC4CA-D05A-8D42-AFCF-E11A8CF6FC13}" dt="2023-09-17T08:33:25.746" v="2089"/>
        <pc:sldMkLst>
          <pc:docMk/>
          <pc:sldMk cId="1672146516" sldId="394"/>
        </pc:sldMkLst>
        <pc:spChg chg="add mod">
          <ac:chgData name="Minhyuk Sung" userId="7383d872-65b7-4091-bdc0-d548419df54b" providerId="ADAL" clId="{CEDBC4CA-D05A-8D42-AFCF-E11A8CF6FC13}" dt="2023-09-17T08:33:25.746" v="2089"/>
          <ac:spMkLst>
            <pc:docMk/>
            <pc:sldMk cId="1672146516" sldId="394"/>
            <ac:spMk id="2" creationId="{9521E98F-3B12-BD0F-9614-0ABDFDF9C04C}"/>
          </ac:spMkLst>
        </pc:spChg>
      </pc:sldChg>
      <pc:sldChg chg="del">
        <pc:chgData name="Minhyuk Sung" userId="7383d872-65b7-4091-bdc0-d548419df54b" providerId="ADAL" clId="{CEDBC4CA-D05A-8D42-AFCF-E11A8CF6FC13}" dt="2023-09-17T05:22:48.089" v="0" actId="2696"/>
        <pc:sldMkLst>
          <pc:docMk/>
          <pc:sldMk cId="4038231255" sldId="421"/>
        </pc:sldMkLst>
      </pc:sldChg>
      <pc:sldChg chg="del">
        <pc:chgData name="Minhyuk Sung" userId="7383d872-65b7-4091-bdc0-d548419df54b" providerId="ADAL" clId="{CEDBC4CA-D05A-8D42-AFCF-E11A8CF6FC13}" dt="2023-09-17T05:22:48.089" v="0" actId="2696"/>
        <pc:sldMkLst>
          <pc:docMk/>
          <pc:sldMk cId="2901582701" sldId="424"/>
        </pc:sldMkLst>
      </pc:sldChg>
      <pc:sldChg chg="del">
        <pc:chgData name="Minhyuk Sung" userId="7383d872-65b7-4091-bdc0-d548419df54b" providerId="ADAL" clId="{CEDBC4CA-D05A-8D42-AFCF-E11A8CF6FC13}" dt="2023-09-17T05:22:48.089" v="0" actId="2696"/>
        <pc:sldMkLst>
          <pc:docMk/>
          <pc:sldMk cId="2704881333" sldId="426"/>
        </pc:sldMkLst>
      </pc:sldChg>
      <pc:sldChg chg="del">
        <pc:chgData name="Minhyuk Sung" userId="7383d872-65b7-4091-bdc0-d548419df54b" providerId="ADAL" clId="{CEDBC4CA-D05A-8D42-AFCF-E11A8CF6FC13}" dt="2023-09-17T05:22:48.089" v="0" actId="2696"/>
        <pc:sldMkLst>
          <pc:docMk/>
          <pc:sldMk cId="3815912857" sldId="477"/>
        </pc:sldMkLst>
      </pc:sldChg>
      <pc:sldChg chg="del">
        <pc:chgData name="Minhyuk Sung" userId="7383d872-65b7-4091-bdc0-d548419df54b" providerId="ADAL" clId="{CEDBC4CA-D05A-8D42-AFCF-E11A8CF6FC13}" dt="2023-09-17T05:22:48.089" v="0" actId="2696"/>
        <pc:sldMkLst>
          <pc:docMk/>
          <pc:sldMk cId="611913827" sldId="478"/>
        </pc:sldMkLst>
      </pc:sldChg>
      <pc:sldChg chg="del">
        <pc:chgData name="Minhyuk Sung" userId="7383d872-65b7-4091-bdc0-d548419df54b" providerId="ADAL" clId="{CEDBC4CA-D05A-8D42-AFCF-E11A8CF6FC13}" dt="2023-09-17T05:22:48.089" v="0" actId="2696"/>
        <pc:sldMkLst>
          <pc:docMk/>
          <pc:sldMk cId="1594131463" sldId="481"/>
        </pc:sldMkLst>
      </pc:sldChg>
      <pc:sldChg chg="del">
        <pc:chgData name="Minhyuk Sung" userId="7383d872-65b7-4091-bdc0-d548419df54b" providerId="ADAL" clId="{CEDBC4CA-D05A-8D42-AFCF-E11A8CF6FC13}" dt="2023-09-17T05:22:48.089" v="0" actId="2696"/>
        <pc:sldMkLst>
          <pc:docMk/>
          <pc:sldMk cId="4285994614" sldId="937"/>
        </pc:sldMkLst>
      </pc:sldChg>
      <pc:sldChg chg="del">
        <pc:chgData name="Minhyuk Sung" userId="7383d872-65b7-4091-bdc0-d548419df54b" providerId="ADAL" clId="{CEDBC4CA-D05A-8D42-AFCF-E11A8CF6FC13}" dt="2023-09-17T05:22:48.089" v="0" actId="2696"/>
        <pc:sldMkLst>
          <pc:docMk/>
          <pc:sldMk cId="1622647025" sldId="957"/>
        </pc:sldMkLst>
      </pc:sldChg>
      <pc:sldChg chg="del">
        <pc:chgData name="Minhyuk Sung" userId="7383d872-65b7-4091-bdc0-d548419df54b" providerId="ADAL" clId="{CEDBC4CA-D05A-8D42-AFCF-E11A8CF6FC13}" dt="2023-09-17T05:22:48.089" v="0" actId="2696"/>
        <pc:sldMkLst>
          <pc:docMk/>
          <pc:sldMk cId="1562392396" sldId="959"/>
        </pc:sldMkLst>
      </pc:sldChg>
      <pc:sldChg chg="del">
        <pc:chgData name="Minhyuk Sung" userId="7383d872-65b7-4091-bdc0-d548419df54b" providerId="ADAL" clId="{CEDBC4CA-D05A-8D42-AFCF-E11A8CF6FC13}" dt="2023-09-17T05:22:48.089" v="0" actId="2696"/>
        <pc:sldMkLst>
          <pc:docMk/>
          <pc:sldMk cId="4024155925" sldId="960"/>
        </pc:sldMkLst>
      </pc:sldChg>
      <pc:sldChg chg="del">
        <pc:chgData name="Minhyuk Sung" userId="7383d872-65b7-4091-bdc0-d548419df54b" providerId="ADAL" clId="{CEDBC4CA-D05A-8D42-AFCF-E11A8CF6FC13}" dt="2023-09-17T05:22:48.089" v="0" actId="2696"/>
        <pc:sldMkLst>
          <pc:docMk/>
          <pc:sldMk cId="2537963370" sldId="961"/>
        </pc:sldMkLst>
      </pc:sldChg>
      <pc:sldChg chg="addSp delSp modSp add mod">
        <pc:chgData name="Minhyuk Sung" userId="7383d872-65b7-4091-bdc0-d548419df54b" providerId="ADAL" clId="{CEDBC4CA-D05A-8D42-AFCF-E11A8CF6FC13}" dt="2023-09-17T08:28:09.838" v="2003"/>
        <pc:sldMkLst>
          <pc:docMk/>
          <pc:sldMk cId="604811746" sldId="964"/>
        </pc:sldMkLst>
        <pc:spChg chg="mod">
          <ac:chgData name="Minhyuk Sung" userId="7383d872-65b7-4091-bdc0-d548419df54b" providerId="ADAL" clId="{CEDBC4CA-D05A-8D42-AFCF-E11A8CF6FC13}" dt="2023-09-17T08:28:09.838" v="2003"/>
          <ac:spMkLst>
            <pc:docMk/>
            <pc:sldMk cId="604811746" sldId="964"/>
            <ac:spMk id="31" creationId="{906F1D06-3D7F-9145-8892-36F6D0AB5E44}"/>
          </ac:spMkLst>
        </pc:spChg>
        <pc:picChg chg="add mod">
          <ac:chgData name="Minhyuk Sung" userId="7383d872-65b7-4091-bdc0-d548419df54b" providerId="ADAL" clId="{CEDBC4CA-D05A-8D42-AFCF-E11A8CF6FC13}" dt="2023-09-17T08:27:55.405" v="2002" actId="12788"/>
          <ac:picMkLst>
            <pc:docMk/>
            <pc:sldMk cId="604811746" sldId="964"/>
            <ac:picMk id="4" creationId="{BB8D2880-C4BC-31AF-9C6D-D27D4B1B2CAC}"/>
          </ac:picMkLst>
        </pc:picChg>
        <pc:picChg chg="del">
          <ac:chgData name="Minhyuk Sung" userId="7383d872-65b7-4091-bdc0-d548419df54b" providerId="ADAL" clId="{CEDBC4CA-D05A-8D42-AFCF-E11A8CF6FC13}" dt="2023-09-17T08:27:47.051" v="1999" actId="478"/>
          <ac:picMkLst>
            <pc:docMk/>
            <pc:sldMk cId="604811746" sldId="964"/>
            <ac:picMk id="5" creationId="{3561BF76-D05F-984C-97CD-B189F0FE1CA2}"/>
          </ac:picMkLst>
        </pc:picChg>
      </pc:sldChg>
      <pc:sldChg chg="modSp add mod">
        <pc:chgData name="Minhyuk Sung" userId="7383d872-65b7-4091-bdc0-d548419df54b" providerId="ADAL" clId="{CEDBC4CA-D05A-8D42-AFCF-E11A8CF6FC13}" dt="2023-09-17T06:58:23.292" v="877" actId="1076"/>
        <pc:sldMkLst>
          <pc:docMk/>
          <pc:sldMk cId="3968568145" sldId="3786"/>
        </pc:sldMkLst>
        <pc:spChg chg="mod">
          <ac:chgData name="Minhyuk Sung" userId="7383d872-65b7-4091-bdc0-d548419df54b" providerId="ADAL" clId="{CEDBC4CA-D05A-8D42-AFCF-E11A8CF6FC13}" dt="2023-09-17T06:58:19.999" v="876" actId="207"/>
          <ac:spMkLst>
            <pc:docMk/>
            <pc:sldMk cId="3968568145" sldId="3786"/>
            <ac:spMk id="6" creationId="{66DEB933-363E-F8F0-E1FA-EC60699BB967}"/>
          </ac:spMkLst>
        </pc:spChg>
        <pc:spChg chg="mod">
          <ac:chgData name="Minhyuk Sung" userId="7383d872-65b7-4091-bdc0-d548419df54b" providerId="ADAL" clId="{CEDBC4CA-D05A-8D42-AFCF-E11A8CF6FC13}" dt="2023-09-17T06:58:23.292" v="877" actId="1076"/>
          <ac:spMkLst>
            <pc:docMk/>
            <pc:sldMk cId="3968568145" sldId="3786"/>
            <ac:spMk id="9" creationId="{BEF7C696-151E-A39F-81FF-2EFA15E2D5CC}"/>
          </ac:spMkLst>
        </pc:spChg>
        <pc:spChg chg="mod">
          <ac:chgData name="Minhyuk Sung" userId="7383d872-65b7-4091-bdc0-d548419df54b" providerId="ADAL" clId="{CEDBC4CA-D05A-8D42-AFCF-E11A8CF6FC13}" dt="2023-09-17T06:58:23.292" v="877" actId="1076"/>
          <ac:spMkLst>
            <pc:docMk/>
            <pc:sldMk cId="3968568145" sldId="3786"/>
            <ac:spMk id="10" creationId="{6E897EE8-605F-0438-1952-78C91F17C494}"/>
          </ac:spMkLst>
        </pc:spChg>
        <pc:picChg chg="mod">
          <ac:chgData name="Minhyuk Sung" userId="7383d872-65b7-4091-bdc0-d548419df54b" providerId="ADAL" clId="{CEDBC4CA-D05A-8D42-AFCF-E11A8CF6FC13}" dt="2023-09-17T06:58:23.292" v="877" actId="1076"/>
          <ac:picMkLst>
            <pc:docMk/>
            <pc:sldMk cId="3968568145" sldId="3786"/>
            <ac:picMk id="7" creationId="{FAA40CE0-C1C7-5355-1F41-61A39901BD53}"/>
          </ac:picMkLst>
        </pc:picChg>
        <pc:picChg chg="mod">
          <ac:chgData name="Minhyuk Sung" userId="7383d872-65b7-4091-bdc0-d548419df54b" providerId="ADAL" clId="{CEDBC4CA-D05A-8D42-AFCF-E11A8CF6FC13}" dt="2023-09-17T06:58:23.292" v="877" actId="1076"/>
          <ac:picMkLst>
            <pc:docMk/>
            <pc:sldMk cId="3968568145" sldId="3786"/>
            <ac:picMk id="8" creationId="{788C4B8E-3BF9-BC3D-835F-8C18090A6D75}"/>
          </ac:picMkLst>
        </pc:picChg>
      </pc:sldChg>
      <pc:sldChg chg="add del">
        <pc:chgData name="Minhyuk Sung" userId="7383d872-65b7-4091-bdc0-d548419df54b" providerId="ADAL" clId="{CEDBC4CA-D05A-8D42-AFCF-E11A8CF6FC13}" dt="2023-09-18T00:44:01.557" v="3010" actId="2696"/>
        <pc:sldMkLst>
          <pc:docMk/>
          <pc:sldMk cId="1232328577" sldId="3796"/>
        </pc:sldMkLst>
      </pc:sldChg>
      <pc:sldChg chg="addSp delSp modSp add mod chgLayout">
        <pc:chgData name="Minhyuk Sung" userId="7383d872-65b7-4091-bdc0-d548419df54b" providerId="ADAL" clId="{CEDBC4CA-D05A-8D42-AFCF-E11A8CF6FC13}" dt="2023-09-18T00:40:18.513" v="2974" actId="2711"/>
        <pc:sldMkLst>
          <pc:docMk/>
          <pc:sldMk cId="2873676213" sldId="3834"/>
        </pc:sldMkLst>
        <pc:spChg chg="mod ord">
          <ac:chgData name="Minhyuk Sung" userId="7383d872-65b7-4091-bdc0-d548419df54b" providerId="ADAL" clId="{CEDBC4CA-D05A-8D42-AFCF-E11A8CF6FC13}" dt="2023-09-18T00:39:26.043" v="2958" actId="700"/>
          <ac:spMkLst>
            <pc:docMk/>
            <pc:sldMk cId="2873676213" sldId="3834"/>
            <ac:spMk id="2" creationId="{0FC58839-816E-2F4F-B16E-106C290E0F29}"/>
          </ac:spMkLst>
        </pc:spChg>
        <pc:spChg chg="mod ord">
          <ac:chgData name="Minhyuk Sung" userId="7383d872-65b7-4091-bdc0-d548419df54b" providerId="ADAL" clId="{CEDBC4CA-D05A-8D42-AFCF-E11A8CF6FC13}" dt="2023-09-18T00:39:26.043" v="2958" actId="700"/>
          <ac:spMkLst>
            <pc:docMk/>
            <pc:sldMk cId="2873676213" sldId="3834"/>
            <ac:spMk id="4" creationId="{D49F8481-FC10-F54E-A960-C08201E3C295}"/>
          </ac:spMkLst>
        </pc:spChg>
        <pc:spChg chg="del mod">
          <ac:chgData name="Minhyuk Sung" userId="7383d872-65b7-4091-bdc0-d548419df54b" providerId="ADAL" clId="{CEDBC4CA-D05A-8D42-AFCF-E11A8CF6FC13}" dt="2023-09-18T00:39:22.507" v="2956" actId="478"/>
          <ac:spMkLst>
            <pc:docMk/>
            <pc:sldMk cId="2873676213" sldId="3834"/>
            <ac:spMk id="5" creationId="{C982BB6C-504E-534D-826D-B4BE778C7420}"/>
          </ac:spMkLst>
        </pc:spChg>
        <pc:spChg chg="del">
          <ac:chgData name="Minhyuk Sung" userId="7383d872-65b7-4091-bdc0-d548419df54b" providerId="ADAL" clId="{CEDBC4CA-D05A-8D42-AFCF-E11A8CF6FC13}" dt="2023-09-18T00:38:21.305" v="2892" actId="478"/>
          <ac:spMkLst>
            <pc:docMk/>
            <pc:sldMk cId="2873676213" sldId="3834"/>
            <ac:spMk id="6" creationId="{170EB9E0-F89A-F345-895D-C7E41A9CDC31}"/>
          </ac:spMkLst>
        </pc:spChg>
        <pc:spChg chg="add mod ord">
          <ac:chgData name="Minhyuk Sung" userId="7383d872-65b7-4091-bdc0-d548419df54b" providerId="ADAL" clId="{CEDBC4CA-D05A-8D42-AFCF-E11A8CF6FC13}" dt="2023-09-18T00:40:18.513" v="2974" actId="2711"/>
          <ac:spMkLst>
            <pc:docMk/>
            <pc:sldMk cId="2873676213" sldId="3834"/>
            <ac:spMk id="7" creationId="{4C70D1EB-29FE-8EA7-7667-94FE2A06754D}"/>
          </ac:spMkLst>
        </pc:spChg>
        <pc:spChg chg="add del mod ord">
          <ac:chgData name="Minhyuk Sung" userId="7383d872-65b7-4091-bdc0-d548419df54b" providerId="ADAL" clId="{CEDBC4CA-D05A-8D42-AFCF-E11A8CF6FC13}" dt="2023-09-18T00:39:27.902" v="2959"/>
          <ac:spMkLst>
            <pc:docMk/>
            <pc:sldMk cId="2873676213" sldId="3834"/>
            <ac:spMk id="8" creationId="{C2D287EB-99B3-B4D2-A4B3-342EA1009250}"/>
          </ac:spMkLst>
        </pc:spChg>
        <pc:spChg chg="add del mod">
          <ac:chgData name="Minhyuk Sung" userId="7383d872-65b7-4091-bdc0-d548419df54b" providerId="ADAL" clId="{CEDBC4CA-D05A-8D42-AFCF-E11A8CF6FC13}" dt="2023-09-18T00:39:34.814" v="2962"/>
          <ac:spMkLst>
            <pc:docMk/>
            <pc:sldMk cId="2873676213" sldId="3834"/>
            <ac:spMk id="11" creationId="{FD31DFBA-B021-6E36-985B-F9AC5617115E}"/>
          </ac:spMkLst>
        </pc:spChg>
        <pc:spChg chg="add del mod">
          <ac:chgData name="Minhyuk Sung" userId="7383d872-65b7-4091-bdc0-d548419df54b" providerId="ADAL" clId="{CEDBC4CA-D05A-8D42-AFCF-E11A8CF6FC13}" dt="2023-09-18T00:40:02.840" v="2971" actId="478"/>
          <ac:spMkLst>
            <pc:docMk/>
            <pc:sldMk cId="2873676213" sldId="3834"/>
            <ac:spMk id="14" creationId="{E39E97ED-842A-4BF6-CAF0-55887A8751B4}"/>
          </ac:spMkLst>
        </pc:spChg>
        <pc:spChg chg="add del mod">
          <ac:chgData name="Minhyuk Sung" userId="7383d872-65b7-4091-bdc0-d548419df54b" providerId="ADAL" clId="{CEDBC4CA-D05A-8D42-AFCF-E11A8CF6FC13}" dt="2023-09-18T00:40:05.172" v="2972" actId="478"/>
          <ac:spMkLst>
            <pc:docMk/>
            <pc:sldMk cId="2873676213" sldId="3834"/>
            <ac:spMk id="17" creationId="{1A980401-837D-FAC7-49D0-A04B22302918}"/>
          </ac:spMkLst>
        </pc:spChg>
        <pc:picChg chg="add del mod">
          <ac:chgData name="Minhyuk Sung" userId="7383d872-65b7-4091-bdc0-d548419df54b" providerId="ADAL" clId="{CEDBC4CA-D05A-8D42-AFCF-E11A8CF6FC13}" dt="2023-09-18T00:39:33.646" v="2961" actId="21"/>
          <ac:picMkLst>
            <pc:docMk/>
            <pc:sldMk cId="2873676213" sldId="3834"/>
            <ac:picMk id="9" creationId="{E86E6D19-8425-6896-9A71-DC56358B9FAB}"/>
          </ac:picMkLst>
        </pc:picChg>
        <pc:picChg chg="add del mod">
          <ac:chgData name="Minhyuk Sung" userId="7383d872-65b7-4091-bdc0-d548419df54b" providerId="ADAL" clId="{CEDBC4CA-D05A-8D42-AFCF-E11A8CF6FC13}" dt="2023-09-18T00:39:39.164" v="2963" actId="21"/>
          <ac:picMkLst>
            <pc:docMk/>
            <pc:sldMk cId="2873676213" sldId="3834"/>
            <ac:picMk id="12" creationId="{82C36DB2-F589-B3A4-BBD9-AD1C29211053}"/>
          </ac:picMkLst>
        </pc:picChg>
        <pc:picChg chg="add mod">
          <ac:chgData name="Minhyuk Sung" userId="7383d872-65b7-4091-bdc0-d548419df54b" providerId="ADAL" clId="{CEDBC4CA-D05A-8D42-AFCF-E11A8CF6FC13}" dt="2023-09-18T00:40:00.702" v="2970" actId="12789"/>
          <ac:picMkLst>
            <pc:docMk/>
            <pc:sldMk cId="2873676213" sldId="3834"/>
            <ac:picMk id="15" creationId="{E0CD4C56-FB3E-F1E2-B9EC-D856C4AF08EE}"/>
          </ac:picMkLst>
        </pc:picChg>
        <pc:picChg chg="del">
          <ac:chgData name="Minhyuk Sung" userId="7383d872-65b7-4091-bdc0-d548419df54b" providerId="ADAL" clId="{CEDBC4CA-D05A-8D42-AFCF-E11A8CF6FC13}" dt="2023-09-18T00:39:23.709" v="2957" actId="21"/>
          <ac:picMkLst>
            <pc:docMk/>
            <pc:sldMk cId="2873676213" sldId="3834"/>
            <ac:picMk id="1026" creationId="{20A0FCAA-4B3B-0140-8DFC-BDEA750C6EDF}"/>
          </ac:picMkLst>
        </pc:picChg>
        <pc:picChg chg="del">
          <ac:chgData name="Minhyuk Sung" userId="7383d872-65b7-4091-bdc0-d548419df54b" providerId="ADAL" clId="{CEDBC4CA-D05A-8D42-AFCF-E11A8CF6FC13}" dt="2023-09-18T00:38:21.305" v="2892" actId="478"/>
          <ac:picMkLst>
            <pc:docMk/>
            <pc:sldMk cId="2873676213" sldId="3834"/>
            <ac:picMk id="1028" creationId="{4BF234CA-F417-A04F-B8D6-9E3FF2893B01}"/>
          </ac:picMkLst>
        </pc:picChg>
      </pc:sldChg>
      <pc:sldChg chg="addSp delSp modSp add del mod">
        <pc:chgData name="Minhyuk Sung" userId="7383d872-65b7-4091-bdc0-d548419df54b" providerId="ADAL" clId="{CEDBC4CA-D05A-8D42-AFCF-E11A8CF6FC13}" dt="2023-09-17T07:59:53.872" v="1507" actId="2696"/>
        <pc:sldMkLst>
          <pc:docMk/>
          <pc:sldMk cId="2993578527" sldId="3846"/>
        </pc:sldMkLst>
        <pc:spChg chg="add mod">
          <ac:chgData name="Minhyuk Sung" userId="7383d872-65b7-4091-bdc0-d548419df54b" providerId="ADAL" clId="{CEDBC4CA-D05A-8D42-AFCF-E11A8CF6FC13}" dt="2023-09-17T07:58:13.298" v="1482" actId="21"/>
          <ac:spMkLst>
            <pc:docMk/>
            <pc:sldMk cId="2993578527" sldId="3846"/>
            <ac:spMk id="6" creationId="{C1B11414-F221-B576-8EA9-49AC1325B722}"/>
          </ac:spMkLst>
        </pc:spChg>
        <pc:spChg chg="mod">
          <ac:chgData name="Minhyuk Sung" userId="7383d872-65b7-4091-bdc0-d548419df54b" providerId="ADAL" clId="{CEDBC4CA-D05A-8D42-AFCF-E11A8CF6FC13}" dt="2023-09-17T05:36:36.303" v="37"/>
          <ac:spMkLst>
            <pc:docMk/>
            <pc:sldMk cId="2993578527" sldId="3846"/>
            <ac:spMk id="14" creationId="{D655A57C-5824-E84C-A750-9B9F041AA278}"/>
          </ac:spMkLst>
        </pc:spChg>
        <pc:spChg chg="mod">
          <ac:chgData name="Minhyuk Sung" userId="7383d872-65b7-4091-bdc0-d548419df54b" providerId="ADAL" clId="{CEDBC4CA-D05A-8D42-AFCF-E11A8CF6FC13}" dt="2023-09-17T05:36:36.303" v="37"/>
          <ac:spMkLst>
            <pc:docMk/>
            <pc:sldMk cId="2993578527" sldId="3846"/>
            <ac:spMk id="24" creationId="{C7520166-3303-C74D-80B1-2930D5F2FD3B}"/>
          </ac:spMkLst>
        </pc:spChg>
        <pc:spChg chg="mod">
          <ac:chgData name="Minhyuk Sung" userId="7383d872-65b7-4091-bdc0-d548419df54b" providerId="ADAL" clId="{CEDBC4CA-D05A-8D42-AFCF-E11A8CF6FC13}" dt="2023-09-17T05:36:36.303" v="37"/>
          <ac:spMkLst>
            <pc:docMk/>
            <pc:sldMk cId="2993578527" sldId="3846"/>
            <ac:spMk id="25" creationId="{B53D1BD8-DF3F-AF48-B85E-445A9CA96152}"/>
          </ac:spMkLst>
        </pc:spChg>
        <pc:grpChg chg="mod">
          <ac:chgData name="Minhyuk Sung" userId="7383d872-65b7-4091-bdc0-d548419df54b" providerId="ADAL" clId="{CEDBC4CA-D05A-8D42-AFCF-E11A8CF6FC13}" dt="2023-09-17T05:36:36.303" v="37"/>
          <ac:grpSpMkLst>
            <pc:docMk/>
            <pc:sldMk cId="2993578527" sldId="3846"/>
            <ac:grpSpMk id="2" creationId="{E9DD444C-2094-6A43-AEA3-A1340BFC4084}"/>
          </ac:grpSpMkLst>
        </pc:grpChg>
        <pc:picChg chg="del">
          <ac:chgData name="Minhyuk Sung" userId="7383d872-65b7-4091-bdc0-d548419df54b" providerId="ADAL" clId="{CEDBC4CA-D05A-8D42-AFCF-E11A8CF6FC13}" dt="2023-09-17T07:58:13.298" v="1482" actId="21"/>
          <ac:picMkLst>
            <pc:docMk/>
            <pc:sldMk cId="2993578527" sldId="3846"/>
            <ac:picMk id="12" creationId="{27D2B0C4-DDC0-FA49-9D8F-AD11EF34B41A}"/>
          </ac:picMkLst>
        </pc:picChg>
        <pc:picChg chg="mod">
          <ac:chgData name="Minhyuk Sung" userId="7383d872-65b7-4091-bdc0-d548419df54b" providerId="ADAL" clId="{CEDBC4CA-D05A-8D42-AFCF-E11A8CF6FC13}" dt="2023-09-17T05:36:36.303" v="37"/>
          <ac:picMkLst>
            <pc:docMk/>
            <pc:sldMk cId="2993578527" sldId="3846"/>
            <ac:picMk id="22" creationId="{DBD03571-2430-A147-8474-F3DF664C11D7}"/>
          </ac:picMkLst>
        </pc:picChg>
      </pc:sldChg>
      <pc:sldChg chg="addSp delSp modSp add mod">
        <pc:chgData name="Minhyuk Sung" userId="7383d872-65b7-4091-bdc0-d548419df54b" providerId="ADAL" clId="{CEDBC4CA-D05A-8D42-AFCF-E11A8CF6FC13}" dt="2023-09-18T00:51:05.078" v="3015" actId="403"/>
        <pc:sldMkLst>
          <pc:docMk/>
          <pc:sldMk cId="1261932106" sldId="3847"/>
        </pc:sldMkLst>
        <pc:spChg chg="mod">
          <ac:chgData name="Minhyuk Sung" userId="7383d872-65b7-4091-bdc0-d548419df54b" providerId="ADAL" clId="{CEDBC4CA-D05A-8D42-AFCF-E11A8CF6FC13}" dt="2023-09-17T07:36:07.903" v="1326" actId="20577"/>
          <ac:spMkLst>
            <pc:docMk/>
            <pc:sldMk cId="1261932106" sldId="3847"/>
            <ac:spMk id="2" creationId="{84CA8B50-85FE-2941-A7E1-38911B7A70A3}"/>
          </ac:spMkLst>
        </pc:spChg>
        <pc:spChg chg="add mod">
          <ac:chgData name="Minhyuk Sung" userId="7383d872-65b7-4091-bdc0-d548419df54b" providerId="ADAL" clId="{CEDBC4CA-D05A-8D42-AFCF-E11A8CF6FC13}" dt="2023-09-18T00:50:54.819" v="3012"/>
          <ac:spMkLst>
            <pc:docMk/>
            <pc:sldMk cId="1261932106" sldId="3847"/>
            <ac:spMk id="3" creationId="{09A8747E-62E1-4779-2215-82FFE4CB2381}"/>
          </ac:spMkLst>
        </pc:spChg>
        <pc:spChg chg="mod">
          <ac:chgData name="Minhyuk Sung" userId="7383d872-65b7-4091-bdc0-d548419df54b" providerId="ADAL" clId="{CEDBC4CA-D05A-8D42-AFCF-E11A8CF6FC13}" dt="2023-09-18T00:51:05.078" v="3015" actId="403"/>
          <ac:spMkLst>
            <pc:docMk/>
            <pc:sldMk cId="1261932106" sldId="3847"/>
            <ac:spMk id="6" creationId="{BCF86FF9-E0F6-2B49-AE87-987B0616E3E2}"/>
          </ac:spMkLst>
        </pc:spChg>
        <pc:spChg chg="del">
          <ac:chgData name="Minhyuk Sung" userId="7383d872-65b7-4091-bdc0-d548419df54b" providerId="ADAL" clId="{CEDBC4CA-D05A-8D42-AFCF-E11A8CF6FC13}" dt="2023-09-18T00:50:57.547" v="3013" actId="478"/>
          <ac:spMkLst>
            <pc:docMk/>
            <pc:sldMk cId="1261932106" sldId="3847"/>
            <ac:spMk id="8" creationId="{A7C7AAF5-CDC4-0949-840A-1B9A9A47A1B0}"/>
          </ac:spMkLst>
        </pc:spChg>
      </pc:sldChg>
      <pc:sldChg chg="modSp add del mod">
        <pc:chgData name="Minhyuk Sung" userId="7383d872-65b7-4091-bdc0-d548419df54b" providerId="ADAL" clId="{CEDBC4CA-D05A-8D42-AFCF-E11A8CF6FC13}" dt="2023-09-17T07:35:42.806" v="1306" actId="2696"/>
        <pc:sldMkLst>
          <pc:docMk/>
          <pc:sldMk cId="2451410471" sldId="3847"/>
        </pc:sldMkLst>
        <pc:picChg chg="mod">
          <ac:chgData name="Minhyuk Sung" userId="7383d872-65b7-4091-bdc0-d548419df54b" providerId="ADAL" clId="{CEDBC4CA-D05A-8D42-AFCF-E11A8CF6FC13}" dt="2023-09-17T07:29:29.405" v="1139" actId="1076"/>
          <ac:picMkLst>
            <pc:docMk/>
            <pc:sldMk cId="2451410471" sldId="3847"/>
            <ac:picMk id="7" creationId="{8C2539C2-AC7D-204B-92F5-92F573447510}"/>
          </ac:picMkLst>
        </pc:picChg>
      </pc:sldChg>
      <pc:sldChg chg="modSp add del">
        <pc:chgData name="Minhyuk Sung" userId="7383d872-65b7-4091-bdc0-d548419df54b" providerId="ADAL" clId="{CEDBC4CA-D05A-8D42-AFCF-E11A8CF6FC13}" dt="2023-09-17T07:26:05.880" v="1100" actId="2696"/>
        <pc:sldMkLst>
          <pc:docMk/>
          <pc:sldMk cId="352002608" sldId="3848"/>
        </pc:sldMkLst>
        <pc:spChg chg="mod">
          <ac:chgData name="Minhyuk Sung" userId="7383d872-65b7-4091-bdc0-d548419df54b" providerId="ADAL" clId="{CEDBC4CA-D05A-8D42-AFCF-E11A8CF6FC13}" dt="2023-09-17T05:36:45.872" v="39"/>
          <ac:spMkLst>
            <pc:docMk/>
            <pc:sldMk cId="352002608" sldId="3848"/>
            <ac:spMk id="325" creationId="{00000000-0000-0000-0000-000000000000}"/>
          </ac:spMkLst>
        </pc:spChg>
        <pc:spChg chg="mod">
          <ac:chgData name="Minhyuk Sung" userId="7383d872-65b7-4091-bdc0-d548419df54b" providerId="ADAL" clId="{CEDBC4CA-D05A-8D42-AFCF-E11A8CF6FC13}" dt="2023-09-17T05:36:45.872" v="39"/>
          <ac:spMkLst>
            <pc:docMk/>
            <pc:sldMk cId="352002608" sldId="3848"/>
            <ac:spMk id="326" creationId="{00000000-0000-0000-0000-000000000000}"/>
          </ac:spMkLst>
        </pc:spChg>
        <pc:spChg chg="mod">
          <ac:chgData name="Minhyuk Sung" userId="7383d872-65b7-4091-bdc0-d548419df54b" providerId="ADAL" clId="{CEDBC4CA-D05A-8D42-AFCF-E11A8CF6FC13}" dt="2023-09-17T05:36:45.872" v="39"/>
          <ac:spMkLst>
            <pc:docMk/>
            <pc:sldMk cId="352002608" sldId="3848"/>
            <ac:spMk id="330" creationId="{00000000-0000-0000-0000-000000000000}"/>
          </ac:spMkLst>
        </pc:spChg>
        <pc:spChg chg="mod">
          <ac:chgData name="Minhyuk Sung" userId="7383d872-65b7-4091-bdc0-d548419df54b" providerId="ADAL" clId="{CEDBC4CA-D05A-8D42-AFCF-E11A8CF6FC13}" dt="2023-09-17T05:36:45.872" v="39"/>
          <ac:spMkLst>
            <pc:docMk/>
            <pc:sldMk cId="352002608" sldId="3848"/>
            <ac:spMk id="339" creationId="{00000000-0000-0000-0000-000000000000}"/>
          </ac:spMkLst>
        </pc:spChg>
        <pc:spChg chg="mod">
          <ac:chgData name="Minhyuk Sung" userId="7383d872-65b7-4091-bdc0-d548419df54b" providerId="ADAL" clId="{CEDBC4CA-D05A-8D42-AFCF-E11A8CF6FC13}" dt="2023-09-17T05:36:45.872" v="39"/>
          <ac:spMkLst>
            <pc:docMk/>
            <pc:sldMk cId="352002608" sldId="3848"/>
            <ac:spMk id="342" creationId="{00000000-0000-0000-0000-000000000000}"/>
          </ac:spMkLst>
        </pc:spChg>
        <pc:spChg chg="mod">
          <ac:chgData name="Minhyuk Sung" userId="7383d872-65b7-4091-bdc0-d548419df54b" providerId="ADAL" clId="{CEDBC4CA-D05A-8D42-AFCF-E11A8CF6FC13}" dt="2023-09-17T05:36:45.872" v="39"/>
          <ac:spMkLst>
            <pc:docMk/>
            <pc:sldMk cId="352002608" sldId="3848"/>
            <ac:spMk id="343" creationId="{00000000-0000-0000-0000-000000000000}"/>
          </ac:spMkLst>
        </pc:spChg>
      </pc:sldChg>
      <pc:sldChg chg="addSp modSp add mod modAnim">
        <pc:chgData name="Minhyuk Sung" userId="7383d872-65b7-4091-bdc0-d548419df54b" providerId="ADAL" clId="{CEDBC4CA-D05A-8D42-AFCF-E11A8CF6FC13}" dt="2023-09-17T07:40:32.093" v="1363"/>
        <pc:sldMkLst>
          <pc:docMk/>
          <pc:sldMk cId="541676046" sldId="3848"/>
        </pc:sldMkLst>
        <pc:spChg chg="add mod">
          <ac:chgData name="Minhyuk Sung" userId="7383d872-65b7-4091-bdc0-d548419df54b" providerId="ADAL" clId="{CEDBC4CA-D05A-8D42-AFCF-E11A8CF6FC13}" dt="2023-09-17T07:27:57.199" v="1132" actId="403"/>
          <ac:spMkLst>
            <pc:docMk/>
            <pc:sldMk cId="541676046" sldId="3848"/>
            <ac:spMk id="2" creationId="{6C51DA0B-9F38-6B59-AFDB-815D7A885DFA}"/>
          </ac:spMkLst>
        </pc:spChg>
        <pc:spChg chg="mod">
          <ac:chgData name="Minhyuk Sung" userId="7383d872-65b7-4091-bdc0-d548419df54b" providerId="ADAL" clId="{CEDBC4CA-D05A-8D42-AFCF-E11A8CF6FC13}" dt="2023-09-17T07:27:26.798" v="1127"/>
          <ac:spMkLst>
            <pc:docMk/>
            <pc:sldMk cId="541676046" sldId="3848"/>
            <ac:spMk id="4" creationId="{C288CDEC-D580-5440-B384-9E0831B1199D}"/>
          </ac:spMkLst>
        </pc:spChg>
        <pc:spChg chg="add mod">
          <ac:chgData name="Minhyuk Sung" userId="7383d872-65b7-4091-bdc0-d548419df54b" providerId="ADAL" clId="{CEDBC4CA-D05A-8D42-AFCF-E11A8CF6FC13}" dt="2023-09-17T07:27:57.199" v="1132" actId="403"/>
          <ac:spMkLst>
            <pc:docMk/>
            <pc:sldMk cId="541676046" sldId="3848"/>
            <ac:spMk id="5" creationId="{4F5A896D-D11C-25AA-CC87-2901FE7A3030}"/>
          </ac:spMkLst>
        </pc:spChg>
        <pc:spChg chg="mod">
          <ac:chgData name="Minhyuk Sung" userId="7383d872-65b7-4091-bdc0-d548419df54b" providerId="ADAL" clId="{CEDBC4CA-D05A-8D42-AFCF-E11A8CF6FC13}" dt="2023-09-17T07:30:48.432" v="1151"/>
          <ac:spMkLst>
            <pc:docMk/>
            <pc:sldMk cId="541676046" sldId="3848"/>
            <ac:spMk id="26" creationId="{170C6BF1-5DAF-2A46-8B65-5ADC536DA2B5}"/>
          </ac:spMkLst>
        </pc:spChg>
        <pc:spChg chg="mod">
          <ac:chgData name="Minhyuk Sung" userId="7383d872-65b7-4091-bdc0-d548419df54b" providerId="ADAL" clId="{CEDBC4CA-D05A-8D42-AFCF-E11A8CF6FC13}" dt="2023-09-17T07:40:32.093" v="1363"/>
          <ac:spMkLst>
            <pc:docMk/>
            <pc:sldMk cId="541676046" sldId="3848"/>
            <ac:spMk id="323" creationId="{00000000-0000-0000-0000-000000000000}"/>
          </ac:spMkLst>
        </pc:spChg>
      </pc:sldChg>
      <pc:sldChg chg="modSp add del">
        <pc:chgData name="Minhyuk Sung" userId="7383d872-65b7-4091-bdc0-d548419df54b" providerId="ADAL" clId="{CEDBC4CA-D05A-8D42-AFCF-E11A8CF6FC13}" dt="2023-09-17T07:26:05.880" v="1100" actId="2696"/>
        <pc:sldMkLst>
          <pc:docMk/>
          <pc:sldMk cId="763299051" sldId="3849"/>
        </pc:sldMkLst>
        <pc:spChg chg="mod">
          <ac:chgData name="Minhyuk Sung" userId="7383d872-65b7-4091-bdc0-d548419df54b" providerId="ADAL" clId="{CEDBC4CA-D05A-8D42-AFCF-E11A8CF6FC13}" dt="2023-09-17T05:36:45.872" v="39"/>
          <ac:spMkLst>
            <pc:docMk/>
            <pc:sldMk cId="763299051" sldId="3849"/>
            <ac:spMk id="325" creationId="{00000000-0000-0000-0000-000000000000}"/>
          </ac:spMkLst>
        </pc:spChg>
        <pc:spChg chg="mod">
          <ac:chgData name="Minhyuk Sung" userId="7383d872-65b7-4091-bdc0-d548419df54b" providerId="ADAL" clId="{CEDBC4CA-D05A-8D42-AFCF-E11A8CF6FC13}" dt="2023-09-17T05:36:45.872" v="39"/>
          <ac:spMkLst>
            <pc:docMk/>
            <pc:sldMk cId="763299051" sldId="3849"/>
            <ac:spMk id="326" creationId="{00000000-0000-0000-0000-000000000000}"/>
          </ac:spMkLst>
        </pc:spChg>
        <pc:spChg chg="mod">
          <ac:chgData name="Minhyuk Sung" userId="7383d872-65b7-4091-bdc0-d548419df54b" providerId="ADAL" clId="{CEDBC4CA-D05A-8D42-AFCF-E11A8CF6FC13}" dt="2023-09-17T05:36:45.872" v="39"/>
          <ac:spMkLst>
            <pc:docMk/>
            <pc:sldMk cId="763299051" sldId="3849"/>
            <ac:spMk id="330" creationId="{00000000-0000-0000-0000-000000000000}"/>
          </ac:spMkLst>
        </pc:spChg>
        <pc:spChg chg="mod">
          <ac:chgData name="Minhyuk Sung" userId="7383d872-65b7-4091-bdc0-d548419df54b" providerId="ADAL" clId="{CEDBC4CA-D05A-8D42-AFCF-E11A8CF6FC13}" dt="2023-09-17T05:36:45.872" v="39"/>
          <ac:spMkLst>
            <pc:docMk/>
            <pc:sldMk cId="763299051" sldId="3849"/>
            <ac:spMk id="339" creationId="{00000000-0000-0000-0000-000000000000}"/>
          </ac:spMkLst>
        </pc:spChg>
        <pc:spChg chg="mod">
          <ac:chgData name="Minhyuk Sung" userId="7383d872-65b7-4091-bdc0-d548419df54b" providerId="ADAL" clId="{CEDBC4CA-D05A-8D42-AFCF-E11A8CF6FC13}" dt="2023-09-17T05:36:45.872" v="39"/>
          <ac:spMkLst>
            <pc:docMk/>
            <pc:sldMk cId="763299051" sldId="3849"/>
            <ac:spMk id="342" creationId="{00000000-0000-0000-0000-000000000000}"/>
          </ac:spMkLst>
        </pc:spChg>
        <pc:spChg chg="mod">
          <ac:chgData name="Minhyuk Sung" userId="7383d872-65b7-4091-bdc0-d548419df54b" providerId="ADAL" clId="{CEDBC4CA-D05A-8D42-AFCF-E11A8CF6FC13}" dt="2023-09-17T05:36:45.872" v="39"/>
          <ac:spMkLst>
            <pc:docMk/>
            <pc:sldMk cId="763299051" sldId="3849"/>
            <ac:spMk id="343" creationId="{00000000-0000-0000-0000-000000000000}"/>
          </ac:spMkLst>
        </pc:spChg>
      </pc:sldChg>
      <pc:sldChg chg="modSp add del mod">
        <pc:chgData name="Minhyuk Sung" userId="7383d872-65b7-4091-bdc0-d548419df54b" providerId="ADAL" clId="{CEDBC4CA-D05A-8D42-AFCF-E11A8CF6FC13}" dt="2023-09-17T07:28:13.258" v="1134" actId="2696"/>
        <pc:sldMkLst>
          <pc:docMk/>
          <pc:sldMk cId="4122951819" sldId="3849"/>
        </pc:sldMkLst>
        <pc:spChg chg="mod">
          <ac:chgData name="Minhyuk Sung" userId="7383d872-65b7-4091-bdc0-d548419df54b" providerId="ADAL" clId="{CEDBC4CA-D05A-8D42-AFCF-E11A8CF6FC13}" dt="2023-09-17T07:26:35.671" v="1110"/>
          <ac:spMkLst>
            <pc:docMk/>
            <pc:sldMk cId="4122951819" sldId="3849"/>
            <ac:spMk id="323" creationId="{00000000-0000-0000-0000-000000000000}"/>
          </ac:spMkLst>
        </pc:spChg>
      </pc:sldChg>
      <pc:sldChg chg="add">
        <pc:chgData name="Minhyuk Sung" userId="7383d872-65b7-4091-bdc0-d548419df54b" providerId="ADAL" clId="{CEDBC4CA-D05A-8D42-AFCF-E11A8CF6FC13}" dt="2023-09-17T05:23:11.514" v="36"/>
        <pc:sldMkLst>
          <pc:docMk/>
          <pc:sldMk cId="1994497769" sldId="3853"/>
        </pc:sldMkLst>
      </pc:sldChg>
      <pc:sldChg chg="modSp add del mod">
        <pc:chgData name="Minhyuk Sung" userId="7383d872-65b7-4091-bdc0-d548419df54b" providerId="ADAL" clId="{CEDBC4CA-D05A-8D42-AFCF-E11A8CF6FC13}" dt="2023-09-17T07:28:45.796" v="1137" actId="2696"/>
        <pc:sldMkLst>
          <pc:docMk/>
          <pc:sldMk cId="1633089548" sldId="3856"/>
        </pc:sldMkLst>
        <pc:spChg chg="mod">
          <ac:chgData name="Minhyuk Sung" userId="7383d872-65b7-4091-bdc0-d548419df54b" providerId="ADAL" clId="{CEDBC4CA-D05A-8D42-AFCF-E11A8CF6FC13}" dt="2023-09-17T07:26:19.377" v="1107" actId="20577"/>
          <ac:spMkLst>
            <pc:docMk/>
            <pc:sldMk cId="1633089548" sldId="3856"/>
            <ac:spMk id="323" creationId="{00000000-0000-0000-0000-000000000000}"/>
          </ac:spMkLst>
        </pc:spChg>
      </pc:sldChg>
      <pc:sldChg chg="modSp add del">
        <pc:chgData name="Minhyuk Sung" userId="7383d872-65b7-4091-bdc0-d548419df54b" providerId="ADAL" clId="{CEDBC4CA-D05A-8D42-AFCF-E11A8CF6FC13}" dt="2023-09-17T07:26:05.880" v="1100" actId="2696"/>
        <pc:sldMkLst>
          <pc:docMk/>
          <pc:sldMk cId="2065876101" sldId="3856"/>
        </pc:sldMkLst>
        <pc:spChg chg="mod">
          <ac:chgData name="Minhyuk Sung" userId="7383d872-65b7-4091-bdc0-d548419df54b" providerId="ADAL" clId="{CEDBC4CA-D05A-8D42-AFCF-E11A8CF6FC13}" dt="2023-09-17T05:36:45.872" v="39"/>
          <ac:spMkLst>
            <pc:docMk/>
            <pc:sldMk cId="2065876101" sldId="3856"/>
            <ac:spMk id="325" creationId="{00000000-0000-0000-0000-000000000000}"/>
          </ac:spMkLst>
        </pc:spChg>
        <pc:spChg chg="mod">
          <ac:chgData name="Minhyuk Sung" userId="7383d872-65b7-4091-bdc0-d548419df54b" providerId="ADAL" clId="{CEDBC4CA-D05A-8D42-AFCF-E11A8CF6FC13}" dt="2023-09-17T05:36:45.872" v="39"/>
          <ac:spMkLst>
            <pc:docMk/>
            <pc:sldMk cId="2065876101" sldId="3856"/>
            <ac:spMk id="326" creationId="{00000000-0000-0000-0000-000000000000}"/>
          </ac:spMkLst>
        </pc:spChg>
        <pc:spChg chg="mod">
          <ac:chgData name="Minhyuk Sung" userId="7383d872-65b7-4091-bdc0-d548419df54b" providerId="ADAL" clId="{CEDBC4CA-D05A-8D42-AFCF-E11A8CF6FC13}" dt="2023-09-17T05:36:45.872" v="39"/>
          <ac:spMkLst>
            <pc:docMk/>
            <pc:sldMk cId="2065876101" sldId="3856"/>
            <ac:spMk id="330" creationId="{00000000-0000-0000-0000-000000000000}"/>
          </ac:spMkLst>
        </pc:spChg>
        <pc:spChg chg="mod">
          <ac:chgData name="Minhyuk Sung" userId="7383d872-65b7-4091-bdc0-d548419df54b" providerId="ADAL" clId="{CEDBC4CA-D05A-8D42-AFCF-E11A8CF6FC13}" dt="2023-09-17T05:36:45.872" v="39"/>
          <ac:spMkLst>
            <pc:docMk/>
            <pc:sldMk cId="2065876101" sldId="3856"/>
            <ac:spMk id="339" creationId="{00000000-0000-0000-0000-000000000000}"/>
          </ac:spMkLst>
        </pc:spChg>
        <pc:spChg chg="mod">
          <ac:chgData name="Minhyuk Sung" userId="7383d872-65b7-4091-bdc0-d548419df54b" providerId="ADAL" clId="{CEDBC4CA-D05A-8D42-AFCF-E11A8CF6FC13}" dt="2023-09-17T05:36:45.872" v="39"/>
          <ac:spMkLst>
            <pc:docMk/>
            <pc:sldMk cId="2065876101" sldId="3856"/>
            <ac:spMk id="342" creationId="{00000000-0000-0000-0000-000000000000}"/>
          </ac:spMkLst>
        </pc:spChg>
        <pc:spChg chg="mod">
          <ac:chgData name="Minhyuk Sung" userId="7383d872-65b7-4091-bdc0-d548419df54b" providerId="ADAL" clId="{CEDBC4CA-D05A-8D42-AFCF-E11A8CF6FC13}" dt="2023-09-17T05:36:45.872" v="39"/>
          <ac:spMkLst>
            <pc:docMk/>
            <pc:sldMk cId="2065876101" sldId="3856"/>
            <ac:spMk id="343" creationId="{00000000-0000-0000-0000-000000000000}"/>
          </ac:spMkLst>
        </pc:spChg>
      </pc:sldChg>
      <pc:sldChg chg="addSp delSp modSp add del mod chgLayout">
        <pc:chgData name="Minhyuk Sung" userId="7383d872-65b7-4091-bdc0-d548419df54b" providerId="ADAL" clId="{CEDBC4CA-D05A-8D42-AFCF-E11A8CF6FC13}" dt="2023-09-18T01:02:11.161" v="3231" actId="20577"/>
        <pc:sldMkLst>
          <pc:docMk/>
          <pc:sldMk cId="3427135445" sldId="3858"/>
        </pc:sldMkLst>
        <pc:spChg chg="mod ord">
          <ac:chgData name="Minhyuk Sung" userId="7383d872-65b7-4091-bdc0-d548419df54b" providerId="ADAL" clId="{CEDBC4CA-D05A-8D42-AFCF-E11A8CF6FC13}" dt="2023-09-18T01:01:30.031" v="3170" actId="700"/>
          <ac:spMkLst>
            <pc:docMk/>
            <pc:sldMk cId="3427135445" sldId="3858"/>
            <ac:spMk id="2" creationId="{B86E2C45-AE07-5843-B60B-BEFF62C87620}"/>
          </ac:spMkLst>
        </pc:spChg>
        <pc:spChg chg="add mod">
          <ac:chgData name="Minhyuk Sung" userId="7383d872-65b7-4091-bdc0-d548419df54b" providerId="ADAL" clId="{CEDBC4CA-D05A-8D42-AFCF-E11A8CF6FC13}" dt="2023-09-18T01:00:50.476" v="3168" actId="553"/>
          <ac:spMkLst>
            <pc:docMk/>
            <pc:sldMk cId="3427135445" sldId="3858"/>
            <ac:spMk id="3" creationId="{DF2FF8ED-DB62-957E-5544-94D38EE8527C}"/>
          </ac:spMkLst>
        </pc:spChg>
        <pc:spChg chg="mod ord">
          <ac:chgData name="Minhyuk Sung" userId="7383d872-65b7-4091-bdc0-d548419df54b" providerId="ADAL" clId="{CEDBC4CA-D05A-8D42-AFCF-E11A8CF6FC13}" dt="2023-09-18T01:01:30.031" v="3170" actId="700"/>
          <ac:spMkLst>
            <pc:docMk/>
            <pc:sldMk cId="3427135445" sldId="3858"/>
            <ac:spMk id="4" creationId="{FEC6AEB2-8EEB-9543-819D-76FDD199EB67}"/>
          </ac:spMkLst>
        </pc:spChg>
        <pc:spChg chg="del mod">
          <ac:chgData name="Minhyuk Sung" userId="7383d872-65b7-4091-bdc0-d548419df54b" providerId="ADAL" clId="{CEDBC4CA-D05A-8D42-AFCF-E11A8CF6FC13}" dt="2023-09-18T01:00:41.721" v="3165" actId="478"/>
          <ac:spMkLst>
            <pc:docMk/>
            <pc:sldMk cId="3427135445" sldId="3858"/>
            <ac:spMk id="5" creationId="{F174D9F6-2605-944D-88A4-0257CDEA7C5A}"/>
          </ac:spMkLst>
        </pc:spChg>
        <pc:spChg chg="mod">
          <ac:chgData name="Minhyuk Sung" userId="7383d872-65b7-4091-bdc0-d548419df54b" providerId="ADAL" clId="{CEDBC4CA-D05A-8D42-AFCF-E11A8CF6FC13}" dt="2023-09-17T05:36:55.909" v="41"/>
          <ac:spMkLst>
            <pc:docMk/>
            <pc:sldMk cId="3427135445" sldId="3858"/>
            <ac:spMk id="9" creationId="{60A12EAF-C9DE-D748-9DA4-759B19A6EA61}"/>
          </ac:spMkLst>
        </pc:spChg>
        <pc:spChg chg="mod">
          <ac:chgData name="Minhyuk Sung" userId="7383d872-65b7-4091-bdc0-d548419df54b" providerId="ADAL" clId="{CEDBC4CA-D05A-8D42-AFCF-E11A8CF6FC13}" dt="2023-09-17T05:36:55.909" v="41"/>
          <ac:spMkLst>
            <pc:docMk/>
            <pc:sldMk cId="3427135445" sldId="3858"/>
            <ac:spMk id="11" creationId="{138D3513-E47C-D54D-BC1D-91AAB940EBF2}"/>
          </ac:spMkLst>
        </pc:spChg>
        <pc:spChg chg="mod">
          <ac:chgData name="Minhyuk Sung" userId="7383d872-65b7-4091-bdc0-d548419df54b" providerId="ADAL" clId="{CEDBC4CA-D05A-8D42-AFCF-E11A8CF6FC13}" dt="2023-09-17T05:36:55.909" v="41"/>
          <ac:spMkLst>
            <pc:docMk/>
            <pc:sldMk cId="3427135445" sldId="3858"/>
            <ac:spMk id="12" creationId="{39F960F5-B4C8-9143-9ABB-F87E0BD4A00D}"/>
          </ac:spMkLst>
        </pc:spChg>
        <pc:spChg chg="mod">
          <ac:chgData name="Minhyuk Sung" userId="7383d872-65b7-4091-bdc0-d548419df54b" providerId="ADAL" clId="{CEDBC4CA-D05A-8D42-AFCF-E11A8CF6FC13}" dt="2023-09-17T05:36:55.909" v="41"/>
          <ac:spMkLst>
            <pc:docMk/>
            <pc:sldMk cId="3427135445" sldId="3858"/>
            <ac:spMk id="19" creationId="{1867EC56-A4ED-4649-B3B0-87B8CE4F32DA}"/>
          </ac:spMkLst>
        </pc:spChg>
        <pc:spChg chg="mod">
          <ac:chgData name="Minhyuk Sung" userId="7383d872-65b7-4091-bdc0-d548419df54b" providerId="ADAL" clId="{CEDBC4CA-D05A-8D42-AFCF-E11A8CF6FC13}" dt="2023-09-17T05:36:55.909" v="41"/>
          <ac:spMkLst>
            <pc:docMk/>
            <pc:sldMk cId="3427135445" sldId="3858"/>
            <ac:spMk id="20" creationId="{8FA7590F-9673-8D45-ACEE-81E5FCCDD737}"/>
          </ac:spMkLst>
        </pc:spChg>
        <pc:spChg chg="mod">
          <ac:chgData name="Minhyuk Sung" userId="7383d872-65b7-4091-bdc0-d548419df54b" providerId="ADAL" clId="{CEDBC4CA-D05A-8D42-AFCF-E11A8CF6FC13}" dt="2023-09-17T05:36:55.909" v="41"/>
          <ac:spMkLst>
            <pc:docMk/>
            <pc:sldMk cId="3427135445" sldId="3858"/>
            <ac:spMk id="21" creationId="{F3B97057-66E2-4B40-BD58-94D6FA1A58D6}"/>
          </ac:spMkLst>
        </pc:spChg>
        <pc:spChg chg="mod">
          <ac:chgData name="Minhyuk Sung" userId="7383d872-65b7-4091-bdc0-d548419df54b" providerId="ADAL" clId="{CEDBC4CA-D05A-8D42-AFCF-E11A8CF6FC13}" dt="2023-09-17T05:36:55.909" v="41"/>
          <ac:spMkLst>
            <pc:docMk/>
            <pc:sldMk cId="3427135445" sldId="3858"/>
            <ac:spMk id="22" creationId="{5FB45A9E-9B86-684A-BB74-4F81E3B67187}"/>
          </ac:spMkLst>
        </pc:spChg>
        <pc:spChg chg="mod">
          <ac:chgData name="Minhyuk Sung" userId="7383d872-65b7-4091-bdc0-d548419df54b" providerId="ADAL" clId="{CEDBC4CA-D05A-8D42-AFCF-E11A8CF6FC13}" dt="2023-09-17T05:36:55.909" v="41"/>
          <ac:spMkLst>
            <pc:docMk/>
            <pc:sldMk cId="3427135445" sldId="3858"/>
            <ac:spMk id="23" creationId="{86737850-5A4E-3149-8369-416E4ED99DA1}"/>
          </ac:spMkLst>
        </pc:spChg>
        <pc:spChg chg="mod">
          <ac:chgData name="Minhyuk Sung" userId="7383d872-65b7-4091-bdc0-d548419df54b" providerId="ADAL" clId="{CEDBC4CA-D05A-8D42-AFCF-E11A8CF6FC13}" dt="2023-09-17T05:36:55.909" v="41"/>
          <ac:spMkLst>
            <pc:docMk/>
            <pc:sldMk cId="3427135445" sldId="3858"/>
            <ac:spMk id="24" creationId="{45642E06-3C64-1B49-8A5F-D17A4B559C82}"/>
          </ac:spMkLst>
        </pc:spChg>
        <pc:spChg chg="mod">
          <ac:chgData name="Minhyuk Sung" userId="7383d872-65b7-4091-bdc0-d548419df54b" providerId="ADAL" clId="{CEDBC4CA-D05A-8D42-AFCF-E11A8CF6FC13}" dt="2023-09-17T05:36:55.909" v="41"/>
          <ac:spMkLst>
            <pc:docMk/>
            <pc:sldMk cId="3427135445" sldId="3858"/>
            <ac:spMk id="25" creationId="{9BB4B160-0A62-144C-BAD7-FE95E43FDA17}"/>
          </ac:spMkLst>
        </pc:spChg>
        <pc:spChg chg="mod">
          <ac:chgData name="Minhyuk Sung" userId="7383d872-65b7-4091-bdc0-d548419df54b" providerId="ADAL" clId="{CEDBC4CA-D05A-8D42-AFCF-E11A8CF6FC13}" dt="2023-09-17T05:36:55.909" v="41"/>
          <ac:spMkLst>
            <pc:docMk/>
            <pc:sldMk cId="3427135445" sldId="3858"/>
            <ac:spMk id="26" creationId="{C230A817-5545-8849-BC14-2E25418DD2D9}"/>
          </ac:spMkLst>
        </pc:spChg>
        <pc:spChg chg="mod">
          <ac:chgData name="Minhyuk Sung" userId="7383d872-65b7-4091-bdc0-d548419df54b" providerId="ADAL" clId="{CEDBC4CA-D05A-8D42-AFCF-E11A8CF6FC13}" dt="2023-09-17T05:36:55.909" v="41"/>
          <ac:spMkLst>
            <pc:docMk/>
            <pc:sldMk cId="3427135445" sldId="3858"/>
            <ac:spMk id="28" creationId="{4FCEC413-5FE0-AA41-9029-CE867A5BE4AB}"/>
          </ac:spMkLst>
        </pc:spChg>
        <pc:spChg chg="mod">
          <ac:chgData name="Minhyuk Sung" userId="7383d872-65b7-4091-bdc0-d548419df54b" providerId="ADAL" clId="{CEDBC4CA-D05A-8D42-AFCF-E11A8CF6FC13}" dt="2023-09-17T05:36:55.909" v="41"/>
          <ac:spMkLst>
            <pc:docMk/>
            <pc:sldMk cId="3427135445" sldId="3858"/>
            <ac:spMk id="29" creationId="{752DDBDA-767D-DE4F-8235-F5EA4AA7CC33}"/>
          </ac:spMkLst>
        </pc:spChg>
        <pc:spChg chg="mod">
          <ac:chgData name="Minhyuk Sung" userId="7383d872-65b7-4091-bdc0-d548419df54b" providerId="ADAL" clId="{CEDBC4CA-D05A-8D42-AFCF-E11A8CF6FC13}" dt="2023-09-17T05:36:55.909" v="41"/>
          <ac:spMkLst>
            <pc:docMk/>
            <pc:sldMk cId="3427135445" sldId="3858"/>
            <ac:spMk id="30" creationId="{51163711-5F09-DC45-A1CA-C38A2B255263}"/>
          </ac:spMkLst>
        </pc:spChg>
        <pc:spChg chg="mod">
          <ac:chgData name="Minhyuk Sung" userId="7383d872-65b7-4091-bdc0-d548419df54b" providerId="ADAL" clId="{CEDBC4CA-D05A-8D42-AFCF-E11A8CF6FC13}" dt="2023-09-17T05:36:55.909" v="41"/>
          <ac:spMkLst>
            <pc:docMk/>
            <pc:sldMk cId="3427135445" sldId="3858"/>
            <ac:spMk id="31" creationId="{C16BA1A9-7440-E546-B760-97F69A34943F}"/>
          </ac:spMkLst>
        </pc:spChg>
        <pc:spChg chg="mod">
          <ac:chgData name="Minhyuk Sung" userId="7383d872-65b7-4091-bdc0-d548419df54b" providerId="ADAL" clId="{CEDBC4CA-D05A-8D42-AFCF-E11A8CF6FC13}" dt="2023-09-17T05:36:55.909" v="41"/>
          <ac:spMkLst>
            <pc:docMk/>
            <pc:sldMk cId="3427135445" sldId="3858"/>
            <ac:spMk id="32" creationId="{EEAD58C8-CEDF-6340-8979-B74D19517139}"/>
          </ac:spMkLst>
        </pc:spChg>
        <pc:spChg chg="mod">
          <ac:chgData name="Minhyuk Sung" userId="7383d872-65b7-4091-bdc0-d548419df54b" providerId="ADAL" clId="{CEDBC4CA-D05A-8D42-AFCF-E11A8CF6FC13}" dt="2023-09-17T05:36:45.872" v="39"/>
          <ac:spMkLst>
            <pc:docMk/>
            <pc:sldMk cId="3427135445" sldId="3858"/>
            <ac:spMk id="36" creationId="{33B6D06F-94EC-E346-A348-DA9E4940EB5D}"/>
          </ac:spMkLst>
        </pc:spChg>
        <pc:spChg chg="mod">
          <ac:chgData name="Minhyuk Sung" userId="7383d872-65b7-4091-bdc0-d548419df54b" providerId="ADAL" clId="{CEDBC4CA-D05A-8D42-AFCF-E11A8CF6FC13}" dt="2023-09-17T05:36:45.872" v="39"/>
          <ac:spMkLst>
            <pc:docMk/>
            <pc:sldMk cId="3427135445" sldId="3858"/>
            <ac:spMk id="38" creationId="{069F5349-4F7A-5041-8419-EDD8764BDE29}"/>
          </ac:spMkLst>
        </pc:spChg>
        <pc:spChg chg="mod">
          <ac:chgData name="Minhyuk Sung" userId="7383d872-65b7-4091-bdc0-d548419df54b" providerId="ADAL" clId="{CEDBC4CA-D05A-8D42-AFCF-E11A8CF6FC13}" dt="2023-09-17T05:36:55.909" v="41"/>
          <ac:spMkLst>
            <pc:docMk/>
            <pc:sldMk cId="3427135445" sldId="3858"/>
            <ac:spMk id="47" creationId="{498F9F1D-078C-B54C-84FB-48D008A01549}"/>
          </ac:spMkLst>
        </pc:spChg>
        <pc:spChg chg="mod">
          <ac:chgData name="Minhyuk Sung" userId="7383d872-65b7-4091-bdc0-d548419df54b" providerId="ADAL" clId="{CEDBC4CA-D05A-8D42-AFCF-E11A8CF6FC13}" dt="2023-09-17T05:36:55.909" v="41"/>
          <ac:spMkLst>
            <pc:docMk/>
            <pc:sldMk cId="3427135445" sldId="3858"/>
            <ac:spMk id="48" creationId="{40B02579-17BA-8449-9790-7DE428DBCD5F}"/>
          </ac:spMkLst>
        </pc:spChg>
        <pc:spChg chg="mod">
          <ac:chgData name="Minhyuk Sung" userId="7383d872-65b7-4091-bdc0-d548419df54b" providerId="ADAL" clId="{CEDBC4CA-D05A-8D42-AFCF-E11A8CF6FC13}" dt="2023-09-17T05:36:55.909" v="41"/>
          <ac:spMkLst>
            <pc:docMk/>
            <pc:sldMk cId="3427135445" sldId="3858"/>
            <ac:spMk id="49" creationId="{7E741B87-1105-0844-B3C0-AB46687F63ED}"/>
          </ac:spMkLst>
        </pc:spChg>
        <pc:spChg chg="mod">
          <ac:chgData name="Minhyuk Sung" userId="7383d872-65b7-4091-bdc0-d548419df54b" providerId="ADAL" clId="{CEDBC4CA-D05A-8D42-AFCF-E11A8CF6FC13}" dt="2023-09-17T05:36:55.909" v="41"/>
          <ac:spMkLst>
            <pc:docMk/>
            <pc:sldMk cId="3427135445" sldId="3858"/>
            <ac:spMk id="50" creationId="{F91ECB9E-0419-8243-AE43-973EA0207ADB}"/>
          </ac:spMkLst>
        </pc:spChg>
        <pc:spChg chg="mod">
          <ac:chgData name="Minhyuk Sung" userId="7383d872-65b7-4091-bdc0-d548419df54b" providerId="ADAL" clId="{CEDBC4CA-D05A-8D42-AFCF-E11A8CF6FC13}" dt="2023-09-17T05:36:55.909" v="41"/>
          <ac:spMkLst>
            <pc:docMk/>
            <pc:sldMk cId="3427135445" sldId="3858"/>
            <ac:spMk id="51" creationId="{3E28AE6B-442E-6C40-9B71-F3967AA22914}"/>
          </ac:spMkLst>
        </pc:spChg>
        <pc:spChg chg="mod">
          <ac:chgData name="Minhyuk Sung" userId="7383d872-65b7-4091-bdc0-d548419df54b" providerId="ADAL" clId="{CEDBC4CA-D05A-8D42-AFCF-E11A8CF6FC13}" dt="2023-09-17T05:36:55.909" v="41"/>
          <ac:spMkLst>
            <pc:docMk/>
            <pc:sldMk cId="3427135445" sldId="3858"/>
            <ac:spMk id="53" creationId="{01FD911B-814F-D041-B371-2B6C9E2037EF}"/>
          </ac:spMkLst>
        </pc:spChg>
        <pc:spChg chg="mod">
          <ac:chgData name="Minhyuk Sung" userId="7383d872-65b7-4091-bdc0-d548419df54b" providerId="ADAL" clId="{CEDBC4CA-D05A-8D42-AFCF-E11A8CF6FC13}" dt="2023-09-17T05:36:55.909" v="41"/>
          <ac:spMkLst>
            <pc:docMk/>
            <pc:sldMk cId="3427135445" sldId="3858"/>
            <ac:spMk id="54" creationId="{71EFB13B-2399-3D49-A762-4265C7548BA9}"/>
          </ac:spMkLst>
        </pc:spChg>
        <pc:spChg chg="mod">
          <ac:chgData name="Minhyuk Sung" userId="7383d872-65b7-4091-bdc0-d548419df54b" providerId="ADAL" clId="{CEDBC4CA-D05A-8D42-AFCF-E11A8CF6FC13}" dt="2023-09-17T05:36:45.872" v="39"/>
          <ac:spMkLst>
            <pc:docMk/>
            <pc:sldMk cId="3427135445" sldId="3858"/>
            <ac:spMk id="58" creationId="{BB0B74B5-BC4D-8F4E-9C12-F7BCDBEF2B2C}"/>
          </ac:spMkLst>
        </pc:spChg>
        <pc:spChg chg="mod">
          <ac:chgData name="Minhyuk Sung" userId="7383d872-65b7-4091-bdc0-d548419df54b" providerId="ADAL" clId="{CEDBC4CA-D05A-8D42-AFCF-E11A8CF6FC13}" dt="2023-09-17T05:36:55.909" v="41"/>
          <ac:spMkLst>
            <pc:docMk/>
            <pc:sldMk cId="3427135445" sldId="3858"/>
            <ac:spMk id="67" creationId="{B1065E49-98A6-C946-9E47-F984F230E549}"/>
          </ac:spMkLst>
        </pc:spChg>
        <pc:spChg chg="mod">
          <ac:chgData name="Minhyuk Sung" userId="7383d872-65b7-4091-bdc0-d548419df54b" providerId="ADAL" clId="{CEDBC4CA-D05A-8D42-AFCF-E11A8CF6FC13}" dt="2023-09-17T05:36:55.909" v="41"/>
          <ac:spMkLst>
            <pc:docMk/>
            <pc:sldMk cId="3427135445" sldId="3858"/>
            <ac:spMk id="68" creationId="{EEA9BE25-399E-8F42-BF79-9A298DE03B18}"/>
          </ac:spMkLst>
        </pc:spChg>
        <pc:spChg chg="mod">
          <ac:chgData name="Minhyuk Sung" userId="7383d872-65b7-4091-bdc0-d548419df54b" providerId="ADAL" clId="{CEDBC4CA-D05A-8D42-AFCF-E11A8CF6FC13}" dt="2023-09-17T05:36:55.909" v="41"/>
          <ac:spMkLst>
            <pc:docMk/>
            <pc:sldMk cId="3427135445" sldId="3858"/>
            <ac:spMk id="69" creationId="{89BF3002-972F-C74B-A634-3BF0D6AF187C}"/>
          </ac:spMkLst>
        </pc:spChg>
        <pc:spChg chg="mod">
          <ac:chgData name="Minhyuk Sung" userId="7383d872-65b7-4091-bdc0-d548419df54b" providerId="ADAL" clId="{CEDBC4CA-D05A-8D42-AFCF-E11A8CF6FC13}" dt="2023-09-17T05:36:55.909" v="41"/>
          <ac:spMkLst>
            <pc:docMk/>
            <pc:sldMk cId="3427135445" sldId="3858"/>
            <ac:spMk id="70" creationId="{AE148193-2D65-9B4E-B8DE-DCC859506E5F}"/>
          </ac:spMkLst>
        </pc:spChg>
        <pc:spChg chg="mod">
          <ac:chgData name="Minhyuk Sung" userId="7383d872-65b7-4091-bdc0-d548419df54b" providerId="ADAL" clId="{CEDBC4CA-D05A-8D42-AFCF-E11A8CF6FC13}" dt="2023-09-17T05:36:55.909" v="41"/>
          <ac:spMkLst>
            <pc:docMk/>
            <pc:sldMk cId="3427135445" sldId="3858"/>
            <ac:spMk id="71" creationId="{A9DDC7FC-75BF-234A-8B34-499A8DA5F297}"/>
          </ac:spMkLst>
        </pc:spChg>
        <pc:spChg chg="mod">
          <ac:chgData name="Minhyuk Sung" userId="7383d872-65b7-4091-bdc0-d548419df54b" providerId="ADAL" clId="{CEDBC4CA-D05A-8D42-AFCF-E11A8CF6FC13}" dt="2023-09-17T05:36:55.909" v="41"/>
          <ac:spMkLst>
            <pc:docMk/>
            <pc:sldMk cId="3427135445" sldId="3858"/>
            <ac:spMk id="73" creationId="{2D62EA0C-0D80-B242-855A-95F14D6D4918}"/>
          </ac:spMkLst>
        </pc:spChg>
        <pc:spChg chg="mod">
          <ac:chgData name="Minhyuk Sung" userId="7383d872-65b7-4091-bdc0-d548419df54b" providerId="ADAL" clId="{CEDBC4CA-D05A-8D42-AFCF-E11A8CF6FC13}" dt="2023-09-17T05:36:55.909" v="41"/>
          <ac:spMkLst>
            <pc:docMk/>
            <pc:sldMk cId="3427135445" sldId="3858"/>
            <ac:spMk id="74" creationId="{149C57A2-D617-0E4C-80C4-F8EF60330BB3}"/>
          </ac:spMkLst>
        </pc:spChg>
        <pc:spChg chg="mod">
          <ac:chgData name="Minhyuk Sung" userId="7383d872-65b7-4091-bdc0-d548419df54b" providerId="ADAL" clId="{CEDBC4CA-D05A-8D42-AFCF-E11A8CF6FC13}" dt="2023-09-17T05:36:45.872" v="39"/>
          <ac:spMkLst>
            <pc:docMk/>
            <pc:sldMk cId="3427135445" sldId="3858"/>
            <ac:spMk id="78" creationId="{A712BC31-99FA-4B4B-B540-736DBA5DDBC1}"/>
          </ac:spMkLst>
        </pc:spChg>
        <pc:spChg chg="mod">
          <ac:chgData name="Minhyuk Sung" userId="7383d872-65b7-4091-bdc0-d548419df54b" providerId="ADAL" clId="{CEDBC4CA-D05A-8D42-AFCF-E11A8CF6FC13}" dt="2023-09-17T05:36:55.909" v="41"/>
          <ac:spMkLst>
            <pc:docMk/>
            <pc:sldMk cId="3427135445" sldId="3858"/>
            <ac:spMk id="87" creationId="{9E896F28-BD23-ED48-9523-482C10E203BF}"/>
          </ac:spMkLst>
        </pc:spChg>
        <pc:spChg chg="mod">
          <ac:chgData name="Minhyuk Sung" userId="7383d872-65b7-4091-bdc0-d548419df54b" providerId="ADAL" clId="{CEDBC4CA-D05A-8D42-AFCF-E11A8CF6FC13}" dt="2023-09-17T05:36:55.909" v="41"/>
          <ac:spMkLst>
            <pc:docMk/>
            <pc:sldMk cId="3427135445" sldId="3858"/>
            <ac:spMk id="88" creationId="{BD6AE353-D671-8A48-90F3-F026B21BF24A}"/>
          </ac:spMkLst>
        </pc:spChg>
        <pc:spChg chg="mod">
          <ac:chgData name="Minhyuk Sung" userId="7383d872-65b7-4091-bdc0-d548419df54b" providerId="ADAL" clId="{CEDBC4CA-D05A-8D42-AFCF-E11A8CF6FC13}" dt="2023-09-17T05:36:55.909" v="41"/>
          <ac:spMkLst>
            <pc:docMk/>
            <pc:sldMk cId="3427135445" sldId="3858"/>
            <ac:spMk id="89" creationId="{4AAB6361-6DEC-E747-9697-22162F77C1F6}"/>
          </ac:spMkLst>
        </pc:spChg>
        <pc:spChg chg="mod">
          <ac:chgData name="Minhyuk Sung" userId="7383d872-65b7-4091-bdc0-d548419df54b" providerId="ADAL" clId="{CEDBC4CA-D05A-8D42-AFCF-E11A8CF6FC13}" dt="2023-09-17T05:36:55.909" v="41"/>
          <ac:spMkLst>
            <pc:docMk/>
            <pc:sldMk cId="3427135445" sldId="3858"/>
            <ac:spMk id="90" creationId="{384929D5-57D4-7049-93D7-8450E0089EAB}"/>
          </ac:spMkLst>
        </pc:spChg>
        <pc:spChg chg="mod">
          <ac:chgData name="Minhyuk Sung" userId="7383d872-65b7-4091-bdc0-d548419df54b" providerId="ADAL" clId="{CEDBC4CA-D05A-8D42-AFCF-E11A8CF6FC13}" dt="2023-09-17T05:36:55.909" v="41"/>
          <ac:spMkLst>
            <pc:docMk/>
            <pc:sldMk cId="3427135445" sldId="3858"/>
            <ac:spMk id="91" creationId="{1ACFBE80-4182-B746-B7F9-41EC2635888F}"/>
          </ac:spMkLst>
        </pc:spChg>
        <pc:spChg chg="mod">
          <ac:chgData name="Minhyuk Sung" userId="7383d872-65b7-4091-bdc0-d548419df54b" providerId="ADAL" clId="{CEDBC4CA-D05A-8D42-AFCF-E11A8CF6FC13}" dt="2023-09-17T05:36:55.909" v="41"/>
          <ac:spMkLst>
            <pc:docMk/>
            <pc:sldMk cId="3427135445" sldId="3858"/>
            <ac:spMk id="93" creationId="{E13DB0AB-93B7-8546-A061-7EC2C75B0982}"/>
          </ac:spMkLst>
        </pc:spChg>
        <pc:spChg chg="del">
          <ac:chgData name="Minhyuk Sung" userId="7383d872-65b7-4091-bdc0-d548419df54b" providerId="ADAL" clId="{CEDBC4CA-D05A-8D42-AFCF-E11A8CF6FC13}" dt="2023-09-18T01:00:37.249" v="3162" actId="478"/>
          <ac:spMkLst>
            <pc:docMk/>
            <pc:sldMk cId="3427135445" sldId="3858"/>
            <ac:spMk id="98" creationId="{F09103FE-D58E-534A-8B2E-5C6A01C3AA29}"/>
          </ac:spMkLst>
        </pc:spChg>
        <pc:spChg chg="add mod ord">
          <ac:chgData name="Minhyuk Sung" userId="7383d872-65b7-4091-bdc0-d548419df54b" providerId="ADAL" clId="{CEDBC4CA-D05A-8D42-AFCF-E11A8CF6FC13}" dt="2023-09-18T01:02:11.161" v="3231" actId="20577"/>
          <ac:spMkLst>
            <pc:docMk/>
            <pc:sldMk cId="3427135445" sldId="3858"/>
            <ac:spMk id="99" creationId="{E5EC6F18-125E-63B1-ED3B-1A3989CB41AD}"/>
          </ac:spMkLst>
        </pc:spChg>
        <pc:spChg chg="mod">
          <ac:chgData name="Minhyuk Sung" userId="7383d872-65b7-4091-bdc0-d548419df54b" providerId="ADAL" clId="{CEDBC4CA-D05A-8D42-AFCF-E11A8CF6FC13}" dt="2023-09-18T01:02:00.369" v="3228" actId="166"/>
          <ac:spMkLst>
            <pc:docMk/>
            <pc:sldMk cId="3427135445" sldId="3858"/>
            <ac:spMk id="104" creationId="{2246B819-F34B-369F-3548-769C210B8AFD}"/>
          </ac:spMkLst>
        </pc:spChg>
        <pc:spChg chg="mod">
          <ac:chgData name="Minhyuk Sung" userId="7383d872-65b7-4091-bdc0-d548419df54b" providerId="ADAL" clId="{CEDBC4CA-D05A-8D42-AFCF-E11A8CF6FC13}" dt="2023-09-18T01:02:02.821" v="3229" actId="404"/>
          <ac:spMkLst>
            <pc:docMk/>
            <pc:sldMk cId="3427135445" sldId="3858"/>
            <ac:spMk id="112" creationId="{4C638291-0A78-8170-BEAA-61C93502ACFC}"/>
          </ac:spMkLst>
        </pc:spChg>
        <pc:spChg chg="mod">
          <ac:chgData name="Minhyuk Sung" userId="7383d872-65b7-4091-bdc0-d548419df54b" providerId="ADAL" clId="{CEDBC4CA-D05A-8D42-AFCF-E11A8CF6FC13}" dt="2023-09-18T01:01:40.390" v="3220"/>
          <ac:spMkLst>
            <pc:docMk/>
            <pc:sldMk cId="3427135445" sldId="3858"/>
            <ac:spMk id="113" creationId="{153A80AD-FFB7-E8FC-DD0B-0D15EE9C0229}"/>
          </ac:spMkLst>
        </pc:spChg>
        <pc:spChg chg="mod">
          <ac:chgData name="Minhyuk Sung" userId="7383d872-65b7-4091-bdc0-d548419df54b" providerId="ADAL" clId="{CEDBC4CA-D05A-8D42-AFCF-E11A8CF6FC13}" dt="2023-09-18T01:02:00.369" v="3228" actId="166"/>
          <ac:spMkLst>
            <pc:docMk/>
            <pc:sldMk cId="3427135445" sldId="3858"/>
            <ac:spMk id="114" creationId="{04CF7CFB-92B5-D71A-3F63-41322589C3B7}"/>
          </ac:spMkLst>
        </pc:spChg>
        <pc:spChg chg="mod">
          <ac:chgData name="Minhyuk Sung" userId="7383d872-65b7-4091-bdc0-d548419df54b" providerId="ADAL" clId="{CEDBC4CA-D05A-8D42-AFCF-E11A8CF6FC13}" dt="2023-09-18T01:01:40.390" v="3220"/>
          <ac:spMkLst>
            <pc:docMk/>
            <pc:sldMk cId="3427135445" sldId="3858"/>
            <ac:spMk id="115" creationId="{AF67A676-4CFA-5FC8-AE7D-50E7870AA0FF}"/>
          </ac:spMkLst>
        </pc:spChg>
        <pc:spChg chg="mod">
          <ac:chgData name="Minhyuk Sung" userId="7383d872-65b7-4091-bdc0-d548419df54b" providerId="ADAL" clId="{CEDBC4CA-D05A-8D42-AFCF-E11A8CF6FC13}" dt="2023-09-18T01:01:40.390" v="3220"/>
          <ac:spMkLst>
            <pc:docMk/>
            <pc:sldMk cId="3427135445" sldId="3858"/>
            <ac:spMk id="116" creationId="{F0FB5448-4F80-22FB-7496-964F92E453DF}"/>
          </ac:spMkLst>
        </pc:spChg>
        <pc:spChg chg="mod">
          <ac:chgData name="Minhyuk Sung" userId="7383d872-65b7-4091-bdc0-d548419df54b" providerId="ADAL" clId="{CEDBC4CA-D05A-8D42-AFCF-E11A8CF6FC13}" dt="2023-09-18T01:01:40.390" v="3220"/>
          <ac:spMkLst>
            <pc:docMk/>
            <pc:sldMk cId="3427135445" sldId="3858"/>
            <ac:spMk id="117" creationId="{424334E0-00E4-AD5A-F142-DFEC1D08F343}"/>
          </ac:spMkLst>
        </pc:spChg>
        <pc:spChg chg="mod">
          <ac:chgData name="Minhyuk Sung" userId="7383d872-65b7-4091-bdc0-d548419df54b" providerId="ADAL" clId="{CEDBC4CA-D05A-8D42-AFCF-E11A8CF6FC13}" dt="2023-09-18T01:01:40.390" v="3220"/>
          <ac:spMkLst>
            <pc:docMk/>
            <pc:sldMk cId="3427135445" sldId="3858"/>
            <ac:spMk id="118" creationId="{B24763C5-1709-5FE3-C541-41AF0B449C95}"/>
          </ac:spMkLst>
        </pc:spChg>
        <pc:spChg chg="mod">
          <ac:chgData name="Minhyuk Sung" userId="7383d872-65b7-4091-bdc0-d548419df54b" providerId="ADAL" clId="{CEDBC4CA-D05A-8D42-AFCF-E11A8CF6FC13}" dt="2023-09-18T01:01:40.390" v="3220"/>
          <ac:spMkLst>
            <pc:docMk/>
            <pc:sldMk cId="3427135445" sldId="3858"/>
            <ac:spMk id="119" creationId="{3BD6CC8A-57EC-49A7-73E8-FBF6AD8C42D4}"/>
          </ac:spMkLst>
        </pc:spChg>
        <pc:spChg chg="mod">
          <ac:chgData name="Minhyuk Sung" userId="7383d872-65b7-4091-bdc0-d548419df54b" providerId="ADAL" clId="{CEDBC4CA-D05A-8D42-AFCF-E11A8CF6FC13}" dt="2023-09-18T01:01:40.390" v="3220"/>
          <ac:spMkLst>
            <pc:docMk/>
            <pc:sldMk cId="3427135445" sldId="3858"/>
            <ac:spMk id="121" creationId="{8F250D0E-4865-94B6-01E5-BF69F6357BD3}"/>
          </ac:spMkLst>
        </pc:spChg>
        <pc:spChg chg="mod">
          <ac:chgData name="Minhyuk Sung" userId="7383d872-65b7-4091-bdc0-d548419df54b" providerId="ADAL" clId="{CEDBC4CA-D05A-8D42-AFCF-E11A8CF6FC13}" dt="2023-09-18T01:01:40.390" v="3220"/>
          <ac:spMkLst>
            <pc:docMk/>
            <pc:sldMk cId="3427135445" sldId="3858"/>
            <ac:spMk id="122" creationId="{654708BC-372B-8A4A-E718-AA757E7E5A6F}"/>
          </ac:spMkLst>
        </pc:spChg>
        <pc:spChg chg="mod">
          <ac:chgData name="Minhyuk Sung" userId="7383d872-65b7-4091-bdc0-d548419df54b" providerId="ADAL" clId="{CEDBC4CA-D05A-8D42-AFCF-E11A8CF6FC13}" dt="2023-09-18T01:01:40.390" v="3220"/>
          <ac:spMkLst>
            <pc:docMk/>
            <pc:sldMk cId="3427135445" sldId="3858"/>
            <ac:spMk id="123" creationId="{A037E139-C39D-7445-BDB7-A271B4235211}"/>
          </ac:spMkLst>
        </pc:spChg>
        <pc:spChg chg="mod">
          <ac:chgData name="Minhyuk Sung" userId="7383d872-65b7-4091-bdc0-d548419df54b" providerId="ADAL" clId="{CEDBC4CA-D05A-8D42-AFCF-E11A8CF6FC13}" dt="2023-09-18T01:01:40.390" v="3220"/>
          <ac:spMkLst>
            <pc:docMk/>
            <pc:sldMk cId="3427135445" sldId="3858"/>
            <ac:spMk id="124" creationId="{31138E77-2905-EB6C-1BBE-8757155BBE1B}"/>
          </ac:spMkLst>
        </pc:spChg>
        <pc:spChg chg="mod">
          <ac:chgData name="Minhyuk Sung" userId="7383d872-65b7-4091-bdc0-d548419df54b" providerId="ADAL" clId="{CEDBC4CA-D05A-8D42-AFCF-E11A8CF6FC13}" dt="2023-09-18T01:01:40.390" v="3220"/>
          <ac:spMkLst>
            <pc:docMk/>
            <pc:sldMk cId="3427135445" sldId="3858"/>
            <ac:spMk id="125" creationId="{8C7D34EF-F3FC-6A9B-6E28-0047480387D3}"/>
          </ac:spMkLst>
        </pc:spChg>
        <pc:spChg chg="mod">
          <ac:chgData name="Minhyuk Sung" userId="7383d872-65b7-4091-bdc0-d548419df54b" providerId="ADAL" clId="{CEDBC4CA-D05A-8D42-AFCF-E11A8CF6FC13}" dt="2023-09-18T01:01:40.390" v="3220"/>
          <ac:spMkLst>
            <pc:docMk/>
            <pc:sldMk cId="3427135445" sldId="3858"/>
            <ac:spMk id="129" creationId="{D565155E-F138-452A-C0EE-E240FEB7F619}"/>
          </ac:spMkLst>
        </pc:spChg>
        <pc:spChg chg="mod">
          <ac:chgData name="Minhyuk Sung" userId="7383d872-65b7-4091-bdc0-d548419df54b" providerId="ADAL" clId="{CEDBC4CA-D05A-8D42-AFCF-E11A8CF6FC13}" dt="2023-09-18T01:02:02.821" v="3229" actId="404"/>
          <ac:spMkLst>
            <pc:docMk/>
            <pc:sldMk cId="3427135445" sldId="3858"/>
            <ac:spMk id="131" creationId="{F4B30FF0-C884-9264-19C1-329C472B9644}"/>
          </ac:spMkLst>
        </pc:spChg>
        <pc:spChg chg="mod">
          <ac:chgData name="Minhyuk Sung" userId="7383d872-65b7-4091-bdc0-d548419df54b" providerId="ADAL" clId="{CEDBC4CA-D05A-8D42-AFCF-E11A8CF6FC13}" dt="2023-09-18T01:02:02.821" v="3229" actId="404"/>
          <ac:spMkLst>
            <pc:docMk/>
            <pc:sldMk cId="3427135445" sldId="3858"/>
            <ac:spMk id="135" creationId="{EFDE6B5E-0061-43EA-4D23-A6B20CF79229}"/>
          </ac:spMkLst>
        </pc:spChg>
        <pc:spChg chg="mod">
          <ac:chgData name="Minhyuk Sung" userId="7383d872-65b7-4091-bdc0-d548419df54b" providerId="ADAL" clId="{CEDBC4CA-D05A-8D42-AFCF-E11A8CF6FC13}" dt="2023-09-18T01:01:40.390" v="3220"/>
          <ac:spMkLst>
            <pc:docMk/>
            <pc:sldMk cId="3427135445" sldId="3858"/>
            <ac:spMk id="142" creationId="{E272102C-5DBE-914E-529D-3456DD4BA51F}"/>
          </ac:spMkLst>
        </pc:spChg>
        <pc:spChg chg="mod">
          <ac:chgData name="Minhyuk Sung" userId="7383d872-65b7-4091-bdc0-d548419df54b" providerId="ADAL" clId="{CEDBC4CA-D05A-8D42-AFCF-E11A8CF6FC13}" dt="2023-09-18T01:01:40.390" v="3220"/>
          <ac:spMkLst>
            <pc:docMk/>
            <pc:sldMk cId="3427135445" sldId="3858"/>
            <ac:spMk id="151" creationId="{1F3A1CD6-BE01-0CA0-D949-0EBDFC047130}"/>
          </ac:spMkLst>
        </pc:spChg>
        <pc:spChg chg="mod">
          <ac:chgData name="Minhyuk Sung" userId="7383d872-65b7-4091-bdc0-d548419df54b" providerId="ADAL" clId="{CEDBC4CA-D05A-8D42-AFCF-E11A8CF6FC13}" dt="2023-09-18T01:01:40.390" v="3220"/>
          <ac:spMkLst>
            <pc:docMk/>
            <pc:sldMk cId="3427135445" sldId="3858"/>
            <ac:spMk id="152" creationId="{93FC88A5-C887-A0D7-5E41-184E300A1B88}"/>
          </ac:spMkLst>
        </pc:spChg>
        <pc:spChg chg="mod">
          <ac:chgData name="Minhyuk Sung" userId="7383d872-65b7-4091-bdc0-d548419df54b" providerId="ADAL" clId="{CEDBC4CA-D05A-8D42-AFCF-E11A8CF6FC13}" dt="2023-09-18T01:01:40.390" v="3220"/>
          <ac:spMkLst>
            <pc:docMk/>
            <pc:sldMk cId="3427135445" sldId="3858"/>
            <ac:spMk id="153" creationId="{C8C17F80-D655-69C2-CB18-38F7C319AAF9}"/>
          </ac:spMkLst>
        </pc:spChg>
        <pc:spChg chg="mod">
          <ac:chgData name="Minhyuk Sung" userId="7383d872-65b7-4091-bdc0-d548419df54b" providerId="ADAL" clId="{CEDBC4CA-D05A-8D42-AFCF-E11A8CF6FC13}" dt="2023-09-18T01:01:40.390" v="3220"/>
          <ac:spMkLst>
            <pc:docMk/>
            <pc:sldMk cId="3427135445" sldId="3858"/>
            <ac:spMk id="154" creationId="{733E85E2-1603-43AE-5E57-6F95DFFCABF0}"/>
          </ac:spMkLst>
        </pc:spChg>
        <pc:spChg chg="mod">
          <ac:chgData name="Minhyuk Sung" userId="7383d872-65b7-4091-bdc0-d548419df54b" providerId="ADAL" clId="{CEDBC4CA-D05A-8D42-AFCF-E11A8CF6FC13}" dt="2023-09-18T01:01:40.390" v="3220"/>
          <ac:spMkLst>
            <pc:docMk/>
            <pc:sldMk cId="3427135445" sldId="3858"/>
            <ac:spMk id="155" creationId="{4FAFA095-168D-0106-8673-52BCA1FDE899}"/>
          </ac:spMkLst>
        </pc:spChg>
        <pc:spChg chg="mod">
          <ac:chgData name="Minhyuk Sung" userId="7383d872-65b7-4091-bdc0-d548419df54b" providerId="ADAL" clId="{CEDBC4CA-D05A-8D42-AFCF-E11A8CF6FC13}" dt="2023-09-18T01:01:40.390" v="3220"/>
          <ac:spMkLst>
            <pc:docMk/>
            <pc:sldMk cId="3427135445" sldId="3858"/>
            <ac:spMk id="157" creationId="{834C5519-0422-D3BB-1B41-93BA27CCC544}"/>
          </ac:spMkLst>
        </pc:spChg>
        <pc:spChg chg="mod">
          <ac:chgData name="Minhyuk Sung" userId="7383d872-65b7-4091-bdc0-d548419df54b" providerId="ADAL" clId="{CEDBC4CA-D05A-8D42-AFCF-E11A8CF6FC13}" dt="2023-09-18T01:01:40.390" v="3220"/>
          <ac:spMkLst>
            <pc:docMk/>
            <pc:sldMk cId="3427135445" sldId="3858"/>
            <ac:spMk id="158" creationId="{A0C0D37F-3887-CC16-5C29-338D49098999}"/>
          </ac:spMkLst>
        </pc:spChg>
        <pc:spChg chg="mod">
          <ac:chgData name="Minhyuk Sung" userId="7383d872-65b7-4091-bdc0-d548419df54b" providerId="ADAL" clId="{CEDBC4CA-D05A-8D42-AFCF-E11A8CF6FC13}" dt="2023-09-18T01:01:40.390" v="3220"/>
          <ac:spMkLst>
            <pc:docMk/>
            <pc:sldMk cId="3427135445" sldId="3858"/>
            <ac:spMk id="167" creationId="{D04EE779-6252-3A0F-3442-F0ADD4E3926B}"/>
          </ac:spMkLst>
        </pc:spChg>
        <pc:spChg chg="mod">
          <ac:chgData name="Minhyuk Sung" userId="7383d872-65b7-4091-bdc0-d548419df54b" providerId="ADAL" clId="{CEDBC4CA-D05A-8D42-AFCF-E11A8CF6FC13}" dt="2023-09-18T01:01:40.390" v="3220"/>
          <ac:spMkLst>
            <pc:docMk/>
            <pc:sldMk cId="3427135445" sldId="3858"/>
            <ac:spMk id="168" creationId="{1D3BD392-0DF5-0107-45BD-A7935C255591}"/>
          </ac:spMkLst>
        </pc:spChg>
        <pc:spChg chg="mod">
          <ac:chgData name="Minhyuk Sung" userId="7383d872-65b7-4091-bdc0-d548419df54b" providerId="ADAL" clId="{CEDBC4CA-D05A-8D42-AFCF-E11A8CF6FC13}" dt="2023-09-18T01:01:40.390" v="3220"/>
          <ac:spMkLst>
            <pc:docMk/>
            <pc:sldMk cId="3427135445" sldId="3858"/>
            <ac:spMk id="169" creationId="{0CB1356D-8E2D-B093-4CE9-2FB5F373C772}"/>
          </ac:spMkLst>
        </pc:spChg>
        <pc:spChg chg="mod">
          <ac:chgData name="Minhyuk Sung" userId="7383d872-65b7-4091-bdc0-d548419df54b" providerId="ADAL" clId="{CEDBC4CA-D05A-8D42-AFCF-E11A8CF6FC13}" dt="2023-09-18T01:01:40.390" v="3220"/>
          <ac:spMkLst>
            <pc:docMk/>
            <pc:sldMk cId="3427135445" sldId="3858"/>
            <ac:spMk id="170" creationId="{2C0AC151-32A0-59C2-A1AC-38D2B04A4289}"/>
          </ac:spMkLst>
        </pc:spChg>
        <pc:spChg chg="mod">
          <ac:chgData name="Minhyuk Sung" userId="7383d872-65b7-4091-bdc0-d548419df54b" providerId="ADAL" clId="{CEDBC4CA-D05A-8D42-AFCF-E11A8CF6FC13}" dt="2023-09-18T01:01:40.390" v="3220"/>
          <ac:spMkLst>
            <pc:docMk/>
            <pc:sldMk cId="3427135445" sldId="3858"/>
            <ac:spMk id="171" creationId="{C78EDFBC-D72E-F5AF-D0B8-919F8DD6E4F7}"/>
          </ac:spMkLst>
        </pc:spChg>
        <pc:spChg chg="mod">
          <ac:chgData name="Minhyuk Sung" userId="7383d872-65b7-4091-bdc0-d548419df54b" providerId="ADAL" clId="{CEDBC4CA-D05A-8D42-AFCF-E11A8CF6FC13}" dt="2023-09-18T01:01:40.390" v="3220"/>
          <ac:spMkLst>
            <pc:docMk/>
            <pc:sldMk cId="3427135445" sldId="3858"/>
            <ac:spMk id="173" creationId="{7E514164-9ECB-9912-827D-54B798006AB7}"/>
          </ac:spMkLst>
        </pc:spChg>
        <pc:spChg chg="mod">
          <ac:chgData name="Minhyuk Sung" userId="7383d872-65b7-4091-bdc0-d548419df54b" providerId="ADAL" clId="{CEDBC4CA-D05A-8D42-AFCF-E11A8CF6FC13}" dt="2023-09-18T01:01:40.390" v="3220"/>
          <ac:spMkLst>
            <pc:docMk/>
            <pc:sldMk cId="3427135445" sldId="3858"/>
            <ac:spMk id="174" creationId="{582CD6AE-AFD6-3E5F-EECC-51A9C5374436}"/>
          </ac:spMkLst>
        </pc:spChg>
        <pc:spChg chg="mod">
          <ac:chgData name="Minhyuk Sung" userId="7383d872-65b7-4091-bdc0-d548419df54b" providerId="ADAL" clId="{CEDBC4CA-D05A-8D42-AFCF-E11A8CF6FC13}" dt="2023-09-18T01:01:40.390" v="3220"/>
          <ac:spMkLst>
            <pc:docMk/>
            <pc:sldMk cId="3427135445" sldId="3858"/>
            <ac:spMk id="183" creationId="{1936A93D-2BA8-EDE0-92F9-F449F89DABDF}"/>
          </ac:spMkLst>
        </pc:spChg>
        <pc:spChg chg="mod">
          <ac:chgData name="Minhyuk Sung" userId="7383d872-65b7-4091-bdc0-d548419df54b" providerId="ADAL" clId="{CEDBC4CA-D05A-8D42-AFCF-E11A8CF6FC13}" dt="2023-09-18T01:01:40.390" v="3220"/>
          <ac:spMkLst>
            <pc:docMk/>
            <pc:sldMk cId="3427135445" sldId="3858"/>
            <ac:spMk id="184" creationId="{2BFED03B-A21F-2E10-1492-2D918BA02917}"/>
          </ac:spMkLst>
        </pc:spChg>
        <pc:spChg chg="mod">
          <ac:chgData name="Minhyuk Sung" userId="7383d872-65b7-4091-bdc0-d548419df54b" providerId="ADAL" clId="{CEDBC4CA-D05A-8D42-AFCF-E11A8CF6FC13}" dt="2023-09-18T01:01:40.390" v="3220"/>
          <ac:spMkLst>
            <pc:docMk/>
            <pc:sldMk cId="3427135445" sldId="3858"/>
            <ac:spMk id="185" creationId="{9BF35CFB-C861-6B55-22EA-68FB3BCDCF2D}"/>
          </ac:spMkLst>
        </pc:spChg>
        <pc:spChg chg="mod">
          <ac:chgData name="Minhyuk Sung" userId="7383d872-65b7-4091-bdc0-d548419df54b" providerId="ADAL" clId="{CEDBC4CA-D05A-8D42-AFCF-E11A8CF6FC13}" dt="2023-09-18T01:01:40.390" v="3220"/>
          <ac:spMkLst>
            <pc:docMk/>
            <pc:sldMk cId="3427135445" sldId="3858"/>
            <ac:spMk id="186" creationId="{5B7FE4B7-2ECA-D3ED-2646-1F0AF335E6DB}"/>
          </ac:spMkLst>
        </pc:spChg>
        <pc:spChg chg="mod">
          <ac:chgData name="Minhyuk Sung" userId="7383d872-65b7-4091-bdc0-d548419df54b" providerId="ADAL" clId="{CEDBC4CA-D05A-8D42-AFCF-E11A8CF6FC13}" dt="2023-09-18T01:01:40.390" v="3220"/>
          <ac:spMkLst>
            <pc:docMk/>
            <pc:sldMk cId="3427135445" sldId="3858"/>
            <ac:spMk id="187" creationId="{30A40DBF-4736-4519-BA3E-34947D206F08}"/>
          </ac:spMkLst>
        </pc:spChg>
        <pc:spChg chg="mod">
          <ac:chgData name="Minhyuk Sung" userId="7383d872-65b7-4091-bdc0-d548419df54b" providerId="ADAL" clId="{CEDBC4CA-D05A-8D42-AFCF-E11A8CF6FC13}" dt="2023-09-18T01:01:40.390" v="3220"/>
          <ac:spMkLst>
            <pc:docMk/>
            <pc:sldMk cId="3427135445" sldId="3858"/>
            <ac:spMk id="189" creationId="{4749D936-DD29-6DBC-7A92-D86A1475700D}"/>
          </ac:spMkLst>
        </pc:spChg>
        <pc:spChg chg="mod">
          <ac:chgData name="Minhyuk Sung" userId="7383d872-65b7-4091-bdc0-d548419df54b" providerId="ADAL" clId="{CEDBC4CA-D05A-8D42-AFCF-E11A8CF6FC13}" dt="2023-09-18T01:01:40.390" v="3220"/>
          <ac:spMkLst>
            <pc:docMk/>
            <pc:sldMk cId="3427135445" sldId="3858"/>
            <ac:spMk id="190" creationId="{93A64EAC-D00C-1F29-8BB1-9FBDBF7CC502}"/>
          </ac:spMkLst>
        </pc:spChg>
        <pc:spChg chg="mod">
          <ac:chgData name="Minhyuk Sung" userId="7383d872-65b7-4091-bdc0-d548419df54b" providerId="ADAL" clId="{CEDBC4CA-D05A-8D42-AFCF-E11A8CF6FC13}" dt="2023-09-18T01:01:40.390" v="3220"/>
          <ac:spMkLst>
            <pc:docMk/>
            <pc:sldMk cId="3427135445" sldId="3858"/>
            <ac:spMk id="191" creationId="{1B648BEC-4F8B-EF3A-1C81-449A1B2F9D37}"/>
          </ac:spMkLst>
        </pc:spChg>
        <pc:grpChg chg="mod">
          <ac:chgData name="Minhyuk Sung" userId="7383d872-65b7-4091-bdc0-d548419df54b" providerId="ADAL" clId="{CEDBC4CA-D05A-8D42-AFCF-E11A8CF6FC13}" dt="2023-09-17T05:36:45.872" v="39"/>
          <ac:grpSpMkLst>
            <pc:docMk/>
            <pc:sldMk cId="3427135445" sldId="3858"/>
            <ac:grpSpMk id="10" creationId="{5AAA36A1-184D-E644-8D00-A01A88E93AEB}"/>
          </ac:grpSpMkLst>
        </pc:grpChg>
        <pc:grpChg chg="mod">
          <ac:chgData name="Minhyuk Sung" userId="7383d872-65b7-4091-bdc0-d548419df54b" providerId="ADAL" clId="{CEDBC4CA-D05A-8D42-AFCF-E11A8CF6FC13}" dt="2023-09-17T05:36:45.872" v="39"/>
          <ac:grpSpMkLst>
            <pc:docMk/>
            <pc:sldMk cId="3427135445" sldId="3858"/>
            <ac:grpSpMk id="37" creationId="{C1D9E652-36F7-6E45-88F4-AD503480337D}"/>
          </ac:grpSpMkLst>
        </pc:grpChg>
        <pc:grpChg chg="mod">
          <ac:chgData name="Minhyuk Sung" userId="7383d872-65b7-4091-bdc0-d548419df54b" providerId="ADAL" clId="{CEDBC4CA-D05A-8D42-AFCF-E11A8CF6FC13}" dt="2023-09-17T05:36:45.872" v="39"/>
          <ac:grpSpMkLst>
            <pc:docMk/>
            <pc:sldMk cId="3427135445" sldId="3858"/>
            <ac:grpSpMk id="57" creationId="{5F745B5E-55FF-4A46-A4FD-F53E65F3D5FF}"/>
          </ac:grpSpMkLst>
        </pc:grpChg>
        <pc:grpChg chg="mod">
          <ac:chgData name="Minhyuk Sung" userId="7383d872-65b7-4091-bdc0-d548419df54b" providerId="ADAL" clId="{CEDBC4CA-D05A-8D42-AFCF-E11A8CF6FC13}" dt="2023-09-17T05:36:45.872" v="39"/>
          <ac:grpSpMkLst>
            <pc:docMk/>
            <pc:sldMk cId="3427135445" sldId="3858"/>
            <ac:grpSpMk id="77" creationId="{4627F6B1-4B28-654B-8339-D14D9E1D5643}"/>
          </ac:grpSpMkLst>
        </pc:grpChg>
        <pc:grpChg chg="del mod">
          <ac:chgData name="Minhyuk Sung" userId="7383d872-65b7-4091-bdc0-d548419df54b" providerId="ADAL" clId="{CEDBC4CA-D05A-8D42-AFCF-E11A8CF6FC13}" dt="2023-09-18T01:01:27.941" v="3169" actId="21"/>
          <ac:grpSpMkLst>
            <pc:docMk/>
            <pc:sldMk cId="3427135445" sldId="3858"/>
            <ac:grpSpMk id="97" creationId="{077FED4D-943B-9840-8729-1F29B2B4B82B}"/>
          </ac:grpSpMkLst>
        </pc:grpChg>
        <pc:grpChg chg="add mod">
          <ac:chgData name="Minhyuk Sung" userId="7383d872-65b7-4091-bdc0-d548419df54b" providerId="ADAL" clId="{CEDBC4CA-D05A-8D42-AFCF-E11A8CF6FC13}" dt="2023-09-18T01:01:51.165" v="3226" actId="1076"/>
          <ac:grpSpMkLst>
            <pc:docMk/>
            <pc:sldMk cId="3427135445" sldId="3858"/>
            <ac:grpSpMk id="100" creationId="{B2BA16DF-7C5C-2059-7A0B-3A0F73F2364E}"/>
          </ac:grpSpMkLst>
        </pc:grpChg>
        <pc:grpChg chg="mod">
          <ac:chgData name="Minhyuk Sung" userId="7383d872-65b7-4091-bdc0-d548419df54b" providerId="ADAL" clId="{CEDBC4CA-D05A-8D42-AFCF-E11A8CF6FC13}" dt="2023-09-18T01:01:40.390" v="3220"/>
          <ac:grpSpMkLst>
            <pc:docMk/>
            <pc:sldMk cId="3427135445" sldId="3858"/>
            <ac:grpSpMk id="105" creationId="{D8492662-AA8B-771E-74EF-192FFFA7FFE8}"/>
          </ac:grpSpMkLst>
        </pc:grpChg>
        <pc:grpChg chg="mod">
          <ac:chgData name="Minhyuk Sung" userId="7383d872-65b7-4091-bdc0-d548419df54b" providerId="ADAL" clId="{CEDBC4CA-D05A-8D42-AFCF-E11A8CF6FC13}" dt="2023-09-18T01:01:40.390" v="3220"/>
          <ac:grpSpMkLst>
            <pc:docMk/>
            <pc:sldMk cId="3427135445" sldId="3858"/>
            <ac:grpSpMk id="130" creationId="{505064D2-FE5F-B606-A820-E4CADAF6F58E}"/>
          </ac:grpSpMkLst>
        </pc:grpChg>
        <pc:grpChg chg="mod">
          <ac:chgData name="Minhyuk Sung" userId="7383d872-65b7-4091-bdc0-d548419df54b" providerId="ADAL" clId="{CEDBC4CA-D05A-8D42-AFCF-E11A8CF6FC13}" dt="2023-09-18T01:01:40.390" v="3220"/>
          <ac:grpSpMkLst>
            <pc:docMk/>
            <pc:sldMk cId="3427135445" sldId="3858"/>
            <ac:grpSpMk id="134" creationId="{15342D7F-6663-FD70-FB13-7A00648B974E}"/>
          </ac:grpSpMkLst>
        </pc:grpChg>
        <pc:grpChg chg="mod">
          <ac:chgData name="Minhyuk Sung" userId="7383d872-65b7-4091-bdc0-d548419df54b" providerId="ADAL" clId="{CEDBC4CA-D05A-8D42-AFCF-E11A8CF6FC13}" dt="2023-09-18T01:01:40.390" v="3220"/>
          <ac:grpSpMkLst>
            <pc:docMk/>
            <pc:sldMk cId="3427135445" sldId="3858"/>
            <ac:grpSpMk id="138" creationId="{B1036C39-7FD5-D7A7-64F7-F6094772DAA5}"/>
          </ac:grpSpMkLst>
        </pc:grpChg>
        <pc:picChg chg="mod">
          <ac:chgData name="Minhyuk Sung" userId="7383d872-65b7-4091-bdc0-d548419df54b" providerId="ADAL" clId="{CEDBC4CA-D05A-8D42-AFCF-E11A8CF6FC13}" dt="2023-09-17T05:36:45.872" v="39"/>
          <ac:picMkLst>
            <pc:docMk/>
            <pc:sldMk cId="3427135445" sldId="3858"/>
            <ac:picMk id="33" creationId="{512F4A69-5199-104C-B83D-F9D7F1BCEC30}"/>
          </ac:picMkLst>
        </pc:picChg>
        <pc:picChg chg="mod">
          <ac:chgData name="Minhyuk Sung" userId="7383d872-65b7-4091-bdc0-d548419df54b" providerId="ADAL" clId="{CEDBC4CA-D05A-8D42-AFCF-E11A8CF6FC13}" dt="2023-09-17T05:36:45.872" v="39"/>
          <ac:picMkLst>
            <pc:docMk/>
            <pc:sldMk cId="3427135445" sldId="3858"/>
            <ac:picMk id="34" creationId="{4E7B94CC-4287-CC47-AB2F-51E1EC86AE79}"/>
          </ac:picMkLst>
        </pc:picChg>
        <pc:picChg chg="mod">
          <ac:chgData name="Minhyuk Sung" userId="7383d872-65b7-4091-bdc0-d548419df54b" providerId="ADAL" clId="{CEDBC4CA-D05A-8D42-AFCF-E11A8CF6FC13}" dt="2023-09-17T05:36:45.872" v="39"/>
          <ac:picMkLst>
            <pc:docMk/>
            <pc:sldMk cId="3427135445" sldId="3858"/>
            <ac:picMk id="35" creationId="{EE69BA9E-1134-324A-9C78-BE577DB33619}"/>
          </ac:picMkLst>
        </pc:picChg>
        <pc:picChg chg="mod">
          <ac:chgData name="Minhyuk Sung" userId="7383d872-65b7-4091-bdc0-d548419df54b" providerId="ADAL" clId="{CEDBC4CA-D05A-8D42-AFCF-E11A8CF6FC13}" dt="2023-09-17T05:36:45.872" v="39"/>
          <ac:picMkLst>
            <pc:docMk/>
            <pc:sldMk cId="3427135445" sldId="3858"/>
            <ac:picMk id="55" creationId="{8D0BE223-EA11-FD4D-A704-333E6FE45F9E}"/>
          </ac:picMkLst>
        </pc:picChg>
        <pc:picChg chg="mod">
          <ac:chgData name="Minhyuk Sung" userId="7383d872-65b7-4091-bdc0-d548419df54b" providerId="ADAL" clId="{CEDBC4CA-D05A-8D42-AFCF-E11A8CF6FC13}" dt="2023-09-17T05:36:45.872" v="39"/>
          <ac:picMkLst>
            <pc:docMk/>
            <pc:sldMk cId="3427135445" sldId="3858"/>
            <ac:picMk id="56" creationId="{6F363B2B-7EA0-B943-8737-E046CC93C404}"/>
          </ac:picMkLst>
        </pc:picChg>
        <pc:picChg chg="mod">
          <ac:chgData name="Minhyuk Sung" userId="7383d872-65b7-4091-bdc0-d548419df54b" providerId="ADAL" clId="{CEDBC4CA-D05A-8D42-AFCF-E11A8CF6FC13}" dt="2023-09-17T05:36:45.872" v="39"/>
          <ac:picMkLst>
            <pc:docMk/>
            <pc:sldMk cId="3427135445" sldId="3858"/>
            <ac:picMk id="75" creationId="{01291ADF-ABEC-0741-A8D1-672E553F332A}"/>
          </ac:picMkLst>
        </pc:picChg>
        <pc:picChg chg="mod">
          <ac:chgData name="Minhyuk Sung" userId="7383d872-65b7-4091-bdc0-d548419df54b" providerId="ADAL" clId="{CEDBC4CA-D05A-8D42-AFCF-E11A8CF6FC13}" dt="2023-09-17T05:36:45.872" v="39"/>
          <ac:picMkLst>
            <pc:docMk/>
            <pc:sldMk cId="3427135445" sldId="3858"/>
            <ac:picMk id="76" creationId="{0295D517-099E-3340-8250-2B124C736F77}"/>
          </ac:picMkLst>
        </pc:picChg>
        <pc:picChg chg="mod">
          <ac:chgData name="Minhyuk Sung" userId="7383d872-65b7-4091-bdc0-d548419df54b" providerId="ADAL" clId="{CEDBC4CA-D05A-8D42-AFCF-E11A8CF6FC13}" dt="2023-09-17T05:36:45.872" v="39"/>
          <ac:picMkLst>
            <pc:docMk/>
            <pc:sldMk cId="3427135445" sldId="3858"/>
            <ac:picMk id="95" creationId="{462FFB0D-B628-E341-8539-2B3F959E7F78}"/>
          </ac:picMkLst>
        </pc:picChg>
        <pc:picChg chg="mod">
          <ac:chgData name="Minhyuk Sung" userId="7383d872-65b7-4091-bdc0-d548419df54b" providerId="ADAL" clId="{CEDBC4CA-D05A-8D42-AFCF-E11A8CF6FC13}" dt="2023-09-17T05:36:45.872" v="39"/>
          <ac:picMkLst>
            <pc:docMk/>
            <pc:sldMk cId="3427135445" sldId="3858"/>
            <ac:picMk id="96" creationId="{E82D3CF3-28DF-F143-A43F-E673604D604B}"/>
          </ac:picMkLst>
        </pc:picChg>
        <pc:picChg chg="mod">
          <ac:chgData name="Minhyuk Sung" userId="7383d872-65b7-4091-bdc0-d548419df54b" providerId="ADAL" clId="{CEDBC4CA-D05A-8D42-AFCF-E11A8CF6FC13}" dt="2023-09-18T01:01:40.390" v="3220"/>
          <ac:picMkLst>
            <pc:docMk/>
            <pc:sldMk cId="3427135445" sldId="3858"/>
            <ac:picMk id="126" creationId="{C5BCF8FC-BA50-2ACB-B939-AC263876F938}"/>
          </ac:picMkLst>
        </pc:picChg>
        <pc:picChg chg="mod">
          <ac:chgData name="Minhyuk Sung" userId="7383d872-65b7-4091-bdc0-d548419df54b" providerId="ADAL" clId="{CEDBC4CA-D05A-8D42-AFCF-E11A8CF6FC13}" dt="2023-09-18T01:01:40.390" v="3220"/>
          <ac:picMkLst>
            <pc:docMk/>
            <pc:sldMk cId="3427135445" sldId="3858"/>
            <ac:picMk id="127" creationId="{74A148C5-1967-0198-01DB-2A4C5ADA8A7F}"/>
          </ac:picMkLst>
        </pc:picChg>
        <pc:picChg chg="mod">
          <ac:chgData name="Minhyuk Sung" userId="7383d872-65b7-4091-bdc0-d548419df54b" providerId="ADAL" clId="{CEDBC4CA-D05A-8D42-AFCF-E11A8CF6FC13}" dt="2023-09-18T01:01:40.390" v="3220"/>
          <ac:picMkLst>
            <pc:docMk/>
            <pc:sldMk cId="3427135445" sldId="3858"/>
            <ac:picMk id="128" creationId="{09628B68-D757-FAF7-5152-0685C70A21AA}"/>
          </ac:picMkLst>
        </pc:picChg>
        <pc:picChg chg="mod">
          <ac:chgData name="Minhyuk Sung" userId="7383d872-65b7-4091-bdc0-d548419df54b" providerId="ADAL" clId="{CEDBC4CA-D05A-8D42-AFCF-E11A8CF6FC13}" dt="2023-09-18T01:01:40.390" v="3220"/>
          <ac:picMkLst>
            <pc:docMk/>
            <pc:sldMk cId="3427135445" sldId="3858"/>
            <ac:picMk id="132" creationId="{39762B7C-C122-FB0F-9DD0-DB5E038852AD}"/>
          </ac:picMkLst>
        </pc:picChg>
        <pc:picChg chg="mod">
          <ac:chgData name="Minhyuk Sung" userId="7383d872-65b7-4091-bdc0-d548419df54b" providerId="ADAL" clId="{CEDBC4CA-D05A-8D42-AFCF-E11A8CF6FC13}" dt="2023-09-18T01:01:40.390" v="3220"/>
          <ac:picMkLst>
            <pc:docMk/>
            <pc:sldMk cId="3427135445" sldId="3858"/>
            <ac:picMk id="133" creationId="{07019A3B-DA43-50C6-DA3A-F49892CB4C5C}"/>
          </ac:picMkLst>
        </pc:picChg>
        <pc:picChg chg="mod">
          <ac:chgData name="Minhyuk Sung" userId="7383d872-65b7-4091-bdc0-d548419df54b" providerId="ADAL" clId="{CEDBC4CA-D05A-8D42-AFCF-E11A8CF6FC13}" dt="2023-09-18T01:01:40.390" v="3220"/>
          <ac:picMkLst>
            <pc:docMk/>
            <pc:sldMk cId="3427135445" sldId="3858"/>
            <ac:picMk id="136" creationId="{32D9279A-F8B8-A491-A24A-20A8FC36EF23}"/>
          </ac:picMkLst>
        </pc:picChg>
        <pc:picChg chg="mod">
          <ac:chgData name="Minhyuk Sung" userId="7383d872-65b7-4091-bdc0-d548419df54b" providerId="ADAL" clId="{CEDBC4CA-D05A-8D42-AFCF-E11A8CF6FC13}" dt="2023-09-18T01:01:40.390" v="3220"/>
          <ac:picMkLst>
            <pc:docMk/>
            <pc:sldMk cId="3427135445" sldId="3858"/>
            <ac:picMk id="137" creationId="{99A66D8D-4475-D396-D956-3CA3B73423A6}"/>
          </ac:picMkLst>
        </pc:picChg>
        <pc:picChg chg="mod">
          <ac:chgData name="Minhyuk Sung" userId="7383d872-65b7-4091-bdc0-d548419df54b" providerId="ADAL" clId="{CEDBC4CA-D05A-8D42-AFCF-E11A8CF6FC13}" dt="2023-09-18T01:01:40.390" v="3220"/>
          <ac:picMkLst>
            <pc:docMk/>
            <pc:sldMk cId="3427135445" sldId="3858"/>
            <ac:picMk id="140" creationId="{81E1391A-0BD7-7C6A-F929-198FDF02FEDB}"/>
          </ac:picMkLst>
        </pc:picChg>
        <pc:picChg chg="mod">
          <ac:chgData name="Minhyuk Sung" userId="7383d872-65b7-4091-bdc0-d548419df54b" providerId="ADAL" clId="{CEDBC4CA-D05A-8D42-AFCF-E11A8CF6FC13}" dt="2023-09-18T01:01:40.390" v="3220"/>
          <ac:picMkLst>
            <pc:docMk/>
            <pc:sldMk cId="3427135445" sldId="3858"/>
            <ac:picMk id="141" creationId="{567D896D-AB4B-06A0-6B3A-FEAD5FAEFEC8}"/>
          </ac:picMkLst>
        </pc:picChg>
        <pc:cxnChg chg="mod">
          <ac:chgData name="Minhyuk Sung" userId="7383d872-65b7-4091-bdc0-d548419df54b" providerId="ADAL" clId="{CEDBC4CA-D05A-8D42-AFCF-E11A8CF6FC13}" dt="2023-09-18T01:01:27.941" v="3169" actId="21"/>
          <ac:cxnSpMkLst>
            <pc:docMk/>
            <pc:sldMk cId="3427135445" sldId="3858"/>
            <ac:cxnSpMk id="6" creationId="{D3171E80-7EC1-114D-BAAF-583D25078143}"/>
          </ac:cxnSpMkLst>
        </pc:cxnChg>
        <pc:cxnChg chg="mod">
          <ac:chgData name="Minhyuk Sung" userId="7383d872-65b7-4091-bdc0-d548419df54b" providerId="ADAL" clId="{CEDBC4CA-D05A-8D42-AFCF-E11A8CF6FC13}" dt="2023-09-17T05:36:45.872" v="39"/>
          <ac:cxnSpMkLst>
            <pc:docMk/>
            <pc:sldMk cId="3427135445" sldId="3858"/>
            <ac:cxnSpMk id="7" creationId="{E9280555-57CF-E24C-B350-D07624086CCC}"/>
          </ac:cxnSpMkLst>
        </pc:cxnChg>
        <pc:cxnChg chg="mod">
          <ac:chgData name="Minhyuk Sung" userId="7383d872-65b7-4091-bdc0-d548419df54b" providerId="ADAL" clId="{CEDBC4CA-D05A-8D42-AFCF-E11A8CF6FC13}" dt="2023-09-18T01:01:27.941" v="3169" actId="21"/>
          <ac:cxnSpMkLst>
            <pc:docMk/>
            <pc:sldMk cId="3427135445" sldId="3858"/>
            <ac:cxnSpMk id="8" creationId="{B471D3FF-0249-4749-862C-A3BC6BA25BA0}"/>
          </ac:cxnSpMkLst>
        </pc:cxnChg>
        <pc:cxnChg chg="mod">
          <ac:chgData name="Minhyuk Sung" userId="7383d872-65b7-4091-bdc0-d548419df54b" providerId="ADAL" clId="{CEDBC4CA-D05A-8D42-AFCF-E11A8CF6FC13}" dt="2023-09-17T05:36:45.872" v="39"/>
          <ac:cxnSpMkLst>
            <pc:docMk/>
            <pc:sldMk cId="3427135445" sldId="3858"/>
            <ac:cxnSpMk id="13" creationId="{C945EBB9-5B33-A54F-8B4F-74E2BEEC17DC}"/>
          </ac:cxnSpMkLst>
        </pc:cxnChg>
        <pc:cxnChg chg="mod">
          <ac:chgData name="Minhyuk Sung" userId="7383d872-65b7-4091-bdc0-d548419df54b" providerId="ADAL" clId="{CEDBC4CA-D05A-8D42-AFCF-E11A8CF6FC13}" dt="2023-09-18T01:01:27.941" v="3169" actId="21"/>
          <ac:cxnSpMkLst>
            <pc:docMk/>
            <pc:sldMk cId="3427135445" sldId="3858"/>
            <ac:cxnSpMk id="14" creationId="{C82880DF-023F-1F4E-AB9B-47911D0D197E}"/>
          </ac:cxnSpMkLst>
        </pc:cxnChg>
        <pc:cxnChg chg="mod">
          <ac:chgData name="Minhyuk Sung" userId="7383d872-65b7-4091-bdc0-d548419df54b" providerId="ADAL" clId="{CEDBC4CA-D05A-8D42-AFCF-E11A8CF6FC13}" dt="2023-09-18T01:01:27.941" v="3169" actId="21"/>
          <ac:cxnSpMkLst>
            <pc:docMk/>
            <pc:sldMk cId="3427135445" sldId="3858"/>
            <ac:cxnSpMk id="15" creationId="{6DDDA714-6189-4140-8FEB-3EF7F4FCEC07}"/>
          </ac:cxnSpMkLst>
        </pc:cxnChg>
        <pc:cxnChg chg="mod">
          <ac:chgData name="Minhyuk Sung" userId="7383d872-65b7-4091-bdc0-d548419df54b" providerId="ADAL" clId="{CEDBC4CA-D05A-8D42-AFCF-E11A8CF6FC13}" dt="2023-09-17T05:36:45.872" v="39"/>
          <ac:cxnSpMkLst>
            <pc:docMk/>
            <pc:sldMk cId="3427135445" sldId="3858"/>
            <ac:cxnSpMk id="16" creationId="{D70C2604-DDE5-8948-B425-FFCF212A979C}"/>
          </ac:cxnSpMkLst>
        </pc:cxnChg>
        <pc:cxnChg chg="mod">
          <ac:chgData name="Minhyuk Sung" userId="7383d872-65b7-4091-bdc0-d548419df54b" providerId="ADAL" clId="{CEDBC4CA-D05A-8D42-AFCF-E11A8CF6FC13}" dt="2023-09-17T05:36:45.872" v="39"/>
          <ac:cxnSpMkLst>
            <pc:docMk/>
            <pc:sldMk cId="3427135445" sldId="3858"/>
            <ac:cxnSpMk id="17" creationId="{166EBA20-CC52-0A44-B997-E33167AF93EE}"/>
          </ac:cxnSpMkLst>
        </pc:cxnChg>
        <pc:cxnChg chg="mod">
          <ac:chgData name="Minhyuk Sung" userId="7383d872-65b7-4091-bdc0-d548419df54b" providerId="ADAL" clId="{CEDBC4CA-D05A-8D42-AFCF-E11A8CF6FC13}" dt="2023-09-18T01:01:27.941" v="3169" actId="21"/>
          <ac:cxnSpMkLst>
            <pc:docMk/>
            <pc:sldMk cId="3427135445" sldId="3858"/>
            <ac:cxnSpMk id="18" creationId="{CCFA91F0-2A30-B645-AC3D-A2D7957E013E}"/>
          </ac:cxnSpMkLst>
        </pc:cxnChg>
        <pc:cxnChg chg="mod">
          <ac:chgData name="Minhyuk Sung" userId="7383d872-65b7-4091-bdc0-d548419df54b" providerId="ADAL" clId="{CEDBC4CA-D05A-8D42-AFCF-E11A8CF6FC13}" dt="2023-09-18T01:01:27.941" v="3169" actId="21"/>
          <ac:cxnSpMkLst>
            <pc:docMk/>
            <pc:sldMk cId="3427135445" sldId="3858"/>
            <ac:cxnSpMk id="27" creationId="{9859A037-01E7-FE48-AFFB-F1F1D0AFCA08}"/>
          </ac:cxnSpMkLst>
        </pc:cxnChg>
        <pc:cxnChg chg="mod">
          <ac:chgData name="Minhyuk Sung" userId="7383d872-65b7-4091-bdc0-d548419df54b" providerId="ADAL" clId="{CEDBC4CA-D05A-8D42-AFCF-E11A8CF6FC13}" dt="2023-09-18T01:01:27.941" v="3169" actId="21"/>
          <ac:cxnSpMkLst>
            <pc:docMk/>
            <pc:sldMk cId="3427135445" sldId="3858"/>
            <ac:cxnSpMk id="39" creationId="{2C0A3976-611A-9441-8AB8-2A6BBA347D49}"/>
          </ac:cxnSpMkLst>
        </pc:cxnChg>
        <pc:cxnChg chg="mod">
          <ac:chgData name="Minhyuk Sung" userId="7383d872-65b7-4091-bdc0-d548419df54b" providerId="ADAL" clId="{CEDBC4CA-D05A-8D42-AFCF-E11A8CF6FC13}" dt="2023-09-18T01:01:27.941" v="3169" actId="21"/>
          <ac:cxnSpMkLst>
            <pc:docMk/>
            <pc:sldMk cId="3427135445" sldId="3858"/>
            <ac:cxnSpMk id="40" creationId="{7D8A8EC3-6782-304F-82D2-5B13C470213B}"/>
          </ac:cxnSpMkLst>
        </pc:cxnChg>
        <pc:cxnChg chg="mod">
          <ac:chgData name="Minhyuk Sung" userId="7383d872-65b7-4091-bdc0-d548419df54b" providerId="ADAL" clId="{CEDBC4CA-D05A-8D42-AFCF-E11A8CF6FC13}" dt="2023-09-18T01:01:27.941" v="3169" actId="21"/>
          <ac:cxnSpMkLst>
            <pc:docMk/>
            <pc:sldMk cId="3427135445" sldId="3858"/>
            <ac:cxnSpMk id="41" creationId="{1A3AA425-23B8-8540-B776-E14A8297D294}"/>
          </ac:cxnSpMkLst>
        </pc:cxnChg>
        <pc:cxnChg chg="mod">
          <ac:chgData name="Minhyuk Sung" userId="7383d872-65b7-4091-bdc0-d548419df54b" providerId="ADAL" clId="{CEDBC4CA-D05A-8D42-AFCF-E11A8CF6FC13}" dt="2023-09-18T01:01:27.941" v="3169" actId="21"/>
          <ac:cxnSpMkLst>
            <pc:docMk/>
            <pc:sldMk cId="3427135445" sldId="3858"/>
            <ac:cxnSpMk id="42" creationId="{623E5B1A-2F00-824A-B9AC-35DAA5BFD77B}"/>
          </ac:cxnSpMkLst>
        </pc:cxnChg>
        <pc:cxnChg chg="mod">
          <ac:chgData name="Minhyuk Sung" userId="7383d872-65b7-4091-bdc0-d548419df54b" providerId="ADAL" clId="{CEDBC4CA-D05A-8D42-AFCF-E11A8CF6FC13}" dt="2023-09-18T01:01:27.941" v="3169" actId="21"/>
          <ac:cxnSpMkLst>
            <pc:docMk/>
            <pc:sldMk cId="3427135445" sldId="3858"/>
            <ac:cxnSpMk id="43" creationId="{77EC6BBF-840B-4144-86C2-0C40AEB66A76}"/>
          </ac:cxnSpMkLst>
        </pc:cxnChg>
        <pc:cxnChg chg="mod">
          <ac:chgData name="Minhyuk Sung" userId="7383d872-65b7-4091-bdc0-d548419df54b" providerId="ADAL" clId="{CEDBC4CA-D05A-8D42-AFCF-E11A8CF6FC13}" dt="2023-09-18T01:01:27.941" v="3169" actId="21"/>
          <ac:cxnSpMkLst>
            <pc:docMk/>
            <pc:sldMk cId="3427135445" sldId="3858"/>
            <ac:cxnSpMk id="44" creationId="{3976F5E9-3E2A-9C4D-934F-CAD5083F4168}"/>
          </ac:cxnSpMkLst>
        </pc:cxnChg>
        <pc:cxnChg chg="mod">
          <ac:chgData name="Minhyuk Sung" userId="7383d872-65b7-4091-bdc0-d548419df54b" providerId="ADAL" clId="{CEDBC4CA-D05A-8D42-AFCF-E11A8CF6FC13}" dt="2023-09-18T01:01:27.941" v="3169" actId="21"/>
          <ac:cxnSpMkLst>
            <pc:docMk/>
            <pc:sldMk cId="3427135445" sldId="3858"/>
            <ac:cxnSpMk id="45" creationId="{FF23403D-09FB-BE45-A885-C5EE4536F81E}"/>
          </ac:cxnSpMkLst>
        </pc:cxnChg>
        <pc:cxnChg chg="mod">
          <ac:chgData name="Minhyuk Sung" userId="7383d872-65b7-4091-bdc0-d548419df54b" providerId="ADAL" clId="{CEDBC4CA-D05A-8D42-AFCF-E11A8CF6FC13}" dt="2023-09-18T01:01:27.941" v="3169" actId="21"/>
          <ac:cxnSpMkLst>
            <pc:docMk/>
            <pc:sldMk cId="3427135445" sldId="3858"/>
            <ac:cxnSpMk id="46" creationId="{514CDF75-DB69-B54C-B4E3-C705106BA02B}"/>
          </ac:cxnSpMkLst>
        </pc:cxnChg>
        <pc:cxnChg chg="mod">
          <ac:chgData name="Minhyuk Sung" userId="7383d872-65b7-4091-bdc0-d548419df54b" providerId="ADAL" clId="{CEDBC4CA-D05A-8D42-AFCF-E11A8CF6FC13}" dt="2023-09-18T01:01:27.941" v="3169" actId="21"/>
          <ac:cxnSpMkLst>
            <pc:docMk/>
            <pc:sldMk cId="3427135445" sldId="3858"/>
            <ac:cxnSpMk id="52" creationId="{6774EA86-5E0C-904D-A36F-43958768D841}"/>
          </ac:cxnSpMkLst>
        </pc:cxnChg>
        <pc:cxnChg chg="mod">
          <ac:chgData name="Minhyuk Sung" userId="7383d872-65b7-4091-bdc0-d548419df54b" providerId="ADAL" clId="{CEDBC4CA-D05A-8D42-AFCF-E11A8CF6FC13}" dt="2023-09-17T05:36:45.872" v="39"/>
          <ac:cxnSpMkLst>
            <pc:docMk/>
            <pc:sldMk cId="3427135445" sldId="3858"/>
            <ac:cxnSpMk id="59" creationId="{EDCF98F4-B604-DD45-812A-AFBBC39BBA35}"/>
          </ac:cxnSpMkLst>
        </pc:cxnChg>
        <pc:cxnChg chg="mod">
          <ac:chgData name="Minhyuk Sung" userId="7383d872-65b7-4091-bdc0-d548419df54b" providerId="ADAL" clId="{CEDBC4CA-D05A-8D42-AFCF-E11A8CF6FC13}" dt="2023-09-17T05:36:45.872" v="39"/>
          <ac:cxnSpMkLst>
            <pc:docMk/>
            <pc:sldMk cId="3427135445" sldId="3858"/>
            <ac:cxnSpMk id="60" creationId="{BECE4D66-6429-DF49-92B7-A2860AB63752}"/>
          </ac:cxnSpMkLst>
        </pc:cxnChg>
        <pc:cxnChg chg="mod">
          <ac:chgData name="Minhyuk Sung" userId="7383d872-65b7-4091-bdc0-d548419df54b" providerId="ADAL" clId="{CEDBC4CA-D05A-8D42-AFCF-E11A8CF6FC13}" dt="2023-09-17T05:36:45.872" v="39"/>
          <ac:cxnSpMkLst>
            <pc:docMk/>
            <pc:sldMk cId="3427135445" sldId="3858"/>
            <ac:cxnSpMk id="61" creationId="{1609C3FE-E3A5-A048-9A64-C13EFE8FF43A}"/>
          </ac:cxnSpMkLst>
        </pc:cxnChg>
        <pc:cxnChg chg="mod">
          <ac:chgData name="Minhyuk Sung" userId="7383d872-65b7-4091-bdc0-d548419df54b" providerId="ADAL" clId="{CEDBC4CA-D05A-8D42-AFCF-E11A8CF6FC13}" dt="2023-09-17T05:36:45.872" v="39"/>
          <ac:cxnSpMkLst>
            <pc:docMk/>
            <pc:sldMk cId="3427135445" sldId="3858"/>
            <ac:cxnSpMk id="62" creationId="{A10500F5-E9AD-1A48-A0C9-184FDBD2610B}"/>
          </ac:cxnSpMkLst>
        </pc:cxnChg>
        <pc:cxnChg chg="mod">
          <ac:chgData name="Minhyuk Sung" userId="7383d872-65b7-4091-bdc0-d548419df54b" providerId="ADAL" clId="{CEDBC4CA-D05A-8D42-AFCF-E11A8CF6FC13}" dt="2023-09-17T05:36:45.872" v="39"/>
          <ac:cxnSpMkLst>
            <pc:docMk/>
            <pc:sldMk cId="3427135445" sldId="3858"/>
            <ac:cxnSpMk id="63" creationId="{1BF6D342-8744-CF49-9943-6A4672545D66}"/>
          </ac:cxnSpMkLst>
        </pc:cxnChg>
        <pc:cxnChg chg="mod">
          <ac:chgData name="Minhyuk Sung" userId="7383d872-65b7-4091-bdc0-d548419df54b" providerId="ADAL" clId="{CEDBC4CA-D05A-8D42-AFCF-E11A8CF6FC13}" dt="2023-09-17T05:36:45.872" v="39"/>
          <ac:cxnSpMkLst>
            <pc:docMk/>
            <pc:sldMk cId="3427135445" sldId="3858"/>
            <ac:cxnSpMk id="64" creationId="{7B07C6AD-D3FE-0D46-B173-3AE2D431C8B5}"/>
          </ac:cxnSpMkLst>
        </pc:cxnChg>
        <pc:cxnChg chg="mod">
          <ac:chgData name="Minhyuk Sung" userId="7383d872-65b7-4091-bdc0-d548419df54b" providerId="ADAL" clId="{CEDBC4CA-D05A-8D42-AFCF-E11A8CF6FC13}" dt="2023-09-17T05:36:45.872" v="39"/>
          <ac:cxnSpMkLst>
            <pc:docMk/>
            <pc:sldMk cId="3427135445" sldId="3858"/>
            <ac:cxnSpMk id="65" creationId="{AF589499-803B-C247-842B-68361A08C070}"/>
          </ac:cxnSpMkLst>
        </pc:cxnChg>
        <pc:cxnChg chg="mod">
          <ac:chgData name="Minhyuk Sung" userId="7383d872-65b7-4091-bdc0-d548419df54b" providerId="ADAL" clId="{CEDBC4CA-D05A-8D42-AFCF-E11A8CF6FC13}" dt="2023-09-17T05:36:45.872" v="39"/>
          <ac:cxnSpMkLst>
            <pc:docMk/>
            <pc:sldMk cId="3427135445" sldId="3858"/>
            <ac:cxnSpMk id="66" creationId="{5D71912D-C6B5-0F41-8366-D837CEDBA81B}"/>
          </ac:cxnSpMkLst>
        </pc:cxnChg>
        <pc:cxnChg chg="mod">
          <ac:chgData name="Minhyuk Sung" userId="7383d872-65b7-4091-bdc0-d548419df54b" providerId="ADAL" clId="{CEDBC4CA-D05A-8D42-AFCF-E11A8CF6FC13}" dt="2023-09-17T05:36:45.872" v="39"/>
          <ac:cxnSpMkLst>
            <pc:docMk/>
            <pc:sldMk cId="3427135445" sldId="3858"/>
            <ac:cxnSpMk id="72" creationId="{97EEC824-39C9-074D-AD27-837CA37CC234}"/>
          </ac:cxnSpMkLst>
        </pc:cxnChg>
        <pc:cxnChg chg="mod">
          <ac:chgData name="Minhyuk Sung" userId="7383d872-65b7-4091-bdc0-d548419df54b" providerId="ADAL" clId="{CEDBC4CA-D05A-8D42-AFCF-E11A8CF6FC13}" dt="2023-09-17T05:36:45.872" v="39"/>
          <ac:cxnSpMkLst>
            <pc:docMk/>
            <pc:sldMk cId="3427135445" sldId="3858"/>
            <ac:cxnSpMk id="79" creationId="{FDE669A2-6076-7E4C-9984-9727BC2A98EB}"/>
          </ac:cxnSpMkLst>
        </pc:cxnChg>
        <pc:cxnChg chg="mod">
          <ac:chgData name="Minhyuk Sung" userId="7383d872-65b7-4091-bdc0-d548419df54b" providerId="ADAL" clId="{CEDBC4CA-D05A-8D42-AFCF-E11A8CF6FC13}" dt="2023-09-17T05:36:45.872" v="39"/>
          <ac:cxnSpMkLst>
            <pc:docMk/>
            <pc:sldMk cId="3427135445" sldId="3858"/>
            <ac:cxnSpMk id="80" creationId="{9C6C98CA-4755-4B40-BFDF-61B0CCB1E846}"/>
          </ac:cxnSpMkLst>
        </pc:cxnChg>
        <pc:cxnChg chg="mod">
          <ac:chgData name="Minhyuk Sung" userId="7383d872-65b7-4091-bdc0-d548419df54b" providerId="ADAL" clId="{CEDBC4CA-D05A-8D42-AFCF-E11A8CF6FC13}" dt="2023-09-17T05:36:45.872" v="39"/>
          <ac:cxnSpMkLst>
            <pc:docMk/>
            <pc:sldMk cId="3427135445" sldId="3858"/>
            <ac:cxnSpMk id="81" creationId="{3B529634-784B-FD41-8FFE-51EC4ECE4E2F}"/>
          </ac:cxnSpMkLst>
        </pc:cxnChg>
        <pc:cxnChg chg="mod">
          <ac:chgData name="Minhyuk Sung" userId="7383d872-65b7-4091-bdc0-d548419df54b" providerId="ADAL" clId="{CEDBC4CA-D05A-8D42-AFCF-E11A8CF6FC13}" dt="2023-09-17T05:36:45.872" v="39"/>
          <ac:cxnSpMkLst>
            <pc:docMk/>
            <pc:sldMk cId="3427135445" sldId="3858"/>
            <ac:cxnSpMk id="82" creationId="{2B2D8690-78A1-8F49-BAB9-04F2E37AEBF7}"/>
          </ac:cxnSpMkLst>
        </pc:cxnChg>
        <pc:cxnChg chg="mod">
          <ac:chgData name="Minhyuk Sung" userId="7383d872-65b7-4091-bdc0-d548419df54b" providerId="ADAL" clId="{CEDBC4CA-D05A-8D42-AFCF-E11A8CF6FC13}" dt="2023-09-17T05:36:45.872" v="39"/>
          <ac:cxnSpMkLst>
            <pc:docMk/>
            <pc:sldMk cId="3427135445" sldId="3858"/>
            <ac:cxnSpMk id="83" creationId="{5E9096E2-FCFD-B84F-BF13-093D26DFD3A5}"/>
          </ac:cxnSpMkLst>
        </pc:cxnChg>
        <pc:cxnChg chg="mod">
          <ac:chgData name="Minhyuk Sung" userId="7383d872-65b7-4091-bdc0-d548419df54b" providerId="ADAL" clId="{CEDBC4CA-D05A-8D42-AFCF-E11A8CF6FC13}" dt="2023-09-17T05:36:45.872" v="39"/>
          <ac:cxnSpMkLst>
            <pc:docMk/>
            <pc:sldMk cId="3427135445" sldId="3858"/>
            <ac:cxnSpMk id="84" creationId="{89C70B21-8E30-1744-8FD5-6DB258EC13E8}"/>
          </ac:cxnSpMkLst>
        </pc:cxnChg>
        <pc:cxnChg chg="mod">
          <ac:chgData name="Minhyuk Sung" userId="7383d872-65b7-4091-bdc0-d548419df54b" providerId="ADAL" clId="{CEDBC4CA-D05A-8D42-AFCF-E11A8CF6FC13}" dt="2023-09-17T05:36:45.872" v="39"/>
          <ac:cxnSpMkLst>
            <pc:docMk/>
            <pc:sldMk cId="3427135445" sldId="3858"/>
            <ac:cxnSpMk id="85" creationId="{66F4480D-5DD2-5A4A-9C53-26D3A1AC6CF8}"/>
          </ac:cxnSpMkLst>
        </pc:cxnChg>
        <pc:cxnChg chg="mod">
          <ac:chgData name="Minhyuk Sung" userId="7383d872-65b7-4091-bdc0-d548419df54b" providerId="ADAL" clId="{CEDBC4CA-D05A-8D42-AFCF-E11A8CF6FC13}" dt="2023-09-17T05:36:45.872" v="39"/>
          <ac:cxnSpMkLst>
            <pc:docMk/>
            <pc:sldMk cId="3427135445" sldId="3858"/>
            <ac:cxnSpMk id="86" creationId="{84496E01-37FE-B346-84B1-A94CB1B9B548}"/>
          </ac:cxnSpMkLst>
        </pc:cxnChg>
        <pc:cxnChg chg="mod">
          <ac:chgData name="Minhyuk Sung" userId="7383d872-65b7-4091-bdc0-d548419df54b" providerId="ADAL" clId="{CEDBC4CA-D05A-8D42-AFCF-E11A8CF6FC13}" dt="2023-09-17T05:36:45.872" v="39"/>
          <ac:cxnSpMkLst>
            <pc:docMk/>
            <pc:sldMk cId="3427135445" sldId="3858"/>
            <ac:cxnSpMk id="92" creationId="{6BF9F477-138D-4740-94D0-D4E0EC19F26E}"/>
          </ac:cxnSpMkLst>
        </pc:cxnChg>
        <pc:cxnChg chg="mod">
          <ac:chgData name="Minhyuk Sung" userId="7383d872-65b7-4091-bdc0-d548419df54b" providerId="ADAL" clId="{CEDBC4CA-D05A-8D42-AFCF-E11A8CF6FC13}" dt="2023-09-17T05:36:45.872" v="39"/>
          <ac:cxnSpMkLst>
            <pc:docMk/>
            <pc:sldMk cId="3427135445" sldId="3858"/>
            <ac:cxnSpMk id="94" creationId="{05E15F88-627F-4C4D-A7B4-260F4B5256EF}"/>
          </ac:cxnSpMkLst>
        </pc:cxnChg>
        <pc:cxnChg chg="mod">
          <ac:chgData name="Minhyuk Sung" userId="7383d872-65b7-4091-bdc0-d548419df54b" providerId="ADAL" clId="{CEDBC4CA-D05A-8D42-AFCF-E11A8CF6FC13}" dt="2023-09-18T01:01:40.390" v="3220"/>
          <ac:cxnSpMkLst>
            <pc:docMk/>
            <pc:sldMk cId="3427135445" sldId="3858"/>
            <ac:cxnSpMk id="101" creationId="{FACB70CD-664D-E665-EC64-7316D6CE4292}"/>
          </ac:cxnSpMkLst>
        </pc:cxnChg>
        <pc:cxnChg chg="mod">
          <ac:chgData name="Minhyuk Sung" userId="7383d872-65b7-4091-bdc0-d548419df54b" providerId="ADAL" clId="{CEDBC4CA-D05A-8D42-AFCF-E11A8CF6FC13}" dt="2023-09-18T01:01:40.390" v="3220"/>
          <ac:cxnSpMkLst>
            <pc:docMk/>
            <pc:sldMk cId="3427135445" sldId="3858"/>
            <ac:cxnSpMk id="102" creationId="{4A6584C7-C97F-59EC-C058-4F181BE16FA4}"/>
          </ac:cxnSpMkLst>
        </pc:cxnChg>
        <pc:cxnChg chg="mod">
          <ac:chgData name="Minhyuk Sung" userId="7383d872-65b7-4091-bdc0-d548419df54b" providerId="ADAL" clId="{CEDBC4CA-D05A-8D42-AFCF-E11A8CF6FC13}" dt="2023-09-18T01:01:40.390" v="3220"/>
          <ac:cxnSpMkLst>
            <pc:docMk/>
            <pc:sldMk cId="3427135445" sldId="3858"/>
            <ac:cxnSpMk id="103" creationId="{0FBEF04E-E3B2-6330-3810-429B58C670B0}"/>
          </ac:cxnSpMkLst>
        </pc:cxnChg>
        <pc:cxnChg chg="mod">
          <ac:chgData name="Minhyuk Sung" userId="7383d872-65b7-4091-bdc0-d548419df54b" providerId="ADAL" clId="{CEDBC4CA-D05A-8D42-AFCF-E11A8CF6FC13}" dt="2023-09-18T01:01:40.390" v="3220"/>
          <ac:cxnSpMkLst>
            <pc:docMk/>
            <pc:sldMk cId="3427135445" sldId="3858"/>
            <ac:cxnSpMk id="106" creationId="{B7E46A4C-29D3-D4FF-C4D0-2CBD16DA69BD}"/>
          </ac:cxnSpMkLst>
        </pc:cxnChg>
        <pc:cxnChg chg="mod">
          <ac:chgData name="Minhyuk Sung" userId="7383d872-65b7-4091-bdc0-d548419df54b" providerId="ADAL" clId="{CEDBC4CA-D05A-8D42-AFCF-E11A8CF6FC13}" dt="2023-09-18T01:01:40.390" v="3220"/>
          <ac:cxnSpMkLst>
            <pc:docMk/>
            <pc:sldMk cId="3427135445" sldId="3858"/>
            <ac:cxnSpMk id="107" creationId="{BEAAA32F-9422-3B1A-247D-2164C54668CB}"/>
          </ac:cxnSpMkLst>
        </pc:cxnChg>
        <pc:cxnChg chg="mod">
          <ac:chgData name="Minhyuk Sung" userId="7383d872-65b7-4091-bdc0-d548419df54b" providerId="ADAL" clId="{CEDBC4CA-D05A-8D42-AFCF-E11A8CF6FC13}" dt="2023-09-18T01:01:40.390" v="3220"/>
          <ac:cxnSpMkLst>
            <pc:docMk/>
            <pc:sldMk cId="3427135445" sldId="3858"/>
            <ac:cxnSpMk id="108" creationId="{FDC6EF77-C067-CA8F-2779-C87F2B396246}"/>
          </ac:cxnSpMkLst>
        </pc:cxnChg>
        <pc:cxnChg chg="mod">
          <ac:chgData name="Minhyuk Sung" userId="7383d872-65b7-4091-bdc0-d548419df54b" providerId="ADAL" clId="{CEDBC4CA-D05A-8D42-AFCF-E11A8CF6FC13}" dt="2023-09-18T01:01:40.390" v="3220"/>
          <ac:cxnSpMkLst>
            <pc:docMk/>
            <pc:sldMk cId="3427135445" sldId="3858"/>
            <ac:cxnSpMk id="109" creationId="{10856EEE-CB3D-10FD-7588-AC6EDE9BA736}"/>
          </ac:cxnSpMkLst>
        </pc:cxnChg>
        <pc:cxnChg chg="mod">
          <ac:chgData name="Minhyuk Sung" userId="7383d872-65b7-4091-bdc0-d548419df54b" providerId="ADAL" clId="{CEDBC4CA-D05A-8D42-AFCF-E11A8CF6FC13}" dt="2023-09-18T01:01:40.390" v="3220"/>
          <ac:cxnSpMkLst>
            <pc:docMk/>
            <pc:sldMk cId="3427135445" sldId="3858"/>
            <ac:cxnSpMk id="110" creationId="{17632C13-FCCC-497B-6BBF-D1DBEC71E6A7}"/>
          </ac:cxnSpMkLst>
        </pc:cxnChg>
        <pc:cxnChg chg="mod">
          <ac:chgData name="Minhyuk Sung" userId="7383d872-65b7-4091-bdc0-d548419df54b" providerId="ADAL" clId="{CEDBC4CA-D05A-8D42-AFCF-E11A8CF6FC13}" dt="2023-09-18T01:01:40.390" v="3220"/>
          <ac:cxnSpMkLst>
            <pc:docMk/>
            <pc:sldMk cId="3427135445" sldId="3858"/>
            <ac:cxnSpMk id="111" creationId="{EBE26C89-7500-16C7-7FE4-B5DCFF867C9E}"/>
          </ac:cxnSpMkLst>
        </pc:cxnChg>
        <pc:cxnChg chg="mod">
          <ac:chgData name="Minhyuk Sung" userId="7383d872-65b7-4091-bdc0-d548419df54b" providerId="ADAL" clId="{CEDBC4CA-D05A-8D42-AFCF-E11A8CF6FC13}" dt="2023-09-18T01:01:40.390" v="3220"/>
          <ac:cxnSpMkLst>
            <pc:docMk/>
            <pc:sldMk cId="3427135445" sldId="3858"/>
            <ac:cxnSpMk id="120" creationId="{6B79250F-A486-4E0F-D113-7CB6F52C7FD4}"/>
          </ac:cxnSpMkLst>
        </pc:cxnChg>
        <pc:cxnChg chg="mod">
          <ac:chgData name="Minhyuk Sung" userId="7383d872-65b7-4091-bdc0-d548419df54b" providerId="ADAL" clId="{CEDBC4CA-D05A-8D42-AFCF-E11A8CF6FC13}" dt="2023-09-18T01:01:40.390" v="3220"/>
          <ac:cxnSpMkLst>
            <pc:docMk/>
            <pc:sldMk cId="3427135445" sldId="3858"/>
            <ac:cxnSpMk id="139" creationId="{DA8C280B-3A01-C975-9E3D-24CC7971E46F}"/>
          </ac:cxnSpMkLst>
        </pc:cxnChg>
        <pc:cxnChg chg="mod">
          <ac:chgData name="Minhyuk Sung" userId="7383d872-65b7-4091-bdc0-d548419df54b" providerId="ADAL" clId="{CEDBC4CA-D05A-8D42-AFCF-E11A8CF6FC13}" dt="2023-09-18T01:01:40.390" v="3220"/>
          <ac:cxnSpMkLst>
            <pc:docMk/>
            <pc:sldMk cId="3427135445" sldId="3858"/>
            <ac:cxnSpMk id="143" creationId="{35BECB66-44B4-DDDF-10DE-FEE06B84D802}"/>
          </ac:cxnSpMkLst>
        </pc:cxnChg>
        <pc:cxnChg chg="mod">
          <ac:chgData name="Minhyuk Sung" userId="7383d872-65b7-4091-bdc0-d548419df54b" providerId="ADAL" clId="{CEDBC4CA-D05A-8D42-AFCF-E11A8CF6FC13}" dt="2023-09-18T01:01:40.390" v="3220"/>
          <ac:cxnSpMkLst>
            <pc:docMk/>
            <pc:sldMk cId="3427135445" sldId="3858"/>
            <ac:cxnSpMk id="144" creationId="{644952E7-1AC9-442F-5128-973C5A4C46A4}"/>
          </ac:cxnSpMkLst>
        </pc:cxnChg>
        <pc:cxnChg chg="mod">
          <ac:chgData name="Minhyuk Sung" userId="7383d872-65b7-4091-bdc0-d548419df54b" providerId="ADAL" clId="{CEDBC4CA-D05A-8D42-AFCF-E11A8CF6FC13}" dt="2023-09-18T01:01:40.390" v="3220"/>
          <ac:cxnSpMkLst>
            <pc:docMk/>
            <pc:sldMk cId="3427135445" sldId="3858"/>
            <ac:cxnSpMk id="145" creationId="{CFA58A60-123C-1AC4-BA99-7938A998F734}"/>
          </ac:cxnSpMkLst>
        </pc:cxnChg>
        <pc:cxnChg chg="mod">
          <ac:chgData name="Minhyuk Sung" userId="7383d872-65b7-4091-bdc0-d548419df54b" providerId="ADAL" clId="{CEDBC4CA-D05A-8D42-AFCF-E11A8CF6FC13}" dt="2023-09-18T01:01:40.390" v="3220"/>
          <ac:cxnSpMkLst>
            <pc:docMk/>
            <pc:sldMk cId="3427135445" sldId="3858"/>
            <ac:cxnSpMk id="146" creationId="{7D42C16B-D33E-3917-63EC-45B991CDD959}"/>
          </ac:cxnSpMkLst>
        </pc:cxnChg>
        <pc:cxnChg chg="mod">
          <ac:chgData name="Minhyuk Sung" userId="7383d872-65b7-4091-bdc0-d548419df54b" providerId="ADAL" clId="{CEDBC4CA-D05A-8D42-AFCF-E11A8CF6FC13}" dt="2023-09-18T01:01:40.390" v="3220"/>
          <ac:cxnSpMkLst>
            <pc:docMk/>
            <pc:sldMk cId="3427135445" sldId="3858"/>
            <ac:cxnSpMk id="147" creationId="{E945329E-472F-5046-579E-A7B901EA59CC}"/>
          </ac:cxnSpMkLst>
        </pc:cxnChg>
        <pc:cxnChg chg="mod">
          <ac:chgData name="Minhyuk Sung" userId="7383d872-65b7-4091-bdc0-d548419df54b" providerId="ADAL" clId="{CEDBC4CA-D05A-8D42-AFCF-E11A8CF6FC13}" dt="2023-09-18T01:01:40.390" v="3220"/>
          <ac:cxnSpMkLst>
            <pc:docMk/>
            <pc:sldMk cId="3427135445" sldId="3858"/>
            <ac:cxnSpMk id="148" creationId="{27D1D62D-F6FF-C5E1-2994-B1489D9C99CB}"/>
          </ac:cxnSpMkLst>
        </pc:cxnChg>
        <pc:cxnChg chg="mod">
          <ac:chgData name="Minhyuk Sung" userId="7383d872-65b7-4091-bdc0-d548419df54b" providerId="ADAL" clId="{CEDBC4CA-D05A-8D42-AFCF-E11A8CF6FC13}" dt="2023-09-18T01:01:40.390" v="3220"/>
          <ac:cxnSpMkLst>
            <pc:docMk/>
            <pc:sldMk cId="3427135445" sldId="3858"/>
            <ac:cxnSpMk id="149" creationId="{54049BC8-A667-AE94-F3FD-4B8762FC0A20}"/>
          </ac:cxnSpMkLst>
        </pc:cxnChg>
        <pc:cxnChg chg="mod">
          <ac:chgData name="Minhyuk Sung" userId="7383d872-65b7-4091-bdc0-d548419df54b" providerId="ADAL" clId="{CEDBC4CA-D05A-8D42-AFCF-E11A8CF6FC13}" dt="2023-09-18T01:01:40.390" v="3220"/>
          <ac:cxnSpMkLst>
            <pc:docMk/>
            <pc:sldMk cId="3427135445" sldId="3858"/>
            <ac:cxnSpMk id="150" creationId="{9DB9F931-FD29-A5BA-E0BD-EE51889AE59D}"/>
          </ac:cxnSpMkLst>
        </pc:cxnChg>
        <pc:cxnChg chg="mod">
          <ac:chgData name="Minhyuk Sung" userId="7383d872-65b7-4091-bdc0-d548419df54b" providerId="ADAL" clId="{CEDBC4CA-D05A-8D42-AFCF-E11A8CF6FC13}" dt="2023-09-18T01:01:40.390" v="3220"/>
          <ac:cxnSpMkLst>
            <pc:docMk/>
            <pc:sldMk cId="3427135445" sldId="3858"/>
            <ac:cxnSpMk id="156" creationId="{11869C4E-B862-156F-6B68-82B83CAAA2BF}"/>
          </ac:cxnSpMkLst>
        </pc:cxnChg>
        <pc:cxnChg chg="mod">
          <ac:chgData name="Minhyuk Sung" userId="7383d872-65b7-4091-bdc0-d548419df54b" providerId="ADAL" clId="{CEDBC4CA-D05A-8D42-AFCF-E11A8CF6FC13}" dt="2023-09-18T01:01:40.390" v="3220"/>
          <ac:cxnSpMkLst>
            <pc:docMk/>
            <pc:sldMk cId="3427135445" sldId="3858"/>
            <ac:cxnSpMk id="159" creationId="{532C04F9-AECE-94F9-3A61-0A067B26E51B}"/>
          </ac:cxnSpMkLst>
        </pc:cxnChg>
        <pc:cxnChg chg="mod">
          <ac:chgData name="Minhyuk Sung" userId="7383d872-65b7-4091-bdc0-d548419df54b" providerId="ADAL" clId="{CEDBC4CA-D05A-8D42-AFCF-E11A8CF6FC13}" dt="2023-09-18T01:01:40.390" v="3220"/>
          <ac:cxnSpMkLst>
            <pc:docMk/>
            <pc:sldMk cId="3427135445" sldId="3858"/>
            <ac:cxnSpMk id="160" creationId="{9B0FE9C5-3E15-6D5C-E783-62595C2F8362}"/>
          </ac:cxnSpMkLst>
        </pc:cxnChg>
        <pc:cxnChg chg="mod">
          <ac:chgData name="Minhyuk Sung" userId="7383d872-65b7-4091-bdc0-d548419df54b" providerId="ADAL" clId="{CEDBC4CA-D05A-8D42-AFCF-E11A8CF6FC13}" dt="2023-09-18T01:01:40.390" v="3220"/>
          <ac:cxnSpMkLst>
            <pc:docMk/>
            <pc:sldMk cId="3427135445" sldId="3858"/>
            <ac:cxnSpMk id="161" creationId="{99D9596D-CC8A-27D8-DA56-991424BFFD9A}"/>
          </ac:cxnSpMkLst>
        </pc:cxnChg>
        <pc:cxnChg chg="mod">
          <ac:chgData name="Minhyuk Sung" userId="7383d872-65b7-4091-bdc0-d548419df54b" providerId="ADAL" clId="{CEDBC4CA-D05A-8D42-AFCF-E11A8CF6FC13}" dt="2023-09-18T01:01:40.390" v="3220"/>
          <ac:cxnSpMkLst>
            <pc:docMk/>
            <pc:sldMk cId="3427135445" sldId="3858"/>
            <ac:cxnSpMk id="162" creationId="{5A1AD506-378C-F7E0-03D9-10B9ED4FC5BA}"/>
          </ac:cxnSpMkLst>
        </pc:cxnChg>
        <pc:cxnChg chg="mod">
          <ac:chgData name="Minhyuk Sung" userId="7383d872-65b7-4091-bdc0-d548419df54b" providerId="ADAL" clId="{CEDBC4CA-D05A-8D42-AFCF-E11A8CF6FC13}" dt="2023-09-18T01:01:40.390" v="3220"/>
          <ac:cxnSpMkLst>
            <pc:docMk/>
            <pc:sldMk cId="3427135445" sldId="3858"/>
            <ac:cxnSpMk id="163" creationId="{8DDF0082-3454-ABE7-4976-ADB980620B93}"/>
          </ac:cxnSpMkLst>
        </pc:cxnChg>
        <pc:cxnChg chg="mod">
          <ac:chgData name="Minhyuk Sung" userId="7383d872-65b7-4091-bdc0-d548419df54b" providerId="ADAL" clId="{CEDBC4CA-D05A-8D42-AFCF-E11A8CF6FC13}" dt="2023-09-18T01:01:40.390" v="3220"/>
          <ac:cxnSpMkLst>
            <pc:docMk/>
            <pc:sldMk cId="3427135445" sldId="3858"/>
            <ac:cxnSpMk id="164" creationId="{C81E0FEC-6FBB-34DD-4718-BA4BA7D862DF}"/>
          </ac:cxnSpMkLst>
        </pc:cxnChg>
        <pc:cxnChg chg="mod">
          <ac:chgData name="Minhyuk Sung" userId="7383d872-65b7-4091-bdc0-d548419df54b" providerId="ADAL" clId="{CEDBC4CA-D05A-8D42-AFCF-E11A8CF6FC13}" dt="2023-09-18T01:01:40.390" v="3220"/>
          <ac:cxnSpMkLst>
            <pc:docMk/>
            <pc:sldMk cId="3427135445" sldId="3858"/>
            <ac:cxnSpMk id="165" creationId="{A4FF48DC-95D4-4479-A1D9-16B14AC43A92}"/>
          </ac:cxnSpMkLst>
        </pc:cxnChg>
        <pc:cxnChg chg="mod">
          <ac:chgData name="Minhyuk Sung" userId="7383d872-65b7-4091-bdc0-d548419df54b" providerId="ADAL" clId="{CEDBC4CA-D05A-8D42-AFCF-E11A8CF6FC13}" dt="2023-09-18T01:01:40.390" v="3220"/>
          <ac:cxnSpMkLst>
            <pc:docMk/>
            <pc:sldMk cId="3427135445" sldId="3858"/>
            <ac:cxnSpMk id="166" creationId="{A6FDE89D-96E0-9E73-3704-8A4FA0186963}"/>
          </ac:cxnSpMkLst>
        </pc:cxnChg>
        <pc:cxnChg chg="mod">
          <ac:chgData name="Minhyuk Sung" userId="7383d872-65b7-4091-bdc0-d548419df54b" providerId="ADAL" clId="{CEDBC4CA-D05A-8D42-AFCF-E11A8CF6FC13}" dt="2023-09-18T01:01:40.390" v="3220"/>
          <ac:cxnSpMkLst>
            <pc:docMk/>
            <pc:sldMk cId="3427135445" sldId="3858"/>
            <ac:cxnSpMk id="172" creationId="{B7F47EE3-2A06-7888-6471-B722588E9E77}"/>
          </ac:cxnSpMkLst>
        </pc:cxnChg>
        <pc:cxnChg chg="mod">
          <ac:chgData name="Minhyuk Sung" userId="7383d872-65b7-4091-bdc0-d548419df54b" providerId="ADAL" clId="{CEDBC4CA-D05A-8D42-AFCF-E11A8CF6FC13}" dt="2023-09-18T01:01:40.390" v="3220"/>
          <ac:cxnSpMkLst>
            <pc:docMk/>
            <pc:sldMk cId="3427135445" sldId="3858"/>
            <ac:cxnSpMk id="175" creationId="{06C1F8FF-238F-6B9F-86AE-E84494E7A207}"/>
          </ac:cxnSpMkLst>
        </pc:cxnChg>
        <pc:cxnChg chg="mod">
          <ac:chgData name="Minhyuk Sung" userId="7383d872-65b7-4091-bdc0-d548419df54b" providerId="ADAL" clId="{CEDBC4CA-D05A-8D42-AFCF-E11A8CF6FC13}" dt="2023-09-18T01:01:40.390" v="3220"/>
          <ac:cxnSpMkLst>
            <pc:docMk/>
            <pc:sldMk cId="3427135445" sldId="3858"/>
            <ac:cxnSpMk id="176" creationId="{21A6CCB9-2F98-9AD2-FF4C-DD3C78F399EB}"/>
          </ac:cxnSpMkLst>
        </pc:cxnChg>
        <pc:cxnChg chg="mod">
          <ac:chgData name="Minhyuk Sung" userId="7383d872-65b7-4091-bdc0-d548419df54b" providerId="ADAL" clId="{CEDBC4CA-D05A-8D42-AFCF-E11A8CF6FC13}" dt="2023-09-18T01:01:40.390" v="3220"/>
          <ac:cxnSpMkLst>
            <pc:docMk/>
            <pc:sldMk cId="3427135445" sldId="3858"/>
            <ac:cxnSpMk id="177" creationId="{62795958-45B2-7F20-AB73-8EEA3B7B83F5}"/>
          </ac:cxnSpMkLst>
        </pc:cxnChg>
        <pc:cxnChg chg="mod">
          <ac:chgData name="Minhyuk Sung" userId="7383d872-65b7-4091-bdc0-d548419df54b" providerId="ADAL" clId="{CEDBC4CA-D05A-8D42-AFCF-E11A8CF6FC13}" dt="2023-09-18T01:01:40.390" v="3220"/>
          <ac:cxnSpMkLst>
            <pc:docMk/>
            <pc:sldMk cId="3427135445" sldId="3858"/>
            <ac:cxnSpMk id="178" creationId="{AE99D02C-4C3E-A222-9120-D2C71A7D946F}"/>
          </ac:cxnSpMkLst>
        </pc:cxnChg>
        <pc:cxnChg chg="mod">
          <ac:chgData name="Minhyuk Sung" userId="7383d872-65b7-4091-bdc0-d548419df54b" providerId="ADAL" clId="{CEDBC4CA-D05A-8D42-AFCF-E11A8CF6FC13}" dt="2023-09-18T01:01:40.390" v="3220"/>
          <ac:cxnSpMkLst>
            <pc:docMk/>
            <pc:sldMk cId="3427135445" sldId="3858"/>
            <ac:cxnSpMk id="179" creationId="{6EF3B472-3DA8-90FA-E9D2-70D4F867589A}"/>
          </ac:cxnSpMkLst>
        </pc:cxnChg>
        <pc:cxnChg chg="mod">
          <ac:chgData name="Minhyuk Sung" userId="7383d872-65b7-4091-bdc0-d548419df54b" providerId="ADAL" clId="{CEDBC4CA-D05A-8D42-AFCF-E11A8CF6FC13}" dt="2023-09-18T01:01:40.390" v="3220"/>
          <ac:cxnSpMkLst>
            <pc:docMk/>
            <pc:sldMk cId="3427135445" sldId="3858"/>
            <ac:cxnSpMk id="180" creationId="{D5F5A690-393A-91EF-6945-7A58E6432918}"/>
          </ac:cxnSpMkLst>
        </pc:cxnChg>
        <pc:cxnChg chg="mod">
          <ac:chgData name="Minhyuk Sung" userId="7383d872-65b7-4091-bdc0-d548419df54b" providerId="ADAL" clId="{CEDBC4CA-D05A-8D42-AFCF-E11A8CF6FC13}" dt="2023-09-18T01:01:40.390" v="3220"/>
          <ac:cxnSpMkLst>
            <pc:docMk/>
            <pc:sldMk cId="3427135445" sldId="3858"/>
            <ac:cxnSpMk id="181" creationId="{01F953FF-7912-AD76-E5D8-B4CEF03D0A45}"/>
          </ac:cxnSpMkLst>
        </pc:cxnChg>
        <pc:cxnChg chg="mod">
          <ac:chgData name="Minhyuk Sung" userId="7383d872-65b7-4091-bdc0-d548419df54b" providerId="ADAL" clId="{CEDBC4CA-D05A-8D42-AFCF-E11A8CF6FC13}" dt="2023-09-18T01:01:40.390" v="3220"/>
          <ac:cxnSpMkLst>
            <pc:docMk/>
            <pc:sldMk cId="3427135445" sldId="3858"/>
            <ac:cxnSpMk id="182" creationId="{FF484ECE-E577-3C70-F743-C9CBD67A3253}"/>
          </ac:cxnSpMkLst>
        </pc:cxnChg>
        <pc:cxnChg chg="mod">
          <ac:chgData name="Minhyuk Sung" userId="7383d872-65b7-4091-bdc0-d548419df54b" providerId="ADAL" clId="{CEDBC4CA-D05A-8D42-AFCF-E11A8CF6FC13}" dt="2023-09-18T01:01:40.390" v="3220"/>
          <ac:cxnSpMkLst>
            <pc:docMk/>
            <pc:sldMk cId="3427135445" sldId="3858"/>
            <ac:cxnSpMk id="188" creationId="{7B589ECA-F414-372C-FAAA-6B46CA578112}"/>
          </ac:cxnSpMkLst>
        </pc:cxnChg>
      </pc:sldChg>
      <pc:sldChg chg="modSp add mod">
        <pc:chgData name="Minhyuk Sung" userId="7383d872-65b7-4091-bdc0-d548419df54b" providerId="ADAL" clId="{CEDBC4CA-D05A-8D42-AFCF-E11A8CF6FC13}" dt="2023-09-17T08:00:22.952" v="1508" actId="1076"/>
        <pc:sldMkLst>
          <pc:docMk/>
          <pc:sldMk cId="2813175006" sldId="3859"/>
        </pc:sldMkLst>
        <pc:spChg chg="mod">
          <ac:chgData name="Minhyuk Sung" userId="7383d872-65b7-4091-bdc0-d548419df54b" providerId="ADAL" clId="{CEDBC4CA-D05A-8D42-AFCF-E11A8CF6FC13}" dt="2023-09-17T08:00:22.952" v="1508" actId="1076"/>
          <ac:spMkLst>
            <pc:docMk/>
            <pc:sldMk cId="2813175006" sldId="3859"/>
            <ac:spMk id="4" creationId="{B0BBA7E8-D868-A845-85B9-2F5064983E15}"/>
          </ac:spMkLst>
        </pc:spChg>
        <pc:spChg chg="mod">
          <ac:chgData name="Minhyuk Sung" userId="7383d872-65b7-4091-bdc0-d548419df54b" providerId="ADAL" clId="{CEDBC4CA-D05A-8D42-AFCF-E11A8CF6FC13}" dt="2023-09-17T08:00:22.952" v="1508" actId="1076"/>
          <ac:spMkLst>
            <pc:docMk/>
            <pc:sldMk cId="2813175006" sldId="3859"/>
            <ac:spMk id="10" creationId="{D9B125F7-3DB0-6B4B-B00A-C12EF977A061}"/>
          </ac:spMkLst>
        </pc:spChg>
        <pc:picChg chg="mod">
          <ac:chgData name="Minhyuk Sung" userId="7383d872-65b7-4091-bdc0-d548419df54b" providerId="ADAL" clId="{CEDBC4CA-D05A-8D42-AFCF-E11A8CF6FC13}" dt="2023-09-17T08:00:22.952" v="1508" actId="1076"/>
          <ac:picMkLst>
            <pc:docMk/>
            <pc:sldMk cId="2813175006" sldId="3859"/>
            <ac:picMk id="19" creationId="{C80150D9-A6D2-F14B-959F-034306AB5391}"/>
          </ac:picMkLst>
        </pc:picChg>
        <pc:picChg chg="mod">
          <ac:chgData name="Minhyuk Sung" userId="7383d872-65b7-4091-bdc0-d548419df54b" providerId="ADAL" clId="{CEDBC4CA-D05A-8D42-AFCF-E11A8CF6FC13}" dt="2023-09-17T08:00:22.952" v="1508" actId="1076"/>
          <ac:picMkLst>
            <pc:docMk/>
            <pc:sldMk cId="2813175006" sldId="3859"/>
            <ac:picMk id="20" creationId="{4D273DBC-A876-6544-81F6-C87915CBB958}"/>
          </ac:picMkLst>
        </pc:picChg>
      </pc:sldChg>
      <pc:sldChg chg="modSp add mod">
        <pc:chgData name="Minhyuk Sung" userId="7383d872-65b7-4091-bdc0-d548419df54b" providerId="ADAL" clId="{CEDBC4CA-D05A-8D42-AFCF-E11A8CF6FC13}" dt="2023-09-17T05:37:18.635" v="43" actId="207"/>
        <pc:sldMkLst>
          <pc:docMk/>
          <pc:sldMk cId="3134241295" sldId="3860"/>
        </pc:sldMkLst>
        <pc:spChg chg="mod">
          <ac:chgData name="Minhyuk Sung" userId="7383d872-65b7-4091-bdc0-d548419df54b" providerId="ADAL" clId="{CEDBC4CA-D05A-8D42-AFCF-E11A8CF6FC13}" dt="2023-09-17T05:37:18.635" v="43" actId="207"/>
          <ac:spMkLst>
            <pc:docMk/>
            <pc:sldMk cId="3134241295" sldId="3860"/>
            <ac:spMk id="15" creationId="{65140207-A43B-0F4A-8595-61E0EF4D079F}"/>
          </ac:spMkLst>
        </pc:spChg>
      </pc:sldChg>
      <pc:sldChg chg="add">
        <pc:chgData name="Minhyuk Sung" userId="7383d872-65b7-4091-bdc0-d548419df54b" providerId="ADAL" clId="{CEDBC4CA-D05A-8D42-AFCF-E11A8CF6FC13}" dt="2023-09-17T05:23:11.514" v="36"/>
        <pc:sldMkLst>
          <pc:docMk/>
          <pc:sldMk cId="141973962" sldId="3861"/>
        </pc:sldMkLst>
      </pc:sldChg>
      <pc:sldChg chg="addSp delSp modSp add mod">
        <pc:chgData name="Minhyuk Sung" userId="7383d872-65b7-4091-bdc0-d548419df54b" providerId="ADAL" clId="{CEDBC4CA-D05A-8D42-AFCF-E11A8CF6FC13}" dt="2023-09-17T08:24:14.127" v="1750" actId="1076"/>
        <pc:sldMkLst>
          <pc:docMk/>
          <pc:sldMk cId="548250229" sldId="3863"/>
        </pc:sldMkLst>
        <pc:spChg chg="mod">
          <ac:chgData name="Minhyuk Sung" userId="7383d872-65b7-4091-bdc0-d548419df54b" providerId="ADAL" clId="{CEDBC4CA-D05A-8D42-AFCF-E11A8CF6FC13}" dt="2023-09-17T08:22:46.693" v="1726" actId="20577"/>
          <ac:spMkLst>
            <pc:docMk/>
            <pc:sldMk cId="548250229" sldId="3863"/>
            <ac:spMk id="3" creationId="{2F930F46-648F-5443-A517-A4783607B838}"/>
          </ac:spMkLst>
        </pc:spChg>
        <pc:spChg chg="del mod">
          <ac:chgData name="Minhyuk Sung" userId="7383d872-65b7-4091-bdc0-d548419df54b" providerId="ADAL" clId="{CEDBC4CA-D05A-8D42-AFCF-E11A8CF6FC13}" dt="2023-09-17T08:22:22.979" v="1720" actId="478"/>
          <ac:spMkLst>
            <pc:docMk/>
            <pc:sldMk cId="548250229" sldId="3863"/>
            <ac:spMk id="5" creationId="{2149C935-5F4B-5F49-B403-8024F59BF474}"/>
          </ac:spMkLst>
        </pc:spChg>
        <pc:spChg chg="add mod">
          <ac:chgData name="Minhyuk Sung" userId="7383d872-65b7-4091-bdc0-d548419df54b" providerId="ADAL" clId="{CEDBC4CA-D05A-8D42-AFCF-E11A8CF6FC13}" dt="2023-09-17T08:22:33.633" v="1721"/>
          <ac:spMkLst>
            <pc:docMk/>
            <pc:sldMk cId="548250229" sldId="3863"/>
            <ac:spMk id="6" creationId="{1DA85299-ACEA-C496-DB04-218DB19C6504}"/>
          </ac:spMkLst>
        </pc:spChg>
        <pc:spChg chg="del mod">
          <ac:chgData name="Minhyuk Sung" userId="7383d872-65b7-4091-bdc0-d548419df54b" providerId="ADAL" clId="{CEDBC4CA-D05A-8D42-AFCF-E11A8CF6FC13}" dt="2023-09-17T08:22:22.979" v="1720" actId="478"/>
          <ac:spMkLst>
            <pc:docMk/>
            <pc:sldMk cId="548250229" sldId="3863"/>
            <ac:spMk id="7" creationId="{184AD772-407B-184D-A71B-9BFBACC990D5}"/>
          </ac:spMkLst>
        </pc:spChg>
        <pc:spChg chg="del">
          <ac:chgData name="Minhyuk Sung" userId="7383d872-65b7-4091-bdc0-d548419df54b" providerId="ADAL" clId="{CEDBC4CA-D05A-8D42-AFCF-E11A8CF6FC13}" dt="2023-09-17T08:22:43.837" v="1723" actId="478"/>
          <ac:spMkLst>
            <pc:docMk/>
            <pc:sldMk cId="548250229" sldId="3863"/>
            <ac:spMk id="13" creationId="{1FF6994E-9C8A-544D-AC77-50C8D9D76359}"/>
          </ac:spMkLst>
        </pc:spChg>
        <pc:picChg chg="add mod">
          <ac:chgData name="Minhyuk Sung" userId="7383d872-65b7-4091-bdc0-d548419df54b" providerId="ADAL" clId="{CEDBC4CA-D05A-8D42-AFCF-E11A8CF6FC13}" dt="2023-09-17T08:24:14.127" v="1750" actId="1076"/>
          <ac:picMkLst>
            <pc:docMk/>
            <pc:sldMk cId="548250229" sldId="3863"/>
            <ac:picMk id="9" creationId="{713E93D0-4A9A-97BF-F80F-1B77A2FA5086}"/>
          </ac:picMkLst>
        </pc:picChg>
        <pc:picChg chg="add mod">
          <ac:chgData name="Minhyuk Sung" userId="7383d872-65b7-4091-bdc0-d548419df54b" providerId="ADAL" clId="{CEDBC4CA-D05A-8D42-AFCF-E11A8CF6FC13}" dt="2023-09-17T08:23:25.351" v="1740" actId="1076"/>
          <ac:picMkLst>
            <pc:docMk/>
            <pc:sldMk cId="548250229" sldId="3863"/>
            <ac:picMk id="11" creationId="{E72F7790-FE0D-E625-5E20-1DC31A94E255}"/>
          </ac:picMkLst>
        </pc:picChg>
        <pc:picChg chg="mod">
          <ac:chgData name="Minhyuk Sung" userId="7383d872-65b7-4091-bdc0-d548419df54b" providerId="ADAL" clId="{CEDBC4CA-D05A-8D42-AFCF-E11A8CF6FC13}" dt="2023-09-17T08:23:21.266" v="1739" actId="732"/>
          <ac:picMkLst>
            <pc:docMk/>
            <pc:sldMk cId="548250229" sldId="3863"/>
            <ac:picMk id="7169" creationId="{3CE6F431-7F79-8946-B3D2-BD66EB3F53E7}"/>
          </ac:picMkLst>
        </pc:picChg>
        <pc:cxnChg chg="del">
          <ac:chgData name="Minhyuk Sung" userId="7383d872-65b7-4091-bdc0-d548419df54b" providerId="ADAL" clId="{CEDBC4CA-D05A-8D42-AFCF-E11A8CF6FC13}" dt="2023-09-17T08:22:43.837" v="1723" actId="478"/>
          <ac:cxnSpMkLst>
            <pc:docMk/>
            <pc:sldMk cId="548250229" sldId="3863"/>
            <ac:cxnSpMk id="8" creationId="{110675C1-12AE-1B42-ACEA-3D7C8AB2822D}"/>
          </ac:cxnSpMkLst>
        </pc:cxnChg>
        <pc:cxnChg chg="del">
          <ac:chgData name="Minhyuk Sung" userId="7383d872-65b7-4091-bdc0-d548419df54b" providerId="ADAL" clId="{CEDBC4CA-D05A-8D42-AFCF-E11A8CF6FC13}" dt="2023-09-17T08:22:43.837" v="1723" actId="478"/>
          <ac:cxnSpMkLst>
            <pc:docMk/>
            <pc:sldMk cId="548250229" sldId="3863"/>
            <ac:cxnSpMk id="10" creationId="{4E8CBBE1-3555-2A42-AC7F-46177672CD3F}"/>
          </ac:cxnSpMkLst>
        </pc:cxnChg>
      </pc:sldChg>
      <pc:sldChg chg="addSp delSp modSp add mod delAnim">
        <pc:chgData name="Minhyuk Sung" userId="7383d872-65b7-4091-bdc0-d548419df54b" providerId="ADAL" clId="{CEDBC4CA-D05A-8D42-AFCF-E11A8CF6FC13}" dt="2023-09-17T08:30:24.193" v="2059" actId="21"/>
        <pc:sldMkLst>
          <pc:docMk/>
          <pc:sldMk cId="2735537679" sldId="3866"/>
        </pc:sldMkLst>
        <pc:spChg chg="mod">
          <ac:chgData name="Minhyuk Sung" userId="7383d872-65b7-4091-bdc0-d548419df54b" providerId="ADAL" clId="{CEDBC4CA-D05A-8D42-AFCF-E11A8CF6FC13}" dt="2023-09-17T08:29:39.467" v="2050" actId="166"/>
          <ac:spMkLst>
            <pc:docMk/>
            <pc:sldMk cId="2735537679" sldId="3866"/>
            <ac:spMk id="3" creationId="{127DCBD5-521F-0648-BCD3-00031AC26FB1}"/>
          </ac:spMkLst>
        </pc:spChg>
        <pc:spChg chg="del mod">
          <ac:chgData name="Minhyuk Sung" userId="7383d872-65b7-4091-bdc0-d548419df54b" providerId="ADAL" clId="{CEDBC4CA-D05A-8D42-AFCF-E11A8CF6FC13}" dt="2023-09-17T08:29:35.440" v="2049" actId="478"/>
          <ac:spMkLst>
            <pc:docMk/>
            <pc:sldMk cId="2735537679" sldId="3866"/>
            <ac:spMk id="5" creationId="{506F5CF2-5A7B-0F42-BCAC-68BC073670F0}"/>
          </ac:spMkLst>
        </pc:spChg>
        <pc:spChg chg="add del mod">
          <ac:chgData name="Minhyuk Sung" userId="7383d872-65b7-4091-bdc0-d548419df54b" providerId="ADAL" clId="{CEDBC4CA-D05A-8D42-AFCF-E11A8CF6FC13}" dt="2023-09-17T08:30:24.193" v="2059" actId="21"/>
          <ac:spMkLst>
            <pc:docMk/>
            <pc:sldMk cId="2735537679" sldId="3866"/>
            <ac:spMk id="6" creationId="{1F8FC41F-39EA-206C-F44A-ED5E741B681A}"/>
          </ac:spMkLst>
        </pc:spChg>
        <pc:picChg chg="mod">
          <ac:chgData name="Minhyuk Sung" userId="7383d872-65b7-4091-bdc0-d548419df54b" providerId="ADAL" clId="{CEDBC4CA-D05A-8D42-AFCF-E11A8CF6FC13}" dt="2023-09-17T08:29:42.601" v="2051" actId="1076"/>
          <ac:picMkLst>
            <pc:docMk/>
            <pc:sldMk cId="2735537679" sldId="3866"/>
            <ac:picMk id="18" creationId="{38E9F528-EFB1-E145-B7D1-3A9C890A5622}"/>
          </ac:picMkLst>
        </pc:picChg>
        <pc:picChg chg="mod">
          <ac:chgData name="Minhyuk Sung" userId="7383d872-65b7-4091-bdc0-d548419df54b" providerId="ADAL" clId="{CEDBC4CA-D05A-8D42-AFCF-E11A8CF6FC13}" dt="2023-09-17T08:29:42.601" v="2051" actId="1076"/>
          <ac:picMkLst>
            <pc:docMk/>
            <pc:sldMk cId="2735537679" sldId="3866"/>
            <ac:picMk id="19" creationId="{739970B2-F1E3-9F41-BD49-C49D933DB9DE}"/>
          </ac:picMkLst>
        </pc:picChg>
      </pc:sldChg>
      <pc:sldChg chg="del">
        <pc:chgData name="Minhyuk Sung" userId="7383d872-65b7-4091-bdc0-d548419df54b" providerId="ADAL" clId="{CEDBC4CA-D05A-8D42-AFCF-E11A8CF6FC13}" dt="2023-09-17T05:22:48.089" v="0" actId="2696"/>
        <pc:sldMkLst>
          <pc:docMk/>
          <pc:sldMk cId="2055055052" sldId="3932"/>
        </pc:sldMkLst>
      </pc:sldChg>
      <pc:sldChg chg="del">
        <pc:chgData name="Minhyuk Sung" userId="7383d872-65b7-4091-bdc0-d548419df54b" providerId="ADAL" clId="{CEDBC4CA-D05A-8D42-AFCF-E11A8CF6FC13}" dt="2023-09-17T05:22:48.089" v="0" actId="2696"/>
        <pc:sldMkLst>
          <pc:docMk/>
          <pc:sldMk cId="3855821894" sldId="3933"/>
        </pc:sldMkLst>
      </pc:sldChg>
      <pc:sldChg chg="del">
        <pc:chgData name="Minhyuk Sung" userId="7383d872-65b7-4091-bdc0-d548419df54b" providerId="ADAL" clId="{CEDBC4CA-D05A-8D42-AFCF-E11A8CF6FC13}" dt="2023-09-17T05:22:48.089" v="0" actId="2696"/>
        <pc:sldMkLst>
          <pc:docMk/>
          <pc:sldMk cId="874896860" sldId="3934"/>
        </pc:sldMkLst>
      </pc:sldChg>
      <pc:sldChg chg="del">
        <pc:chgData name="Minhyuk Sung" userId="7383d872-65b7-4091-bdc0-d548419df54b" providerId="ADAL" clId="{CEDBC4CA-D05A-8D42-AFCF-E11A8CF6FC13}" dt="2023-09-17T05:22:48.089" v="0" actId="2696"/>
        <pc:sldMkLst>
          <pc:docMk/>
          <pc:sldMk cId="3680315546" sldId="3935"/>
        </pc:sldMkLst>
      </pc:sldChg>
      <pc:sldChg chg="del">
        <pc:chgData name="Minhyuk Sung" userId="7383d872-65b7-4091-bdc0-d548419df54b" providerId="ADAL" clId="{CEDBC4CA-D05A-8D42-AFCF-E11A8CF6FC13}" dt="2023-09-17T05:22:48.089" v="0" actId="2696"/>
        <pc:sldMkLst>
          <pc:docMk/>
          <pc:sldMk cId="1548882123" sldId="3936"/>
        </pc:sldMkLst>
      </pc:sldChg>
      <pc:sldChg chg="del">
        <pc:chgData name="Minhyuk Sung" userId="7383d872-65b7-4091-bdc0-d548419df54b" providerId="ADAL" clId="{CEDBC4CA-D05A-8D42-AFCF-E11A8CF6FC13}" dt="2023-09-17T05:22:48.089" v="0" actId="2696"/>
        <pc:sldMkLst>
          <pc:docMk/>
          <pc:sldMk cId="3453807502" sldId="3937"/>
        </pc:sldMkLst>
      </pc:sldChg>
      <pc:sldChg chg="add del modNotes">
        <pc:chgData name="Minhyuk Sung" userId="7383d872-65b7-4091-bdc0-d548419df54b" providerId="ADAL" clId="{CEDBC4CA-D05A-8D42-AFCF-E11A8CF6FC13}" dt="2023-09-17T05:41:23.882" v="46" actId="2696"/>
        <pc:sldMkLst>
          <pc:docMk/>
          <pc:sldMk cId="2849802029" sldId="3939"/>
        </pc:sldMkLst>
      </pc:sldChg>
      <pc:sldChg chg="add del">
        <pc:chgData name="Minhyuk Sung" userId="7383d872-65b7-4091-bdc0-d548419df54b" providerId="ADAL" clId="{CEDBC4CA-D05A-8D42-AFCF-E11A8CF6FC13}" dt="2023-09-17T05:41:23.882" v="46" actId="2696"/>
        <pc:sldMkLst>
          <pc:docMk/>
          <pc:sldMk cId="2159592123" sldId="3941"/>
        </pc:sldMkLst>
      </pc:sldChg>
      <pc:sldChg chg="del">
        <pc:chgData name="Minhyuk Sung" userId="7383d872-65b7-4091-bdc0-d548419df54b" providerId="ADAL" clId="{CEDBC4CA-D05A-8D42-AFCF-E11A8CF6FC13}" dt="2023-09-17T05:22:48.089" v="0" actId="2696"/>
        <pc:sldMkLst>
          <pc:docMk/>
          <pc:sldMk cId="4077866802" sldId="3941"/>
        </pc:sldMkLst>
      </pc:sldChg>
      <pc:sldChg chg="del">
        <pc:chgData name="Minhyuk Sung" userId="7383d872-65b7-4091-bdc0-d548419df54b" providerId="ADAL" clId="{CEDBC4CA-D05A-8D42-AFCF-E11A8CF6FC13}" dt="2023-09-17T05:22:48.089" v="0" actId="2696"/>
        <pc:sldMkLst>
          <pc:docMk/>
          <pc:sldMk cId="979763079" sldId="3942"/>
        </pc:sldMkLst>
      </pc:sldChg>
      <pc:sldChg chg="del">
        <pc:chgData name="Minhyuk Sung" userId="7383d872-65b7-4091-bdc0-d548419df54b" providerId="ADAL" clId="{CEDBC4CA-D05A-8D42-AFCF-E11A8CF6FC13}" dt="2023-09-17T05:22:48.089" v="0" actId="2696"/>
        <pc:sldMkLst>
          <pc:docMk/>
          <pc:sldMk cId="3184900074" sldId="3944"/>
        </pc:sldMkLst>
      </pc:sldChg>
      <pc:sldChg chg="del">
        <pc:chgData name="Minhyuk Sung" userId="7383d872-65b7-4091-bdc0-d548419df54b" providerId="ADAL" clId="{CEDBC4CA-D05A-8D42-AFCF-E11A8CF6FC13}" dt="2023-09-17T05:22:48.089" v="0" actId="2696"/>
        <pc:sldMkLst>
          <pc:docMk/>
          <pc:sldMk cId="1520265618" sldId="3945"/>
        </pc:sldMkLst>
      </pc:sldChg>
      <pc:sldChg chg="add del">
        <pc:chgData name="Minhyuk Sung" userId="7383d872-65b7-4091-bdc0-d548419df54b" providerId="ADAL" clId="{CEDBC4CA-D05A-8D42-AFCF-E11A8CF6FC13}" dt="2023-09-17T05:41:23.882" v="46" actId="2696"/>
        <pc:sldMkLst>
          <pc:docMk/>
          <pc:sldMk cId="1220259353" sldId="3946"/>
        </pc:sldMkLst>
      </pc:sldChg>
      <pc:sldChg chg="del">
        <pc:chgData name="Minhyuk Sung" userId="7383d872-65b7-4091-bdc0-d548419df54b" providerId="ADAL" clId="{CEDBC4CA-D05A-8D42-AFCF-E11A8CF6FC13}" dt="2023-09-17T05:22:48.089" v="0" actId="2696"/>
        <pc:sldMkLst>
          <pc:docMk/>
          <pc:sldMk cId="4020675308" sldId="3946"/>
        </pc:sldMkLst>
      </pc:sldChg>
      <pc:sldChg chg="del">
        <pc:chgData name="Minhyuk Sung" userId="7383d872-65b7-4091-bdc0-d548419df54b" providerId="ADAL" clId="{CEDBC4CA-D05A-8D42-AFCF-E11A8CF6FC13}" dt="2023-09-17T05:22:48.089" v="0" actId="2696"/>
        <pc:sldMkLst>
          <pc:docMk/>
          <pc:sldMk cId="577286516" sldId="3947"/>
        </pc:sldMkLst>
      </pc:sldChg>
      <pc:sldChg chg="modSp add del">
        <pc:chgData name="Minhyuk Sung" userId="7383d872-65b7-4091-bdc0-d548419df54b" providerId="ADAL" clId="{CEDBC4CA-D05A-8D42-AFCF-E11A8CF6FC13}" dt="2023-09-17T05:41:23.882" v="46" actId="2696"/>
        <pc:sldMkLst>
          <pc:docMk/>
          <pc:sldMk cId="2136492471" sldId="3947"/>
        </pc:sldMkLst>
        <pc:spChg chg="mod">
          <ac:chgData name="Minhyuk Sung" userId="7383d872-65b7-4091-bdc0-d548419df54b" providerId="ADAL" clId="{CEDBC4CA-D05A-8D42-AFCF-E11A8CF6FC13}" dt="2023-09-17T05:36:45.872" v="39"/>
          <ac:spMkLst>
            <pc:docMk/>
            <pc:sldMk cId="2136492471" sldId="3947"/>
            <ac:spMk id="2" creationId="{1B423CC5-0281-E24F-B7C5-7FF9F79F60B4}"/>
          </ac:spMkLst>
        </pc:spChg>
        <pc:spChg chg="mod">
          <ac:chgData name="Minhyuk Sung" userId="7383d872-65b7-4091-bdc0-d548419df54b" providerId="ADAL" clId="{CEDBC4CA-D05A-8D42-AFCF-E11A8CF6FC13}" dt="2023-09-17T05:36:45.872" v="39"/>
          <ac:spMkLst>
            <pc:docMk/>
            <pc:sldMk cId="2136492471" sldId="3947"/>
            <ac:spMk id="3" creationId="{A9265FD4-28C2-4749-A32A-0F21AA6E66C2}"/>
          </ac:spMkLst>
        </pc:spChg>
      </pc:sldChg>
      <pc:sldChg chg="del">
        <pc:chgData name="Minhyuk Sung" userId="7383d872-65b7-4091-bdc0-d548419df54b" providerId="ADAL" clId="{CEDBC4CA-D05A-8D42-AFCF-E11A8CF6FC13}" dt="2023-09-17T05:22:48.089" v="0" actId="2696"/>
        <pc:sldMkLst>
          <pc:docMk/>
          <pc:sldMk cId="121725384" sldId="3948"/>
        </pc:sldMkLst>
      </pc:sldChg>
      <pc:sldChg chg="modSp add del">
        <pc:chgData name="Minhyuk Sung" userId="7383d872-65b7-4091-bdc0-d548419df54b" providerId="ADAL" clId="{CEDBC4CA-D05A-8D42-AFCF-E11A8CF6FC13}" dt="2023-09-17T05:41:23.882" v="46" actId="2696"/>
        <pc:sldMkLst>
          <pc:docMk/>
          <pc:sldMk cId="3386540409" sldId="3948"/>
        </pc:sldMkLst>
        <pc:spChg chg="mod">
          <ac:chgData name="Minhyuk Sung" userId="7383d872-65b7-4091-bdc0-d548419df54b" providerId="ADAL" clId="{CEDBC4CA-D05A-8D42-AFCF-E11A8CF6FC13}" dt="2023-09-17T05:36:36.303" v="37"/>
          <ac:spMkLst>
            <pc:docMk/>
            <pc:sldMk cId="3386540409" sldId="3948"/>
            <ac:spMk id="3" creationId="{68AABA13-BD7C-6D48-96F4-2D8A2B207223}"/>
          </ac:spMkLst>
        </pc:spChg>
        <pc:spChg chg="mod">
          <ac:chgData name="Minhyuk Sung" userId="7383d872-65b7-4091-bdc0-d548419df54b" providerId="ADAL" clId="{CEDBC4CA-D05A-8D42-AFCF-E11A8CF6FC13}" dt="2023-09-17T05:36:45.872" v="39"/>
          <ac:spMkLst>
            <pc:docMk/>
            <pc:sldMk cId="3386540409" sldId="3948"/>
            <ac:spMk id="6" creationId="{54D11F3B-994A-1E42-AB7B-934DC5A54877}"/>
          </ac:spMkLst>
        </pc:spChg>
        <pc:spChg chg="mod">
          <ac:chgData name="Minhyuk Sung" userId="7383d872-65b7-4091-bdc0-d548419df54b" providerId="ADAL" clId="{CEDBC4CA-D05A-8D42-AFCF-E11A8CF6FC13}" dt="2023-09-17T05:36:36.303" v="37"/>
          <ac:spMkLst>
            <pc:docMk/>
            <pc:sldMk cId="3386540409" sldId="3948"/>
            <ac:spMk id="15" creationId="{EE625046-D37C-C241-920B-FEFAC04E5280}"/>
          </ac:spMkLst>
        </pc:spChg>
        <pc:spChg chg="mod">
          <ac:chgData name="Minhyuk Sung" userId="7383d872-65b7-4091-bdc0-d548419df54b" providerId="ADAL" clId="{CEDBC4CA-D05A-8D42-AFCF-E11A8CF6FC13}" dt="2023-09-17T05:36:36.303" v="37"/>
          <ac:spMkLst>
            <pc:docMk/>
            <pc:sldMk cId="3386540409" sldId="3948"/>
            <ac:spMk id="16" creationId="{B39AB731-99BA-F044-A651-2B0DFF7BA518}"/>
          </ac:spMkLst>
        </pc:spChg>
      </pc:sldChg>
      <pc:sldChg chg="del">
        <pc:chgData name="Minhyuk Sung" userId="7383d872-65b7-4091-bdc0-d548419df54b" providerId="ADAL" clId="{CEDBC4CA-D05A-8D42-AFCF-E11A8CF6FC13}" dt="2023-09-17T05:22:48.089" v="0" actId="2696"/>
        <pc:sldMkLst>
          <pc:docMk/>
          <pc:sldMk cId="1214784877" sldId="3949"/>
        </pc:sldMkLst>
      </pc:sldChg>
      <pc:sldChg chg="modSp add del">
        <pc:chgData name="Minhyuk Sung" userId="7383d872-65b7-4091-bdc0-d548419df54b" providerId="ADAL" clId="{CEDBC4CA-D05A-8D42-AFCF-E11A8CF6FC13}" dt="2023-09-17T05:41:23.882" v="46" actId="2696"/>
        <pc:sldMkLst>
          <pc:docMk/>
          <pc:sldMk cId="4134561318" sldId="3949"/>
        </pc:sldMkLst>
        <pc:spChg chg="mod">
          <ac:chgData name="Minhyuk Sung" userId="7383d872-65b7-4091-bdc0-d548419df54b" providerId="ADAL" clId="{CEDBC4CA-D05A-8D42-AFCF-E11A8CF6FC13}" dt="2023-09-17T05:36:36.303" v="37"/>
          <ac:spMkLst>
            <pc:docMk/>
            <pc:sldMk cId="4134561318" sldId="3949"/>
            <ac:spMk id="5" creationId="{8603C24A-967C-254F-8A8B-3BEBC3A8A939}"/>
          </ac:spMkLst>
        </pc:spChg>
      </pc:sldChg>
      <pc:sldChg chg="del">
        <pc:chgData name="Minhyuk Sung" userId="7383d872-65b7-4091-bdc0-d548419df54b" providerId="ADAL" clId="{CEDBC4CA-D05A-8D42-AFCF-E11A8CF6FC13}" dt="2023-09-17T05:22:48.089" v="0" actId="2696"/>
        <pc:sldMkLst>
          <pc:docMk/>
          <pc:sldMk cId="2707211220" sldId="3950"/>
        </pc:sldMkLst>
      </pc:sldChg>
      <pc:sldChg chg="modSp add del">
        <pc:chgData name="Minhyuk Sung" userId="7383d872-65b7-4091-bdc0-d548419df54b" providerId="ADAL" clId="{CEDBC4CA-D05A-8D42-AFCF-E11A8CF6FC13}" dt="2023-09-17T05:41:23.882" v="46" actId="2696"/>
        <pc:sldMkLst>
          <pc:docMk/>
          <pc:sldMk cId="3822103265" sldId="3950"/>
        </pc:sldMkLst>
        <pc:spChg chg="mod">
          <ac:chgData name="Minhyuk Sung" userId="7383d872-65b7-4091-bdc0-d548419df54b" providerId="ADAL" clId="{CEDBC4CA-D05A-8D42-AFCF-E11A8CF6FC13}" dt="2023-09-17T05:36:36.303" v="37"/>
          <ac:spMkLst>
            <pc:docMk/>
            <pc:sldMk cId="3822103265" sldId="3950"/>
            <ac:spMk id="5" creationId="{C473B369-9EA4-DB4E-8D4A-1608551DA092}"/>
          </ac:spMkLst>
        </pc:spChg>
      </pc:sldChg>
      <pc:sldChg chg="add del">
        <pc:chgData name="Minhyuk Sung" userId="7383d872-65b7-4091-bdc0-d548419df54b" providerId="ADAL" clId="{CEDBC4CA-D05A-8D42-AFCF-E11A8CF6FC13}" dt="2023-09-17T05:41:23.882" v="46" actId="2696"/>
        <pc:sldMkLst>
          <pc:docMk/>
          <pc:sldMk cId="3693169472" sldId="3951"/>
        </pc:sldMkLst>
      </pc:sldChg>
      <pc:sldChg chg="add del">
        <pc:chgData name="Minhyuk Sung" userId="7383d872-65b7-4091-bdc0-d548419df54b" providerId="ADAL" clId="{CEDBC4CA-D05A-8D42-AFCF-E11A8CF6FC13}" dt="2023-09-17T05:41:23.882" v="46" actId="2696"/>
        <pc:sldMkLst>
          <pc:docMk/>
          <pc:sldMk cId="3234544554" sldId="3952"/>
        </pc:sldMkLst>
      </pc:sldChg>
      <pc:sldChg chg="add del">
        <pc:chgData name="Minhyuk Sung" userId="7383d872-65b7-4091-bdc0-d548419df54b" providerId="ADAL" clId="{CEDBC4CA-D05A-8D42-AFCF-E11A8CF6FC13}" dt="2023-09-17T05:41:23.882" v="46" actId="2696"/>
        <pc:sldMkLst>
          <pc:docMk/>
          <pc:sldMk cId="3192380444" sldId="3953"/>
        </pc:sldMkLst>
      </pc:sldChg>
      <pc:sldChg chg="modSp add mod">
        <pc:chgData name="Minhyuk Sung" userId="7383d872-65b7-4091-bdc0-d548419df54b" providerId="ADAL" clId="{CEDBC4CA-D05A-8D42-AFCF-E11A8CF6FC13}" dt="2023-09-17T08:29:23.865" v="2048" actId="404"/>
        <pc:sldMkLst>
          <pc:docMk/>
          <pc:sldMk cId="92755962" sldId="3955"/>
        </pc:sldMkLst>
        <pc:spChg chg="mod">
          <ac:chgData name="Minhyuk Sung" userId="7383d872-65b7-4091-bdc0-d548419df54b" providerId="ADAL" clId="{CEDBC4CA-D05A-8D42-AFCF-E11A8CF6FC13}" dt="2023-09-17T08:29:23.865" v="2048" actId="404"/>
          <ac:spMkLst>
            <pc:docMk/>
            <pc:sldMk cId="92755962" sldId="3955"/>
            <ac:spMk id="6" creationId="{B7DD703B-AE76-FB49-9A44-BB18CF95B0EB}"/>
          </ac:spMkLst>
        </pc:spChg>
      </pc:sldChg>
      <pc:sldChg chg="modSp add mod">
        <pc:chgData name="Minhyuk Sung" userId="7383d872-65b7-4091-bdc0-d548419df54b" providerId="ADAL" clId="{CEDBC4CA-D05A-8D42-AFCF-E11A8CF6FC13}" dt="2023-09-17T08:32:03.049" v="2078" actId="404"/>
        <pc:sldMkLst>
          <pc:docMk/>
          <pc:sldMk cId="3972871480" sldId="3959"/>
        </pc:sldMkLst>
        <pc:spChg chg="mod">
          <ac:chgData name="Minhyuk Sung" userId="7383d872-65b7-4091-bdc0-d548419df54b" providerId="ADAL" clId="{CEDBC4CA-D05A-8D42-AFCF-E11A8CF6FC13}" dt="2023-09-17T08:32:03.049" v="2078" actId="404"/>
          <ac:spMkLst>
            <pc:docMk/>
            <pc:sldMk cId="3972871480" sldId="3959"/>
            <ac:spMk id="6" creationId="{39B49F63-E320-9F49-A259-1EC4DAF7CD5C}"/>
          </ac:spMkLst>
        </pc:spChg>
      </pc:sldChg>
      <pc:sldChg chg="addSp delSp modSp add mod">
        <pc:chgData name="Minhyuk Sung" userId="7383d872-65b7-4091-bdc0-d548419df54b" providerId="ADAL" clId="{CEDBC4CA-D05A-8D42-AFCF-E11A8CF6FC13}" dt="2023-09-17T08:37:54.685" v="2165" actId="20577"/>
        <pc:sldMkLst>
          <pc:docMk/>
          <pc:sldMk cId="2884781222" sldId="3961"/>
        </pc:sldMkLst>
        <pc:spChg chg="mod">
          <ac:chgData name="Minhyuk Sung" userId="7383d872-65b7-4091-bdc0-d548419df54b" providerId="ADAL" clId="{CEDBC4CA-D05A-8D42-AFCF-E11A8CF6FC13}" dt="2023-09-17T08:37:54.685" v="2165" actId="20577"/>
          <ac:spMkLst>
            <pc:docMk/>
            <pc:sldMk cId="2884781222" sldId="3961"/>
            <ac:spMk id="2" creationId="{4338453F-4153-1541-8436-F44E027502B5}"/>
          </ac:spMkLst>
        </pc:spChg>
        <pc:spChg chg="add mod">
          <ac:chgData name="Minhyuk Sung" userId="7383d872-65b7-4091-bdc0-d548419df54b" providerId="ADAL" clId="{CEDBC4CA-D05A-8D42-AFCF-E11A8CF6FC13}" dt="2023-09-17T08:33:36.657" v="2093"/>
          <ac:spMkLst>
            <pc:docMk/>
            <pc:sldMk cId="2884781222" sldId="3961"/>
            <ac:spMk id="3" creationId="{90E15DAB-D6B7-659E-11C1-CC3DAE1EE6D5}"/>
          </ac:spMkLst>
        </pc:spChg>
        <pc:spChg chg="mod">
          <ac:chgData name="Minhyuk Sung" userId="7383d872-65b7-4091-bdc0-d548419df54b" providerId="ADAL" clId="{CEDBC4CA-D05A-8D42-AFCF-E11A8CF6FC13}" dt="2023-09-17T08:32:40.044" v="2086" actId="20577"/>
          <ac:spMkLst>
            <pc:docMk/>
            <pc:sldMk cId="2884781222" sldId="3961"/>
            <ac:spMk id="9" creationId="{86922C6E-F0F1-5E4A-B1FB-FDEC2FE97A58}"/>
          </ac:spMkLst>
        </pc:spChg>
        <pc:spChg chg="del mod">
          <ac:chgData name="Minhyuk Sung" userId="7383d872-65b7-4091-bdc0-d548419df54b" providerId="ADAL" clId="{CEDBC4CA-D05A-8D42-AFCF-E11A8CF6FC13}" dt="2023-09-17T08:33:33.084" v="2092" actId="478"/>
          <ac:spMkLst>
            <pc:docMk/>
            <pc:sldMk cId="2884781222" sldId="3961"/>
            <ac:spMk id="10" creationId="{DA74FFD1-3D2E-3F44-A46E-EA663FA58C59}"/>
          </ac:spMkLst>
        </pc:spChg>
        <pc:picChg chg="mod">
          <ac:chgData name="Minhyuk Sung" userId="7383d872-65b7-4091-bdc0-d548419df54b" providerId="ADAL" clId="{CEDBC4CA-D05A-8D42-AFCF-E11A8CF6FC13}" dt="2023-09-17T08:37:14.983" v="2129" actId="1036"/>
          <ac:picMkLst>
            <pc:docMk/>
            <pc:sldMk cId="2884781222" sldId="3961"/>
            <ac:picMk id="5" creationId="{314334A7-75B1-9C41-9300-EF42168EC680}"/>
          </ac:picMkLst>
        </pc:picChg>
      </pc:sldChg>
      <pc:sldChg chg="addSp delSp modSp add mod">
        <pc:chgData name="Minhyuk Sung" userId="7383d872-65b7-4091-bdc0-d548419df54b" providerId="ADAL" clId="{CEDBC4CA-D05A-8D42-AFCF-E11A8CF6FC13}" dt="2023-09-17T08:37:58.539" v="2166"/>
        <pc:sldMkLst>
          <pc:docMk/>
          <pc:sldMk cId="3042105121" sldId="3962"/>
        </pc:sldMkLst>
        <pc:spChg chg="mod">
          <ac:chgData name="Minhyuk Sung" userId="7383d872-65b7-4091-bdc0-d548419df54b" providerId="ADAL" clId="{CEDBC4CA-D05A-8D42-AFCF-E11A8CF6FC13}" dt="2023-09-17T08:37:58.539" v="2166"/>
          <ac:spMkLst>
            <pc:docMk/>
            <pc:sldMk cId="3042105121" sldId="3962"/>
            <ac:spMk id="2" creationId="{4338453F-4153-1541-8436-F44E027502B5}"/>
          </ac:spMkLst>
        </pc:spChg>
        <pc:spChg chg="mod">
          <ac:chgData name="Minhyuk Sung" userId="7383d872-65b7-4091-bdc0-d548419df54b" providerId="ADAL" clId="{CEDBC4CA-D05A-8D42-AFCF-E11A8CF6FC13}" dt="2023-09-17T08:37:08.567" v="2113" actId="1036"/>
          <ac:spMkLst>
            <pc:docMk/>
            <pc:sldMk cId="3042105121" sldId="3962"/>
            <ac:spMk id="3" creationId="{EFAED647-6F5E-9040-BFC1-1351881C993C}"/>
          </ac:spMkLst>
        </pc:spChg>
        <pc:spChg chg="add mod">
          <ac:chgData name="Minhyuk Sung" userId="7383d872-65b7-4091-bdc0-d548419df54b" providerId="ADAL" clId="{CEDBC4CA-D05A-8D42-AFCF-E11A8CF6FC13}" dt="2023-09-17T08:33:39.610" v="2094"/>
          <ac:spMkLst>
            <pc:docMk/>
            <pc:sldMk cId="3042105121" sldId="3962"/>
            <ac:spMk id="6" creationId="{70413D38-962E-63CA-0C65-6BC6CF94F7B4}"/>
          </ac:spMkLst>
        </pc:spChg>
        <pc:spChg chg="mod">
          <ac:chgData name="Minhyuk Sung" userId="7383d872-65b7-4091-bdc0-d548419df54b" providerId="ADAL" clId="{CEDBC4CA-D05A-8D42-AFCF-E11A8CF6FC13}" dt="2023-09-17T08:37:01.680" v="2097"/>
          <ac:spMkLst>
            <pc:docMk/>
            <pc:sldMk cId="3042105121" sldId="3962"/>
            <ac:spMk id="9" creationId="{86922C6E-F0F1-5E4A-B1FB-FDEC2FE97A58}"/>
          </ac:spMkLst>
        </pc:spChg>
        <pc:spChg chg="del">
          <ac:chgData name="Minhyuk Sung" userId="7383d872-65b7-4091-bdc0-d548419df54b" providerId="ADAL" clId="{CEDBC4CA-D05A-8D42-AFCF-E11A8CF6FC13}" dt="2023-09-17T08:33:42.367" v="2095" actId="478"/>
          <ac:spMkLst>
            <pc:docMk/>
            <pc:sldMk cId="3042105121" sldId="3962"/>
            <ac:spMk id="10" creationId="{DA74FFD1-3D2E-3F44-A46E-EA663FA58C59}"/>
          </ac:spMkLst>
        </pc:spChg>
        <pc:picChg chg="mod">
          <ac:chgData name="Minhyuk Sung" userId="7383d872-65b7-4091-bdc0-d548419df54b" providerId="ADAL" clId="{CEDBC4CA-D05A-8D42-AFCF-E11A8CF6FC13}" dt="2023-09-17T08:37:08.567" v="2113" actId="1036"/>
          <ac:picMkLst>
            <pc:docMk/>
            <pc:sldMk cId="3042105121" sldId="3962"/>
            <ac:picMk id="5" creationId="{314334A7-75B1-9C41-9300-EF42168EC680}"/>
          </ac:picMkLst>
        </pc:picChg>
      </pc:sldChg>
      <pc:sldChg chg="addSp delSp modSp add mod delAnim modAnim">
        <pc:chgData name="Minhyuk Sung" userId="7383d872-65b7-4091-bdc0-d548419df54b" providerId="ADAL" clId="{CEDBC4CA-D05A-8D42-AFCF-E11A8CF6FC13}" dt="2023-09-17T08:44:21.579" v="2234"/>
        <pc:sldMkLst>
          <pc:docMk/>
          <pc:sldMk cId="1116287701" sldId="3964"/>
        </pc:sldMkLst>
        <pc:spChg chg="add del mod">
          <ac:chgData name="Minhyuk Sung" userId="7383d872-65b7-4091-bdc0-d548419df54b" providerId="ADAL" clId="{CEDBC4CA-D05A-8D42-AFCF-E11A8CF6FC13}" dt="2023-09-17T08:40:17.557" v="2208"/>
          <ac:spMkLst>
            <pc:docMk/>
            <pc:sldMk cId="1116287701" sldId="3964"/>
            <ac:spMk id="2" creationId="{6EF6E115-6C04-A576-A664-0EEB7BC1746F}"/>
          </ac:spMkLst>
        </pc:spChg>
        <pc:spChg chg="add mod">
          <ac:chgData name="Minhyuk Sung" userId="7383d872-65b7-4091-bdc0-d548419df54b" providerId="ADAL" clId="{CEDBC4CA-D05A-8D42-AFCF-E11A8CF6FC13}" dt="2023-09-17T08:40:27.624" v="2226"/>
          <ac:spMkLst>
            <pc:docMk/>
            <pc:sldMk cId="1116287701" sldId="3964"/>
            <ac:spMk id="3" creationId="{4F9969A6-F508-3739-85EE-D0741904A070}"/>
          </ac:spMkLst>
        </pc:spChg>
        <pc:spChg chg="add del">
          <ac:chgData name="Minhyuk Sung" userId="7383d872-65b7-4091-bdc0-d548419df54b" providerId="ADAL" clId="{CEDBC4CA-D05A-8D42-AFCF-E11A8CF6FC13}" dt="2023-09-17T08:40:29.908" v="2227" actId="478"/>
          <ac:spMkLst>
            <pc:docMk/>
            <pc:sldMk cId="1116287701" sldId="3964"/>
            <ac:spMk id="15" creationId="{1C495178-2D0B-4B4D-AC72-95C48ECE9917}"/>
          </ac:spMkLst>
        </pc:spChg>
        <pc:spChg chg="mod">
          <ac:chgData name="Minhyuk Sung" userId="7383d872-65b7-4091-bdc0-d548419df54b" providerId="ADAL" clId="{CEDBC4CA-D05A-8D42-AFCF-E11A8CF6FC13}" dt="2023-09-17T08:40:36.386" v="2228" actId="1076"/>
          <ac:spMkLst>
            <pc:docMk/>
            <pc:sldMk cId="1116287701" sldId="3964"/>
            <ac:spMk id="16" creationId="{2CA357B5-2C33-7E43-858B-88B81A874F03}"/>
          </ac:spMkLst>
        </pc:spChg>
        <pc:spChg chg="mod">
          <ac:chgData name="Minhyuk Sung" userId="7383d872-65b7-4091-bdc0-d548419df54b" providerId="ADAL" clId="{CEDBC4CA-D05A-8D42-AFCF-E11A8CF6FC13}" dt="2023-09-17T08:40:36.386" v="2228" actId="1076"/>
          <ac:spMkLst>
            <pc:docMk/>
            <pc:sldMk cId="1116287701" sldId="3964"/>
            <ac:spMk id="17" creationId="{B5A81EC8-D559-F747-B550-36AAA6C734EE}"/>
          </ac:spMkLst>
        </pc:spChg>
        <pc:spChg chg="del mod">
          <ac:chgData name="Minhyuk Sung" userId="7383d872-65b7-4091-bdc0-d548419df54b" providerId="ADAL" clId="{CEDBC4CA-D05A-8D42-AFCF-E11A8CF6FC13}" dt="2023-09-17T08:43:06.697" v="2229" actId="478"/>
          <ac:spMkLst>
            <pc:docMk/>
            <pc:sldMk cId="1116287701" sldId="3964"/>
            <ac:spMk id="18" creationId="{99CE40AB-C412-7947-A51A-EE94D6D06FB9}"/>
          </ac:spMkLst>
        </pc:spChg>
        <pc:picChg chg="mod">
          <ac:chgData name="Minhyuk Sung" userId="7383d872-65b7-4091-bdc0-d548419df54b" providerId="ADAL" clId="{CEDBC4CA-D05A-8D42-AFCF-E11A8CF6FC13}" dt="2023-09-17T08:40:36.386" v="2228" actId="1076"/>
          <ac:picMkLst>
            <pc:docMk/>
            <pc:sldMk cId="1116287701" sldId="3964"/>
            <ac:picMk id="13" creationId="{6B3D0F0A-7D9D-834D-9ED4-5A5D77123CB0}"/>
          </ac:picMkLst>
        </pc:picChg>
        <pc:picChg chg="mod">
          <ac:chgData name="Minhyuk Sung" userId="7383d872-65b7-4091-bdc0-d548419df54b" providerId="ADAL" clId="{CEDBC4CA-D05A-8D42-AFCF-E11A8CF6FC13}" dt="2023-09-17T08:40:36.386" v="2228" actId="1076"/>
          <ac:picMkLst>
            <pc:docMk/>
            <pc:sldMk cId="1116287701" sldId="3964"/>
            <ac:picMk id="14" creationId="{66AB22D4-4810-4549-83EB-6A4B6974019F}"/>
          </ac:picMkLst>
        </pc:picChg>
      </pc:sldChg>
      <pc:sldChg chg="addSp delSp modSp add mod">
        <pc:chgData name="Minhyuk Sung" userId="7383d872-65b7-4091-bdc0-d548419df54b" providerId="ADAL" clId="{CEDBC4CA-D05A-8D42-AFCF-E11A8CF6FC13}" dt="2023-09-17T08:47:20.070" v="2253" actId="1076"/>
        <pc:sldMkLst>
          <pc:docMk/>
          <pc:sldMk cId="2331765172" sldId="3965"/>
        </pc:sldMkLst>
        <pc:spChg chg="add mod">
          <ac:chgData name="Minhyuk Sung" userId="7383d872-65b7-4091-bdc0-d548419df54b" providerId="ADAL" clId="{CEDBC4CA-D05A-8D42-AFCF-E11A8CF6FC13}" dt="2023-09-17T08:44:38.191" v="2235"/>
          <ac:spMkLst>
            <pc:docMk/>
            <pc:sldMk cId="2331765172" sldId="3965"/>
            <ac:spMk id="3" creationId="{C1BE5ECE-246A-42EF-44F5-FCFF6CE0EDA0}"/>
          </ac:spMkLst>
        </pc:spChg>
        <pc:spChg chg="mod">
          <ac:chgData name="Minhyuk Sung" userId="7383d872-65b7-4091-bdc0-d548419df54b" providerId="ADAL" clId="{CEDBC4CA-D05A-8D42-AFCF-E11A8CF6FC13}" dt="2023-09-17T08:47:01.319" v="2246" actId="20577"/>
          <ac:spMkLst>
            <pc:docMk/>
            <pc:sldMk cId="2331765172" sldId="3965"/>
            <ac:spMk id="12" creationId="{FB444CE6-8204-BF49-92CA-2D220E9A1705}"/>
          </ac:spMkLst>
        </pc:spChg>
        <pc:spChg chg="mod">
          <ac:chgData name="Minhyuk Sung" userId="7383d872-65b7-4091-bdc0-d548419df54b" providerId="ADAL" clId="{CEDBC4CA-D05A-8D42-AFCF-E11A8CF6FC13}" dt="2023-09-17T05:36:45.872" v="39"/>
          <ac:spMkLst>
            <pc:docMk/>
            <pc:sldMk cId="2331765172" sldId="3965"/>
            <ac:spMk id="17" creationId="{B5A81EC8-D559-F747-B550-36AAA6C734EE}"/>
          </ac:spMkLst>
        </pc:spChg>
        <pc:spChg chg="add del mod">
          <ac:chgData name="Minhyuk Sung" userId="7383d872-65b7-4091-bdc0-d548419df54b" providerId="ADAL" clId="{CEDBC4CA-D05A-8D42-AFCF-E11A8CF6FC13}" dt="2023-09-17T08:47:17.113" v="2252" actId="1076"/>
          <ac:spMkLst>
            <pc:docMk/>
            <pc:sldMk cId="2331765172" sldId="3965"/>
            <ac:spMk id="18" creationId="{99CE40AB-C412-7947-A51A-EE94D6D06FB9}"/>
          </ac:spMkLst>
        </pc:spChg>
        <pc:spChg chg="mod">
          <ac:chgData name="Minhyuk Sung" userId="7383d872-65b7-4091-bdc0-d548419df54b" providerId="ADAL" clId="{CEDBC4CA-D05A-8D42-AFCF-E11A8CF6FC13}" dt="2023-09-17T05:36:45.872" v="39"/>
          <ac:spMkLst>
            <pc:docMk/>
            <pc:sldMk cId="2331765172" sldId="3965"/>
            <ac:spMk id="20" creationId="{0ADD0CC3-95A1-F046-B2D3-C72075537CC4}"/>
          </ac:spMkLst>
        </pc:spChg>
        <pc:picChg chg="mod">
          <ac:chgData name="Minhyuk Sung" userId="7383d872-65b7-4091-bdc0-d548419df54b" providerId="ADAL" clId="{CEDBC4CA-D05A-8D42-AFCF-E11A8CF6FC13}" dt="2023-09-17T08:47:20.070" v="2253" actId="1076"/>
          <ac:picMkLst>
            <pc:docMk/>
            <pc:sldMk cId="2331765172" sldId="3965"/>
            <ac:picMk id="19" creationId="{425C8478-DD16-6544-B75D-826450BD10D4}"/>
          </ac:picMkLst>
        </pc:picChg>
      </pc:sldChg>
      <pc:sldChg chg="addSp delSp modSp add mod modNotes">
        <pc:chgData name="Minhyuk Sung" userId="7383d872-65b7-4091-bdc0-d548419df54b" providerId="ADAL" clId="{CEDBC4CA-D05A-8D42-AFCF-E11A8CF6FC13}" dt="2023-09-17T08:48:35.201" v="2285" actId="1076"/>
        <pc:sldMkLst>
          <pc:docMk/>
          <pc:sldMk cId="506444211" sldId="3966"/>
        </pc:sldMkLst>
        <pc:spChg chg="mod">
          <ac:chgData name="Minhyuk Sung" userId="7383d872-65b7-4091-bdc0-d548419df54b" providerId="ADAL" clId="{CEDBC4CA-D05A-8D42-AFCF-E11A8CF6FC13}" dt="2023-09-17T05:36:45.872" v="39"/>
          <ac:spMkLst>
            <pc:docMk/>
            <pc:sldMk cId="506444211" sldId="3966"/>
            <ac:spMk id="2" creationId="{F2DAAF91-87AE-AC47-B217-D9B2445077FE}"/>
          </ac:spMkLst>
        </pc:spChg>
        <pc:spChg chg="add mod">
          <ac:chgData name="Minhyuk Sung" userId="7383d872-65b7-4091-bdc0-d548419df54b" providerId="ADAL" clId="{CEDBC4CA-D05A-8D42-AFCF-E11A8CF6FC13}" dt="2023-09-17T08:47:56.411" v="2254"/>
          <ac:spMkLst>
            <pc:docMk/>
            <pc:sldMk cId="506444211" sldId="3966"/>
            <ac:spMk id="3" creationId="{36177FE6-E48F-9164-E1A6-1F0F238506E0}"/>
          </ac:spMkLst>
        </pc:spChg>
        <pc:spChg chg="add mod">
          <ac:chgData name="Minhyuk Sung" userId="7383d872-65b7-4091-bdc0-d548419df54b" providerId="ADAL" clId="{CEDBC4CA-D05A-8D42-AFCF-E11A8CF6FC13}" dt="2023-09-17T08:48:35.201" v="2285" actId="1076"/>
          <ac:spMkLst>
            <pc:docMk/>
            <pc:sldMk cId="506444211" sldId="3966"/>
            <ac:spMk id="5" creationId="{47299C21-EEBD-8053-EA48-D4FB2F549CA4}"/>
          </ac:spMkLst>
        </pc:spChg>
        <pc:spChg chg="mod">
          <ac:chgData name="Minhyuk Sung" userId="7383d872-65b7-4091-bdc0-d548419df54b" providerId="ADAL" clId="{CEDBC4CA-D05A-8D42-AFCF-E11A8CF6FC13}" dt="2023-09-17T05:36:45.872" v="39"/>
          <ac:spMkLst>
            <pc:docMk/>
            <pc:sldMk cId="506444211" sldId="3966"/>
            <ac:spMk id="13" creationId="{9FA55B2A-6B09-9E4A-B16B-43340D85329C}"/>
          </ac:spMkLst>
        </pc:spChg>
        <pc:spChg chg="del">
          <ac:chgData name="Minhyuk Sung" userId="7383d872-65b7-4091-bdc0-d548419df54b" providerId="ADAL" clId="{CEDBC4CA-D05A-8D42-AFCF-E11A8CF6FC13}" dt="2023-09-17T08:48:13.811" v="2255" actId="478"/>
          <ac:spMkLst>
            <pc:docMk/>
            <pc:sldMk cId="506444211" sldId="3966"/>
            <ac:spMk id="15" creationId="{1C495178-2D0B-4B4D-AC72-95C48ECE9917}"/>
          </ac:spMkLst>
        </pc:spChg>
      </pc:sldChg>
      <pc:sldChg chg="addSp delSp modSp add mod">
        <pc:chgData name="Minhyuk Sung" userId="7383d872-65b7-4091-bdc0-d548419df54b" providerId="ADAL" clId="{CEDBC4CA-D05A-8D42-AFCF-E11A8CF6FC13}" dt="2023-09-17T08:38:32.425" v="2177" actId="1076"/>
        <pc:sldMkLst>
          <pc:docMk/>
          <pc:sldMk cId="2270419534" sldId="3967"/>
        </pc:sldMkLst>
        <pc:spChg chg="mod">
          <ac:chgData name="Minhyuk Sung" userId="7383d872-65b7-4091-bdc0-d548419df54b" providerId="ADAL" clId="{CEDBC4CA-D05A-8D42-AFCF-E11A8CF6FC13}" dt="2023-09-17T08:38:00.555" v="2167"/>
          <ac:spMkLst>
            <pc:docMk/>
            <pc:sldMk cId="2270419534" sldId="3967"/>
            <ac:spMk id="2" creationId="{4338453F-4153-1541-8436-F44E027502B5}"/>
          </ac:spMkLst>
        </pc:spChg>
        <pc:spChg chg="add mod">
          <ac:chgData name="Minhyuk Sung" userId="7383d872-65b7-4091-bdc0-d548419df54b" providerId="ADAL" clId="{CEDBC4CA-D05A-8D42-AFCF-E11A8CF6FC13}" dt="2023-09-17T08:38:20.082" v="2176" actId="553"/>
          <ac:spMkLst>
            <pc:docMk/>
            <pc:sldMk cId="2270419534" sldId="3967"/>
            <ac:spMk id="3" creationId="{4D78679D-A9D5-7EAD-E742-856A1D9414FF}"/>
          </ac:spMkLst>
        </pc:spChg>
        <pc:spChg chg="mod">
          <ac:chgData name="Minhyuk Sung" userId="7383d872-65b7-4091-bdc0-d548419df54b" providerId="ADAL" clId="{CEDBC4CA-D05A-8D42-AFCF-E11A8CF6FC13}" dt="2023-09-17T08:37:27.778" v="2130"/>
          <ac:spMkLst>
            <pc:docMk/>
            <pc:sldMk cId="2270419534" sldId="3967"/>
            <ac:spMk id="9" creationId="{86922C6E-F0F1-5E4A-B1FB-FDEC2FE97A58}"/>
          </ac:spMkLst>
        </pc:spChg>
        <pc:spChg chg="del mod">
          <ac:chgData name="Minhyuk Sung" userId="7383d872-65b7-4091-bdc0-d548419df54b" providerId="ADAL" clId="{CEDBC4CA-D05A-8D42-AFCF-E11A8CF6FC13}" dt="2023-09-17T08:38:11.674" v="2171" actId="478"/>
          <ac:spMkLst>
            <pc:docMk/>
            <pc:sldMk cId="2270419534" sldId="3967"/>
            <ac:spMk id="10" creationId="{DA74FFD1-3D2E-3F44-A46E-EA663FA58C59}"/>
          </ac:spMkLst>
        </pc:spChg>
        <pc:picChg chg="mod">
          <ac:chgData name="Minhyuk Sung" userId="7383d872-65b7-4091-bdc0-d548419df54b" providerId="ADAL" clId="{CEDBC4CA-D05A-8D42-AFCF-E11A8CF6FC13}" dt="2023-09-17T08:38:32.425" v="2177" actId="1076"/>
          <ac:picMkLst>
            <pc:docMk/>
            <pc:sldMk cId="2270419534" sldId="3967"/>
            <ac:picMk id="7" creationId="{76D1F920-3AF6-AC44-8D2C-A248A14A8459}"/>
          </ac:picMkLst>
        </pc:picChg>
      </pc:sldChg>
      <pc:sldChg chg="modSp add del mod">
        <pc:chgData name="Minhyuk Sung" userId="7383d872-65b7-4091-bdc0-d548419df54b" providerId="ADAL" clId="{CEDBC4CA-D05A-8D42-AFCF-E11A8CF6FC13}" dt="2023-09-17T10:38:43.248" v="2297" actId="2696"/>
        <pc:sldMkLst>
          <pc:docMk/>
          <pc:sldMk cId="4199081170" sldId="3968"/>
        </pc:sldMkLst>
        <pc:spChg chg="mod">
          <ac:chgData name="Minhyuk Sung" userId="7383d872-65b7-4091-bdc0-d548419df54b" providerId="ADAL" clId="{CEDBC4CA-D05A-8D42-AFCF-E11A8CF6FC13}" dt="2023-09-17T08:49:15.234" v="2296" actId="6549"/>
          <ac:spMkLst>
            <pc:docMk/>
            <pc:sldMk cId="4199081170" sldId="3968"/>
            <ac:spMk id="3" creationId="{2F360973-9DD5-D64B-A2E0-EF5E3AADF417}"/>
          </ac:spMkLst>
        </pc:spChg>
      </pc:sldChg>
      <pc:sldChg chg="add">
        <pc:chgData name="Minhyuk Sung" userId="7383d872-65b7-4091-bdc0-d548419df54b" providerId="ADAL" clId="{CEDBC4CA-D05A-8D42-AFCF-E11A8CF6FC13}" dt="2023-09-17T05:23:11.514" v="36"/>
        <pc:sldMkLst>
          <pc:docMk/>
          <pc:sldMk cId="1616238251" sldId="3969"/>
        </pc:sldMkLst>
      </pc:sldChg>
      <pc:sldChg chg="addSp delSp modSp add mod">
        <pc:chgData name="Minhyuk Sung" userId="7383d872-65b7-4091-bdc0-d548419df54b" providerId="ADAL" clId="{CEDBC4CA-D05A-8D42-AFCF-E11A8CF6FC13}" dt="2023-09-17T11:58:57.964" v="2701" actId="255"/>
        <pc:sldMkLst>
          <pc:docMk/>
          <pc:sldMk cId="1443618919" sldId="3972"/>
        </pc:sldMkLst>
        <pc:spChg chg="mod">
          <ac:chgData name="Minhyuk Sung" userId="7383d872-65b7-4091-bdc0-d548419df54b" providerId="ADAL" clId="{CEDBC4CA-D05A-8D42-AFCF-E11A8CF6FC13}" dt="2023-09-17T11:58:57.964" v="2701" actId="255"/>
          <ac:spMkLst>
            <pc:docMk/>
            <pc:sldMk cId="1443618919" sldId="3972"/>
            <ac:spMk id="3" creationId="{8923E8E9-873A-234F-B76B-D9CC1CFB6EBC}"/>
          </ac:spMkLst>
        </pc:spChg>
        <pc:spChg chg="del">
          <ac:chgData name="Minhyuk Sung" userId="7383d872-65b7-4091-bdc0-d548419df54b" providerId="ADAL" clId="{CEDBC4CA-D05A-8D42-AFCF-E11A8CF6FC13}" dt="2023-09-17T10:39:57.527" v="2308" actId="478"/>
          <ac:spMkLst>
            <pc:docMk/>
            <pc:sldMk cId="1443618919" sldId="3972"/>
            <ac:spMk id="5" creationId="{28D44725-D412-7346-86C8-7871286E76A5}"/>
          </ac:spMkLst>
        </pc:spChg>
        <pc:spChg chg="add mod">
          <ac:chgData name="Minhyuk Sung" userId="7383d872-65b7-4091-bdc0-d548419df54b" providerId="ADAL" clId="{CEDBC4CA-D05A-8D42-AFCF-E11A8CF6FC13}" dt="2023-09-17T10:39:55.108" v="2307"/>
          <ac:spMkLst>
            <pc:docMk/>
            <pc:sldMk cId="1443618919" sldId="3972"/>
            <ac:spMk id="6" creationId="{C3762697-79C2-6024-4E4A-AD40921D2043}"/>
          </ac:spMkLst>
        </pc:spChg>
        <pc:spChg chg="mod">
          <ac:chgData name="Minhyuk Sung" userId="7383d872-65b7-4091-bdc0-d548419df54b" providerId="ADAL" clId="{CEDBC4CA-D05A-8D42-AFCF-E11A8CF6FC13}" dt="2023-09-17T05:36:45.872" v="39"/>
          <ac:spMkLst>
            <pc:docMk/>
            <pc:sldMk cId="1443618919" sldId="3972"/>
            <ac:spMk id="10" creationId="{98E32196-1AE9-6744-B087-172588C5C842}"/>
          </ac:spMkLst>
        </pc:spChg>
        <pc:grpChg chg="mod">
          <ac:chgData name="Minhyuk Sung" userId="7383d872-65b7-4091-bdc0-d548419df54b" providerId="ADAL" clId="{CEDBC4CA-D05A-8D42-AFCF-E11A8CF6FC13}" dt="2023-09-17T10:40:00.246" v="2309" actId="1076"/>
          <ac:grpSpMkLst>
            <pc:docMk/>
            <pc:sldMk cId="1443618919" sldId="3972"/>
            <ac:grpSpMk id="11" creationId="{11706519-B27F-5542-96CA-6AE3B5A9CE8B}"/>
          </ac:grpSpMkLst>
        </pc:grpChg>
      </pc:sldChg>
      <pc:sldChg chg="addSp modSp add mod modAnim">
        <pc:chgData name="Minhyuk Sung" userId="7383d872-65b7-4091-bdc0-d548419df54b" providerId="ADAL" clId="{CEDBC4CA-D05A-8D42-AFCF-E11A8CF6FC13}" dt="2023-09-18T01:15:54.519" v="3285" actId="20577"/>
        <pc:sldMkLst>
          <pc:docMk/>
          <pc:sldMk cId="3978956103" sldId="3973"/>
        </pc:sldMkLst>
        <pc:spChg chg="mod">
          <ac:chgData name="Minhyuk Sung" userId="7383d872-65b7-4091-bdc0-d548419df54b" providerId="ADAL" clId="{CEDBC4CA-D05A-8D42-AFCF-E11A8CF6FC13}" dt="2023-09-18T01:15:54.519" v="3285" actId="20577"/>
          <ac:spMkLst>
            <pc:docMk/>
            <pc:sldMk cId="3978956103" sldId="3973"/>
            <ac:spMk id="3" creationId="{33FCFA26-3130-A148-A894-5A430D3960C6}"/>
          </ac:spMkLst>
        </pc:spChg>
        <pc:spChg chg="mod">
          <ac:chgData name="Minhyuk Sung" userId="7383d872-65b7-4091-bdc0-d548419df54b" providerId="ADAL" clId="{CEDBC4CA-D05A-8D42-AFCF-E11A8CF6FC13}" dt="2023-09-17T10:40:33.242" v="2311" actId="1076"/>
          <ac:spMkLst>
            <pc:docMk/>
            <pc:sldMk cId="3978956103" sldId="3973"/>
            <ac:spMk id="7" creationId="{15D4496C-8219-0B45-9E02-5848E497D7E0}"/>
          </ac:spMkLst>
        </pc:spChg>
        <pc:spChg chg="mod">
          <ac:chgData name="Minhyuk Sung" userId="7383d872-65b7-4091-bdc0-d548419df54b" providerId="ADAL" clId="{CEDBC4CA-D05A-8D42-AFCF-E11A8CF6FC13}" dt="2023-09-17T10:40:48.338" v="2315" actId="1076"/>
          <ac:spMkLst>
            <pc:docMk/>
            <pc:sldMk cId="3978956103" sldId="3973"/>
            <ac:spMk id="10" creationId="{FDEDEAE7-CB77-D140-80C9-EE7F762D8D77}"/>
          </ac:spMkLst>
        </pc:spChg>
        <pc:spChg chg="add mod">
          <ac:chgData name="Minhyuk Sung" userId="7383d872-65b7-4091-bdc0-d548419df54b" providerId="ADAL" clId="{CEDBC4CA-D05A-8D42-AFCF-E11A8CF6FC13}" dt="2023-09-17T10:41:56.691" v="2362"/>
          <ac:spMkLst>
            <pc:docMk/>
            <pc:sldMk cId="3978956103" sldId="3973"/>
            <ac:spMk id="11" creationId="{F3931F3E-2FE3-971B-2215-05717332B3E9}"/>
          </ac:spMkLst>
        </pc:spChg>
        <pc:cxnChg chg="mod">
          <ac:chgData name="Minhyuk Sung" userId="7383d872-65b7-4091-bdc0-d548419df54b" providerId="ADAL" clId="{CEDBC4CA-D05A-8D42-AFCF-E11A8CF6FC13}" dt="2023-09-17T10:40:48.338" v="2315" actId="1076"/>
          <ac:cxnSpMkLst>
            <pc:docMk/>
            <pc:sldMk cId="3978956103" sldId="3973"/>
            <ac:cxnSpMk id="9" creationId="{CEEE50BE-59B0-2543-AA53-AEB0A2BF84D7}"/>
          </ac:cxnSpMkLst>
        </pc:cxnChg>
      </pc:sldChg>
      <pc:sldChg chg="addSp delSp modSp add mod">
        <pc:chgData name="Minhyuk Sung" userId="7383d872-65b7-4091-bdc0-d548419df54b" providerId="ADAL" clId="{CEDBC4CA-D05A-8D42-AFCF-E11A8CF6FC13}" dt="2023-09-17T11:58:46.862" v="2699" actId="255"/>
        <pc:sldMkLst>
          <pc:docMk/>
          <pc:sldMk cId="2152754508" sldId="3974"/>
        </pc:sldMkLst>
        <pc:spChg chg="mod">
          <ac:chgData name="Minhyuk Sung" userId="7383d872-65b7-4091-bdc0-d548419df54b" providerId="ADAL" clId="{CEDBC4CA-D05A-8D42-AFCF-E11A8CF6FC13}" dt="2023-09-17T11:58:46.862" v="2699" actId="255"/>
          <ac:spMkLst>
            <pc:docMk/>
            <pc:sldMk cId="2152754508" sldId="3974"/>
            <ac:spMk id="3" creationId="{8923E8E9-873A-234F-B76B-D9CC1CFB6EBC}"/>
          </ac:spMkLst>
        </pc:spChg>
        <pc:spChg chg="del mod">
          <ac:chgData name="Minhyuk Sung" userId="7383d872-65b7-4091-bdc0-d548419df54b" providerId="ADAL" clId="{CEDBC4CA-D05A-8D42-AFCF-E11A8CF6FC13}" dt="2023-09-17T10:39:03.403" v="2304" actId="478"/>
          <ac:spMkLst>
            <pc:docMk/>
            <pc:sldMk cId="2152754508" sldId="3974"/>
            <ac:spMk id="5" creationId="{28D44725-D412-7346-86C8-7871286E76A5}"/>
          </ac:spMkLst>
        </pc:spChg>
        <pc:spChg chg="add mod">
          <ac:chgData name="Minhyuk Sung" userId="7383d872-65b7-4091-bdc0-d548419df54b" providerId="ADAL" clId="{CEDBC4CA-D05A-8D42-AFCF-E11A8CF6FC13}" dt="2023-09-17T10:39:06.256" v="2305"/>
          <ac:spMkLst>
            <pc:docMk/>
            <pc:sldMk cId="2152754508" sldId="3974"/>
            <ac:spMk id="6" creationId="{15CA29DF-946E-E522-B50A-DBF355681462}"/>
          </ac:spMkLst>
        </pc:spChg>
        <pc:picChg chg="mod">
          <ac:chgData name="Minhyuk Sung" userId="7383d872-65b7-4091-bdc0-d548419df54b" providerId="ADAL" clId="{CEDBC4CA-D05A-8D42-AFCF-E11A8CF6FC13}" dt="2023-09-17T10:39:09.809" v="2306" actId="1076"/>
          <ac:picMkLst>
            <pc:docMk/>
            <pc:sldMk cId="2152754508" sldId="3974"/>
            <ac:picMk id="7" creationId="{8F11A606-BEFF-B042-A7CE-14285F06CB1C}"/>
          </ac:picMkLst>
        </pc:picChg>
      </pc:sldChg>
      <pc:sldChg chg="modSp add mod">
        <pc:chgData name="Minhyuk Sung" userId="7383d872-65b7-4091-bdc0-d548419df54b" providerId="ADAL" clId="{CEDBC4CA-D05A-8D42-AFCF-E11A8CF6FC13}" dt="2023-09-17T11:59:43.044" v="2707"/>
        <pc:sldMkLst>
          <pc:docMk/>
          <pc:sldMk cId="642994535" sldId="3975"/>
        </pc:sldMkLst>
        <pc:spChg chg="mod">
          <ac:chgData name="Minhyuk Sung" userId="7383d872-65b7-4091-bdc0-d548419df54b" providerId="ADAL" clId="{CEDBC4CA-D05A-8D42-AFCF-E11A8CF6FC13}" dt="2023-09-17T11:59:43.044" v="2707"/>
          <ac:spMkLst>
            <pc:docMk/>
            <pc:sldMk cId="642994535" sldId="3975"/>
            <ac:spMk id="3" creationId="{9E7E2B3A-3836-C74D-A475-1F30289F5C84}"/>
          </ac:spMkLst>
        </pc:spChg>
      </pc:sldChg>
      <pc:sldChg chg="addSp delSp modSp add mod">
        <pc:chgData name="Minhyuk Sung" userId="7383d872-65b7-4091-bdc0-d548419df54b" providerId="ADAL" clId="{CEDBC4CA-D05A-8D42-AFCF-E11A8CF6FC13}" dt="2023-09-17T10:43:57.354" v="2367" actId="1076"/>
        <pc:sldMkLst>
          <pc:docMk/>
          <pc:sldMk cId="3398058561" sldId="3976"/>
        </pc:sldMkLst>
        <pc:spChg chg="add mod">
          <ac:chgData name="Minhyuk Sung" userId="7383d872-65b7-4091-bdc0-d548419df54b" providerId="ADAL" clId="{CEDBC4CA-D05A-8D42-AFCF-E11A8CF6FC13}" dt="2023-09-17T10:43:52.906" v="2365"/>
          <ac:spMkLst>
            <pc:docMk/>
            <pc:sldMk cId="3398058561" sldId="3976"/>
            <ac:spMk id="5" creationId="{FB850573-A0D7-BDA0-EF61-563149E6BFF1}"/>
          </ac:spMkLst>
        </pc:spChg>
        <pc:spChg chg="del">
          <ac:chgData name="Minhyuk Sung" userId="7383d872-65b7-4091-bdc0-d548419df54b" providerId="ADAL" clId="{CEDBC4CA-D05A-8D42-AFCF-E11A8CF6FC13}" dt="2023-09-17T10:43:55.286" v="2366" actId="478"/>
          <ac:spMkLst>
            <pc:docMk/>
            <pc:sldMk cId="3398058561" sldId="3976"/>
            <ac:spMk id="13" creationId="{93BCEF2B-5A3B-534D-AADB-26A339CB427D}"/>
          </ac:spMkLst>
        </pc:spChg>
        <pc:grpChg chg="mod">
          <ac:chgData name="Minhyuk Sung" userId="7383d872-65b7-4091-bdc0-d548419df54b" providerId="ADAL" clId="{CEDBC4CA-D05A-8D42-AFCF-E11A8CF6FC13}" dt="2023-09-17T10:43:57.354" v="2367" actId="1076"/>
          <ac:grpSpMkLst>
            <pc:docMk/>
            <pc:sldMk cId="3398058561" sldId="3976"/>
            <ac:grpSpMk id="12" creationId="{1359335E-599F-6D41-BB63-73488D48F2C1}"/>
          </ac:grpSpMkLst>
        </pc:grpChg>
      </pc:sldChg>
      <pc:sldChg chg="addSp modSp add mod">
        <pc:chgData name="Minhyuk Sung" userId="7383d872-65b7-4091-bdc0-d548419df54b" providerId="ADAL" clId="{CEDBC4CA-D05A-8D42-AFCF-E11A8CF6FC13}" dt="2023-09-17T11:36:40.104" v="2652"/>
        <pc:sldMkLst>
          <pc:docMk/>
          <pc:sldMk cId="1027685273" sldId="3978"/>
        </pc:sldMkLst>
        <pc:spChg chg="mod">
          <ac:chgData name="Minhyuk Sung" userId="7383d872-65b7-4091-bdc0-d548419df54b" providerId="ADAL" clId="{CEDBC4CA-D05A-8D42-AFCF-E11A8CF6FC13}" dt="2023-09-17T11:13:50.654" v="2441" actId="6549"/>
          <ac:spMkLst>
            <pc:docMk/>
            <pc:sldMk cId="1027685273" sldId="3978"/>
            <ac:spMk id="3" creationId="{9E7E2B3A-3836-C74D-A475-1F30289F5C84}"/>
          </ac:spMkLst>
        </pc:spChg>
        <pc:spChg chg="add mod">
          <ac:chgData name="Minhyuk Sung" userId="7383d872-65b7-4091-bdc0-d548419df54b" providerId="ADAL" clId="{CEDBC4CA-D05A-8D42-AFCF-E11A8CF6FC13}" dt="2023-09-17T11:36:40.104" v="2652"/>
          <ac:spMkLst>
            <pc:docMk/>
            <pc:sldMk cId="1027685273" sldId="3978"/>
            <ac:spMk id="5" creationId="{5F778784-E1BE-B666-3C0E-B171E7FF28EB}"/>
          </ac:spMkLst>
        </pc:spChg>
      </pc:sldChg>
      <pc:sldChg chg="modSp add mod">
        <pc:chgData name="Minhyuk Sung" userId="7383d872-65b7-4091-bdc0-d548419df54b" providerId="ADAL" clId="{CEDBC4CA-D05A-8D42-AFCF-E11A8CF6FC13}" dt="2023-09-17T12:02:30.131" v="2710" actId="207"/>
        <pc:sldMkLst>
          <pc:docMk/>
          <pc:sldMk cId="1550015328" sldId="3979"/>
        </pc:sldMkLst>
        <pc:spChg chg="mod">
          <ac:chgData name="Minhyuk Sung" userId="7383d872-65b7-4091-bdc0-d548419df54b" providerId="ADAL" clId="{CEDBC4CA-D05A-8D42-AFCF-E11A8CF6FC13}" dt="2023-09-17T12:02:30.131" v="2710" actId="207"/>
          <ac:spMkLst>
            <pc:docMk/>
            <pc:sldMk cId="1550015328" sldId="3979"/>
            <ac:spMk id="3" creationId="{9E7E2B3A-3836-C74D-A475-1F30289F5C84}"/>
          </ac:spMkLst>
        </pc:spChg>
      </pc:sldChg>
      <pc:sldChg chg="addSp delSp modSp add mod modAnim">
        <pc:chgData name="Minhyuk Sung" userId="7383d872-65b7-4091-bdc0-d548419df54b" providerId="ADAL" clId="{CEDBC4CA-D05A-8D42-AFCF-E11A8CF6FC13}" dt="2023-09-17T11:26:48.129" v="2508"/>
        <pc:sldMkLst>
          <pc:docMk/>
          <pc:sldMk cId="1344418504" sldId="3980"/>
        </pc:sldMkLst>
        <pc:spChg chg="add del mod">
          <ac:chgData name="Minhyuk Sung" userId="7383d872-65b7-4091-bdc0-d548419df54b" providerId="ADAL" clId="{CEDBC4CA-D05A-8D42-AFCF-E11A8CF6FC13}" dt="2023-09-17T11:25:29.449" v="2498" actId="478"/>
          <ac:spMkLst>
            <pc:docMk/>
            <pc:sldMk cId="1344418504" sldId="3980"/>
            <ac:spMk id="3" creationId="{3C038519-B9F3-1BF1-0652-415D42E64D6F}"/>
          </ac:spMkLst>
        </pc:spChg>
        <pc:spChg chg="add mod">
          <ac:chgData name="Minhyuk Sung" userId="7383d872-65b7-4091-bdc0-d548419df54b" providerId="ADAL" clId="{CEDBC4CA-D05A-8D42-AFCF-E11A8CF6FC13}" dt="2023-09-17T11:25:29.866" v="2499"/>
          <ac:spMkLst>
            <pc:docMk/>
            <pc:sldMk cId="1344418504" sldId="3980"/>
            <ac:spMk id="5" creationId="{872A1935-5C27-0D45-4775-67D32B4003DA}"/>
          </ac:spMkLst>
        </pc:spChg>
        <pc:spChg chg="del">
          <ac:chgData name="Minhyuk Sung" userId="7383d872-65b7-4091-bdc0-d548419df54b" providerId="ADAL" clId="{CEDBC4CA-D05A-8D42-AFCF-E11A8CF6FC13}" dt="2023-09-17T11:21:12.295" v="2460" actId="478"/>
          <ac:spMkLst>
            <pc:docMk/>
            <pc:sldMk cId="1344418504" sldId="3980"/>
            <ac:spMk id="16" creationId="{6FB018EF-B21C-7748-96F5-999E745CCC2C}"/>
          </ac:spMkLst>
        </pc:spChg>
        <pc:grpChg chg="del mod">
          <ac:chgData name="Minhyuk Sung" userId="7383d872-65b7-4091-bdc0-d548419df54b" providerId="ADAL" clId="{CEDBC4CA-D05A-8D42-AFCF-E11A8CF6FC13}" dt="2023-09-17T11:26:07.044" v="2500" actId="478"/>
          <ac:grpSpMkLst>
            <pc:docMk/>
            <pc:sldMk cId="1344418504" sldId="3980"/>
            <ac:grpSpMk id="15" creationId="{F63AA8BF-6B68-FD4F-920C-6F81287E67F3}"/>
          </ac:grpSpMkLst>
        </pc:grpChg>
        <pc:picChg chg="add mod">
          <ac:chgData name="Minhyuk Sung" userId="7383d872-65b7-4091-bdc0-d548419df54b" providerId="ADAL" clId="{CEDBC4CA-D05A-8D42-AFCF-E11A8CF6FC13}" dt="2023-09-17T11:26:37.124" v="2506" actId="1076"/>
          <ac:picMkLst>
            <pc:docMk/>
            <pc:sldMk cId="1344418504" sldId="3980"/>
            <ac:picMk id="6" creationId="{4041075C-46B6-1EC2-387A-E0AF8C738D89}"/>
          </ac:picMkLst>
        </pc:picChg>
      </pc:sldChg>
      <pc:sldChg chg="add del">
        <pc:chgData name="Minhyuk Sung" userId="7383d872-65b7-4091-bdc0-d548419df54b" providerId="ADAL" clId="{CEDBC4CA-D05A-8D42-AFCF-E11A8CF6FC13}" dt="2023-09-17T11:21:59.895" v="2495" actId="2696"/>
        <pc:sldMkLst>
          <pc:docMk/>
          <pc:sldMk cId="558889421" sldId="3981"/>
        </pc:sldMkLst>
      </pc:sldChg>
      <pc:sldChg chg="modSp add mod">
        <pc:chgData name="Minhyuk Sung" userId="7383d872-65b7-4091-bdc0-d548419df54b" providerId="ADAL" clId="{CEDBC4CA-D05A-8D42-AFCF-E11A8CF6FC13}" dt="2023-09-17T08:38:48.600" v="2183" actId="2710"/>
        <pc:sldMkLst>
          <pc:docMk/>
          <pc:sldMk cId="4191922788" sldId="3982"/>
        </pc:sldMkLst>
        <pc:spChg chg="mod">
          <ac:chgData name="Minhyuk Sung" userId="7383d872-65b7-4091-bdc0-d548419df54b" providerId="ADAL" clId="{CEDBC4CA-D05A-8D42-AFCF-E11A8CF6FC13}" dt="2023-09-17T08:38:39.836" v="2178" actId="2710"/>
          <ac:spMkLst>
            <pc:docMk/>
            <pc:sldMk cId="4191922788" sldId="3982"/>
            <ac:spMk id="5" creationId="{1360D01C-E88E-F14E-AFB5-C2C1ECA49C03}"/>
          </ac:spMkLst>
        </pc:spChg>
        <pc:spChg chg="mod">
          <ac:chgData name="Minhyuk Sung" userId="7383d872-65b7-4091-bdc0-d548419df54b" providerId="ADAL" clId="{CEDBC4CA-D05A-8D42-AFCF-E11A8CF6FC13}" dt="2023-09-17T08:38:48.600" v="2183" actId="2710"/>
          <ac:spMkLst>
            <pc:docMk/>
            <pc:sldMk cId="4191922788" sldId="3982"/>
            <ac:spMk id="6" creationId="{EA6211F7-0A08-824A-950B-9BBBC6A5D285}"/>
          </ac:spMkLst>
        </pc:spChg>
        <pc:picChg chg="mod">
          <ac:chgData name="Minhyuk Sung" userId="7383d872-65b7-4091-bdc0-d548419df54b" providerId="ADAL" clId="{CEDBC4CA-D05A-8D42-AFCF-E11A8CF6FC13}" dt="2023-09-17T08:38:45.929" v="2182" actId="1076"/>
          <ac:picMkLst>
            <pc:docMk/>
            <pc:sldMk cId="4191922788" sldId="3982"/>
            <ac:picMk id="7170" creationId="{9DB59C2F-8BC9-597A-CF64-B6E9337EAA31}"/>
          </ac:picMkLst>
        </pc:picChg>
      </pc:sldChg>
      <pc:sldChg chg="addSp modSp new mod">
        <pc:chgData name="Minhyuk Sung" userId="7383d872-65b7-4091-bdc0-d548419df54b" providerId="ADAL" clId="{CEDBC4CA-D05A-8D42-AFCF-E11A8CF6FC13}" dt="2023-09-17T06:38:01.333" v="153" actId="1076"/>
        <pc:sldMkLst>
          <pc:docMk/>
          <pc:sldMk cId="217886317" sldId="3983"/>
        </pc:sldMkLst>
        <pc:spChg chg="mod">
          <ac:chgData name="Minhyuk Sung" userId="7383d872-65b7-4091-bdc0-d548419df54b" providerId="ADAL" clId="{CEDBC4CA-D05A-8D42-AFCF-E11A8CF6FC13}" dt="2023-09-17T06:36:04.380" v="69" actId="20577"/>
          <ac:spMkLst>
            <pc:docMk/>
            <pc:sldMk cId="217886317" sldId="3983"/>
            <ac:spMk id="2" creationId="{4EA43A31-3427-9313-FA84-E21DFFC20165}"/>
          </ac:spMkLst>
        </pc:spChg>
        <pc:spChg chg="mod">
          <ac:chgData name="Minhyuk Sung" userId="7383d872-65b7-4091-bdc0-d548419df54b" providerId="ADAL" clId="{CEDBC4CA-D05A-8D42-AFCF-E11A8CF6FC13}" dt="2023-09-17T06:37:28.901" v="145"/>
          <ac:spMkLst>
            <pc:docMk/>
            <pc:sldMk cId="217886317" sldId="3983"/>
            <ac:spMk id="3" creationId="{097D702A-5A7B-588B-E872-4BC15B761C4A}"/>
          </ac:spMkLst>
        </pc:spChg>
        <pc:spChg chg="mod">
          <ac:chgData name="Minhyuk Sung" userId="7383d872-65b7-4091-bdc0-d548419df54b" providerId="ADAL" clId="{CEDBC4CA-D05A-8D42-AFCF-E11A8CF6FC13}" dt="2023-09-17T06:38:01.333" v="153" actId="1076"/>
          <ac:spMkLst>
            <pc:docMk/>
            <pc:sldMk cId="217886317" sldId="3983"/>
            <ac:spMk id="7" creationId="{D7D5DD73-FF00-E1CD-367B-D4E3D749FD46}"/>
          </ac:spMkLst>
        </pc:spChg>
        <pc:spChg chg="mod">
          <ac:chgData name="Minhyuk Sung" userId="7383d872-65b7-4091-bdc0-d548419df54b" providerId="ADAL" clId="{CEDBC4CA-D05A-8D42-AFCF-E11A8CF6FC13}" dt="2023-09-17T06:38:01.333" v="153" actId="1076"/>
          <ac:spMkLst>
            <pc:docMk/>
            <pc:sldMk cId="217886317" sldId="3983"/>
            <ac:spMk id="8" creationId="{B1B5D15F-5CA4-BEA4-C261-EE36D82023B2}"/>
          </ac:spMkLst>
        </pc:spChg>
        <pc:spChg chg="add mod">
          <ac:chgData name="Minhyuk Sung" userId="7383d872-65b7-4091-bdc0-d548419df54b" providerId="ADAL" clId="{CEDBC4CA-D05A-8D42-AFCF-E11A8CF6FC13}" dt="2023-09-17T06:38:01.333" v="153" actId="1076"/>
          <ac:spMkLst>
            <pc:docMk/>
            <pc:sldMk cId="217886317" sldId="3983"/>
            <ac:spMk id="11" creationId="{55549FD2-4F52-3329-C83E-0FBCF7BD1ACD}"/>
          </ac:spMkLst>
        </pc:spChg>
        <pc:spChg chg="add mod">
          <ac:chgData name="Minhyuk Sung" userId="7383d872-65b7-4091-bdc0-d548419df54b" providerId="ADAL" clId="{CEDBC4CA-D05A-8D42-AFCF-E11A8CF6FC13}" dt="2023-09-17T06:38:01.333" v="153" actId="1076"/>
          <ac:spMkLst>
            <pc:docMk/>
            <pc:sldMk cId="217886317" sldId="3983"/>
            <ac:spMk id="13" creationId="{CD4D54DF-7F7D-ED05-5F92-A270A8333D1B}"/>
          </ac:spMkLst>
        </pc:spChg>
        <pc:spChg chg="add mod">
          <ac:chgData name="Minhyuk Sung" userId="7383d872-65b7-4091-bdc0-d548419df54b" providerId="ADAL" clId="{CEDBC4CA-D05A-8D42-AFCF-E11A8CF6FC13}" dt="2023-09-17T06:38:01.333" v="153" actId="1076"/>
          <ac:spMkLst>
            <pc:docMk/>
            <pc:sldMk cId="217886317" sldId="3983"/>
            <ac:spMk id="14" creationId="{C1E67282-D9BC-2BA9-1AA3-11D7FB87DABC}"/>
          </ac:spMkLst>
        </pc:spChg>
        <pc:spChg chg="add mod">
          <ac:chgData name="Minhyuk Sung" userId="7383d872-65b7-4091-bdc0-d548419df54b" providerId="ADAL" clId="{CEDBC4CA-D05A-8D42-AFCF-E11A8CF6FC13}" dt="2023-09-17T06:38:01.333" v="153" actId="1076"/>
          <ac:spMkLst>
            <pc:docMk/>
            <pc:sldMk cId="217886317" sldId="3983"/>
            <ac:spMk id="15" creationId="{0754E02E-D6B7-5794-4BD1-53A2E0AE8A71}"/>
          </ac:spMkLst>
        </pc:spChg>
        <pc:grpChg chg="add mod">
          <ac:chgData name="Minhyuk Sung" userId="7383d872-65b7-4091-bdc0-d548419df54b" providerId="ADAL" clId="{CEDBC4CA-D05A-8D42-AFCF-E11A8CF6FC13}" dt="2023-09-17T06:38:01.333" v="153" actId="1076"/>
          <ac:grpSpMkLst>
            <pc:docMk/>
            <pc:sldMk cId="217886317" sldId="3983"/>
            <ac:grpSpMk id="5" creationId="{5C503E43-9A68-13AF-5E18-48A159091320}"/>
          </ac:grpSpMkLst>
        </pc:grpChg>
        <pc:grpChg chg="add mod">
          <ac:chgData name="Minhyuk Sung" userId="7383d872-65b7-4091-bdc0-d548419df54b" providerId="ADAL" clId="{CEDBC4CA-D05A-8D42-AFCF-E11A8CF6FC13}" dt="2023-09-17T06:38:01.333" v="153" actId="1076"/>
          <ac:grpSpMkLst>
            <pc:docMk/>
            <pc:sldMk cId="217886317" sldId="3983"/>
            <ac:grpSpMk id="18" creationId="{6EBA22A2-A290-5AF6-4792-8414979148C5}"/>
          </ac:grpSpMkLst>
        </pc:grpChg>
        <pc:picChg chg="mod">
          <ac:chgData name="Minhyuk Sung" userId="7383d872-65b7-4091-bdc0-d548419df54b" providerId="ADAL" clId="{CEDBC4CA-D05A-8D42-AFCF-E11A8CF6FC13}" dt="2023-09-17T06:38:01.333" v="153" actId="1076"/>
          <ac:picMkLst>
            <pc:docMk/>
            <pc:sldMk cId="217886317" sldId="3983"/>
            <ac:picMk id="6" creationId="{C305D6FC-396C-22AD-8636-F40558D69D64}"/>
          </ac:picMkLst>
        </pc:picChg>
        <pc:picChg chg="mod">
          <ac:chgData name="Minhyuk Sung" userId="7383d872-65b7-4091-bdc0-d548419df54b" providerId="ADAL" clId="{CEDBC4CA-D05A-8D42-AFCF-E11A8CF6FC13}" dt="2023-09-17T06:38:01.333" v="153" actId="1076"/>
          <ac:picMkLst>
            <pc:docMk/>
            <pc:sldMk cId="217886317" sldId="3983"/>
            <ac:picMk id="9" creationId="{B882259F-77B3-1C47-5459-51D0927AADD9}"/>
          </ac:picMkLst>
        </pc:picChg>
        <pc:picChg chg="mod">
          <ac:chgData name="Minhyuk Sung" userId="7383d872-65b7-4091-bdc0-d548419df54b" providerId="ADAL" clId="{CEDBC4CA-D05A-8D42-AFCF-E11A8CF6FC13}" dt="2023-09-17T06:38:01.333" v="153" actId="1076"/>
          <ac:picMkLst>
            <pc:docMk/>
            <pc:sldMk cId="217886317" sldId="3983"/>
            <ac:picMk id="10" creationId="{1AE96FE4-E5C2-80A6-7391-257262D6DD38}"/>
          </ac:picMkLst>
        </pc:picChg>
        <pc:picChg chg="add mod">
          <ac:chgData name="Minhyuk Sung" userId="7383d872-65b7-4091-bdc0-d548419df54b" providerId="ADAL" clId="{CEDBC4CA-D05A-8D42-AFCF-E11A8CF6FC13}" dt="2023-09-17T06:38:01.333" v="153" actId="1076"/>
          <ac:picMkLst>
            <pc:docMk/>
            <pc:sldMk cId="217886317" sldId="3983"/>
            <ac:picMk id="12" creationId="{A66A8371-549C-E7CD-C38F-3515173741AA}"/>
          </ac:picMkLst>
        </pc:picChg>
        <pc:cxnChg chg="add mod">
          <ac:chgData name="Minhyuk Sung" userId="7383d872-65b7-4091-bdc0-d548419df54b" providerId="ADAL" clId="{CEDBC4CA-D05A-8D42-AFCF-E11A8CF6FC13}" dt="2023-09-17T06:38:01.333" v="153" actId="1076"/>
          <ac:cxnSpMkLst>
            <pc:docMk/>
            <pc:sldMk cId="217886317" sldId="3983"/>
            <ac:cxnSpMk id="16" creationId="{E89E8F38-D986-4BCE-538A-A372A3ED1C02}"/>
          </ac:cxnSpMkLst>
        </pc:cxnChg>
        <pc:cxnChg chg="add mod">
          <ac:chgData name="Minhyuk Sung" userId="7383d872-65b7-4091-bdc0-d548419df54b" providerId="ADAL" clId="{CEDBC4CA-D05A-8D42-AFCF-E11A8CF6FC13}" dt="2023-09-17T06:38:01.333" v="153" actId="1076"/>
          <ac:cxnSpMkLst>
            <pc:docMk/>
            <pc:sldMk cId="217886317" sldId="3983"/>
            <ac:cxnSpMk id="17" creationId="{DFDBA33C-06A6-C5D1-A808-06867A9EBC5B}"/>
          </ac:cxnSpMkLst>
        </pc:cxnChg>
      </pc:sldChg>
      <pc:sldChg chg="addSp modSp new mod">
        <pc:chgData name="Minhyuk Sung" userId="7383d872-65b7-4091-bdc0-d548419df54b" providerId="ADAL" clId="{CEDBC4CA-D05A-8D42-AFCF-E11A8CF6FC13}" dt="2023-09-17T07:25:13.879" v="1095" actId="20577"/>
        <pc:sldMkLst>
          <pc:docMk/>
          <pc:sldMk cId="1225512245" sldId="3984"/>
        </pc:sldMkLst>
        <pc:spChg chg="mod">
          <ac:chgData name="Minhyuk Sung" userId="7383d872-65b7-4091-bdc0-d548419df54b" providerId="ADAL" clId="{CEDBC4CA-D05A-8D42-AFCF-E11A8CF6FC13}" dt="2023-09-17T06:38:42.851" v="178"/>
          <ac:spMkLst>
            <pc:docMk/>
            <pc:sldMk cId="1225512245" sldId="3984"/>
            <ac:spMk id="2" creationId="{57625401-2E3E-3EA6-E9AB-B504570551E8}"/>
          </ac:spMkLst>
        </pc:spChg>
        <pc:spChg chg="mod">
          <ac:chgData name="Minhyuk Sung" userId="7383d872-65b7-4091-bdc0-d548419df54b" providerId="ADAL" clId="{CEDBC4CA-D05A-8D42-AFCF-E11A8CF6FC13}" dt="2023-09-17T06:38:38.880" v="177" actId="20577"/>
          <ac:spMkLst>
            <pc:docMk/>
            <pc:sldMk cId="1225512245" sldId="3984"/>
            <ac:spMk id="3" creationId="{5B693F65-DDBC-DE56-6D24-00281FF7614B}"/>
          </ac:spMkLst>
        </pc:spChg>
        <pc:spChg chg="add mod">
          <ac:chgData name="Minhyuk Sung" userId="7383d872-65b7-4091-bdc0-d548419df54b" providerId="ADAL" clId="{CEDBC4CA-D05A-8D42-AFCF-E11A8CF6FC13}" dt="2023-09-17T07:25:13.879" v="1095" actId="20577"/>
          <ac:spMkLst>
            <pc:docMk/>
            <pc:sldMk cId="1225512245" sldId="3984"/>
            <ac:spMk id="6" creationId="{69B2A713-0291-3FB3-0F38-F2608B51C73C}"/>
          </ac:spMkLst>
        </pc:spChg>
        <pc:picChg chg="add mod">
          <ac:chgData name="Minhyuk Sung" userId="7383d872-65b7-4091-bdc0-d548419df54b" providerId="ADAL" clId="{CEDBC4CA-D05A-8D42-AFCF-E11A8CF6FC13}" dt="2023-09-17T06:38:33.239" v="156" actId="1076"/>
          <ac:picMkLst>
            <pc:docMk/>
            <pc:sldMk cId="1225512245" sldId="3984"/>
            <ac:picMk id="5" creationId="{688AE8B4-21F8-3F0D-BDD5-D85705C1E9E1}"/>
          </ac:picMkLst>
        </pc:picChg>
      </pc:sldChg>
      <pc:sldChg chg="modSp new mod modAnim">
        <pc:chgData name="Minhyuk Sung" userId="7383d872-65b7-4091-bdc0-d548419df54b" providerId="ADAL" clId="{CEDBC4CA-D05A-8D42-AFCF-E11A8CF6FC13}" dt="2023-09-17T07:25:56.575" v="1099"/>
        <pc:sldMkLst>
          <pc:docMk/>
          <pc:sldMk cId="2121133738" sldId="3985"/>
        </pc:sldMkLst>
        <pc:spChg chg="mod">
          <ac:chgData name="Minhyuk Sung" userId="7383d872-65b7-4091-bdc0-d548419df54b" providerId="ADAL" clId="{CEDBC4CA-D05A-8D42-AFCF-E11A8CF6FC13}" dt="2023-09-17T07:25:54.499" v="1098" actId="20577"/>
          <ac:spMkLst>
            <pc:docMk/>
            <pc:sldMk cId="2121133738" sldId="3985"/>
            <ac:spMk id="2" creationId="{9A8A555F-C355-751E-D3B4-7C38837E91F5}"/>
          </ac:spMkLst>
        </pc:spChg>
        <pc:spChg chg="mod">
          <ac:chgData name="Minhyuk Sung" userId="7383d872-65b7-4091-bdc0-d548419df54b" providerId="ADAL" clId="{CEDBC4CA-D05A-8D42-AFCF-E11A8CF6FC13}" dt="2023-09-17T06:55:57.739" v="725" actId="207"/>
          <ac:spMkLst>
            <pc:docMk/>
            <pc:sldMk cId="2121133738" sldId="3985"/>
            <ac:spMk id="3" creationId="{C499F676-F0F5-BE22-5CC7-DBB9D9276E95}"/>
          </ac:spMkLst>
        </pc:spChg>
      </pc:sldChg>
      <pc:sldChg chg="modSp add mod">
        <pc:chgData name="Minhyuk Sung" userId="7383d872-65b7-4091-bdc0-d548419df54b" providerId="ADAL" clId="{CEDBC4CA-D05A-8D42-AFCF-E11A8CF6FC13}" dt="2023-09-18T00:42:26.891" v="3008" actId="6549"/>
        <pc:sldMkLst>
          <pc:docMk/>
          <pc:sldMk cId="3754497467" sldId="4149"/>
        </pc:sldMkLst>
        <pc:spChg chg="mod">
          <ac:chgData name="Minhyuk Sung" userId="7383d872-65b7-4091-bdc0-d548419df54b" providerId="ADAL" clId="{CEDBC4CA-D05A-8D42-AFCF-E11A8CF6FC13}" dt="2023-09-18T00:42:26.891" v="3008" actId="6549"/>
          <ac:spMkLst>
            <pc:docMk/>
            <pc:sldMk cId="3754497467" sldId="4149"/>
            <ac:spMk id="3" creationId="{DED56CDD-974D-61B0-744E-5FF4762F9424}"/>
          </ac:spMkLst>
        </pc:spChg>
      </pc:sldChg>
      <pc:sldChg chg="modSp add mod">
        <pc:chgData name="Minhyuk Sung" userId="7383d872-65b7-4091-bdc0-d548419df54b" providerId="ADAL" clId="{CEDBC4CA-D05A-8D42-AFCF-E11A8CF6FC13}" dt="2023-09-17T11:36:40.104" v="2652"/>
        <pc:sldMkLst>
          <pc:docMk/>
          <pc:sldMk cId="2638718418" sldId="4158"/>
        </pc:sldMkLst>
        <pc:spChg chg="mod">
          <ac:chgData name="Minhyuk Sung" userId="7383d872-65b7-4091-bdc0-d548419df54b" providerId="ADAL" clId="{CEDBC4CA-D05A-8D42-AFCF-E11A8CF6FC13}" dt="2023-09-17T06:46:02.628" v="210"/>
          <ac:spMkLst>
            <pc:docMk/>
            <pc:sldMk cId="2638718418" sldId="4158"/>
            <ac:spMk id="2" creationId="{F1332D24-90DF-63D0-0FA2-0FF66F71E9BF}"/>
          </ac:spMkLst>
        </pc:spChg>
        <pc:spChg chg="mod">
          <ac:chgData name="Minhyuk Sung" userId="7383d872-65b7-4091-bdc0-d548419df54b" providerId="ADAL" clId="{CEDBC4CA-D05A-8D42-AFCF-E11A8CF6FC13}" dt="2023-09-17T06:45:58.827" v="209" actId="207"/>
          <ac:spMkLst>
            <pc:docMk/>
            <pc:sldMk cId="2638718418" sldId="4158"/>
            <ac:spMk id="6" creationId="{66AD5D81-A64B-8EE8-E139-38A929EF3CEB}"/>
          </ac:spMkLst>
        </pc:spChg>
        <pc:spChg chg="mod">
          <ac:chgData name="Minhyuk Sung" userId="7383d872-65b7-4091-bdc0-d548419df54b" providerId="ADAL" clId="{CEDBC4CA-D05A-8D42-AFCF-E11A8CF6FC13}" dt="2023-09-17T11:36:40.104" v="2652"/>
          <ac:spMkLst>
            <pc:docMk/>
            <pc:sldMk cId="2638718418" sldId="4158"/>
            <ac:spMk id="8" creationId="{5C63AD7F-07B2-AE56-2C0D-375FC56C5645}"/>
          </ac:spMkLst>
        </pc:spChg>
      </pc:sldChg>
      <pc:sldChg chg="modSp add mod">
        <pc:chgData name="Minhyuk Sung" userId="7383d872-65b7-4091-bdc0-d548419df54b" providerId="ADAL" clId="{CEDBC4CA-D05A-8D42-AFCF-E11A8CF6FC13}" dt="2023-09-17T11:36:40.104" v="2652"/>
        <pc:sldMkLst>
          <pc:docMk/>
          <pc:sldMk cId="1808329578" sldId="4159"/>
        </pc:sldMkLst>
        <pc:spChg chg="mod">
          <ac:chgData name="Minhyuk Sung" userId="7383d872-65b7-4091-bdc0-d548419df54b" providerId="ADAL" clId="{CEDBC4CA-D05A-8D42-AFCF-E11A8CF6FC13}" dt="2023-09-17T06:46:04.210" v="211"/>
          <ac:spMkLst>
            <pc:docMk/>
            <pc:sldMk cId="1808329578" sldId="4159"/>
            <ac:spMk id="2" creationId="{F1332D24-90DF-63D0-0FA2-0FF66F71E9BF}"/>
          </ac:spMkLst>
        </pc:spChg>
        <pc:spChg chg="mod">
          <ac:chgData name="Minhyuk Sung" userId="7383d872-65b7-4091-bdc0-d548419df54b" providerId="ADAL" clId="{CEDBC4CA-D05A-8D42-AFCF-E11A8CF6FC13}" dt="2023-09-17T11:36:40.104" v="2652"/>
          <ac:spMkLst>
            <pc:docMk/>
            <pc:sldMk cId="1808329578" sldId="4159"/>
            <ac:spMk id="4" creationId="{60DD1991-A81C-50F5-4222-73979473CADD}"/>
          </ac:spMkLst>
        </pc:spChg>
        <pc:spChg chg="mod">
          <ac:chgData name="Minhyuk Sung" userId="7383d872-65b7-4091-bdc0-d548419df54b" providerId="ADAL" clId="{CEDBC4CA-D05A-8D42-AFCF-E11A8CF6FC13}" dt="2023-09-17T06:45:56.644" v="208" actId="207"/>
          <ac:spMkLst>
            <pc:docMk/>
            <pc:sldMk cId="1808329578" sldId="4159"/>
            <ac:spMk id="6" creationId="{66AD5D81-A64B-8EE8-E139-38A929EF3CEB}"/>
          </ac:spMkLst>
        </pc:spChg>
      </pc:sldChg>
      <pc:sldChg chg="new del">
        <pc:chgData name="Minhyuk Sung" userId="7383d872-65b7-4091-bdc0-d548419df54b" providerId="ADAL" clId="{CEDBC4CA-D05A-8D42-AFCF-E11A8CF6FC13}" dt="2023-09-17T06:58:27.858" v="878" actId="2696"/>
        <pc:sldMkLst>
          <pc:docMk/>
          <pc:sldMk cId="2251257225" sldId="4160"/>
        </pc:sldMkLst>
      </pc:sldChg>
      <pc:sldChg chg="addSp delSp modSp new mod modClrScheme chgLayout">
        <pc:chgData name="Minhyuk Sung" userId="7383d872-65b7-4091-bdc0-d548419df54b" providerId="ADAL" clId="{CEDBC4CA-D05A-8D42-AFCF-E11A8CF6FC13}" dt="2023-09-17T07:38:39.400" v="1331" actId="20577"/>
        <pc:sldMkLst>
          <pc:docMk/>
          <pc:sldMk cId="3644857633" sldId="4160"/>
        </pc:sldMkLst>
        <pc:spChg chg="del mod ord">
          <ac:chgData name="Minhyuk Sung" userId="7383d872-65b7-4091-bdc0-d548419df54b" providerId="ADAL" clId="{CEDBC4CA-D05A-8D42-AFCF-E11A8CF6FC13}" dt="2023-09-17T07:22:03.732" v="880" actId="700"/>
          <ac:spMkLst>
            <pc:docMk/>
            <pc:sldMk cId="3644857633" sldId="4160"/>
            <ac:spMk id="2" creationId="{2031D4E3-ECED-CAF6-6C6E-8B6A277E0DD6}"/>
          </ac:spMkLst>
        </pc:spChg>
        <pc:spChg chg="del mod ord">
          <ac:chgData name="Minhyuk Sung" userId="7383d872-65b7-4091-bdc0-d548419df54b" providerId="ADAL" clId="{CEDBC4CA-D05A-8D42-AFCF-E11A8CF6FC13}" dt="2023-09-17T07:22:03.732" v="880" actId="700"/>
          <ac:spMkLst>
            <pc:docMk/>
            <pc:sldMk cId="3644857633" sldId="4160"/>
            <ac:spMk id="3" creationId="{57FF0A88-CAFB-0CAA-E586-C94D60385241}"/>
          </ac:spMkLst>
        </pc:spChg>
        <pc:spChg chg="mod ord">
          <ac:chgData name="Minhyuk Sung" userId="7383d872-65b7-4091-bdc0-d548419df54b" providerId="ADAL" clId="{CEDBC4CA-D05A-8D42-AFCF-E11A8CF6FC13}" dt="2023-09-17T07:22:03.732" v="880" actId="700"/>
          <ac:spMkLst>
            <pc:docMk/>
            <pc:sldMk cId="3644857633" sldId="4160"/>
            <ac:spMk id="4" creationId="{2D85E181-9B06-3C0D-8F44-4B62DD196B75}"/>
          </ac:spMkLst>
        </pc:spChg>
        <pc:spChg chg="add mod ord">
          <ac:chgData name="Minhyuk Sung" userId="7383d872-65b7-4091-bdc0-d548419df54b" providerId="ADAL" clId="{CEDBC4CA-D05A-8D42-AFCF-E11A8CF6FC13}" dt="2023-09-17T07:22:15.566" v="914" actId="20577"/>
          <ac:spMkLst>
            <pc:docMk/>
            <pc:sldMk cId="3644857633" sldId="4160"/>
            <ac:spMk id="5" creationId="{ED1DC699-BF42-5C68-0A95-0652B747E448}"/>
          </ac:spMkLst>
        </pc:spChg>
        <pc:spChg chg="add mod ord">
          <ac:chgData name="Minhyuk Sung" userId="7383d872-65b7-4091-bdc0-d548419df54b" providerId="ADAL" clId="{CEDBC4CA-D05A-8D42-AFCF-E11A8CF6FC13}" dt="2023-09-17T07:35:16.594" v="1302" actId="207"/>
          <ac:spMkLst>
            <pc:docMk/>
            <pc:sldMk cId="3644857633" sldId="4160"/>
            <ac:spMk id="6" creationId="{5CE9FA4E-5310-4BED-5E61-73804E545A31}"/>
          </ac:spMkLst>
        </pc:spChg>
        <pc:spChg chg="add mod">
          <ac:chgData name="Minhyuk Sung" userId="7383d872-65b7-4091-bdc0-d548419df54b" providerId="ADAL" clId="{CEDBC4CA-D05A-8D42-AFCF-E11A8CF6FC13}" dt="2023-09-17T07:38:39.400" v="1331" actId="20577"/>
          <ac:spMkLst>
            <pc:docMk/>
            <pc:sldMk cId="3644857633" sldId="4160"/>
            <ac:spMk id="9" creationId="{09F941BA-C55A-5C00-212E-1D8B56658D52}"/>
          </ac:spMkLst>
        </pc:spChg>
        <pc:picChg chg="add mod">
          <ac:chgData name="Minhyuk Sung" userId="7383d872-65b7-4091-bdc0-d548419df54b" providerId="ADAL" clId="{CEDBC4CA-D05A-8D42-AFCF-E11A8CF6FC13}" dt="2023-09-17T07:35:10.142" v="1301" actId="1076"/>
          <ac:picMkLst>
            <pc:docMk/>
            <pc:sldMk cId="3644857633" sldId="4160"/>
            <ac:picMk id="8" creationId="{E5DE1314-0094-37B1-C3C7-943AFCA30BBF}"/>
          </ac:picMkLst>
        </pc:picChg>
      </pc:sldChg>
      <pc:sldChg chg="addSp delSp modSp add mod">
        <pc:chgData name="Minhyuk Sung" userId="7383d872-65b7-4091-bdc0-d548419df54b" providerId="ADAL" clId="{CEDBC4CA-D05A-8D42-AFCF-E11A8CF6FC13}" dt="2023-09-17T07:40:33.762" v="1364"/>
        <pc:sldMkLst>
          <pc:docMk/>
          <pc:sldMk cId="412972660" sldId="4161"/>
        </pc:sldMkLst>
        <pc:spChg chg="mod">
          <ac:chgData name="Minhyuk Sung" userId="7383d872-65b7-4091-bdc0-d548419df54b" providerId="ADAL" clId="{CEDBC4CA-D05A-8D42-AFCF-E11A8CF6FC13}" dt="2023-09-17T07:29:11.461" v="1138"/>
          <ac:spMkLst>
            <pc:docMk/>
            <pc:sldMk cId="412972660" sldId="4161"/>
            <ac:spMk id="4" creationId="{C288CDEC-D580-5440-B384-9E0831B1199D}"/>
          </ac:spMkLst>
        </pc:spChg>
        <pc:spChg chg="add del">
          <ac:chgData name="Minhyuk Sung" userId="7383d872-65b7-4091-bdc0-d548419df54b" providerId="ADAL" clId="{CEDBC4CA-D05A-8D42-AFCF-E11A8CF6FC13}" dt="2023-09-17T07:30:51.748" v="1153" actId="22"/>
          <ac:spMkLst>
            <pc:docMk/>
            <pc:sldMk cId="412972660" sldId="4161"/>
            <ac:spMk id="7" creationId="{DF21AB0B-44B2-BEFB-2CD3-C2C299AE761D}"/>
          </ac:spMkLst>
        </pc:spChg>
        <pc:spChg chg="mod">
          <ac:chgData name="Minhyuk Sung" userId="7383d872-65b7-4091-bdc0-d548419df54b" providerId="ADAL" clId="{CEDBC4CA-D05A-8D42-AFCF-E11A8CF6FC13}" dt="2023-09-17T07:30:53.302" v="1154"/>
          <ac:spMkLst>
            <pc:docMk/>
            <pc:sldMk cId="412972660" sldId="4161"/>
            <ac:spMk id="26" creationId="{170C6BF1-5DAF-2A46-8B65-5ADC536DA2B5}"/>
          </ac:spMkLst>
        </pc:spChg>
        <pc:spChg chg="mod">
          <ac:chgData name="Minhyuk Sung" userId="7383d872-65b7-4091-bdc0-d548419df54b" providerId="ADAL" clId="{CEDBC4CA-D05A-8D42-AFCF-E11A8CF6FC13}" dt="2023-09-17T07:40:33.762" v="1364"/>
          <ac:spMkLst>
            <pc:docMk/>
            <pc:sldMk cId="412972660" sldId="4161"/>
            <ac:spMk id="323" creationId="{00000000-0000-0000-0000-000000000000}"/>
          </ac:spMkLst>
        </pc:spChg>
      </pc:sldChg>
      <pc:sldChg chg="add del">
        <pc:chgData name="Minhyuk Sung" userId="7383d872-65b7-4091-bdc0-d548419df54b" providerId="ADAL" clId="{CEDBC4CA-D05A-8D42-AFCF-E11A8CF6FC13}" dt="2023-09-17T07:28:12.177" v="1133" actId="2696"/>
        <pc:sldMkLst>
          <pc:docMk/>
          <pc:sldMk cId="2811371299" sldId="4161"/>
        </pc:sldMkLst>
      </pc:sldChg>
      <pc:sldChg chg="addSp delSp modSp new mod">
        <pc:chgData name="Minhyuk Sung" userId="7383d872-65b7-4091-bdc0-d548419df54b" providerId="ADAL" clId="{CEDBC4CA-D05A-8D42-AFCF-E11A8CF6FC13}" dt="2023-09-17T07:56:05.025" v="1411"/>
        <pc:sldMkLst>
          <pc:docMk/>
          <pc:sldMk cId="1403049341" sldId="4162"/>
        </pc:sldMkLst>
        <pc:spChg chg="mod">
          <ac:chgData name="Minhyuk Sung" userId="7383d872-65b7-4091-bdc0-d548419df54b" providerId="ADAL" clId="{CEDBC4CA-D05A-8D42-AFCF-E11A8CF6FC13}" dt="2023-09-17T07:40:14.085" v="1351" actId="20577"/>
          <ac:spMkLst>
            <pc:docMk/>
            <pc:sldMk cId="1403049341" sldId="4162"/>
            <ac:spMk id="2" creationId="{245BEA6B-FCC8-6D97-A6B4-713B77639528}"/>
          </ac:spMkLst>
        </pc:spChg>
        <pc:spChg chg="mod">
          <ac:chgData name="Minhyuk Sung" userId="7383d872-65b7-4091-bdc0-d548419df54b" providerId="ADAL" clId="{CEDBC4CA-D05A-8D42-AFCF-E11A8CF6FC13}" dt="2023-09-17T07:54:35.055" v="1391" actId="1076"/>
          <ac:spMkLst>
            <pc:docMk/>
            <pc:sldMk cId="1403049341" sldId="4162"/>
            <ac:spMk id="3" creationId="{1835D486-66B6-0681-958B-FB3CD55AC257}"/>
          </ac:spMkLst>
        </pc:spChg>
        <pc:spChg chg="add mod">
          <ac:chgData name="Minhyuk Sung" userId="7383d872-65b7-4091-bdc0-d548419df54b" providerId="ADAL" clId="{CEDBC4CA-D05A-8D42-AFCF-E11A8CF6FC13}" dt="2023-09-17T07:56:05.025" v="1411"/>
          <ac:spMkLst>
            <pc:docMk/>
            <pc:sldMk cId="1403049341" sldId="4162"/>
            <ac:spMk id="7" creationId="{D77C1227-2D96-C956-904C-562395C3E4FF}"/>
          </ac:spMkLst>
        </pc:spChg>
        <pc:picChg chg="add del mod">
          <ac:chgData name="Minhyuk Sung" userId="7383d872-65b7-4091-bdc0-d548419df54b" providerId="ADAL" clId="{CEDBC4CA-D05A-8D42-AFCF-E11A8CF6FC13}" dt="2023-09-17T07:54:36.873" v="1392" actId="478"/>
          <ac:picMkLst>
            <pc:docMk/>
            <pc:sldMk cId="1403049341" sldId="4162"/>
            <ac:picMk id="6" creationId="{C9FABD2F-989A-0D9D-E832-623BCDD12A23}"/>
          </ac:picMkLst>
        </pc:picChg>
        <pc:picChg chg="add mod">
          <ac:chgData name="Minhyuk Sung" userId="7383d872-65b7-4091-bdc0-d548419df54b" providerId="ADAL" clId="{CEDBC4CA-D05A-8D42-AFCF-E11A8CF6FC13}" dt="2023-09-17T07:54:41.351" v="1394" actId="1076"/>
          <ac:picMkLst>
            <pc:docMk/>
            <pc:sldMk cId="1403049341" sldId="4162"/>
            <ac:picMk id="1026" creationId="{432A9663-09C6-FB99-B39A-C37E40DF7523}"/>
          </ac:picMkLst>
        </pc:picChg>
      </pc:sldChg>
      <pc:sldChg chg="addSp delSp modSp add mod delAnim modAnim chgLayout">
        <pc:chgData name="Minhyuk Sung" userId="7383d872-65b7-4091-bdc0-d548419df54b" providerId="ADAL" clId="{CEDBC4CA-D05A-8D42-AFCF-E11A8CF6FC13}" dt="2023-09-18T00:50:35.256" v="3011"/>
        <pc:sldMkLst>
          <pc:docMk/>
          <pc:sldMk cId="1061917761" sldId="4163"/>
        </pc:sldMkLst>
        <pc:spChg chg="del">
          <ac:chgData name="Minhyuk Sung" userId="7383d872-65b7-4091-bdc0-d548419df54b" providerId="ADAL" clId="{CEDBC4CA-D05A-8D42-AFCF-E11A8CF6FC13}" dt="2023-09-17T07:30:37.030" v="1143" actId="478"/>
          <ac:spMkLst>
            <pc:docMk/>
            <pc:sldMk cId="1061917761" sldId="4163"/>
            <ac:spMk id="2" creationId="{6C51DA0B-9F38-6B59-AFDB-815D7A885DFA}"/>
          </ac:spMkLst>
        </pc:spChg>
        <pc:spChg chg="mod ord">
          <ac:chgData name="Minhyuk Sung" userId="7383d872-65b7-4091-bdc0-d548419df54b" providerId="ADAL" clId="{CEDBC4CA-D05A-8D42-AFCF-E11A8CF6FC13}" dt="2023-09-17T07:31:54.119" v="1155" actId="700"/>
          <ac:spMkLst>
            <pc:docMk/>
            <pc:sldMk cId="1061917761" sldId="4163"/>
            <ac:spMk id="3" creationId="{7E09EA88-E6BE-9D48-B3E4-E588BD07035B}"/>
          </ac:spMkLst>
        </pc:spChg>
        <pc:spChg chg="mod ord">
          <ac:chgData name="Minhyuk Sung" userId="7383d872-65b7-4091-bdc0-d548419df54b" providerId="ADAL" clId="{CEDBC4CA-D05A-8D42-AFCF-E11A8CF6FC13}" dt="2023-09-17T07:41:13.339" v="1374" actId="207"/>
          <ac:spMkLst>
            <pc:docMk/>
            <pc:sldMk cId="1061917761" sldId="4163"/>
            <ac:spMk id="4" creationId="{C288CDEC-D580-5440-B384-9E0831B1199D}"/>
          </ac:spMkLst>
        </pc:spChg>
        <pc:spChg chg="del">
          <ac:chgData name="Minhyuk Sung" userId="7383d872-65b7-4091-bdc0-d548419df54b" providerId="ADAL" clId="{CEDBC4CA-D05A-8D42-AFCF-E11A8CF6FC13}" dt="2023-09-17T07:30:37.030" v="1143" actId="478"/>
          <ac:spMkLst>
            <pc:docMk/>
            <pc:sldMk cId="1061917761" sldId="4163"/>
            <ac:spMk id="5" creationId="{4F5A896D-D11C-25AA-CC87-2901FE7A3030}"/>
          </ac:spMkLst>
        </pc:spChg>
        <pc:spChg chg="add mod">
          <ac:chgData name="Minhyuk Sung" userId="7383d872-65b7-4091-bdc0-d548419df54b" providerId="ADAL" clId="{CEDBC4CA-D05A-8D42-AFCF-E11A8CF6FC13}" dt="2023-09-17T07:35:24.760" v="1304" actId="1076"/>
          <ac:spMkLst>
            <pc:docMk/>
            <pc:sldMk cId="1061917761" sldId="4163"/>
            <ac:spMk id="11" creationId="{7E92BA8A-378B-6009-93B9-11221ED073D1}"/>
          </ac:spMkLst>
        </pc:spChg>
        <pc:spChg chg="add mod">
          <ac:chgData name="Minhyuk Sung" userId="7383d872-65b7-4091-bdc0-d548419df54b" providerId="ADAL" clId="{CEDBC4CA-D05A-8D42-AFCF-E11A8CF6FC13}" dt="2023-09-17T07:35:24.760" v="1304" actId="1076"/>
          <ac:spMkLst>
            <pc:docMk/>
            <pc:sldMk cId="1061917761" sldId="4163"/>
            <ac:spMk id="13" creationId="{8D369092-0011-7905-8C0E-40FE877FC5E1}"/>
          </ac:spMkLst>
        </pc:spChg>
        <pc:spChg chg="del mod topLvl">
          <ac:chgData name="Minhyuk Sung" userId="7383d872-65b7-4091-bdc0-d548419df54b" providerId="ADAL" clId="{CEDBC4CA-D05A-8D42-AFCF-E11A8CF6FC13}" dt="2023-09-17T07:33:55.087" v="1285" actId="478"/>
          <ac:spMkLst>
            <pc:docMk/>
            <pc:sldMk cId="1061917761" sldId="4163"/>
            <ac:spMk id="16" creationId="{3F86E41C-90C3-9FEF-B25E-F3387FD0585E}"/>
          </ac:spMkLst>
        </pc:spChg>
        <pc:spChg chg="mod topLvl">
          <ac:chgData name="Minhyuk Sung" userId="7383d872-65b7-4091-bdc0-d548419df54b" providerId="ADAL" clId="{CEDBC4CA-D05A-8D42-AFCF-E11A8CF6FC13}" dt="2023-09-17T07:42:17.409" v="1379" actId="552"/>
          <ac:spMkLst>
            <pc:docMk/>
            <pc:sldMk cId="1061917761" sldId="4163"/>
            <ac:spMk id="18" creationId="{EC03F7C2-AA3D-33AF-A5B5-144E2241A3F9}"/>
          </ac:spMkLst>
        </pc:spChg>
        <pc:spChg chg="del mod topLvl">
          <ac:chgData name="Minhyuk Sung" userId="7383d872-65b7-4091-bdc0-d548419df54b" providerId="ADAL" clId="{CEDBC4CA-D05A-8D42-AFCF-E11A8CF6FC13}" dt="2023-09-17T07:33:45.634" v="1269" actId="478"/>
          <ac:spMkLst>
            <pc:docMk/>
            <pc:sldMk cId="1061917761" sldId="4163"/>
            <ac:spMk id="19" creationId="{A0B7A78B-346E-DBF7-DD8E-E139DAACADED}"/>
          </ac:spMkLst>
        </pc:spChg>
        <pc:spChg chg="add mod">
          <ac:chgData name="Minhyuk Sung" userId="7383d872-65b7-4091-bdc0-d548419df54b" providerId="ADAL" clId="{CEDBC4CA-D05A-8D42-AFCF-E11A8CF6FC13}" dt="2023-09-17T07:35:24.760" v="1304" actId="1076"/>
          <ac:spMkLst>
            <pc:docMk/>
            <pc:sldMk cId="1061917761" sldId="4163"/>
            <ac:spMk id="20" creationId="{149D4F21-234D-E84F-1C3F-B4489E4CD99E}"/>
          </ac:spMkLst>
        </pc:spChg>
        <pc:spChg chg="add del mod">
          <ac:chgData name="Minhyuk Sung" userId="7383d872-65b7-4091-bdc0-d548419df54b" providerId="ADAL" clId="{CEDBC4CA-D05A-8D42-AFCF-E11A8CF6FC13}" dt="2023-09-17T07:41:45.836" v="1376" actId="478"/>
          <ac:spMkLst>
            <pc:docMk/>
            <pc:sldMk cId="1061917761" sldId="4163"/>
            <ac:spMk id="21" creationId="{287AA12E-02CA-2E27-F5A0-1C45DBC7980F}"/>
          </ac:spMkLst>
        </pc:spChg>
        <pc:spChg chg="add mod">
          <ac:chgData name="Minhyuk Sung" userId="7383d872-65b7-4091-bdc0-d548419df54b" providerId="ADAL" clId="{CEDBC4CA-D05A-8D42-AFCF-E11A8CF6FC13}" dt="2023-09-17T07:42:23.727" v="1380" actId="14100"/>
          <ac:spMkLst>
            <pc:docMk/>
            <pc:sldMk cId="1061917761" sldId="4163"/>
            <ac:spMk id="22" creationId="{A8D5DB05-8BF5-95C8-1ED4-B963157067CC}"/>
          </ac:spMkLst>
        </pc:spChg>
        <pc:spChg chg="del">
          <ac:chgData name="Minhyuk Sung" userId="7383d872-65b7-4091-bdc0-d548419df54b" providerId="ADAL" clId="{CEDBC4CA-D05A-8D42-AFCF-E11A8CF6FC13}" dt="2023-09-17T07:30:39.871" v="1144" actId="478"/>
          <ac:spMkLst>
            <pc:docMk/>
            <pc:sldMk cId="1061917761" sldId="4163"/>
            <ac:spMk id="26" creationId="{170C6BF1-5DAF-2A46-8B65-5ADC536DA2B5}"/>
          </ac:spMkLst>
        </pc:spChg>
        <pc:spChg chg="mod ord">
          <ac:chgData name="Minhyuk Sung" userId="7383d872-65b7-4091-bdc0-d548419df54b" providerId="ADAL" clId="{CEDBC4CA-D05A-8D42-AFCF-E11A8CF6FC13}" dt="2023-09-17T07:40:38.456" v="1365"/>
          <ac:spMkLst>
            <pc:docMk/>
            <pc:sldMk cId="1061917761" sldId="4163"/>
            <ac:spMk id="323" creationId="{00000000-0000-0000-0000-000000000000}"/>
          </ac:spMkLst>
        </pc:spChg>
        <pc:spChg chg="del">
          <ac:chgData name="Minhyuk Sung" userId="7383d872-65b7-4091-bdc0-d548419df54b" providerId="ADAL" clId="{CEDBC4CA-D05A-8D42-AFCF-E11A8CF6FC13}" dt="2023-09-17T07:30:37.030" v="1143" actId="478"/>
          <ac:spMkLst>
            <pc:docMk/>
            <pc:sldMk cId="1061917761" sldId="4163"/>
            <ac:spMk id="346" creationId="{00000000-0000-0000-0000-000000000000}"/>
          </ac:spMkLst>
        </pc:spChg>
        <pc:spChg chg="del">
          <ac:chgData name="Minhyuk Sung" userId="7383d872-65b7-4091-bdc0-d548419df54b" providerId="ADAL" clId="{CEDBC4CA-D05A-8D42-AFCF-E11A8CF6FC13}" dt="2023-09-17T07:30:37.030" v="1143" actId="478"/>
          <ac:spMkLst>
            <pc:docMk/>
            <pc:sldMk cId="1061917761" sldId="4163"/>
            <ac:spMk id="347" creationId="{00000000-0000-0000-0000-000000000000}"/>
          </ac:spMkLst>
        </pc:spChg>
        <pc:grpChg chg="add del mod">
          <ac:chgData name="Minhyuk Sung" userId="7383d872-65b7-4091-bdc0-d548419df54b" providerId="ADAL" clId="{CEDBC4CA-D05A-8D42-AFCF-E11A8CF6FC13}" dt="2023-09-17T07:33:55.087" v="1285" actId="478"/>
          <ac:grpSpMkLst>
            <pc:docMk/>
            <pc:sldMk cId="1061917761" sldId="4163"/>
            <ac:grpSpMk id="14" creationId="{8302AB1A-44D8-91C1-6216-E0B25B2EE0B2}"/>
          </ac:grpSpMkLst>
        </pc:grpChg>
        <pc:grpChg chg="add del mod">
          <ac:chgData name="Minhyuk Sung" userId="7383d872-65b7-4091-bdc0-d548419df54b" providerId="ADAL" clId="{CEDBC4CA-D05A-8D42-AFCF-E11A8CF6FC13}" dt="2023-09-17T07:33:45.634" v="1269" actId="478"/>
          <ac:grpSpMkLst>
            <pc:docMk/>
            <pc:sldMk cId="1061917761" sldId="4163"/>
            <ac:grpSpMk id="17" creationId="{467E1CEA-8809-040E-8991-871721F70FA1}"/>
          </ac:grpSpMkLst>
        </pc:grpChg>
        <pc:grpChg chg="del">
          <ac:chgData name="Minhyuk Sung" userId="7383d872-65b7-4091-bdc0-d548419df54b" providerId="ADAL" clId="{CEDBC4CA-D05A-8D42-AFCF-E11A8CF6FC13}" dt="2023-09-17T07:30:27.575" v="1142" actId="478"/>
          <ac:grpSpMkLst>
            <pc:docMk/>
            <pc:sldMk cId="1061917761" sldId="4163"/>
            <ac:grpSpMk id="324" creationId="{00000000-0000-0000-0000-000000000000}"/>
          </ac:grpSpMkLst>
        </pc:grpChg>
        <pc:grpChg chg="del">
          <ac:chgData name="Minhyuk Sung" userId="7383d872-65b7-4091-bdc0-d548419df54b" providerId="ADAL" clId="{CEDBC4CA-D05A-8D42-AFCF-E11A8CF6FC13}" dt="2023-09-17T07:30:27.575" v="1142" actId="478"/>
          <ac:grpSpMkLst>
            <pc:docMk/>
            <pc:sldMk cId="1061917761" sldId="4163"/>
            <ac:grpSpMk id="341" creationId="{00000000-0000-0000-0000-000000000000}"/>
          </ac:grpSpMkLst>
        </pc:grpChg>
        <pc:picChg chg="add mod">
          <ac:chgData name="Minhyuk Sung" userId="7383d872-65b7-4091-bdc0-d548419df54b" providerId="ADAL" clId="{CEDBC4CA-D05A-8D42-AFCF-E11A8CF6FC13}" dt="2023-09-17T07:35:24.760" v="1304" actId="1076"/>
          <ac:picMkLst>
            <pc:docMk/>
            <pc:sldMk cId="1061917761" sldId="4163"/>
            <ac:picMk id="6" creationId="{067BD3D6-6E01-D34B-E6A1-D616B374B885}"/>
          </ac:picMkLst>
        </pc:picChg>
        <pc:picChg chg="add mod">
          <ac:chgData name="Minhyuk Sung" userId="7383d872-65b7-4091-bdc0-d548419df54b" providerId="ADAL" clId="{CEDBC4CA-D05A-8D42-AFCF-E11A8CF6FC13}" dt="2023-09-17T07:35:24.760" v="1304" actId="1076"/>
          <ac:picMkLst>
            <pc:docMk/>
            <pc:sldMk cId="1061917761" sldId="4163"/>
            <ac:picMk id="7" creationId="{DBCD1847-FC9E-7768-C99F-17668133823D}"/>
          </ac:picMkLst>
        </pc:picChg>
        <pc:picChg chg="add mod">
          <ac:chgData name="Minhyuk Sung" userId="7383d872-65b7-4091-bdc0-d548419df54b" providerId="ADAL" clId="{CEDBC4CA-D05A-8D42-AFCF-E11A8CF6FC13}" dt="2023-09-17T07:35:24.760" v="1304" actId="1076"/>
          <ac:picMkLst>
            <pc:docMk/>
            <pc:sldMk cId="1061917761" sldId="4163"/>
            <ac:picMk id="8" creationId="{6E2FD68E-7847-7179-62C6-6386799C1910}"/>
          </ac:picMkLst>
        </pc:picChg>
        <pc:picChg chg="add mod">
          <ac:chgData name="Minhyuk Sung" userId="7383d872-65b7-4091-bdc0-d548419df54b" providerId="ADAL" clId="{CEDBC4CA-D05A-8D42-AFCF-E11A8CF6FC13}" dt="2023-09-17T07:35:24.760" v="1304" actId="1076"/>
          <ac:picMkLst>
            <pc:docMk/>
            <pc:sldMk cId="1061917761" sldId="4163"/>
            <ac:picMk id="9" creationId="{8AE3545D-A336-092D-9CEA-0FFD53E83C34}"/>
          </ac:picMkLst>
        </pc:picChg>
        <pc:cxnChg chg="add mod">
          <ac:chgData name="Minhyuk Sung" userId="7383d872-65b7-4091-bdc0-d548419df54b" providerId="ADAL" clId="{CEDBC4CA-D05A-8D42-AFCF-E11A8CF6FC13}" dt="2023-09-17T07:35:24.760" v="1304" actId="1076"/>
          <ac:cxnSpMkLst>
            <pc:docMk/>
            <pc:sldMk cId="1061917761" sldId="4163"/>
            <ac:cxnSpMk id="10" creationId="{080A7E5C-E402-8F42-476F-7479DEEF06B7}"/>
          </ac:cxnSpMkLst>
        </pc:cxnChg>
        <pc:cxnChg chg="add mod">
          <ac:chgData name="Minhyuk Sung" userId="7383d872-65b7-4091-bdc0-d548419df54b" providerId="ADAL" clId="{CEDBC4CA-D05A-8D42-AFCF-E11A8CF6FC13}" dt="2023-09-17T07:35:24.760" v="1304" actId="1076"/>
          <ac:cxnSpMkLst>
            <pc:docMk/>
            <pc:sldMk cId="1061917761" sldId="4163"/>
            <ac:cxnSpMk id="12" creationId="{5367D081-3330-3033-6045-3F2073B2E71A}"/>
          </ac:cxnSpMkLst>
        </pc:cxnChg>
        <pc:cxnChg chg="mod topLvl">
          <ac:chgData name="Minhyuk Sung" userId="7383d872-65b7-4091-bdc0-d548419df54b" providerId="ADAL" clId="{CEDBC4CA-D05A-8D42-AFCF-E11A8CF6FC13}" dt="2023-09-17T07:35:24.760" v="1304" actId="1076"/>
          <ac:cxnSpMkLst>
            <pc:docMk/>
            <pc:sldMk cId="1061917761" sldId="4163"/>
            <ac:cxnSpMk id="15" creationId="{E9982C8B-4A07-D1D3-8CF1-CC85C14F8A0A}"/>
          </ac:cxnSpMkLst>
        </pc:cxnChg>
        <pc:cxnChg chg="mod">
          <ac:chgData name="Minhyuk Sung" userId="7383d872-65b7-4091-bdc0-d548419df54b" providerId="ADAL" clId="{CEDBC4CA-D05A-8D42-AFCF-E11A8CF6FC13}" dt="2023-09-17T07:30:27.575" v="1142" actId="478"/>
          <ac:cxnSpMkLst>
            <pc:docMk/>
            <pc:sldMk cId="1061917761" sldId="4163"/>
            <ac:cxnSpMk id="340" creationId="{00000000-0000-0000-0000-000000000000}"/>
          </ac:cxnSpMkLst>
        </pc:cxnChg>
      </pc:sldChg>
      <pc:sldChg chg="addSp delSp modSp add mod">
        <pc:chgData name="Minhyuk Sung" userId="7383d872-65b7-4091-bdc0-d548419df54b" providerId="ADAL" clId="{CEDBC4CA-D05A-8D42-AFCF-E11A8CF6FC13}" dt="2023-09-17T11:36:40.104" v="2652"/>
        <pc:sldMkLst>
          <pc:docMk/>
          <pc:sldMk cId="2650595793" sldId="4164"/>
        </pc:sldMkLst>
        <pc:spChg chg="mod">
          <ac:chgData name="Minhyuk Sung" userId="7383d872-65b7-4091-bdc0-d548419df54b" providerId="ADAL" clId="{CEDBC4CA-D05A-8D42-AFCF-E11A8CF6FC13}" dt="2023-09-17T07:58:08.434" v="1481"/>
          <ac:spMkLst>
            <pc:docMk/>
            <pc:sldMk cId="2650595793" sldId="4164"/>
            <ac:spMk id="3" creationId="{1835D486-66B6-0681-958B-FB3CD55AC257}"/>
          </ac:spMkLst>
        </pc:spChg>
        <pc:spChg chg="add mod">
          <ac:chgData name="Minhyuk Sung" userId="7383d872-65b7-4091-bdc0-d548419df54b" providerId="ADAL" clId="{CEDBC4CA-D05A-8D42-AFCF-E11A8CF6FC13}" dt="2023-09-17T11:36:40.104" v="2652"/>
          <ac:spMkLst>
            <pc:docMk/>
            <pc:sldMk cId="2650595793" sldId="4164"/>
            <ac:spMk id="6" creationId="{7C618CD2-49F4-57A4-0558-9E15C521C6A6}"/>
          </ac:spMkLst>
        </pc:spChg>
        <pc:picChg chg="add mod">
          <ac:chgData name="Minhyuk Sung" userId="7383d872-65b7-4091-bdc0-d548419df54b" providerId="ADAL" clId="{CEDBC4CA-D05A-8D42-AFCF-E11A8CF6FC13}" dt="2023-09-17T07:58:22.836" v="1486" actId="12788"/>
          <ac:picMkLst>
            <pc:docMk/>
            <pc:sldMk cId="2650595793" sldId="4164"/>
            <ac:picMk id="5" creationId="{883E29F4-70C3-07C6-4E81-080DBEBB4E00}"/>
          </ac:picMkLst>
        </pc:picChg>
        <pc:picChg chg="del">
          <ac:chgData name="Minhyuk Sung" userId="7383d872-65b7-4091-bdc0-d548419df54b" providerId="ADAL" clId="{CEDBC4CA-D05A-8D42-AFCF-E11A8CF6FC13}" dt="2023-09-17T07:56:16.046" v="1413" actId="478"/>
          <ac:picMkLst>
            <pc:docMk/>
            <pc:sldMk cId="2650595793" sldId="4164"/>
            <ac:picMk id="1026" creationId="{432A9663-09C6-FB99-B39A-C37E40DF7523}"/>
          </ac:picMkLst>
        </pc:picChg>
      </pc:sldChg>
      <pc:sldChg chg="addSp delSp modSp add mod">
        <pc:chgData name="Minhyuk Sung" userId="7383d872-65b7-4091-bdc0-d548419df54b" providerId="ADAL" clId="{CEDBC4CA-D05A-8D42-AFCF-E11A8CF6FC13}" dt="2023-09-17T11:36:40.104" v="2652"/>
        <pc:sldMkLst>
          <pc:docMk/>
          <pc:sldMk cId="3808780552" sldId="4165"/>
        </pc:sldMkLst>
        <pc:spChg chg="mod">
          <ac:chgData name="Minhyuk Sung" userId="7383d872-65b7-4091-bdc0-d548419df54b" providerId="ADAL" clId="{CEDBC4CA-D05A-8D42-AFCF-E11A8CF6FC13}" dt="2023-09-17T08:07:37.616" v="1612"/>
          <ac:spMkLst>
            <pc:docMk/>
            <pc:sldMk cId="3808780552" sldId="4165"/>
            <ac:spMk id="3" creationId="{1835D486-66B6-0681-958B-FB3CD55AC257}"/>
          </ac:spMkLst>
        </pc:spChg>
        <pc:spChg chg="del">
          <ac:chgData name="Minhyuk Sung" userId="7383d872-65b7-4091-bdc0-d548419df54b" providerId="ADAL" clId="{CEDBC4CA-D05A-8D42-AFCF-E11A8CF6FC13}" dt="2023-09-17T07:59:28.859" v="1506" actId="478"/>
          <ac:spMkLst>
            <pc:docMk/>
            <pc:sldMk cId="3808780552" sldId="4165"/>
            <ac:spMk id="6" creationId="{7C618CD2-49F4-57A4-0558-9E15C521C6A6}"/>
          </ac:spMkLst>
        </pc:spChg>
        <pc:spChg chg="mod">
          <ac:chgData name="Minhyuk Sung" userId="7383d872-65b7-4091-bdc0-d548419df54b" providerId="ADAL" clId="{CEDBC4CA-D05A-8D42-AFCF-E11A8CF6FC13}" dt="2023-09-17T07:59:11.541" v="1501" actId="553"/>
          <ac:spMkLst>
            <pc:docMk/>
            <pc:sldMk cId="3808780552" sldId="4165"/>
            <ac:spMk id="7" creationId="{D77C1227-2D96-C956-904C-562395C3E4FF}"/>
          </ac:spMkLst>
        </pc:spChg>
        <pc:spChg chg="add mod">
          <ac:chgData name="Minhyuk Sung" userId="7383d872-65b7-4091-bdc0-d548419df54b" providerId="ADAL" clId="{CEDBC4CA-D05A-8D42-AFCF-E11A8CF6FC13}" dt="2023-09-17T11:36:40.104" v="2652"/>
          <ac:spMkLst>
            <pc:docMk/>
            <pc:sldMk cId="3808780552" sldId="4165"/>
            <ac:spMk id="9" creationId="{AF045E92-DD79-C9FD-FFC9-CC18E873DFED}"/>
          </ac:spMkLst>
        </pc:spChg>
        <pc:picChg chg="del">
          <ac:chgData name="Minhyuk Sung" userId="7383d872-65b7-4091-bdc0-d548419df54b" providerId="ADAL" clId="{CEDBC4CA-D05A-8D42-AFCF-E11A8CF6FC13}" dt="2023-09-17T07:59:20.323" v="1502" actId="478"/>
          <ac:picMkLst>
            <pc:docMk/>
            <pc:sldMk cId="3808780552" sldId="4165"/>
            <ac:picMk id="5" creationId="{883E29F4-70C3-07C6-4E81-080DBEBB4E00}"/>
          </ac:picMkLst>
        </pc:picChg>
        <pc:picChg chg="add mod">
          <ac:chgData name="Minhyuk Sung" userId="7383d872-65b7-4091-bdc0-d548419df54b" providerId="ADAL" clId="{CEDBC4CA-D05A-8D42-AFCF-E11A8CF6FC13}" dt="2023-09-17T08:07:45.560" v="1616" actId="1076"/>
          <ac:picMkLst>
            <pc:docMk/>
            <pc:sldMk cId="3808780552" sldId="4165"/>
            <ac:picMk id="8" creationId="{FDC4AEEB-DDA4-7F6F-C44D-2423C6B151F4}"/>
          </ac:picMkLst>
        </pc:picChg>
      </pc:sldChg>
      <pc:sldChg chg="addSp modSp new mod modClrScheme chgLayout">
        <pc:chgData name="Minhyuk Sung" userId="7383d872-65b7-4091-bdc0-d548419df54b" providerId="ADAL" clId="{CEDBC4CA-D05A-8D42-AFCF-E11A8CF6FC13}" dt="2023-09-18T01:03:19.224" v="3237" actId="20577"/>
        <pc:sldMkLst>
          <pc:docMk/>
          <pc:sldMk cId="839284795" sldId="4166"/>
        </pc:sldMkLst>
        <pc:spChg chg="mod ord">
          <ac:chgData name="Minhyuk Sung" userId="7383d872-65b7-4091-bdc0-d548419df54b" providerId="ADAL" clId="{CEDBC4CA-D05A-8D42-AFCF-E11A8CF6FC13}" dt="2023-09-17T08:24:45.820" v="1784" actId="700"/>
          <ac:spMkLst>
            <pc:docMk/>
            <pc:sldMk cId="839284795" sldId="4166"/>
            <ac:spMk id="2" creationId="{C4D0F364-1475-616C-6A38-B017F003A9A6}"/>
          </ac:spMkLst>
        </pc:spChg>
        <pc:spChg chg="mod ord">
          <ac:chgData name="Minhyuk Sung" userId="7383d872-65b7-4091-bdc0-d548419df54b" providerId="ADAL" clId="{CEDBC4CA-D05A-8D42-AFCF-E11A8CF6FC13}" dt="2023-09-17T08:24:45.820" v="1784" actId="700"/>
          <ac:spMkLst>
            <pc:docMk/>
            <pc:sldMk cId="839284795" sldId="4166"/>
            <ac:spMk id="3" creationId="{EFFCECBE-8EF2-66BE-4A1E-CB89244A9CF5}"/>
          </ac:spMkLst>
        </pc:spChg>
        <pc:spChg chg="add mod ord">
          <ac:chgData name="Minhyuk Sung" userId="7383d872-65b7-4091-bdc0-d548419df54b" providerId="ADAL" clId="{CEDBC4CA-D05A-8D42-AFCF-E11A8CF6FC13}" dt="2023-09-18T01:03:19.224" v="3237" actId="20577"/>
          <ac:spMkLst>
            <pc:docMk/>
            <pc:sldMk cId="839284795" sldId="4166"/>
            <ac:spMk id="4" creationId="{77AEEF4A-7142-CD7F-F776-75DE064453E6}"/>
          </ac:spMkLst>
        </pc:spChg>
      </pc:sldChg>
      <pc:sldChg chg="addSp delSp modSp add mod">
        <pc:chgData name="Minhyuk Sung" userId="7383d872-65b7-4091-bdc0-d548419df54b" providerId="ADAL" clId="{CEDBC4CA-D05A-8D42-AFCF-E11A8CF6FC13}" dt="2023-09-17T12:07:51.990" v="2886" actId="1038"/>
        <pc:sldMkLst>
          <pc:docMk/>
          <pc:sldMk cId="434120787" sldId="4167"/>
        </pc:sldMkLst>
        <pc:spChg chg="add del mod">
          <ac:chgData name="Minhyuk Sung" userId="7383d872-65b7-4091-bdc0-d548419df54b" providerId="ADAL" clId="{CEDBC4CA-D05A-8D42-AFCF-E11A8CF6FC13}" dt="2023-09-17T11:25:25.609" v="2496" actId="478"/>
          <ac:spMkLst>
            <pc:docMk/>
            <pc:sldMk cId="434120787" sldId="4167"/>
            <ac:spMk id="3" creationId="{B149EECA-1B90-C92C-AD42-11839E438DFB}"/>
          </ac:spMkLst>
        </pc:spChg>
        <pc:spChg chg="add mod">
          <ac:chgData name="Minhyuk Sung" userId="7383d872-65b7-4091-bdc0-d548419df54b" providerId="ADAL" clId="{CEDBC4CA-D05A-8D42-AFCF-E11A8CF6FC13}" dt="2023-09-17T11:25:26.071" v="2497"/>
          <ac:spMkLst>
            <pc:docMk/>
            <pc:sldMk cId="434120787" sldId="4167"/>
            <ac:spMk id="6" creationId="{7A271857-8068-B48C-9963-032882822666}"/>
          </ac:spMkLst>
        </pc:spChg>
        <pc:spChg chg="add mod">
          <ac:chgData name="Minhyuk Sung" userId="7383d872-65b7-4091-bdc0-d548419df54b" providerId="ADAL" clId="{CEDBC4CA-D05A-8D42-AFCF-E11A8CF6FC13}" dt="2023-09-17T12:06:21.224" v="2783" actId="1038"/>
          <ac:spMkLst>
            <pc:docMk/>
            <pc:sldMk cId="434120787" sldId="4167"/>
            <ac:spMk id="11" creationId="{E5CAA0ED-C4AB-4B12-E13B-485705572ED2}"/>
          </ac:spMkLst>
        </pc:spChg>
        <pc:spChg chg="add mod">
          <ac:chgData name="Minhyuk Sung" userId="7383d872-65b7-4091-bdc0-d548419df54b" providerId="ADAL" clId="{CEDBC4CA-D05A-8D42-AFCF-E11A8CF6FC13}" dt="2023-09-17T12:06:33.099" v="2787" actId="1035"/>
          <ac:spMkLst>
            <pc:docMk/>
            <pc:sldMk cId="434120787" sldId="4167"/>
            <ac:spMk id="14" creationId="{21865EC4-E99F-F449-AEFD-65CE6AAA3007}"/>
          </ac:spMkLst>
        </pc:spChg>
        <pc:spChg chg="add mod">
          <ac:chgData name="Minhyuk Sung" userId="7383d872-65b7-4091-bdc0-d548419df54b" providerId="ADAL" clId="{CEDBC4CA-D05A-8D42-AFCF-E11A8CF6FC13}" dt="2023-09-17T12:06:50.413" v="2793" actId="1035"/>
          <ac:spMkLst>
            <pc:docMk/>
            <pc:sldMk cId="434120787" sldId="4167"/>
            <ac:spMk id="15" creationId="{6476949B-19BC-C573-33AE-B4EE3EB66652}"/>
          </ac:spMkLst>
        </pc:spChg>
        <pc:spChg chg="del">
          <ac:chgData name="Minhyuk Sung" userId="7383d872-65b7-4091-bdc0-d548419df54b" providerId="ADAL" clId="{CEDBC4CA-D05A-8D42-AFCF-E11A8CF6FC13}" dt="2023-09-17T11:21:42.770" v="2463" actId="478"/>
          <ac:spMkLst>
            <pc:docMk/>
            <pc:sldMk cId="434120787" sldId="4167"/>
            <ac:spMk id="16" creationId="{6FB018EF-B21C-7748-96F5-999E745CCC2C}"/>
          </ac:spMkLst>
        </pc:spChg>
        <pc:spChg chg="add mod">
          <ac:chgData name="Minhyuk Sung" userId="7383d872-65b7-4091-bdc0-d548419df54b" providerId="ADAL" clId="{CEDBC4CA-D05A-8D42-AFCF-E11A8CF6FC13}" dt="2023-09-17T12:07:05.811" v="2872" actId="1036"/>
          <ac:spMkLst>
            <pc:docMk/>
            <pc:sldMk cId="434120787" sldId="4167"/>
            <ac:spMk id="17" creationId="{46EBB8EB-412D-0EDD-97AB-F9719320295E}"/>
          </ac:spMkLst>
        </pc:spChg>
        <pc:grpChg chg="mod">
          <ac:chgData name="Minhyuk Sung" userId="7383d872-65b7-4091-bdc0-d548419df54b" providerId="ADAL" clId="{CEDBC4CA-D05A-8D42-AFCF-E11A8CF6FC13}" dt="2023-09-17T11:21:47.560" v="2465" actId="1076"/>
          <ac:grpSpMkLst>
            <pc:docMk/>
            <pc:sldMk cId="434120787" sldId="4167"/>
            <ac:grpSpMk id="8" creationId="{873C01E7-68DB-D342-A131-E85EA3F7F659}"/>
          </ac:grpSpMkLst>
        </pc:grpChg>
        <pc:cxnChg chg="add mod">
          <ac:chgData name="Minhyuk Sung" userId="7383d872-65b7-4091-bdc0-d548419df54b" providerId="ADAL" clId="{CEDBC4CA-D05A-8D42-AFCF-E11A8CF6FC13}" dt="2023-09-17T12:06:10.094" v="2771" actId="14100"/>
          <ac:cxnSpMkLst>
            <pc:docMk/>
            <pc:sldMk cId="434120787" sldId="4167"/>
            <ac:cxnSpMk id="10" creationId="{233FB57D-6137-60E4-8E5C-D73F99A3ACCA}"/>
          </ac:cxnSpMkLst>
        </pc:cxnChg>
        <pc:cxnChg chg="add mod">
          <ac:chgData name="Minhyuk Sung" userId="7383d872-65b7-4091-bdc0-d548419df54b" providerId="ADAL" clId="{CEDBC4CA-D05A-8D42-AFCF-E11A8CF6FC13}" dt="2023-09-17T12:06:33.099" v="2787" actId="1035"/>
          <ac:cxnSpMkLst>
            <pc:docMk/>
            <pc:sldMk cId="434120787" sldId="4167"/>
            <ac:cxnSpMk id="13" creationId="{95FFB76A-F3DD-0A1A-23DF-64F3A90D205C}"/>
          </ac:cxnSpMkLst>
        </pc:cxnChg>
        <pc:cxnChg chg="add mod">
          <ac:chgData name="Minhyuk Sung" userId="7383d872-65b7-4091-bdc0-d548419df54b" providerId="ADAL" clId="{CEDBC4CA-D05A-8D42-AFCF-E11A8CF6FC13}" dt="2023-09-17T12:07:50.446" v="2885" actId="693"/>
          <ac:cxnSpMkLst>
            <pc:docMk/>
            <pc:sldMk cId="434120787" sldId="4167"/>
            <ac:cxnSpMk id="19" creationId="{4BA87A39-F8E1-26F4-83AB-D06452BCDD10}"/>
          </ac:cxnSpMkLst>
        </pc:cxnChg>
        <pc:cxnChg chg="add mod">
          <ac:chgData name="Minhyuk Sung" userId="7383d872-65b7-4091-bdc0-d548419df54b" providerId="ADAL" clId="{CEDBC4CA-D05A-8D42-AFCF-E11A8CF6FC13}" dt="2023-09-17T12:07:51.990" v="2886" actId="1038"/>
          <ac:cxnSpMkLst>
            <pc:docMk/>
            <pc:sldMk cId="434120787" sldId="4167"/>
            <ac:cxnSpMk id="20" creationId="{B0532F70-2168-2471-8D63-8C486E2A62DF}"/>
          </ac:cxnSpMkLst>
        </pc:cxnChg>
      </pc:sldChg>
      <pc:sldChg chg="addSp delSp modSp new mod modClrScheme chgLayout">
        <pc:chgData name="Minhyuk Sung" userId="7383d872-65b7-4091-bdc0-d548419df54b" providerId="ADAL" clId="{CEDBC4CA-D05A-8D42-AFCF-E11A8CF6FC13}" dt="2023-09-17T11:21:56.941" v="2494" actId="20577"/>
        <pc:sldMkLst>
          <pc:docMk/>
          <pc:sldMk cId="3208803074" sldId="4168"/>
        </pc:sldMkLst>
        <pc:spChg chg="del mod ord">
          <ac:chgData name="Minhyuk Sung" userId="7383d872-65b7-4091-bdc0-d548419df54b" providerId="ADAL" clId="{CEDBC4CA-D05A-8D42-AFCF-E11A8CF6FC13}" dt="2023-09-17T11:21:52.043" v="2467" actId="700"/>
          <ac:spMkLst>
            <pc:docMk/>
            <pc:sldMk cId="3208803074" sldId="4168"/>
            <ac:spMk id="2" creationId="{A14FD14A-81FC-D9BB-D5BB-D823CDEEBE81}"/>
          </ac:spMkLst>
        </pc:spChg>
        <pc:spChg chg="del mod ord">
          <ac:chgData name="Minhyuk Sung" userId="7383d872-65b7-4091-bdc0-d548419df54b" providerId="ADAL" clId="{CEDBC4CA-D05A-8D42-AFCF-E11A8CF6FC13}" dt="2023-09-17T11:21:52.043" v="2467" actId="700"/>
          <ac:spMkLst>
            <pc:docMk/>
            <pc:sldMk cId="3208803074" sldId="4168"/>
            <ac:spMk id="3" creationId="{E4AC0C9E-26FA-B935-33AD-8D58BE584585}"/>
          </ac:spMkLst>
        </pc:spChg>
        <pc:spChg chg="mod ord">
          <ac:chgData name="Minhyuk Sung" userId="7383d872-65b7-4091-bdc0-d548419df54b" providerId="ADAL" clId="{CEDBC4CA-D05A-8D42-AFCF-E11A8CF6FC13}" dt="2023-09-17T11:21:52.043" v="2467" actId="700"/>
          <ac:spMkLst>
            <pc:docMk/>
            <pc:sldMk cId="3208803074" sldId="4168"/>
            <ac:spMk id="4" creationId="{D8A0E256-73A2-4232-6495-AE1D0B73970F}"/>
          </ac:spMkLst>
        </pc:spChg>
        <pc:spChg chg="add mod ord">
          <ac:chgData name="Minhyuk Sung" userId="7383d872-65b7-4091-bdc0-d548419df54b" providerId="ADAL" clId="{CEDBC4CA-D05A-8D42-AFCF-E11A8CF6FC13}" dt="2023-09-17T11:21:56.941" v="2494" actId="20577"/>
          <ac:spMkLst>
            <pc:docMk/>
            <pc:sldMk cId="3208803074" sldId="4168"/>
            <ac:spMk id="5" creationId="{648CC670-7A31-6202-5161-584192403D65}"/>
          </ac:spMkLst>
        </pc:spChg>
        <pc:spChg chg="add mod ord">
          <ac:chgData name="Minhyuk Sung" userId="7383d872-65b7-4091-bdc0-d548419df54b" providerId="ADAL" clId="{CEDBC4CA-D05A-8D42-AFCF-E11A8CF6FC13}" dt="2023-09-17T11:21:52.043" v="2467" actId="700"/>
          <ac:spMkLst>
            <pc:docMk/>
            <pc:sldMk cId="3208803074" sldId="4168"/>
            <ac:spMk id="6" creationId="{0D0F17F1-B7BC-E4BE-7335-C3F6067D76FC}"/>
          </ac:spMkLst>
        </pc:spChg>
      </pc:sldChg>
      <pc:sldChg chg="addSp delSp modSp add mod modClrScheme chgLayout">
        <pc:chgData name="Minhyuk Sung" userId="7383d872-65b7-4091-bdc0-d548419df54b" providerId="ADAL" clId="{CEDBC4CA-D05A-8D42-AFCF-E11A8CF6FC13}" dt="2023-09-17T11:36:40.104" v="2652"/>
        <pc:sldMkLst>
          <pc:docMk/>
          <pc:sldMk cId="4158219568" sldId="4169"/>
        </pc:sldMkLst>
        <pc:spChg chg="mod ord">
          <ac:chgData name="Minhyuk Sung" userId="7383d872-65b7-4091-bdc0-d548419df54b" providerId="ADAL" clId="{CEDBC4CA-D05A-8D42-AFCF-E11A8CF6FC13}" dt="2023-09-17T11:34:33.124" v="2633" actId="700"/>
          <ac:spMkLst>
            <pc:docMk/>
            <pc:sldMk cId="4158219568" sldId="4169"/>
            <ac:spMk id="2" creationId="{54787CEC-4E2A-2C4C-8717-44D4BFC7E4B4}"/>
          </ac:spMkLst>
        </pc:spChg>
        <pc:spChg chg="mod ord">
          <ac:chgData name="Minhyuk Sung" userId="7383d872-65b7-4091-bdc0-d548419df54b" providerId="ADAL" clId="{CEDBC4CA-D05A-8D42-AFCF-E11A8CF6FC13}" dt="2023-09-17T11:36:37.278" v="2651"/>
          <ac:spMkLst>
            <pc:docMk/>
            <pc:sldMk cId="4158219568" sldId="4169"/>
            <ac:spMk id="3" creationId="{8923E8E9-873A-234F-B76B-D9CC1CFB6EBC}"/>
          </ac:spMkLst>
        </pc:spChg>
        <pc:spChg chg="mod ord">
          <ac:chgData name="Minhyuk Sung" userId="7383d872-65b7-4091-bdc0-d548419df54b" providerId="ADAL" clId="{CEDBC4CA-D05A-8D42-AFCF-E11A8CF6FC13}" dt="2023-09-17T11:34:33.124" v="2633" actId="700"/>
          <ac:spMkLst>
            <pc:docMk/>
            <pc:sldMk cId="4158219568" sldId="4169"/>
            <ac:spMk id="4" creationId="{A9D54FE2-5AAB-B64D-B2A2-EBDE67F60B70}"/>
          </ac:spMkLst>
        </pc:spChg>
        <pc:spChg chg="mod">
          <ac:chgData name="Minhyuk Sung" userId="7383d872-65b7-4091-bdc0-d548419df54b" providerId="ADAL" clId="{CEDBC4CA-D05A-8D42-AFCF-E11A8CF6FC13}" dt="2023-09-17T11:35:38.063" v="2650" actId="20577"/>
          <ac:spMkLst>
            <pc:docMk/>
            <pc:sldMk cId="4158219568" sldId="4169"/>
            <ac:spMk id="6" creationId="{C3762697-79C2-6024-4E4A-AD40921D2043}"/>
          </ac:spMkLst>
        </pc:spChg>
        <pc:spChg chg="add del mod ord">
          <ac:chgData name="Minhyuk Sung" userId="7383d872-65b7-4091-bdc0-d548419df54b" providerId="ADAL" clId="{CEDBC4CA-D05A-8D42-AFCF-E11A8CF6FC13}" dt="2023-09-17T11:34:35.307" v="2635"/>
          <ac:spMkLst>
            <pc:docMk/>
            <pc:sldMk cId="4158219568" sldId="4169"/>
            <ac:spMk id="8" creationId="{568732B6-0CDD-8924-FC21-0B3C5A6E0E3B}"/>
          </ac:spMkLst>
        </pc:spChg>
        <pc:spChg chg="add del">
          <ac:chgData name="Minhyuk Sung" userId="7383d872-65b7-4091-bdc0-d548419df54b" providerId="ADAL" clId="{CEDBC4CA-D05A-8D42-AFCF-E11A8CF6FC13}" dt="2023-09-17T11:34:42.130" v="2637" actId="478"/>
          <ac:spMkLst>
            <pc:docMk/>
            <pc:sldMk cId="4158219568" sldId="4169"/>
            <ac:spMk id="13" creationId="{9B2A11DB-3024-5BD3-C5AD-CB7C91869BE7}"/>
          </ac:spMkLst>
        </pc:spChg>
        <pc:spChg chg="add mod">
          <ac:chgData name="Minhyuk Sung" userId="7383d872-65b7-4091-bdc0-d548419df54b" providerId="ADAL" clId="{CEDBC4CA-D05A-8D42-AFCF-E11A8CF6FC13}" dt="2023-09-17T11:36:40.104" v="2652"/>
          <ac:spMkLst>
            <pc:docMk/>
            <pc:sldMk cId="4158219568" sldId="4169"/>
            <ac:spMk id="14" creationId="{9BFA7DEF-0366-CB96-C36A-552CFBDD45A6}"/>
          </ac:spMkLst>
        </pc:spChg>
        <pc:grpChg chg="del">
          <ac:chgData name="Minhyuk Sung" userId="7383d872-65b7-4091-bdc0-d548419df54b" providerId="ADAL" clId="{CEDBC4CA-D05A-8D42-AFCF-E11A8CF6FC13}" dt="2023-09-17T11:33:33.857" v="2625" actId="478"/>
          <ac:grpSpMkLst>
            <pc:docMk/>
            <pc:sldMk cId="4158219568" sldId="4169"/>
            <ac:grpSpMk id="11" creationId="{11706519-B27F-5542-96CA-6AE3B5A9CE8B}"/>
          </ac:grpSpMkLst>
        </pc:grpChg>
        <pc:picChg chg="add del mod">
          <ac:chgData name="Minhyuk Sung" userId="7383d872-65b7-4091-bdc0-d548419df54b" providerId="ADAL" clId="{CEDBC4CA-D05A-8D42-AFCF-E11A8CF6FC13}" dt="2023-09-17T11:34:34.227" v="2634" actId="21"/>
          <ac:picMkLst>
            <pc:docMk/>
            <pc:sldMk cId="4158219568" sldId="4169"/>
            <ac:picMk id="7" creationId="{DE68D63C-1590-B1BF-5D41-9F9281A12928}"/>
          </ac:picMkLst>
        </pc:picChg>
        <pc:picChg chg="add mod">
          <ac:chgData name="Minhyuk Sung" userId="7383d872-65b7-4091-bdc0-d548419df54b" providerId="ADAL" clId="{CEDBC4CA-D05A-8D42-AFCF-E11A8CF6FC13}" dt="2023-09-17T11:34:35.307" v="2635"/>
          <ac:picMkLst>
            <pc:docMk/>
            <pc:sldMk cId="4158219568" sldId="4169"/>
            <ac:picMk id="12" creationId="{2B851E1C-35F7-ED95-EFF0-BA4AB4AAD371}"/>
          </ac:picMkLst>
        </pc:picChg>
      </pc:sldChg>
      <pc:sldChg chg="modSp new mod">
        <pc:chgData name="Minhyuk Sung" userId="7383d872-65b7-4091-bdc0-d548419df54b" providerId="ADAL" clId="{CEDBC4CA-D05A-8D42-AFCF-E11A8CF6FC13}" dt="2023-09-18T00:57:54.248" v="3159" actId="207"/>
        <pc:sldMkLst>
          <pc:docMk/>
          <pc:sldMk cId="2060966737" sldId="4170"/>
        </pc:sldMkLst>
        <pc:spChg chg="mod">
          <ac:chgData name="Minhyuk Sung" userId="7383d872-65b7-4091-bdc0-d548419df54b" providerId="ADAL" clId="{CEDBC4CA-D05A-8D42-AFCF-E11A8CF6FC13}" dt="2023-09-18T00:56:51.855" v="3032" actId="20577"/>
          <ac:spMkLst>
            <pc:docMk/>
            <pc:sldMk cId="2060966737" sldId="4170"/>
            <ac:spMk id="2" creationId="{403334A9-F8AB-CD59-7924-43FAF38A009A}"/>
          </ac:spMkLst>
        </pc:spChg>
        <pc:spChg chg="mod">
          <ac:chgData name="Minhyuk Sung" userId="7383d872-65b7-4091-bdc0-d548419df54b" providerId="ADAL" clId="{CEDBC4CA-D05A-8D42-AFCF-E11A8CF6FC13}" dt="2023-09-18T00:57:54.248" v="3159" actId="207"/>
          <ac:spMkLst>
            <pc:docMk/>
            <pc:sldMk cId="2060966737" sldId="4170"/>
            <ac:spMk id="3" creationId="{C7642E34-E56F-2D5A-75CA-FF68EC0E9765}"/>
          </ac:spMkLst>
        </pc:spChg>
      </pc:sldChg>
      <pc:sldChg chg="addSp delSp modSp new del mod modClrScheme chgLayout">
        <pc:chgData name="Minhyuk Sung" userId="7383d872-65b7-4091-bdc0-d548419df54b" providerId="ADAL" clId="{CEDBC4CA-D05A-8D42-AFCF-E11A8CF6FC13}" dt="2023-09-18T00:38:15.115" v="2890" actId="2696"/>
        <pc:sldMkLst>
          <pc:docMk/>
          <pc:sldMk cId="3045587103" sldId="4170"/>
        </pc:sldMkLst>
        <pc:spChg chg="del mod ord">
          <ac:chgData name="Minhyuk Sung" userId="7383d872-65b7-4091-bdc0-d548419df54b" providerId="ADAL" clId="{CEDBC4CA-D05A-8D42-AFCF-E11A8CF6FC13}" dt="2023-09-18T00:37:39.959" v="2888" actId="700"/>
          <ac:spMkLst>
            <pc:docMk/>
            <pc:sldMk cId="3045587103" sldId="4170"/>
            <ac:spMk id="2" creationId="{39714AD7-C6E0-85AD-2A49-897D68C677CC}"/>
          </ac:spMkLst>
        </pc:spChg>
        <pc:spChg chg="del mod ord">
          <ac:chgData name="Minhyuk Sung" userId="7383d872-65b7-4091-bdc0-d548419df54b" providerId="ADAL" clId="{CEDBC4CA-D05A-8D42-AFCF-E11A8CF6FC13}" dt="2023-09-18T00:37:39.959" v="2888" actId="700"/>
          <ac:spMkLst>
            <pc:docMk/>
            <pc:sldMk cId="3045587103" sldId="4170"/>
            <ac:spMk id="3" creationId="{17D79AF8-174E-DD8F-B0E7-C7F7A1273FFF}"/>
          </ac:spMkLst>
        </pc:spChg>
        <pc:spChg chg="mod ord">
          <ac:chgData name="Minhyuk Sung" userId="7383d872-65b7-4091-bdc0-d548419df54b" providerId="ADAL" clId="{CEDBC4CA-D05A-8D42-AFCF-E11A8CF6FC13}" dt="2023-09-18T00:37:39.959" v="2888" actId="700"/>
          <ac:spMkLst>
            <pc:docMk/>
            <pc:sldMk cId="3045587103" sldId="4170"/>
            <ac:spMk id="4" creationId="{D52F2C29-E5C0-4BD2-008F-A2B6ECD15B30}"/>
          </ac:spMkLst>
        </pc:spChg>
        <pc:spChg chg="add mod ord">
          <ac:chgData name="Minhyuk Sung" userId="7383d872-65b7-4091-bdc0-d548419df54b" providerId="ADAL" clId="{CEDBC4CA-D05A-8D42-AFCF-E11A8CF6FC13}" dt="2023-09-18T00:37:39.959" v="2888" actId="700"/>
          <ac:spMkLst>
            <pc:docMk/>
            <pc:sldMk cId="3045587103" sldId="4170"/>
            <ac:spMk id="5" creationId="{59474074-C7EB-DE59-B0EE-1736A48FB647}"/>
          </ac:spMkLst>
        </pc:spChg>
        <pc:spChg chg="add mod ord">
          <ac:chgData name="Minhyuk Sung" userId="7383d872-65b7-4091-bdc0-d548419df54b" providerId="ADAL" clId="{CEDBC4CA-D05A-8D42-AFCF-E11A8CF6FC13}" dt="2023-09-18T00:37:39.959" v="2888" actId="700"/>
          <ac:spMkLst>
            <pc:docMk/>
            <pc:sldMk cId="3045587103" sldId="4170"/>
            <ac:spMk id="6" creationId="{9A0471B9-E376-A1FC-8960-B5A4B0F22259}"/>
          </ac:spMkLst>
        </pc:spChg>
        <pc:spChg chg="add mod ord">
          <ac:chgData name="Minhyuk Sung" userId="7383d872-65b7-4091-bdc0-d548419df54b" providerId="ADAL" clId="{CEDBC4CA-D05A-8D42-AFCF-E11A8CF6FC13}" dt="2023-09-18T00:37:39.959" v="2888" actId="700"/>
          <ac:spMkLst>
            <pc:docMk/>
            <pc:sldMk cId="3045587103" sldId="4170"/>
            <ac:spMk id="7" creationId="{BAD57692-0DAC-4B69-D777-682FE53563F2}"/>
          </ac:spMkLst>
        </pc:spChg>
      </pc:sldChg>
      <pc:sldChg chg="modSp new del mod">
        <pc:chgData name="Minhyuk Sung" userId="7383d872-65b7-4091-bdc0-d548419df54b" providerId="ADAL" clId="{CEDBC4CA-D05A-8D42-AFCF-E11A8CF6FC13}" dt="2023-09-17T11:43:14.724" v="2681" actId="2696"/>
        <pc:sldMkLst>
          <pc:docMk/>
          <pc:sldMk cId="3768744083" sldId="4170"/>
        </pc:sldMkLst>
        <pc:spChg chg="mod">
          <ac:chgData name="Minhyuk Sung" userId="7383d872-65b7-4091-bdc0-d548419df54b" providerId="ADAL" clId="{CEDBC4CA-D05A-8D42-AFCF-E11A8CF6FC13}" dt="2023-09-17T11:41:12.107" v="2680" actId="20577"/>
          <ac:spMkLst>
            <pc:docMk/>
            <pc:sldMk cId="3768744083" sldId="4170"/>
            <ac:spMk id="2" creationId="{9B2B42C9-419F-3A3B-2645-7427AA8B88E7}"/>
          </ac:spMkLst>
        </pc:spChg>
      </pc:sldChg>
      <pc:sldChg chg="new del">
        <pc:chgData name="Minhyuk Sung" userId="7383d872-65b7-4091-bdc0-d548419df54b" providerId="ADAL" clId="{CEDBC4CA-D05A-8D42-AFCF-E11A8CF6FC13}" dt="2023-09-18T00:41:49.346" v="2977" actId="2696"/>
        <pc:sldMkLst>
          <pc:docMk/>
          <pc:sldMk cId="4161754150" sldId="4170"/>
        </pc:sldMkLst>
      </pc:sldChg>
    </pc:docChg>
  </pc:docChgLst>
  <pc:docChgLst>
    <pc:chgData name="Minhyuk Sung" userId="7383d872-65b7-4091-bdc0-d548419df54b" providerId="ADAL" clId="{87F8C0E0-0D80-AE46-B49D-ED67FD3BB088}"/>
    <pc:docChg chg="delSld modSld">
      <pc:chgData name="Minhyuk Sung" userId="7383d872-65b7-4091-bdc0-d548419df54b" providerId="ADAL" clId="{87F8C0E0-0D80-AE46-B49D-ED67FD3BB088}" dt="2023-09-12T01:02:26.748" v="81" actId="2696"/>
      <pc:docMkLst>
        <pc:docMk/>
      </pc:docMkLst>
      <pc:sldChg chg="modSp mod">
        <pc:chgData name="Minhyuk Sung" userId="7383d872-65b7-4091-bdc0-d548419df54b" providerId="ADAL" clId="{87F8C0E0-0D80-AE46-B49D-ED67FD3BB088}" dt="2023-09-12T01:02:20.294" v="1" actId="20577"/>
        <pc:sldMkLst>
          <pc:docMk/>
          <pc:sldMk cId="4141492488" sldId="256"/>
        </pc:sldMkLst>
        <pc:spChg chg="mod">
          <ac:chgData name="Minhyuk Sung" userId="7383d872-65b7-4091-bdc0-d548419df54b" providerId="ADAL" clId="{87F8C0E0-0D80-AE46-B49D-ED67FD3BB088}" dt="2023-09-12T01:02:20.294" v="1" actId="20577"/>
          <ac:spMkLst>
            <pc:docMk/>
            <pc:sldMk cId="4141492488" sldId="256"/>
            <ac:spMk id="13" creationId="{B8A4709E-0B11-9C4C-8BCD-AC5F309B34F3}"/>
          </ac:spMkLst>
        </pc:spChg>
      </pc:sldChg>
      <pc:sldChg chg="del">
        <pc:chgData name="Minhyuk Sung" userId="7383d872-65b7-4091-bdc0-d548419df54b" providerId="ADAL" clId="{87F8C0E0-0D80-AE46-B49D-ED67FD3BB088}" dt="2023-09-12T01:02:25.922" v="32" actId="2696"/>
        <pc:sldMkLst>
          <pc:docMk/>
          <pc:sldMk cId="2171129401" sldId="274"/>
        </pc:sldMkLst>
      </pc:sldChg>
      <pc:sldChg chg="del">
        <pc:chgData name="Minhyuk Sung" userId="7383d872-65b7-4091-bdc0-d548419df54b" providerId="ADAL" clId="{87F8C0E0-0D80-AE46-B49D-ED67FD3BB088}" dt="2023-09-12T01:02:26.701" v="79" actId="2696"/>
        <pc:sldMkLst>
          <pc:docMk/>
          <pc:sldMk cId="828148146" sldId="277"/>
        </pc:sldMkLst>
      </pc:sldChg>
      <pc:sldChg chg="del">
        <pc:chgData name="Minhyuk Sung" userId="7383d872-65b7-4091-bdc0-d548419df54b" providerId="ADAL" clId="{87F8C0E0-0D80-AE46-B49D-ED67FD3BB088}" dt="2023-09-12T01:02:25.720" v="20" actId="2696"/>
        <pc:sldMkLst>
          <pc:docMk/>
          <pc:sldMk cId="3090423580" sldId="287"/>
        </pc:sldMkLst>
      </pc:sldChg>
      <pc:sldChg chg="del">
        <pc:chgData name="Minhyuk Sung" userId="7383d872-65b7-4091-bdc0-d548419df54b" providerId="ADAL" clId="{87F8C0E0-0D80-AE46-B49D-ED67FD3BB088}" dt="2023-09-12T01:02:25.642" v="14" actId="2696"/>
        <pc:sldMkLst>
          <pc:docMk/>
          <pc:sldMk cId="2412445176" sldId="289"/>
        </pc:sldMkLst>
      </pc:sldChg>
      <pc:sldChg chg="del">
        <pc:chgData name="Minhyuk Sung" userId="7383d872-65b7-4091-bdc0-d548419df54b" providerId="ADAL" clId="{87F8C0E0-0D80-AE46-B49D-ED67FD3BB088}" dt="2023-09-12T01:02:26.574" v="72" actId="2696"/>
        <pc:sldMkLst>
          <pc:docMk/>
          <pc:sldMk cId="3523051633" sldId="300"/>
        </pc:sldMkLst>
      </pc:sldChg>
      <pc:sldChg chg="del">
        <pc:chgData name="Minhyuk Sung" userId="7383d872-65b7-4091-bdc0-d548419df54b" providerId="ADAL" clId="{87F8C0E0-0D80-AE46-B49D-ED67FD3BB088}" dt="2023-09-12T01:02:25.858" v="31" actId="2696"/>
        <pc:sldMkLst>
          <pc:docMk/>
          <pc:sldMk cId="1962386947" sldId="305"/>
        </pc:sldMkLst>
      </pc:sldChg>
      <pc:sldChg chg="del">
        <pc:chgData name="Minhyuk Sung" userId="7383d872-65b7-4091-bdc0-d548419df54b" providerId="ADAL" clId="{87F8C0E0-0D80-AE46-B49D-ED67FD3BB088}" dt="2023-09-12T01:02:25.721" v="21" actId="2696"/>
        <pc:sldMkLst>
          <pc:docMk/>
          <pc:sldMk cId="1934919693" sldId="306"/>
        </pc:sldMkLst>
      </pc:sldChg>
      <pc:sldChg chg="del">
        <pc:chgData name="Minhyuk Sung" userId="7383d872-65b7-4091-bdc0-d548419df54b" providerId="ADAL" clId="{87F8C0E0-0D80-AE46-B49D-ED67FD3BB088}" dt="2023-09-12T01:02:26.171" v="48" actId="2696"/>
        <pc:sldMkLst>
          <pc:docMk/>
          <pc:sldMk cId="667976821" sldId="308"/>
        </pc:sldMkLst>
      </pc:sldChg>
      <pc:sldChg chg="del">
        <pc:chgData name="Minhyuk Sung" userId="7383d872-65b7-4091-bdc0-d548419df54b" providerId="ADAL" clId="{87F8C0E0-0D80-AE46-B49D-ED67FD3BB088}" dt="2023-09-12T01:02:26.230" v="61" actId="2696"/>
        <pc:sldMkLst>
          <pc:docMk/>
          <pc:sldMk cId="3784788808" sldId="311"/>
        </pc:sldMkLst>
      </pc:sldChg>
      <pc:sldChg chg="del">
        <pc:chgData name="Minhyuk Sung" userId="7383d872-65b7-4091-bdc0-d548419df54b" providerId="ADAL" clId="{87F8C0E0-0D80-AE46-B49D-ED67FD3BB088}" dt="2023-09-12T01:02:26.064" v="37" actId="2696"/>
        <pc:sldMkLst>
          <pc:docMk/>
          <pc:sldMk cId="953114694" sldId="319"/>
        </pc:sldMkLst>
      </pc:sldChg>
      <pc:sldChg chg="del">
        <pc:chgData name="Minhyuk Sung" userId="7383d872-65b7-4091-bdc0-d548419df54b" providerId="ADAL" clId="{87F8C0E0-0D80-AE46-B49D-ED67FD3BB088}" dt="2023-09-12T01:02:26.394" v="66" actId="2696"/>
        <pc:sldMkLst>
          <pc:docMk/>
          <pc:sldMk cId="3847033812" sldId="326"/>
        </pc:sldMkLst>
      </pc:sldChg>
      <pc:sldChg chg="del">
        <pc:chgData name="Minhyuk Sung" userId="7383d872-65b7-4091-bdc0-d548419df54b" providerId="ADAL" clId="{87F8C0E0-0D80-AE46-B49D-ED67FD3BB088}" dt="2023-09-12T01:02:26.395" v="67" actId="2696"/>
        <pc:sldMkLst>
          <pc:docMk/>
          <pc:sldMk cId="3247887877" sldId="327"/>
        </pc:sldMkLst>
      </pc:sldChg>
      <pc:sldChg chg="del">
        <pc:chgData name="Minhyuk Sung" userId="7383d872-65b7-4091-bdc0-d548419df54b" providerId="ADAL" clId="{87F8C0E0-0D80-AE46-B49D-ED67FD3BB088}" dt="2023-09-12T01:02:26.179" v="55" actId="2696"/>
        <pc:sldMkLst>
          <pc:docMk/>
          <pc:sldMk cId="1882655452" sldId="328"/>
        </pc:sldMkLst>
      </pc:sldChg>
      <pc:sldChg chg="del">
        <pc:chgData name="Minhyuk Sung" userId="7383d872-65b7-4091-bdc0-d548419df54b" providerId="ADAL" clId="{87F8C0E0-0D80-AE46-B49D-ED67FD3BB088}" dt="2023-09-12T01:02:25.724" v="23" actId="2696"/>
        <pc:sldMkLst>
          <pc:docMk/>
          <pc:sldMk cId="2551282092" sldId="329"/>
        </pc:sldMkLst>
      </pc:sldChg>
      <pc:sldChg chg="del">
        <pc:chgData name="Minhyuk Sung" userId="7383d872-65b7-4091-bdc0-d548419df54b" providerId="ADAL" clId="{87F8C0E0-0D80-AE46-B49D-ED67FD3BB088}" dt="2023-09-12T01:02:25.726" v="24" actId="2696"/>
        <pc:sldMkLst>
          <pc:docMk/>
          <pc:sldMk cId="1466343916" sldId="330"/>
        </pc:sldMkLst>
      </pc:sldChg>
      <pc:sldChg chg="del">
        <pc:chgData name="Minhyuk Sung" userId="7383d872-65b7-4091-bdc0-d548419df54b" providerId="ADAL" clId="{87F8C0E0-0D80-AE46-B49D-ED67FD3BB088}" dt="2023-09-12T01:02:25.605" v="13" actId="2696"/>
        <pc:sldMkLst>
          <pc:docMk/>
          <pc:sldMk cId="1544425124" sldId="333"/>
        </pc:sldMkLst>
      </pc:sldChg>
      <pc:sldChg chg="del">
        <pc:chgData name="Minhyuk Sung" userId="7383d872-65b7-4091-bdc0-d548419df54b" providerId="ADAL" clId="{87F8C0E0-0D80-AE46-B49D-ED67FD3BB088}" dt="2023-09-12T01:02:25.594" v="7" actId="2696"/>
        <pc:sldMkLst>
          <pc:docMk/>
          <pc:sldMk cId="391324245" sldId="347"/>
        </pc:sldMkLst>
      </pc:sldChg>
      <pc:sldChg chg="del">
        <pc:chgData name="Minhyuk Sung" userId="7383d872-65b7-4091-bdc0-d548419df54b" providerId="ADAL" clId="{87F8C0E0-0D80-AE46-B49D-ED67FD3BB088}" dt="2023-09-12T01:02:26.143" v="45" actId="2696"/>
        <pc:sldMkLst>
          <pc:docMk/>
          <pc:sldMk cId="3444596975" sldId="348"/>
        </pc:sldMkLst>
      </pc:sldChg>
      <pc:sldChg chg="del">
        <pc:chgData name="Minhyuk Sung" userId="7383d872-65b7-4091-bdc0-d548419df54b" providerId="ADAL" clId="{87F8C0E0-0D80-AE46-B49D-ED67FD3BB088}" dt="2023-09-12T01:02:26.123" v="43" actId="2696"/>
        <pc:sldMkLst>
          <pc:docMk/>
          <pc:sldMk cId="38453664" sldId="350"/>
        </pc:sldMkLst>
      </pc:sldChg>
      <pc:sldChg chg="del">
        <pc:chgData name="Minhyuk Sung" userId="7383d872-65b7-4091-bdc0-d548419df54b" providerId="ADAL" clId="{87F8C0E0-0D80-AE46-B49D-ED67FD3BB088}" dt="2023-09-12T01:02:25.597" v="9" actId="2696"/>
        <pc:sldMkLst>
          <pc:docMk/>
          <pc:sldMk cId="1009227721" sldId="388"/>
        </pc:sldMkLst>
      </pc:sldChg>
      <pc:sldChg chg="del">
        <pc:chgData name="Minhyuk Sung" userId="7383d872-65b7-4091-bdc0-d548419df54b" providerId="ADAL" clId="{87F8C0E0-0D80-AE46-B49D-ED67FD3BB088}" dt="2023-09-12T01:02:26.231" v="62" actId="2696"/>
        <pc:sldMkLst>
          <pc:docMk/>
          <pc:sldMk cId="190664239" sldId="389"/>
        </pc:sldMkLst>
      </pc:sldChg>
      <pc:sldChg chg="del">
        <pc:chgData name="Minhyuk Sung" userId="7383d872-65b7-4091-bdc0-d548419df54b" providerId="ADAL" clId="{87F8C0E0-0D80-AE46-B49D-ED67FD3BB088}" dt="2023-09-12T01:02:25.802" v="27" actId="2696"/>
        <pc:sldMkLst>
          <pc:docMk/>
          <pc:sldMk cId="3667390827" sldId="395"/>
        </pc:sldMkLst>
      </pc:sldChg>
      <pc:sldChg chg="del">
        <pc:chgData name="Minhyuk Sung" userId="7383d872-65b7-4091-bdc0-d548419df54b" providerId="ADAL" clId="{87F8C0E0-0D80-AE46-B49D-ED67FD3BB088}" dt="2023-09-12T01:02:26.175" v="51" actId="2696"/>
        <pc:sldMkLst>
          <pc:docMk/>
          <pc:sldMk cId="2691571655" sldId="396"/>
        </pc:sldMkLst>
      </pc:sldChg>
      <pc:sldChg chg="del">
        <pc:chgData name="Minhyuk Sung" userId="7383d872-65b7-4091-bdc0-d548419df54b" providerId="ADAL" clId="{87F8C0E0-0D80-AE46-B49D-ED67FD3BB088}" dt="2023-09-12T01:02:26.173" v="49" actId="2696"/>
        <pc:sldMkLst>
          <pc:docMk/>
          <pc:sldMk cId="2804832779" sldId="408"/>
        </pc:sldMkLst>
      </pc:sldChg>
      <pc:sldChg chg="del">
        <pc:chgData name="Minhyuk Sung" userId="7383d872-65b7-4091-bdc0-d548419df54b" providerId="ADAL" clId="{87F8C0E0-0D80-AE46-B49D-ED67FD3BB088}" dt="2023-09-12T01:02:26.174" v="50" actId="2696"/>
        <pc:sldMkLst>
          <pc:docMk/>
          <pc:sldMk cId="2630292329" sldId="410"/>
        </pc:sldMkLst>
      </pc:sldChg>
      <pc:sldChg chg="del">
        <pc:chgData name="Minhyuk Sung" userId="7383d872-65b7-4091-bdc0-d548419df54b" providerId="ADAL" clId="{87F8C0E0-0D80-AE46-B49D-ED67FD3BB088}" dt="2023-09-12T01:02:25.723" v="22" actId="2696"/>
        <pc:sldMkLst>
          <pc:docMk/>
          <pc:sldMk cId="1412141433" sldId="411"/>
        </pc:sldMkLst>
      </pc:sldChg>
      <pc:sldChg chg="del">
        <pc:chgData name="Minhyuk Sung" userId="7383d872-65b7-4091-bdc0-d548419df54b" providerId="ADAL" clId="{87F8C0E0-0D80-AE46-B49D-ED67FD3BB088}" dt="2023-09-12T01:02:25.603" v="12" actId="2696"/>
        <pc:sldMkLst>
          <pc:docMk/>
          <pc:sldMk cId="79575068" sldId="412"/>
        </pc:sldMkLst>
      </pc:sldChg>
      <pc:sldChg chg="del">
        <pc:chgData name="Minhyuk Sung" userId="7383d872-65b7-4091-bdc0-d548419df54b" providerId="ADAL" clId="{87F8C0E0-0D80-AE46-B49D-ED67FD3BB088}" dt="2023-09-12T01:02:26.367" v="64" actId="2696"/>
        <pc:sldMkLst>
          <pc:docMk/>
          <pc:sldMk cId="1278865570" sldId="413"/>
        </pc:sldMkLst>
      </pc:sldChg>
      <pc:sldChg chg="del">
        <pc:chgData name="Minhyuk Sung" userId="7383d872-65b7-4091-bdc0-d548419df54b" providerId="ADAL" clId="{87F8C0E0-0D80-AE46-B49D-ED67FD3BB088}" dt="2023-09-12T01:02:26.393" v="65" actId="2696"/>
        <pc:sldMkLst>
          <pc:docMk/>
          <pc:sldMk cId="3896067203" sldId="415"/>
        </pc:sldMkLst>
      </pc:sldChg>
      <pc:sldChg chg="del">
        <pc:chgData name="Minhyuk Sung" userId="7383d872-65b7-4091-bdc0-d548419df54b" providerId="ADAL" clId="{87F8C0E0-0D80-AE46-B49D-ED67FD3BB088}" dt="2023-09-12T01:02:26.056" v="33" actId="2696"/>
        <pc:sldMkLst>
          <pc:docMk/>
          <pc:sldMk cId="361014698" sldId="470"/>
        </pc:sldMkLst>
      </pc:sldChg>
      <pc:sldChg chg="del">
        <pc:chgData name="Minhyuk Sung" userId="7383d872-65b7-4091-bdc0-d548419df54b" providerId="ADAL" clId="{87F8C0E0-0D80-AE46-B49D-ED67FD3BB088}" dt="2023-09-12T01:02:26.592" v="73" actId="2696"/>
        <pc:sldMkLst>
          <pc:docMk/>
          <pc:sldMk cId="41154906" sldId="471"/>
        </pc:sldMkLst>
      </pc:sldChg>
      <pc:sldChg chg="del">
        <pc:chgData name="Minhyuk Sung" userId="7383d872-65b7-4091-bdc0-d548419df54b" providerId="ADAL" clId="{87F8C0E0-0D80-AE46-B49D-ED67FD3BB088}" dt="2023-09-12T01:02:26.170" v="47" actId="2696"/>
        <pc:sldMkLst>
          <pc:docMk/>
          <pc:sldMk cId="3937484058" sldId="473"/>
        </pc:sldMkLst>
      </pc:sldChg>
      <pc:sldChg chg="del">
        <pc:chgData name="Minhyuk Sung" userId="7383d872-65b7-4091-bdc0-d548419df54b" providerId="ADAL" clId="{87F8C0E0-0D80-AE46-B49D-ED67FD3BB088}" dt="2023-09-12T01:02:26.657" v="77" actId="2696"/>
        <pc:sldMkLst>
          <pc:docMk/>
          <pc:sldMk cId="3670698210" sldId="475"/>
        </pc:sldMkLst>
      </pc:sldChg>
      <pc:sldChg chg="del">
        <pc:chgData name="Minhyuk Sung" userId="7383d872-65b7-4091-bdc0-d548419df54b" providerId="ADAL" clId="{87F8C0E0-0D80-AE46-B49D-ED67FD3BB088}" dt="2023-09-12T01:02:25.708" v="16" actId="2696"/>
        <pc:sldMkLst>
          <pc:docMk/>
          <pc:sldMk cId="3832307494" sldId="935"/>
        </pc:sldMkLst>
      </pc:sldChg>
      <pc:sldChg chg="del">
        <pc:chgData name="Minhyuk Sung" userId="7383d872-65b7-4091-bdc0-d548419df54b" providerId="ADAL" clId="{87F8C0E0-0D80-AE46-B49D-ED67FD3BB088}" dt="2023-09-12T01:02:25.711" v="18" actId="2696"/>
        <pc:sldMkLst>
          <pc:docMk/>
          <pc:sldMk cId="2464849191" sldId="936"/>
        </pc:sldMkLst>
      </pc:sldChg>
      <pc:sldChg chg="del">
        <pc:chgData name="Minhyuk Sung" userId="7383d872-65b7-4091-bdc0-d548419df54b" providerId="ADAL" clId="{87F8C0E0-0D80-AE46-B49D-ED67FD3BB088}" dt="2023-09-12T01:02:26.366" v="63" actId="2696"/>
        <pc:sldMkLst>
          <pc:docMk/>
          <pc:sldMk cId="3944858773" sldId="938"/>
        </pc:sldMkLst>
      </pc:sldChg>
      <pc:sldChg chg="del">
        <pc:chgData name="Minhyuk Sung" userId="7383d872-65b7-4091-bdc0-d548419df54b" providerId="ADAL" clId="{87F8C0E0-0D80-AE46-B49D-ED67FD3BB088}" dt="2023-09-12T01:02:25.589" v="5" actId="2696"/>
        <pc:sldMkLst>
          <pc:docMk/>
          <pc:sldMk cId="4158351618" sldId="940"/>
        </pc:sldMkLst>
      </pc:sldChg>
      <pc:sldChg chg="del">
        <pc:chgData name="Minhyuk Sung" userId="7383d872-65b7-4091-bdc0-d548419df54b" providerId="ADAL" clId="{87F8C0E0-0D80-AE46-B49D-ED67FD3BB088}" dt="2023-09-12T01:02:25.713" v="19" actId="2696"/>
        <pc:sldMkLst>
          <pc:docMk/>
          <pc:sldMk cId="3066629738" sldId="942"/>
        </pc:sldMkLst>
      </pc:sldChg>
      <pc:sldChg chg="del">
        <pc:chgData name="Minhyuk Sung" userId="7383d872-65b7-4091-bdc0-d548419df54b" providerId="ADAL" clId="{87F8C0E0-0D80-AE46-B49D-ED67FD3BB088}" dt="2023-09-12T01:02:26.182" v="57" actId="2696"/>
        <pc:sldMkLst>
          <pc:docMk/>
          <pc:sldMk cId="1112621539" sldId="943"/>
        </pc:sldMkLst>
      </pc:sldChg>
      <pc:sldChg chg="del">
        <pc:chgData name="Minhyuk Sung" userId="7383d872-65b7-4091-bdc0-d548419df54b" providerId="ADAL" clId="{87F8C0E0-0D80-AE46-B49D-ED67FD3BB088}" dt="2023-09-12T01:02:26.229" v="60" actId="2696"/>
        <pc:sldMkLst>
          <pc:docMk/>
          <pc:sldMk cId="2485634975" sldId="944"/>
        </pc:sldMkLst>
      </pc:sldChg>
      <pc:sldChg chg="del">
        <pc:chgData name="Minhyuk Sung" userId="7383d872-65b7-4091-bdc0-d548419df54b" providerId="ADAL" clId="{87F8C0E0-0D80-AE46-B49D-ED67FD3BB088}" dt="2023-09-12T01:02:25.564" v="3" actId="2696"/>
        <pc:sldMkLst>
          <pc:docMk/>
          <pc:sldMk cId="2496327990" sldId="945"/>
        </pc:sldMkLst>
      </pc:sldChg>
      <pc:sldChg chg="del">
        <pc:chgData name="Minhyuk Sung" userId="7383d872-65b7-4091-bdc0-d548419df54b" providerId="ADAL" clId="{87F8C0E0-0D80-AE46-B49D-ED67FD3BB088}" dt="2023-09-12T01:02:26.122" v="42" actId="2696"/>
        <pc:sldMkLst>
          <pc:docMk/>
          <pc:sldMk cId="495102334" sldId="946"/>
        </pc:sldMkLst>
      </pc:sldChg>
      <pc:sldChg chg="del">
        <pc:chgData name="Minhyuk Sung" userId="7383d872-65b7-4091-bdc0-d548419df54b" providerId="ADAL" clId="{87F8C0E0-0D80-AE46-B49D-ED67FD3BB088}" dt="2023-09-12T01:02:25.567" v="4" actId="2696"/>
        <pc:sldMkLst>
          <pc:docMk/>
          <pc:sldMk cId="2657164261" sldId="947"/>
        </pc:sldMkLst>
      </pc:sldChg>
      <pc:sldChg chg="del">
        <pc:chgData name="Minhyuk Sung" userId="7383d872-65b7-4091-bdc0-d548419df54b" providerId="ADAL" clId="{87F8C0E0-0D80-AE46-B49D-ED67FD3BB088}" dt="2023-09-12T01:02:26.531" v="71" actId="2696"/>
        <pc:sldMkLst>
          <pc:docMk/>
          <pc:sldMk cId="1384775546" sldId="949"/>
        </pc:sldMkLst>
      </pc:sldChg>
      <pc:sldChg chg="del">
        <pc:chgData name="Minhyuk Sung" userId="7383d872-65b7-4091-bdc0-d548419df54b" providerId="ADAL" clId="{87F8C0E0-0D80-AE46-B49D-ED67FD3BB088}" dt="2023-09-12T01:02:26.631" v="75" actId="2696"/>
        <pc:sldMkLst>
          <pc:docMk/>
          <pc:sldMk cId="1730576393" sldId="950"/>
        </pc:sldMkLst>
      </pc:sldChg>
      <pc:sldChg chg="del">
        <pc:chgData name="Minhyuk Sung" userId="7383d872-65b7-4091-bdc0-d548419df54b" providerId="ADAL" clId="{87F8C0E0-0D80-AE46-B49D-ED67FD3BB088}" dt="2023-09-12T01:02:26.630" v="74" actId="2696"/>
        <pc:sldMkLst>
          <pc:docMk/>
          <pc:sldMk cId="3064261394" sldId="951"/>
        </pc:sldMkLst>
      </pc:sldChg>
      <pc:sldChg chg="del">
        <pc:chgData name="Minhyuk Sung" userId="7383d872-65b7-4091-bdc0-d548419df54b" providerId="ADAL" clId="{87F8C0E0-0D80-AE46-B49D-ED67FD3BB088}" dt="2023-09-12T01:02:26.181" v="56" actId="2696"/>
        <pc:sldMkLst>
          <pc:docMk/>
          <pc:sldMk cId="3888615715" sldId="955"/>
        </pc:sldMkLst>
      </pc:sldChg>
      <pc:sldChg chg="del">
        <pc:chgData name="Minhyuk Sung" userId="7383d872-65b7-4091-bdc0-d548419df54b" providerId="ADAL" clId="{87F8C0E0-0D80-AE46-B49D-ED67FD3BB088}" dt="2023-09-12T01:02:25.601" v="11" actId="2696"/>
        <pc:sldMkLst>
          <pc:docMk/>
          <pc:sldMk cId="3807147915" sldId="956"/>
        </pc:sldMkLst>
      </pc:sldChg>
      <pc:sldChg chg="del">
        <pc:chgData name="Minhyuk Sung" userId="7383d872-65b7-4091-bdc0-d548419df54b" providerId="ADAL" clId="{87F8C0E0-0D80-AE46-B49D-ED67FD3BB088}" dt="2023-09-12T01:02:26.228" v="59" actId="2696"/>
        <pc:sldMkLst>
          <pc:docMk/>
          <pc:sldMk cId="2650051135" sldId="962"/>
        </pc:sldMkLst>
      </pc:sldChg>
      <pc:sldChg chg="del">
        <pc:chgData name="Minhyuk Sung" userId="7383d872-65b7-4091-bdc0-d548419df54b" providerId="ADAL" clId="{87F8C0E0-0D80-AE46-B49D-ED67FD3BB088}" dt="2023-09-12T01:02:25.592" v="6" actId="2696"/>
        <pc:sldMkLst>
          <pc:docMk/>
          <pc:sldMk cId="596317308" sldId="3818"/>
        </pc:sldMkLst>
      </pc:sldChg>
      <pc:sldChg chg="del">
        <pc:chgData name="Minhyuk Sung" userId="7383d872-65b7-4091-bdc0-d548419df54b" providerId="ADAL" clId="{87F8C0E0-0D80-AE46-B49D-ED67FD3BB088}" dt="2023-09-12T01:02:26.476" v="69" actId="2696"/>
        <pc:sldMkLst>
          <pc:docMk/>
          <pc:sldMk cId="3237005685" sldId="3819"/>
        </pc:sldMkLst>
      </pc:sldChg>
      <pc:sldChg chg="del">
        <pc:chgData name="Minhyuk Sung" userId="7383d872-65b7-4091-bdc0-d548419df54b" providerId="ADAL" clId="{87F8C0E0-0D80-AE46-B49D-ED67FD3BB088}" dt="2023-09-12T01:02:26.058" v="34" actId="2696"/>
        <pc:sldMkLst>
          <pc:docMk/>
          <pc:sldMk cId="3317112968" sldId="3820"/>
        </pc:sldMkLst>
      </pc:sldChg>
      <pc:sldChg chg="del">
        <pc:chgData name="Minhyuk Sung" userId="7383d872-65b7-4091-bdc0-d548419df54b" providerId="ADAL" clId="{87F8C0E0-0D80-AE46-B49D-ED67FD3BB088}" dt="2023-09-12T01:02:26.631" v="76" actId="2696"/>
        <pc:sldMkLst>
          <pc:docMk/>
          <pc:sldMk cId="567514633" sldId="3821"/>
        </pc:sldMkLst>
      </pc:sldChg>
      <pc:sldChg chg="del">
        <pc:chgData name="Minhyuk Sung" userId="7383d872-65b7-4091-bdc0-d548419df54b" providerId="ADAL" clId="{87F8C0E0-0D80-AE46-B49D-ED67FD3BB088}" dt="2023-09-12T01:02:26.059" v="35" actId="2696"/>
        <pc:sldMkLst>
          <pc:docMk/>
          <pc:sldMk cId="2948203246" sldId="3822"/>
        </pc:sldMkLst>
      </pc:sldChg>
      <pc:sldChg chg="del">
        <pc:chgData name="Minhyuk Sung" userId="7383d872-65b7-4091-bdc0-d548419df54b" providerId="ADAL" clId="{87F8C0E0-0D80-AE46-B49D-ED67FD3BB088}" dt="2023-09-12T01:02:25.710" v="17" actId="2696"/>
        <pc:sldMkLst>
          <pc:docMk/>
          <pc:sldMk cId="4021772978" sldId="3823"/>
        </pc:sldMkLst>
      </pc:sldChg>
      <pc:sldChg chg="del">
        <pc:chgData name="Minhyuk Sung" userId="7383d872-65b7-4091-bdc0-d548419df54b" providerId="ADAL" clId="{87F8C0E0-0D80-AE46-B49D-ED67FD3BB088}" dt="2023-09-12T01:02:26.121" v="41" actId="2696"/>
        <pc:sldMkLst>
          <pc:docMk/>
          <pc:sldMk cId="1053725194" sldId="3824"/>
        </pc:sldMkLst>
      </pc:sldChg>
      <pc:sldChg chg="del">
        <pc:chgData name="Minhyuk Sung" userId="7383d872-65b7-4091-bdc0-d548419df54b" providerId="ADAL" clId="{87F8C0E0-0D80-AE46-B49D-ED67FD3BB088}" dt="2023-09-12T01:02:25.600" v="10" actId="2696"/>
        <pc:sldMkLst>
          <pc:docMk/>
          <pc:sldMk cId="3937359963" sldId="3825"/>
        </pc:sldMkLst>
      </pc:sldChg>
      <pc:sldChg chg="del">
        <pc:chgData name="Minhyuk Sung" userId="7383d872-65b7-4091-bdc0-d548419df54b" providerId="ADAL" clId="{87F8C0E0-0D80-AE46-B49D-ED67FD3BB088}" dt="2023-09-12T01:02:25.778" v="26" actId="2696"/>
        <pc:sldMkLst>
          <pc:docMk/>
          <pc:sldMk cId="766640366" sldId="3826"/>
        </pc:sldMkLst>
      </pc:sldChg>
      <pc:sldChg chg="del">
        <pc:chgData name="Minhyuk Sung" userId="7383d872-65b7-4091-bdc0-d548419df54b" providerId="ADAL" clId="{87F8C0E0-0D80-AE46-B49D-ED67FD3BB088}" dt="2023-09-12T01:02:26.176" v="53" actId="2696"/>
        <pc:sldMkLst>
          <pc:docMk/>
          <pc:sldMk cId="3500121480" sldId="3921"/>
        </pc:sldMkLst>
      </pc:sldChg>
      <pc:sldChg chg="del">
        <pc:chgData name="Minhyuk Sung" userId="7383d872-65b7-4091-bdc0-d548419df54b" providerId="ADAL" clId="{87F8C0E0-0D80-AE46-B49D-ED67FD3BB088}" dt="2023-09-12T01:02:25.595" v="8" actId="2696"/>
        <pc:sldMkLst>
          <pc:docMk/>
          <pc:sldMk cId="2040713208" sldId="3922"/>
        </pc:sldMkLst>
      </pc:sldChg>
      <pc:sldChg chg="del">
        <pc:chgData name="Minhyuk Sung" userId="7383d872-65b7-4091-bdc0-d548419df54b" providerId="ADAL" clId="{87F8C0E0-0D80-AE46-B49D-ED67FD3BB088}" dt="2023-09-12T01:02:26.743" v="80" actId="2696"/>
        <pc:sldMkLst>
          <pc:docMk/>
          <pc:sldMk cId="494643570" sldId="3923"/>
        </pc:sldMkLst>
      </pc:sldChg>
      <pc:sldChg chg="del">
        <pc:chgData name="Minhyuk Sung" userId="7383d872-65b7-4091-bdc0-d548419df54b" providerId="ADAL" clId="{87F8C0E0-0D80-AE46-B49D-ED67FD3BB088}" dt="2023-09-12T01:02:25.694" v="15" actId="2696"/>
        <pc:sldMkLst>
          <pc:docMk/>
          <pc:sldMk cId="2223039177" sldId="3924"/>
        </pc:sldMkLst>
      </pc:sldChg>
      <pc:sldChg chg="del">
        <pc:chgData name="Minhyuk Sung" userId="7383d872-65b7-4091-bdc0-d548419df54b" providerId="ADAL" clId="{87F8C0E0-0D80-AE46-B49D-ED67FD3BB088}" dt="2023-09-12T01:02:25.777" v="25" actId="2696"/>
        <pc:sldMkLst>
          <pc:docMk/>
          <pc:sldMk cId="3158235983" sldId="3925"/>
        </pc:sldMkLst>
      </pc:sldChg>
      <pc:sldChg chg="del">
        <pc:chgData name="Minhyuk Sung" userId="7383d872-65b7-4091-bdc0-d548419df54b" providerId="ADAL" clId="{87F8C0E0-0D80-AE46-B49D-ED67FD3BB088}" dt="2023-09-12T01:02:26.530" v="70" actId="2696"/>
        <pc:sldMkLst>
          <pc:docMk/>
          <pc:sldMk cId="2799318966" sldId="3926"/>
        </pc:sldMkLst>
      </pc:sldChg>
      <pc:sldChg chg="del">
        <pc:chgData name="Minhyuk Sung" userId="7383d872-65b7-4091-bdc0-d548419df54b" providerId="ADAL" clId="{87F8C0E0-0D80-AE46-B49D-ED67FD3BB088}" dt="2023-09-12T01:02:26.119" v="40" actId="2696"/>
        <pc:sldMkLst>
          <pc:docMk/>
          <pc:sldMk cId="2035686362" sldId="3927"/>
        </pc:sldMkLst>
      </pc:sldChg>
      <pc:sldChg chg="del">
        <pc:chgData name="Minhyuk Sung" userId="7383d872-65b7-4091-bdc0-d548419df54b" providerId="ADAL" clId="{87F8C0E0-0D80-AE46-B49D-ED67FD3BB088}" dt="2023-09-12T01:02:25.803" v="29" actId="2696"/>
        <pc:sldMkLst>
          <pc:docMk/>
          <pc:sldMk cId="987840125" sldId="3928"/>
        </pc:sldMkLst>
      </pc:sldChg>
      <pc:sldChg chg="del">
        <pc:chgData name="Minhyuk Sung" userId="7383d872-65b7-4091-bdc0-d548419df54b" providerId="ADAL" clId="{87F8C0E0-0D80-AE46-B49D-ED67FD3BB088}" dt="2023-09-12T01:02:26.066" v="39" actId="2696"/>
        <pc:sldMkLst>
          <pc:docMk/>
          <pc:sldMk cId="320347866" sldId="3929"/>
        </pc:sldMkLst>
      </pc:sldChg>
      <pc:sldChg chg="del">
        <pc:chgData name="Minhyuk Sung" userId="7383d872-65b7-4091-bdc0-d548419df54b" providerId="ADAL" clId="{87F8C0E0-0D80-AE46-B49D-ED67FD3BB088}" dt="2023-09-12T01:02:26.396" v="68" actId="2696"/>
        <pc:sldMkLst>
          <pc:docMk/>
          <pc:sldMk cId="2137918178" sldId="3930"/>
        </pc:sldMkLst>
      </pc:sldChg>
      <pc:sldChg chg="del">
        <pc:chgData name="Minhyuk Sung" userId="7383d872-65b7-4091-bdc0-d548419df54b" providerId="ADAL" clId="{87F8C0E0-0D80-AE46-B49D-ED67FD3BB088}" dt="2023-09-12T01:02:26.060" v="36" actId="2696"/>
        <pc:sldMkLst>
          <pc:docMk/>
          <pc:sldMk cId="2150695256" sldId="3956"/>
        </pc:sldMkLst>
      </pc:sldChg>
      <pc:sldChg chg="del">
        <pc:chgData name="Minhyuk Sung" userId="7383d872-65b7-4091-bdc0-d548419df54b" providerId="ADAL" clId="{87F8C0E0-0D80-AE46-B49D-ED67FD3BB088}" dt="2023-09-12T01:02:26.748" v="81" actId="2696"/>
        <pc:sldMkLst>
          <pc:docMk/>
          <pc:sldMk cId="2596147404" sldId="4148"/>
        </pc:sldMkLst>
      </pc:sldChg>
      <pc:sldChg chg="del">
        <pc:chgData name="Minhyuk Sung" userId="7383d872-65b7-4091-bdc0-d548419df54b" providerId="ADAL" clId="{87F8C0E0-0D80-AE46-B49D-ED67FD3BB088}" dt="2023-09-12T01:02:26.175" v="52" actId="2696"/>
        <pc:sldMkLst>
          <pc:docMk/>
          <pc:sldMk cId="3754497467" sldId="4149"/>
        </pc:sldMkLst>
      </pc:sldChg>
      <pc:sldChg chg="del">
        <pc:chgData name="Minhyuk Sung" userId="7383d872-65b7-4091-bdc0-d548419df54b" providerId="ADAL" clId="{87F8C0E0-0D80-AE46-B49D-ED67FD3BB088}" dt="2023-09-12T01:02:26.657" v="78" actId="2696"/>
        <pc:sldMkLst>
          <pc:docMk/>
          <pc:sldMk cId="4098756469" sldId="4150"/>
        </pc:sldMkLst>
      </pc:sldChg>
      <pc:sldChg chg="del">
        <pc:chgData name="Minhyuk Sung" userId="7383d872-65b7-4091-bdc0-d548419df54b" providerId="ADAL" clId="{87F8C0E0-0D80-AE46-B49D-ED67FD3BB088}" dt="2023-09-12T01:02:26.183" v="58" actId="2696"/>
        <pc:sldMkLst>
          <pc:docMk/>
          <pc:sldMk cId="3463789846" sldId="4151"/>
        </pc:sldMkLst>
      </pc:sldChg>
      <pc:sldChg chg="del">
        <pc:chgData name="Minhyuk Sung" userId="7383d872-65b7-4091-bdc0-d548419df54b" providerId="ADAL" clId="{87F8C0E0-0D80-AE46-B49D-ED67FD3BB088}" dt="2023-09-12T01:02:25.804" v="30" actId="2696"/>
        <pc:sldMkLst>
          <pc:docMk/>
          <pc:sldMk cId="2807374969" sldId="4153"/>
        </pc:sldMkLst>
      </pc:sldChg>
      <pc:sldChg chg="del">
        <pc:chgData name="Minhyuk Sung" userId="7383d872-65b7-4091-bdc0-d548419df54b" providerId="ADAL" clId="{87F8C0E0-0D80-AE46-B49D-ED67FD3BB088}" dt="2023-09-12T01:02:26.142" v="44" actId="2696"/>
        <pc:sldMkLst>
          <pc:docMk/>
          <pc:sldMk cId="968937447" sldId="4154"/>
        </pc:sldMkLst>
      </pc:sldChg>
      <pc:sldChg chg="del">
        <pc:chgData name="Minhyuk Sung" userId="7383d872-65b7-4091-bdc0-d548419df54b" providerId="ADAL" clId="{87F8C0E0-0D80-AE46-B49D-ED67FD3BB088}" dt="2023-09-12T01:02:26.179" v="54" actId="2696"/>
        <pc:sldMkLst>
          <pc:docMk/>
          <pc:sldMk cId="2138245927" sldId="4155"/>
        </pc:sldMkLst>
      </pc:sldChg>
      <pc:sldChg chg="del">
        <pc:chgData name="Minhyuk Sung" userId="7383d872-65b7-4091-bdc0-d548419df54b" providerId="ADAL" clId="{87F8C0E0-0D80-AE46-B49D-ED67FD3BB088}" dt="2023-09-12T01:02:26.145" v="46" actId="2696"/>
        <pc:sldMkLst>
          <pc:docMk/>
          <pc:sldMk cId="3266775999" sldId="4156"/>
        </pc:sldMkLst>
      </pc:sldChg>
      <pc:sldChg chg="del">
        <pc:chgData name="Minhyuk Sung" userId="7383d872-65b7-4091-bdc0-d548419df54b" providerId="ADAL" clId="{87F8C0E0-0D80-AE46-B49D-ED67FD3BB088}" dt="2023-09-12T01:02:26.065" v="38" actId="2696"/>
        <pc:sldMkLst>
          <pc:docMk/>
          <pc:sldMk cId="541412438" sldId="4157"/>
        </pc:sldMkLst>
      </pc:sldChg>
      <pc:sldChg chg="del">
        <pc:chgData name="Minhyuk Sung" userId="7383d872-65b7-4091-bdc0-d548419df54b" providerId="ADAL" clId="{87F8C0E0-0D80-AE46-B49D-ED67FD3BB088}" dt="2023-09-12T01:02:25.559" v="2" actId="2696"/>
        <pc:sldMkLst>
          <pc:docMk/>
          <pc:sldMk cId="409445259" sldId="4158"/>
        </pc:sldMkLst>
      </pc:sldChg>
      <pc:sldChg chg="del">
        <pc:chgData name="Minhyuk Sung" userId="7383d872-65b7-4091-bdc0-d548419df54b" providerId="ADAL" clId="{87F8C0E0-0D80-AE46-B49D-ED67FD3BB088}" dt="2023-09-12T01:02:25.802" v="28" actId="2696"/>
        <pc:sldMkLst>
          <pc:docMk/>
          <pc:sldMk cId="1633266105" sldId="4177"/>
        </pc:sldMkLst>
      </pc:sldChg>
    </pc:docChg>
  </pc:docChgLst>
  <pc:docChgLst>
    <pc:chgData name="Minhyuk Sung" userId="60562023b6640282" providerId="LiveId" clId="{E3CD30AE-1523-6E41-8B5B-0B360F1CAB10}"/>
    <pc:docChg chg="undo custSel addSld delSld modSld sldOrd">
      <pc:chgData name="Minhyuk Sung" userId="60562023b6640282" providerId="LiveId" clId="{E3CD30AE-1523-6E41-8B5B-0B360F1CAB10}" dt="2024-11-08T17:05:35.339" v="1997" actId="20577"/>
      <pc:docMkLst>
        <pc:docMk/>
      </pc:docMkLst>
      <pc:sldChg chg="del">
        <pc:chgData name="Minhyuk Sung" userId="60562023b6640282" providerId="LiveId" clId="{E3CD30AE-1523-6E41-8B5B-0B360F1CAB10}" dt="2024-11-08T15:41:57.566" v="953" actId="2696"/>
        <pc:sldMkLst>
          <pc:docMk/>
          <pc:sldMk cId="218530811" sldId="4453"/>
        </pc:sldMkLst>
      </pc:sldChg>
      <pc:sldChg chg="add del">
        <pc:chgData name="Minhyuk Sung" userId="60562023b6640282" providerId="LiveId" clId="{E3CD30AE-1523-6E41-8B5B-0B360F1CAB10}" dt="2024-11-08T16:11:10.003" v="1335" actId="2696"/>
        <pc:sldMkLst>
          <pc:docMk/>
          <pc:sldMk cId="2100512385" sldId="4453"/>
        </pc:sldMkLst>
      </pc:sldChg>
      <pc:sldChg chg="add del">
        <pc:chgData name="Minhyuk Sung" userId="60562023b6640282" providerId="LiveId" clId="{E3CD30AE-1523-6E41-8B5B-0B360F1CAB10}" dt="2024-11-08T16:11:10.003" v="1335" actId="2696"/>
        <pc:sldMkLst>
          <pc:docMk/>
          <pc:sldMk cId="601422237" sldId="4459"/>
        </pc:sldMkLst>
      </pc:sldChg>
      <pc:sldChg chg="del">
        <pc:chgData name="Minhyuk Sung" userId="60562023b6640282" providerId="LiveId" clId="{E3CD30AE-1523-6E41-8B5B-0B360F1CAB10}" dt="2024-11-08T15:41:57.566" v="953" actId="2696"/>
        <pc:sldMkLst>
          <pc:docMk/>
          <pc:sldMk cId="3856495850" sldId="4459"/>
        </pc:sldMkLst>
      </pc:sldChg>
      <pc:sldChg chg="modSp add mod">
        <pc:chgData name="Minhyuk Sung" userId="60562023b6640282" providerId="LiveId" clId="{E3CD30AE-1523-6E41-8B5B-0B360F1CAB10}" dt="2024-11-08T16:35:48.935" v="1473" actId="20577"/>
        <pc:sldMkLst>
          <pc:docMk/>
          <pc:sldMk cId="1986571476" sldId="4463"/>
        </pc:sldMkLst>
        <pc:spChg chg="mod">
          <ac:chgData name="Minhyuk Sung" userId="60562023b6640282" providerId="LiveId" clId="{E3CD30AE-1523-6E41-8B5B-0B360F1CAB10}" dt="2024-11-08T16:19:38.595" v="1348"/>
          <ac:spMkLst>
            <pc:docMk/>
            <pc:sldMk cId="1986571476" sldId="4463"/>
            <ac:spMk id="2" creationId="{33566FA3-3B57-2A46-7D80-0AC33F1641C1}"/>
          </ac:spMkLst>
        </pc:spChg>
        <pc:spChg chg="mod">
          <ac:chgData name="Minhyuk Sung" userId="60562023b6640282" providerId="LiveId" clId="{E3CD30AE-1523-6E41-8B5B-0B360F1CAB10}" dt="2024-11-08T16:35:48.935" v="1473" actId="20577"/>
          <ac:spMkLst>
            <pc:docMk/>
            <pc:sldMk cId="1986571476" sldId="4463"/>
            <ac:spMk id="3" creationId="{8409D0CE-5C9F-D4E7-DA51-4CA0ABCA7F3D}"/>
          </ac:spMkLst>
        </pc:spChg>
        <pc:picChg chg="mod">
          <ac:chgData name="Minhyuk Sung" userId="60562023b6640282" providerId="LiveId" clId="{E3CD30AE-1523-6E41-8B5B-0B360F1CAB10}" dt="2024-11-08T16:23:48.556" v="1411" actId="1076"/>
          <ac:picMkLst>
            <pc:docMk/>
            <pc:sldMk cId="1986571476" sldId="4463"/>
            <ac:picMk id="7" creationId="{91289FD7-EE84-F6BA-25CF-1D687F27E3C3}"/>
          </ac:picMkLst>
        </pc:picChg>
      </pc:sldChg>
      <pc:sldChg chg="del">
        <pc:chgData name="Minhyuk Sung" userId="60562023b6640282" providerId="LiveId" clId="{E3CD30AE-1523-6E41-8B5B-0B360F1CAB10}" dt="2024-11-08T15:41:57.566" v="953" actId="2696"/>
        <pc:sldMkLst>
          <pc:docMk/>
          <pc:sldMk cId="2535218659" sldId="4463"/>
        </pc:sldMkLst>
      </pc:sldChg>
      <pc:sldChg chg="modSp add mod ord">
        <pc:chgData name="Minhyuk Sung" userId="60562023b6640282" providerId="LiveId" clId="{E3CD30AE-1523-6E41-8B5B-0B360F1CAB10}" dt="2024-11-08T16:36:36.158" v="1485" actId="20577"/>
        <pc:sldMkLst>
          <pc:docMk/>
          <pc:sldMk cId="538845191" sldId="4464"/>
        </pc:sldMkLst>
        <pc:spChg chg="mod">
          <ac:chgData name="Minhyuk Sung" userId="60562023b6640282" providerId="LiveId" clId="{E3CD30AE-1523-6E41-8B5B-0B360F1CAB10}" dt="2024-11-08T16:19:53.725" v="1350"/>
          <ac:spMkLst>
            <pc:docMk/>
            <pc:sldMk cId="538845191" sldId="4464"/>
            <ac:spMk id="2" creationId="{33566FA3-3B57-2A46-7D80-0AC33F1641C1}"/>
          </ac:spMkLst>
        </pc:spChg>
        <pc:spChg chg="mod">
          <ac:chgData name="Minhyuk Sung" userId="60562023b6640282" providerId="LiveId" clId="{E3CD30AE-1523-6E41-8B5B-0B360F1CAB10}" dt="2024-11-08T16:36:36.158" v="1485" actId="20577"/>
          <ac:spMkLst>
            <pc:docMk/>
            <pc:sldMk cId="538845191" sldId="4464"/>
            <ac:spMk id="3" creationId="{8409D0CE-5C9F-D4E7-DA51-4CA0ABCA7F3D}"/>
          </ac:spMkLst>
        </pc:spChg>
      </pc:sldChg>
      <pc:sldChg chg="del">
        <pc:chgData name="Minhyuk Sung" userId="60562023b6640282" providerId="LiveId" clId="{E3CD30AE-1523-6E41-8B5B-0B360F1CAB10}" dt="2024-11-08T15:41:57.566" v="953" actId="2696"/>
        <pc:sldMkLst>
          <pc:docMk/>
          <pc:sldMk cId="2095379129" sldId="4464"/>
        </pc:sldMkLst>
      </pc:sldChg>
      <pc:sldChg chg="del">
        <pc:chgData name="Minhyuk Sung" userId="60562023b6640282" providerId="LiveId" clId="{E3CD30AE-1523-6E41-8B5B-0B360F1CAB10}" dt="2024-11-08T15:42:07.043" v="954" actId="2696"/>
        <pc:sldMkLst>
          <pc:docMk/>
          <pc:sldMk cId="1394255463" sldId="4482"/>
        </pc:sldMkLst>
      </pc:sldChg>
      <pc:sldChg chg="del">
        <pc:chgData name="Minhyuk Sung" userId="60562023b6640282" providerId="LiveId" clId="{E3CD30AE-1523-6E41-8B5B-0B360F1CAB10}" dt="2024-11-08T15:42:07.043" v="954" actId="2696"/>
        <pc:sldMkLst>
          <pc:docMk/>
          <pc:sldMk cId="2031026331" sldId="4485"/>
        </pc:sldMkLst>
      </pc:sldChg>
      <pc:sldChg chg="del">
        <pc:chgData name="Minhyuk Sung" userId="60562023b6640282" providerId="LiveId" clId="{E3CD30AE-1523-6E41-8B5B-0B360F1CAB10}" dt="2024-11-08T15:42:07.043" v="954" actId="2696"/>
        <pc:sldMkLst>
          <pc:docMk/>
          <pc:sldMk cId="4072291780" sldId="4491"/>
        </pc:sldMkLst>
      </pc:sldChg>
      <pc:sldChg chg="del">
        <pc:chgData name="Minhyuk Sung" userId="60562023b6640282" providerId="LiveId" clId="{E3CD30AE-1523-6E41-8B5B-0B360F1CAB10}" dt="2024-11-08T15:42:07.043" v="954" actId="2696"/>
        <pc:sldMkLst>
          <pc:docMk/>
          <pc:sldMk cId="2052048158" sldId="4510"/>
        </pc:sldMkLst>
      </pc:sldChg>
      <pc:sldChg chg="modSp add mod">
        <pc:chgData name="Minhyuk Sung" userId="60562023b6640282" providerId="LiveId" clId="{E3CD30AE-1523-6E41-8B5B-0B360F1CAB10}" dt="2024-11-08T15:41:02.918" v="952" actId="20577"/>
        <pc:sldMkLst>
          <pc:docMk/>
          <pc:sldMk cId="3907439199" sldId="4735"/>
        </pc:sldMkLst>
        <pc:spChg chg="mod">
          <ac:chgData name="Minhyuk Sung" userId="60562023b6640282" providerId="LiveId" clId="{E3CD30AE-1523-6E41-8B5B-0B360F1CAB10}" dt="2024-11-08T15:41:02.918" v="952" actId="20577"/>
          <ac:spMkLst>
            <pc:docMk/>
            <pc:sldMk cId="3907439199" sldId="4735"/>
            <ac:spMk id="2" creationId="{56688981-BDD4-42D4-6EFD-B88765CCE58A}"/>
          </ac:spMkLst>
        </pc:spChg>
      </pc:sldChg>
      <pc:sldChg chg="del">
        <pc:chgData name="Minhyuk Sung" userId="60562023b6640282" providerId="LiveId" clId="{E3CD30AE-1523-6E41-8B5B-0B360F1CAB10}" dt="2024-11-08T15:41:57.566" v="953" actId="2696"/>
        <pc:sldMkLst>
          <pc:docMk/>
          <pc:sldMk cId="457796675" sldId="4822"/>
        </pc:sldMkLst>
      </pc:sldChg>
      <pc:sldChg chg="add del">
        <pc:chgData name="Minhyuk Sung" userId="60562023b6640282" providerId="LiveId" clId="{E3CD30AE-1523-6E41-8B5B-0B360F1CAB10}" dt="2024-11-08T16:11:14.796" v="1336" actId="2696"/>
        <pc:sldMkLst>
          <pc:docMk/>
          <pc:sldMk cId="2046884122" sldId="4822"/>
        </pc:sldMkLst>
      </pc:sldChg>
      <pc:sldChg chg="del">
        <pc:chgData name="Minhyuk Sung" userId="60562023b6640282" providerId="LiveId" clId="{E3CD30AE-1523-6E41-8B5B-0B360F1CAB10}" dt="2024-11-08T15:41:57.566" v="953" actId="2696"/>
        <pc:sldMkLst>
          <pc:docMk/>
          <pc:sldMk cId="1585324672" sldId="4823"/>
        </pc:sldMkLst>
      </pc:sldChg>
      <pc:sldChg chg="addSp delSp modSp add mod">
        <pc:chgData name="Minhyuk Sung" userId="60562023b6640282" providerId="LiveId" clId="{E3CD30AE-1523-6E41-8B5B-0B360F1CAB10}" dt="2024-11-08T16:12:54.189" v="1347"/>
        <pc:sldMkLst>
          <pc:docMk/>
          <pc:sldMk cId="3132771768" sldId="4823"/>
        </pc:sldMkLst>
        <pc:spChg chg="mod">
          <ac:chgData name="Minhyuk Sung" userId="60562023b6640282" providerId="LiveId" clId="{E3CD30AE-1523-6E41-8B5B-0B360F1CAB10}" dt="2024-11-08T16:12:54.189" v="1347"/>
          <ac:spMkLst>
            <pc:docMk/>
            <pc:sldMk cId="3132771768" sldId="4823"/>
            <ac:spMk id="2" creationId="{319DC147-DF67-87B6-C635-B590F27236FE}"/>
          </ac:spMkLst>
        </pc:spChg>
        <pc:spChg chg="add mod">
          <ac:chgData name="Minhyuk Sung" userId="60562023b6640282" providerId="LiveId" clId="{E3CD30AE-1523-6E41-8B5B-0B360F1CAB10}" dt="2024-11-08T16:11:47.748" v="1344" actId="2711"/>
          <ac:spMkLst>
            <pc:docMk/>
            <pc:sldMk cId="3132771768" sldId="4823"/>
            <ac:spMk id="3" creationId="{8E2D712A-5E31-4949-5909-195C2BF5FDEA}"/>
          </ac:spMkLst>
        </pc:spChg>
        <pc:picChg chg="add mod">
          <ac:chgData name="Minhyuk Sung" userId="60562023b6640282" providerId="LiveId" clId="{E3CD30AE-1523-6E41-8B5B-0B360F1CAB10}" dt="2024-11-08T16:11:52.691" v="1346" actId="12788"/>
          <ac:picMkLst>
            <pc:docMk/>
            <pc:sldMk cId="3132771768" sldId="4823"/>
            <ac:picMk id="6" creationId="{E1457E71-8522-7E88-A396-22758D345A33}"/>
          </ac:picMkLst>
        </pc:picChg>
        <pc:picChg chg="del mod">
          <ac:chgData name="Minhyuk Sung" userId="60562023b6640282" providerId="LiveId" clId="{E3CD30AE-1523-6E41-8B5B-0B360F1CAB10}" dt="2024-11-08T16:11:32.565" v="1338" actId="21"/>
          <ac:picMkLst>
            <pc:docMk/>
            <pc:sldMk cId="3132771768" sldId="4823"/>
            <ac:picMk id="3076" creationId="{CCDABAE0-CCDC-A7EF-CD2B-7C74E1B8DB8F}"/>
          </ac:picMkLst>
        </pc:picChg>
      </pc:sldChg>
      <pc:sldChg chg="del">
        <pc:chgData name="Minhyuk Sung" userId="60562023b6640282" providerId="LiveId" clId="{E3CD30AE-1523-6E41-8B5B-0B360F1CAB10}" dt="2024-11-08T15:41:57.566" v="953" actId="2696"/>
        <pc:sldMkLst>
          <pc:docMk/>
          <pc:sldMk cId="198301522" sldId="4826"/>
        </pc:sldMkLst>
      </pc:sldChg>
      <pc:sldChg chg="add del">
        <pc:chgData name="Minhyuk Sung" userId="60562023b6640282" providerId="LiveId" clId="{E3CD30AE-1523-6E41-8B5B-0B360F1CAB10}" dt="2024-11-08T16:11:10.003" v="1335" actId="2696"/>
        <pc:sldMkLst>
          <pc:docMk/>
          <pc:sldMk cId="1605431635" sldId="4826"/>
        </pc:sldMkLst>
      </pc:sldChg>
      <pc:sldChg chg="add del">
        <pc:chgData name="Minhyuk Sung" userId="60562023b6640282" providerId="LiveId" clId="{E3CD30AE-1523-6E41-8B5B-0B360F1CAB10}" dt="2024-11-08T16:11:10.003" v="1335" actId="2696"/>
        <pc:sldMkLst>
          <pc:docMk/>
          <pc:sldMk cId="1644195367" sldId="4831"/>
        </pc:sldMkLst>
      </pc:sldChg>
      <pc:sldChg chg="del">
        <pc:chgData name="Minhyuk Sung" userId="60562023b6640282" providerId="LiveId" clId="{E3CD30AE-1523-6E41-8B5B-0B360F1CAB10}" dt="2024-11-08T15:41:57.566" v="953" actId="2696"/>
        <pc:sldMkLst>
          <pc:docMk/>
          <pc:sldMk cId="1897440597" sldId="4831"/>
        </pc:sldMkLst>
      </pc:sldChg>
      <pc:sldChg chg="add del">
        <pc:chgData name="Minhyuk Sung" userId="60562023b6640282" providerId="LiveId" clId="{E3CD30AE-1523-6E41-8B5B-0B360F1CAB10}" dt="2024-11-08T16:11:10.003" v="1335" actId="2696"/>
        <pc:sldMkLst>
          <pc:docMk/>
          <pc:sldMk cId="3113729357" sldId="4832"/>
        </pc:sldMkLst>
      </pc:sldChg>
      <pc:sldChg chg="del">
        <pc:chgData name="Minhyuk Sung" userId="60562023b6640282" providerId="LiveId" clId="{E3CD30AE-1523-6E41-8B5B-0B360F1CAB10}" dt="2024-11-08T15:41:57.566" v="953" actId="2696"/>
        <pc:sldMkLst>
          <pc:docMk/>
          <pc:sldMk cId="4276995976" sldId="4832"/>
        </pc:sldMkLst>
      </pc:sldChg>
      <pc:sldChg chg="add del">
        <pc:chgData name="Minhyuk Sung" userId="60562023b6640282" providerId="LiveId" clId="{E3CD30AE-1523-6E41-8B5B-0B360F1CAB10}" dt="2024-11-08T16:11:10.003" v="1335" actId="2696"/>
        <pc:sldMkLst>
          <pc:docMk/>
          <pc:sldMk cId="2812993177" sldId="4837"/>
        </pc:sldMkLst>
      </pc:sldChg>
      <pc:sldChg chg="del">
        <pc:chgData name="Minhyuk Sung" userId="60562023b6640282" providerId="LiveId" clId="{E3CD30AE-1523-6E41-8B5B-0B360F1CAB10}" dt="2024-11-08T15:41:57.566" v="953" actId="2696"/>
        <pc:sldMkLst>
          <pc:docMk/>
          <pc:sldMk cId="3217567132" sldId="4837"/>
        </pc:sldMkLst>
      </pc:sldChg>
      <pc:sldChg chg="add del">
        <pc:chgData name="Minhyuk Sung" userId="60562023b6640282" providerId="LiveId" clId="{E3CD30AE-1523-6E41-8B5B-0B360F1CAB10}" dt="2024-11-08T16:11:10.003" v="1335" actId="2696"/>
        <pc:sldMkLst>
          <pc:docMk/>
          <pc:sldMk cId="1446880362" sldId="4838"/>
        </pc:sldMkLst>
      </pc:sldChg>
      <pc:sldChg chg="del">
        <pc:chgData name="Minhyuk Sung" userId="60562023b6640282" providerId="LiveId" clId="{E3CD30AE-1523-6E41-8B5B-0B360F1CAB10}" dt="2024-11-08T15:41:57.566" v="953" actId="2696"/>
        <pc:sldMkLst>
          <pc:docMk/>
          <pc:sldMk cId="2353567279" sldId="4838"/>
        </pc:sldMkLst>
      </pc:sldChg>
      <pc:sldChg chg="add del">
        <pc:chgData name="Minhyuk Sung" userId="60562023b6640282" providerId="LiveId" clId="{E3CD30AE-1523-6E41-8B5B-0B360F1CAB10}" dt="2024-11-08T16:11:10.003" v="1335" actId="2696"/>
        <pc:sldMkLst>
          <pc:docMk/>
          <pc:sldMk cId="1711756340" sldId="4839"/>
        </pc:sldMkLst>
      </pc:sldChg>
      <pc:sldChg chg="del">
        <pc:chgData name="Minhyuk Sung" userId="60562023b6640282" providerId="LiveId" clId="{E3CD30AE-1523-6E41-8B5B-0B360F1CAB10}" dt="2024-11-08T15:41:57.566" v="953" actId="2696"/>
        <pc:sldMkLst>
          <pc:docMk/>
          <pc:sldMk cId="4068469155" sldId="4839"/>
        </pc:sldMkLst>
      </pc:sldChg>
      <pc:sldChg chg="del">
        <pc:chgData name="Minhyuk Sung" userId="60562023b6640282" providerId="LiveId" clId="{E3CD30AE-1523-6E41-8B5B-0B360F1CAB10}" dt="2024-11-08T15:41:57.566" v="953" actId="2696"/>
        <pc:sldMkLst>
          <pc:docMk/>
          <pc:sldMk cId="59059037" sldId="4840"/>
        </pc:sldMkLst>
      </pc:sldChg>
      <pc:sldChg chg="add del">
        <pc:chgData name="Minhyuk Sung" userId="60562023b6640282" providerId="LiveId" clId="{E3CD30AE-1523-6E41-8B5B-0B360F1CAB10}" dt="2024-11-08T16:11:10.003" v="1335" actId="2696"/>
        <pc:sldMkLst>
          <pc:docMk/>
          <pc:sldMk cId="960777245" sldId="4840"/>
        </pc:sldMkLst>
      </pc:sldChg>
      <pc:sldChg chg="add del">
        <pc:chgData name="Minhyuk Sung" userId="60562023b6640282" providerId="LiveId" clId="{E3CD30AE-1523-6E41-8B5B-0B360F1CAB10}" dt="2024-11-08T16:11:10.003" v="1335" actId="2696"/>
        <pc:sldMkLst>
          <pc:docMk/>
          <pc:sldMk cId="299196239" sldId="4841"/>
        </pc:sldMkLst>
      </pc:sldChg>
      <pc:sldChg chg="del">
        <pc:chgData name="Minhyuk Sung" userId="60562023b6640282" providerId="LiveId" clId="{E3CD30AE-1523-6E41-8B5B-0B360F1CAB10}" dt="2024-11-08T15:41:57.566" v="953" actId="2696"/>
        <pc:sldMkLst>
          <pc:docMk/>
          <pc:sldMk cId="1829884744" sldId="4841"/>
        </pc:sldMkLst>
      </pc:sldChg>
      <pc:sldChg chg="add del">
        <pc:chgData name="Minhyuk Sung" userId="60562023b6640282" providerId="LiveId" clId="{E3CD30AE-1523-6E41-8B5B-0B360F1CAB10}" dt="2024-11-08T16:11:10.003" v="1335" actId="2696"/>
        <pc:sldMkLst>
          <pc:docMk/>
          <pc:sldMk cId="560066719" sldId="4842"/>
        </pc:sldMkLst>
      </pc:sldChg>
      <pc:sldChg chg="del">
        <pc:chgData name="Minhyuk Sung" userId="60562023b6640282" providerId="LiveId" clId="{E3CD30AE-1523-6E41-8B5B-0B360F1CAB10}" dt="2024-11-08T15:41:57.566" v="953" actId="2696"/>
        <pc:sldMkLst>
          <pc:docMk/>
          <pc:sldMk cId="3775881296" sldId="4842"/>
        </pc:sldMkLst>
      </pc:sldChg>
      <pc:sldChg chg="del">
        <pc:chgData name="Minhyuk Sung" userId="60562023b6640282" providerId="LiveId" clId="{E3CD30AE-1523-6E41-8B5B-0B360F1CAB10}" dt="2024-11-08T15:41:57.566" v="953" actId="2696"/>
        <pc:sldMkLst>
          <pc:docMk/>
          <pc:sldMk cId="921761472" sldId="4843"/>
        </pc:sldMkLst>
      </pc:sldChg>
      <pc:sldChg chg="add del">
        <pc:chgData name="Minhyuk Sung" userId="60562023b6640282" providerId="LiveId" clId="{E3CD30AE-1523-6E41-8B5B-0B360F1CAB10}" dt="2024-11-08T16:11:10.003" v="1335" actId="2696"/>
        <pc:sldMkLst>
          <pc:docMk/>
          <pc:sldMk cId="2763215833" sldId="4843"/>
        </pc:sldMkLst>
      </pc:sldChg>
      <pc:sldChg chg="del">
        <pc:chgData name="Minhyuk Sung" userId="60562023b6640282" providerId="LiveId" clId="{E3CD30AE-1523-6E41-8B5B-0B360F1CAB10}" dt="2024-11-08T15:42:07.043" v="954" actId="2696"/>
        <pc:sldMkLst>
          <pc:docMk/>
          <pc:sldMk cId="2656636801" sldId="4845"/>
        </pc:sldMkLst>
      </pc:sldChg>
      <pc:sldChg chg="del">
        <pc:chgData name="Minhyuk Sung" userId="60562023b6640282" providerId="LiveId" clId="{E3CD30AE-1523-6E41-8B5B-0B360F1CAB10}" dt="2024-11-08T15:42:07.043" v="954" actId="2696"/>
        <pc:sldMkLst>
          <pc:docMk/>
          <pc:sldMk cId="1036107535" sldId="4846"/>
        </pc:sldMkLst>
      </pc:sldChg>
      <pc:sldChg chg="del">
        <pc:chgData name="Minhyuk Sung" userId="60562023b6640282" providerId="LiveId" clId="{E3CD30AE-1523-6E41-8B5B-0B360F1CAB10}" dt="2024-11-08T15:42:07.043" v="954" actId="2696"/>
        <pc:sldMkLst>
          <pc:docMk/>
          <pc:sldMk cId="2501257235" sldId="4847"/>
        </pc:sldMkLst>
      </pc:sldChg>
      <pc:sldChg chg="del">
        <pc:chgData name="Minhyuk Sung" userId="60562023b6640282" providerId="LiveId" clId="{E3CD30AE-1523-6E41-8B5B-0B360F1CAB10}" dt="2024-11-08T15:42:07.043" v="954" actId="2696"/>
        <pc:sldMkLst>
          <pc:docMk/>
          <pc:sldMk cId="1385350949" sldId="4848"/>
        </pc:sldMkLst>
      </pc:sldChg>
      <pc:sldChg chg="del">
        <pc:chgData name="Minhyuk Sung" userId="60562023b6640282" providerId="LiveId" clId="{E3CD30AE-1523-6E41-8B5B-0B360F1CAB10}" dt="2024-11-08T15:42:07.043" v="954" actId="2696"/>
        <pc:sldMkLst>
          <pc:docMk/>
          <pc:sldMk cId="176309200" sldId="4849"/>
        </pc:sldMkLst>
      </pc:sldChg>
      <pc:sldChg chg="del">
        <pc:chgData name="Minhyuk Sung" userId="60562023b6640282" providerId="LiveId" clId="{E3CD30AE-1523-6E41-8B5B-0B360F1CAB10}" dt="2024-11-08T15:42:07.043" v="954" actId="2696"/>
        <pc:sldMkLst>
          <pc:docMk/>
          <pc:sldMk cId="3171211833" sldId="4850"/>
        </pc:sldMkLst>
      </pc:sldChg>
      <pc:sldChg chg="del">
        <pc:chgData name="Minhyuk Sung" userId="60562023b6640282" providerId="LiveId" clId="{E3CD30AE-1523-6E41-8B5B-0B360F1CAB10}" dt="2024-11-08T15:42:07.043" v="954" actId="2696"/>
        <pc:sldMkLst>
          <pc:docMk/>
          <pc:sldMk cId="2934505330" sldId="4851"/>
        </pc:sldMkLst>
      </pc:sldChg>
      <pc:sldChg chg="del">
        <pc:chgData name="Minhyuk Sung" userId="60562023b6640282" providerId="LiveId" clId="{E3CD30AE-1523-6E41-8B5B-0B360F1CAB10}" dt="2024-11-08T15:42:07.043" v="954" actId="2696"/>
        <pc:sldMkLst>
          <pc:docMk/>
          <pc:sldMk cId="3040517139" sldId="4852"/>
        </pc:sldMkLst>
      </pc:sldChg>
      <pc:sldChg chg="del">
        <pc:chgData name="Minhyuk Sung" userId="60562023b6640282" providerId="LiveId" clId="{E3CD30AE-1523-6E41-8B5B-0B360F1CAB10}" dt="2024-11-08T15:42:07.043" v="954" actId="2696"/>
        <pc:sldMkLst>
          <pc:docMk/>
          <pc:sldMk cId="2479629145" sldId="4853"/>
        </pc:sldMkLst>
      </pc:sldChg>
      <pc:sldChg chg="del">
        <pc:chgData name="Minhyuk Sung" userId="60562023b6640282" providerId="LiveId" clId="{E3CD30AE-1523-6E41-8B5B-0B360F1CAB10}" dt="2024-11-08T15:42:07.043" v="954" actId="2696"/>
        <pc:sldMkLst>
          <pc:docMk/>
          <pc:sldMk cId="188491820" sldId="4854"/>
        </pc:sldMkLst>
      </pc:sldChg>
      <pc:sldChg chg="del">
        <pc:chgData name="Minhyuk Sung" userId="60562023b6640282" providerId="LiveId" clId="{E3CD30AE-1523-6E41-8B5B-0B360F1CAB10}" dt="2024-11-08T15:42:07.043" v="954" actId="2696"/>
        <pc:sldMkLst>
          <pc:docMk/>
          <pc:sldMk cId="3092181084" sldId="4855"/>
        </pc:sldMkLst>
      </pc:sldChg>
      <pc:sldChg chg="del">
        <pc:chgData name="Minhyuk Sung" userId="60562023b6640282" providerId="LiveId" clId="{E3CD30AE-1523-6E41-8B5B-0B360F1CAB10}" dt="2024-11-08T15:42:07.043" v="954" actId="2696"/>
        <pc:sldMkLst>
          <pc:docMk/>
          <pc:sldMk cId="1320675406" sldId="4856"/>
        </pc:sldMkLst>
      </pc:sldChg>
      <pc:sldChg chg="del">
        <pc:chgData name="Minhyuk Sung" userId="60562023b6640282" providerId="LiveId" clId="{E3CD30AE-1523-6E41-8B5B-0B360F1CAB10}" dt="2024-11-08T15:42:07.043" v="954" actId="2696"/>
        <pc:sldMkLst>
          <pc:docMk/>
          <pc:sldMk cId="662514175" sldId="4857"/>
        </pc:sldMkLst>
      </pc:sldChg>
      <pc:sldChg chg="del">
        <pc:chgData name="Minhyuk Sung" userId="60562023b6640282" providerId="LiveId" clId="{E3CD30AE-1523-6E41-8B5B-0B360F1CAB10}" dt="2024-11-08T15:42:07.043" v="954" actId="2696"/>
        <pc:sldMkLst>
          <pc:docMk/>
          <pc:sldMk cId="3516464286" sldId="4858"/>
        </pc:sldMkLst>
      </pc:sldChg>
      <pc:sldChg chg="del">
        <pc:chgData name="Minhyuk Sung" userId="60562023b6640282" providerId="LiveId" clId="{E3CD30AE-1523-6E41-8B5B-0B360F1CAB10}" dt="2024-11-08T15:42:07.043" v="954" actId="2696"/>
        <pc:sldMkLst>
          <pc:docMk/>
          <pc:sldMk cId="272303513" sldId="4859"/>
        </pc:sldMkLst>
      </pc:sldChg>
      <pc:sldChg chg="del">
        <pc:chgData name="Minhyuk Sung" userId="60562023b6640282" providerId="LiveId" clId="{E3CD30AE-1523-6E41-8B5B-0B360F1CAB10}" dt="2024-11-08T15:42:07.043" v="954" actId="2696"/>
        <pc:sldMkLst>
          <pc:docMk/>
          <pc:sldMk cId="3241462779" sldId="4861"/>
        </pc:sldMkLst>
      </pc:sldChg>
      <pc:sldChg chg="del">
        <pc:chgData name="Minhyuk Sung" userId="60562023b6640282" providerId="LiveId" clId="{E3CD30AE-1523-6E41-8B5B-0B360F1CAB10}" dt="2024-11-08T15:42:07.043" v="954" actId="2696"/>
        <pc:sldMkLst>
          <pc:docMk/>
          <pc:sldMk cId="244922226" sldId="4862"/>
        </pc:sldMkLst>
      </pc:sldChg>
      <pc:sldChg chg="del">
        <pc:chgData name="Minhyuk Sung" userId="60562023b6640282" providerId="LiveId" clId="{E3CD30AE-1523-6E41-8B5B-0B360F1CAB10}" dt="2024-11-08T15:42:07.043" v="954" actId="2696"/>
        <pc:sldMkLst>
          <pc:docMk/>
          <pc:sldMk cId="1936770830" sldId="4865"/>
        </pc:sldMkLst>
      </pc:sldChg>
      <pc:sldChg chg="del">
        <pc:chgData name="Minhyuk Sung" userId="60562023b6640282" providerId="LiveId" clId="{E3CD30AE-1523-6E41-8B5B-0B360F1CAB10}" dt="2024-11-08T15:42:07.043" v="954" actId="2696"/>
        <pc:sldMkLst>
          <pc:docMk/>
          <pc:sldMk cId="290960058" sldId="4866"/>
        </pc:sldMkLst>
      </pc:sldChg>
      <pc:sldChg chg="del">
        <pc:chgData name="Minhyuk Sung" userId="60562023b6640282" providerId="LiveId" clId="{E3CD30AE-1523-6E41-8B5B-0B360F1CAB10}" dt="2024-11-08T15:42:07.043" v="954" actId="2696"/>
        <pc:sldMkLst>
          <pc:docMk/>
          <pc:sldMk cId="274383436" sldId="4867"/>
        </pc:sldMkLst>
      </pc:sldChg>
      <pc:sldChg chg="del">
        <pc:chgData name="Minhyuk Sung" userId="60562023b6640282" providerId="LiveId" clId="{E3CD30AE-1523-6E41-8B5B-0B360F1CAB10}" dt="2024-11-08T15:42:07.043" v="954" actId="2696"/>
        <pc:sldMkLst>
          <pc:docMk/>
          <pc:sldMk cId="3692489933" sldId="4869"/>
        </pc:sldMkLst>
      </pc:sldChg>
      <pc:sldChg chg="del">
        <pc:chgData name="Minhyuk Sung" userId="60562023b6640282" providerId="LiveId" clId="{E3CD30AE-1523-6E41-8B5B-0B360F1CAB10}" dt="2024-11-08T15:42:07.043" v="954" actId="2696"/>
        <pc:sldMkLst>
          <pc:docMk/>
          <pc:sldMk cId="1100190005" sldId="4870"/>
        </pc:sldMkLst>
      </pc:sldChg>
      <pc:sldChg chg="del">
        <pc:chgData name="Minhyuk Sung" userId="60562023b6640282" providerId="LiveId" clId="{E3CD30AE-1523-6E41-8B5B-0B360F1CAB10}" dt="2024-11-08T15:42:07.043" v="954" actId="2696"/>
        <pc:sldMkLst>
          <pc:docMk/>
          <pc:sldMk cId="1934250065" sldId="4872"/>
        </pc:sldMkLst>
      </pc:sldChg>
      <pc:sldChg chg="del">
        <pc:chgData name="Minhyuk Sung" userId="60562023b6640282" providerId="LiveId" clId="{E3CD30AE-1523-6E41-8B5B-0B360F1CAB10}" dt="2024-11-08T15:42:07.043" v="954" actId="2696"/>
        <pc:sldMkLst>
          <pc:docMk/>
          <pc:sldMk cId="1611598176" sldId="4873"/>
        </pc:sldMkLst>
      </pc:sldChg>
      <pc:sldChg chg="del">
        <pc:chgData name="Minhyuk Sung" userId="60562023b6640282" providerId="LiveId" clId="{E3CD30AE-1523-6E41-8B5B-0B360F1CAB10}" dt="2024-11-08T15:42:07.043" v="954" actId="2696"/>
        <pc:sldMkLst>
          <pc:docMk/>
          <pc:sldMk cId="3441626645" sldId="4874"/>
        </pc:sldMkLst>
      </pc:sldChg>
      <pc:sldChg chg="add del">
        <pc:chgData name="Minhyuk Sung" userId="60562023b6640282" providerId="LiveId" clId="{E3CD30AE-1523-6E41-8B5B-0B360F1CAB10}" dt="2024-11-08T16:11:14.796" v="1336" actId="2696"/>
        <pc:sldMkLst>
          <pc:docMk/>
          <pc:sldMk cId="1548854970" sldId="4877"/>
        </pc:sldMkLst>
      </pc:sldChg>
      <pc:sldChg chg="del">
        <pc:chgData name="Minhyuk Sung" userId="60562023b6640282" providerId="LiveId" clId="{E3CD30AE-1523-6E41-8B5B-0B360F1CAB10}" dt="2024-11-08T15:41:57.566" v="953" actId="2696"/>
        <pc:sldMkLst>
          <pc:docMk/>
          <pc:sldMk cId="3499191200" sldId="4877"/>
        </pc:sldMkLst>
      </pc:sldChg>
      <pc:sldChg chg="del">
        <pc:chgData name="Minhyuk Sung" userId="60562023b6640282" providerId="LiveId" clId="{E3CD30AE-1523-6E41-8B5B-0B360F1CAB10}" dt="2024-11-08T15:41:57.566" v="953" actId="2696"/>
        <pc:sldMkLst>
          <pc:docMk/>
          <pc:sldMk cId="432569642" sldId="4879"/>
        </pc:sldMkLst>
      </pc:sldChg>
      <pc:sldChg chg="add del">
        <pc:chgData name="Minhyuk Sung" userId="60562023b6640282" providerId="LiveId" clId="{E3CD30AE-1523-6E41-8B5B-0B360F1CAB10}" dt="2024-11-08T16:11:10.003" v="1335" actId="2696"/>
        <pc:sldMkLst>
          <pc:docMk/>
          <pc:sldMk cId="3366759571" sldId="4879"/>
        </pc:sldMkLst>
      </pc:sldChg>
      <pc:sldChg chg="add del">
        <pc:chgData name="Minhyuk Sung" userId="60562023b6640282" providerId="LiveId" clId="{E3CD30AE-1523-6E41-8B5B-0B360F1CAB10}" dt="2024-11-08T16:11:10.003" v="1335" actId="2696"/>
        <pc:sldMkLst>
          <pc:docMk/>
          <pc:sldMk cId="744441553" sldId="4880"/>
        </pc:sldMkLst>
      </pc:sldChg>
      <pc:sldChg chg="del">
        <pc:chgData name="Minhyuk Sung" userId="60562023b6640282" providerId="LiveId" clId="{E3CD30AE-1523-6E41-8B5B-0B360F1CAB10}" dt="2024-11-08T15:41:57.566" v="953" actId="2696"/>
        <pc:sldMkLst>
          <pc:docMk/>
          <pc:sldMk cId="826317529" sldId="4880"/>
        </pc:sldMkLst>
      </pc:sldChg>
      <pc:sldChg chg="del">
        <pc:chgData name="Minhyuk Sung" userId="60562023b6640282" providerId="LiveId" clId="{E3CD30AE-1523-6E41-8B5B-0B360F1CAB10}" dt="2024-11-08T15:42:07.043" v="954" actId="2696"/>
        <pc:sldMkLst>
          <pc:docMk/>
          <pc:sldMk cId="669717945" sldId="4882"/>
        </pc:sldMkLst>
      </pc:sldChg>
      <pc:sldChg chg="del">
        <pc:chgData name="Minhyuk Sung" userId="60562023b6640282" providerId="LiveId" clId="{E3CD30AE-1523-6E41-8B5B-0B360F1CAB10}" dt="2024-11-08T15:42:07.043" v="954" actId="2696"/>
        <pc:sldMkLst>
          <pc:docMk/>
          <pc:sldMk cId="1030435006" sldId="4883"/>
        </pc:sldMkLst>
      </pc:sldChg>
      <pc:sldChg chg="del">
        <pc:chgData name="Minhyuk Sung" userId="60562023b6640282" providerId="LiveId" clId="{E3CD30AE-1523-6E41-8B5B-0B360F1CAB10}" dt="2024-11-08T15:42:07.043" v="954" actId="2696"/>
        <pc:sldMkLst>
          <pc:docMk/>
          <pc:sldMk cId="584747886" sldId="4884"/>
        </pc:sldMkLst>
      </pc:sldChg>
      <pc:sldChg chg="modSp mod">
        <pc:chgData name="Minhyuk Sung" userId="60562023b6640282" providerId="LiveId" clId="{E3CD30AE-1523-6E41-8B5B-0B360F1CAB10}" dt="2024-11-08T14:52:53.573" v="282" actId="167"/>
        <pc:sldMkLst>
          <pc:docMk/>
          <pc:sldMk cId="2195448809" sldId="4886"/>
        </pc:sldMkLst>
        <pc:spChg chg="mod">
          <ac:chgData name="Minhyuk Sung" userId="60562023b6640282" providerId="LiveId" clId="{E3CD30AE-1523-6E41-8B5B-0B360F1CAB10}" dt="2024-11-08T14:51:25.586" v="261" actId="1076"/>
          <ac:spMkLst>
            <pc:docMk/>
            <pc:sldMk cId="2195448809" sldId="4886"/>
            <ac:spMk id="2" creationId="{6655D518-49AF-3B9F-F411-C334BEF2AC51}"/>
          </ac:spMkLst>
        </pc:spChg>
        <pc:spChg chg="mod">
          <ac:chgData name="Minhyuk Sung" userId="60562023b6640282" providerId="LiveId" clId="{E3CD30AE-1523-6E41-8B5B-0B360F1CAB10}" dt="2024-11-08T14:14:13.034" v="88" actId="20577"/>
          <ac:spMkLst>
            <pc:docMk/>
            <pc:sldMk cId="2195448809" sldId="4886"/>
            <ac:spMk id="3" creationId="{8D06BD0D-91C6-9A3D-7F9D-02013F939E3C}"/>
          </ac:spMkLst>
        </pc:spChg>
        <pc:spChg chg="mod">
          <ac:chgData name="Minhyuk Sung" userId="60562023b6640282" providerId="LiveId" clId="{E3CD30AE-1523-6E41-8B5B-0B360F1CAB10}" dt="2024-11-08T14:51:53.876" v="267" actId="167"/>
          <ac:spMkLst>
            <pc:docMk/>
            <pc:sldMk cId="2195448809" sldId="4886"/>
            <ac:spMk id="5" creationId="{B6DEACD7-775F-8F6C-1B15-B0BE1E4789ED}"/>
          </ac:spMkLst>
        </pc:spChg>
        <pc:spChg chg="mod">
          <ac:chgData name="Minhyuk Sung" userId="60562023b6640282" providerId="LiveId" clId="{E3CD30AE-1523-6E41-8B5B-0B360F1CAB10}" dt="2024-11-08T14:52:46.599" v="281" actId="167"/>
          <ac:spMkLst>
            <pc:docMk/>
            <pc:sldMk cId="2195448809" sldId="4886"/>
            <ac:spMk id="6" creationId="{85961EB1-D878-F77C-67BB-765DC6364F56}"/>
          </ac:spMkLst>
        </pc:spChg>
        <pc:spChg chg="mod">
          <ac:chgData name="Minhyuk Sung" userId="60562023b6640282" providerId="LiveId" clId="{E3CD30AE-1523-6E41-8B5B-0B360F1CAB10}" dt="2024-11-08T14:52:53.573" v="282" actId="167"/>
          <ac:spMkLst>
            <pc:docMk/>
            <pc:sldMk cId="2195448809" sldId="4886"/>
            <ac:spMk id="7" creationId="{F0669583-F4B8-89D9-98AB-17FE10B09A88}"/>
          </ac:spMkLst>
        </pc:spChg>
        <pc:spChg chg="mod">
          <ac:chgData name="Minhyuk Sung" userId="60562023b6640282" providerId="LiveId" clId="{E3CD30AE-1523-6E41-8B5B-0B360F1CAB10}" dt="2024-11-08T14:51:41.048" v="264" actId="1076"/>
          <ac:spMkLst>
            <pc:docMk/>
            <pc:sldMk cId="2195448809" sldId="4886"/>
            <ac:spMk id="8" creationId="{A71BB757-2D61-77D2-D1A0-54108892F310}"/>
          </ac:spMkLst>
        </pc:spChg>
        <pc:spChg chg="mod">
          <ac:chgData name="Minhyuk Sung" userId="60562023b6640282" providerId="LiveId" clId="{E3CD30AE-1523-6E41-8B5B-0B360F1CAB10}" dt="2024-11-08T14:52:43.363" v="280" actId="1076"/>
          <ac:spMkLst>
            <pc:docMk/>
            <pc:sldMk cId="2195448809" sldId="4886"/>
            <ac:spMk id="9" creationId="{D29FDBB9-DE57-4BDF-D7B8-9B085BFCA182}"/>
          </ac:spMkLst>
        </pc:spChg>
        <pc:spChg chg="mod">
          <ac:chgData name="Minhyuk Sung" userId="60562023b6640282" providerId="LiveId" clId="{E3CD30AE-1523-6E41-8B5B-0B360F1CAB10}" dt="2024-11-08T14:51:45.493" v="265" actId="1076"/>
          <ac:spMkLst>
            <pc:docMk/>
            <pc:sldMk cId="2195448809" sldId="4886"/>
            <ac:spMk id="10" creationId="{E80F7843-3D6E-3653-6AC7-D78E78329605}"/>
          </ac:spMkLst>
        </pc:spChg>
        <pc:cxnChg chg="mod">
          <ac:chgData name="Minhyuk Sung" userId="60562023b6640282" providerId="LiveId" clId="{E3CD30AE-1523-6E41-8B5B-0B360F1CAB10}" dt="2024-11-08T14:52:39.225" v="279" actId="14100"/>
          <ac:cxnSpMkLst>
            <pc:docMk/>
            <pc:sldMk cId="2195448809" sldId="4886"/>
            <ac:cxnSpMk id="12" creationId="{5005F41E-2C41-D05E-5A72-81F289AB2042}"/>
          </ac:cxnSpMkLst>
        </pc:cxnChg>
      </pc:sldChg>
      <pc:sldChg chg="modSp">
        <pc:chgData name="Minhyuk Sung" userId="60562023b6640282" providerId="LiveId" clId="{E3CD30AE-1523-6E41-8B5B-0B360F1CAB10}" dt="2024-11-08T14:53:10.850" v="285" actId="20577"/>
        <pc:sldMkLst>
          <pc:docMk/>
          <pc:sldMk cId="1548858520" sldId="4887"/>
        </pc:sldMkLst>
        <pc:spChg chg="mod">
          <ac:chgData name="Minhyuk Sung" userId="60562023b6640282" providerId="LiveId" clId="{E3CD30AE-1523-6E41-8B5B-0B360F1CAB10}" dt="2024-11-08T14:53:10.850" v="285" actId="20577"/>
          <ac:spMkLst>
            <pc:docMk/>
            <pc:sldMk cId="1548858520" sldId="4887"/>
            <ac:spMk id="3" creationId="{8D06BD0D-91C6-9A3D-7F9D-02013F939E3C}"/>
          </ac:spMkLst>
        </pc:spChg>
      </pc:sldChg>
      <pc:sldChg chg="modSp">
        <pc:chgData name="Minhyuk Sung" userId="60562023b6640282" providerId="LiveId" clId="{E3CD30AE-1523-6E41-8B5B-0B360F1CAB10}" dt="2024-11-08T15:09:04.020" v="591" actId="20577"/>
        <pc:sldMkLst>
          <pc:docMk/>
          <pc:sldMk cId="655680245" sldId="4888"/>
        </pc:sldMkLst>
        <pc:spChg chg="mod">
          <ac:chgData name="Minhyuk Sung" userId="60562023b6640282" providerId="LiveId" clId="{E3CD30AE-1523-6E41-8B5B-0B360F1CAB10}" dt="2024-11-08T15:09:04.020" v="591" actId="20577"/>
          <ac:spMkLst>
            <pc:docMk/>
            <pc:sldMk cId="655680245" sldId="4888"/>
            <ac:spMk id="3" creationId="{8D06BD0D-91C6-9A3D-7F9D-02013F939E3C}"/>
          </ac:spMkLst>
        </pc:spChg>
      </pc:sldChg>
      <pc:sldChg chg="modSp mod">
        <pc:chgData name="Minhyuk Sung" userId="60562023b6640282" providerId="LiveId" clId="{E3CD30AE-1523-6E41-8B5B-0B360F1CAB10}" dt="2024-11-08T15:08:59.998" v="590" actId="20577"/>
        <pc:sldMkLst>
          <pc:docMk/>
          <pc:sldMk cId="3907929233" sldId="4889"/>
        </pc:sldMkLst>
        <pc:spChg chg="mod">
          <ac:chgData name="Minhyuk Sung" userId="60562023b6640282" providerId="LiveId" clId="{E3CD30AE-1523-6E41-8B5B-0B360F1CAB10}" dt="2024-11-08T15:08:59.998" v="590" actId="20577"/>
          <ac:spMkLst>
            <pc:docMk/>
            <pc:sldMk cId="3907929233" sldId="4889"/>
            <ac:spMk id="3" creationId="{8D06BD0D-91C6-9A3D-7F9D-02013F939E3C}"/>
          </ac:spMkLst>
        </pc:spChg>
      </pc:sldChg>
      <pc:sldChg chg="modSp mod">
        <pc:chgData name="Minhyuk Sung" userId="60562023b6640282" providerId="LiveId" clId="{E3CD30AE-1523-6E41-8B5B-0B360F1CAB10}" dt="2024-11-08T14:56:08.675" v="309"/>
        <pc:sldMkLst>
          <pc:docMk/>
          <pc:sldMk cId="4186237323" sldId="4890"/>
        </pc:sldMkLst>
        <pc:spChg chg="mod">
          <ac:chgData name="Minhyuk Sung" userId="60562023b6640282" providerId="LiveId" clId="{E3CD30AE-1523-6E41-8B5B-0B360F1CAB10}" dt="2024-11-08T14:56:08.675" v="309"/>
          <ac:spMkLst>
            <pc:docMk/>
            <pc:sldMk cId="4186237323" sldId="4890"/>
            <ac:spMk id="3" creationId="{8D06BD0D-91C6-9A3D-7F9D-02013F939E3C}"/>
          </ac:spMkLst>
        </pc:spChg>
      </pc:sldChg>
      <pc:sldChg chg="modSp mod">
        <pc:chgData name="Minhyuk Sung" userId="60562023b6640282" providerId="LiveId" clId="{E3CD30AE-1523-6E41-8B5B-0B360F1CAB10}" dt="2024-11-08T14:59:15.512" v="346" actId="20577"/>
        <pc:sldMkLst>
          <pc:docMk/>
          <pc:sldMk cId="1893132313" sldId="4892"/>
        </pc:sldMkLst>
        <pc:spChg chg="mod">
          <ac:chgData name="Minhyuk Sung" userId="60562023b6640282" providerId="LiveId" clId="{E3CD30AE-1523-6E41-8B5B-0B360F1CAB10}" dt="2024-11-08T14:59:15.512" v="346" actId="20577"/>
          <ac:spMkLst>
            <pc:docMk/>
            <pc:sldMk cId="1893132313" sldId="4892"/>
            <ac:spMk id="3" creationId="{44686984-B91D-B2BA-60F1-78CF131B074D}"/>
          </ac:spMkLst>
        </pc:spChg>
      </pc:sldChg>
      <pc:sldChg chg="modSp mod">
        <pc:chgData name="Minhyuk Sung" userId="60562023b6640282" providerId="LiveId" clId="{E3CD30AE-1523-6E41-8B5B-0B360F1CAB10}" dt="2024-11-08T14:14:58.600" v="95" actId="20577"/>
        <pc:sldMkLst>
          <pc:docMk/>
          <pc:sldMk cId="553768508" sldId="4893"/>
        </pc:sldMkLst>
        <pc:spChg chg="mod">
          <ac:chgData name="Minhyuk Sung" userId="60562023b6640282" providerId="LiveId" clId="{E3CD30AE-1523-6E41-8B5B-0B360F1CAB10}" dt="2024-11-08T14:14:58.600" v="95" actId="20577"/>
          <ac:spMkLst>
            <pc:docMk/>
            <pc:sldMk cId="553768508" sldId="4893"/>
            <ac:spMk id="3" creationId="{8D06BD0D-91C6-9A3D-7F9D-02013F939E3C}"/>
          </ac:spMkLst>
        </pc:spChg>
      </pc:sldChg>
      <pc:sldChg chg="addSp delSp modSp mod">
        <pc:chgData name="Minhyuk Sung" userId="60562023b6640282" providerId="LiveId" clId="{E3CD30AE-1523-6E41-8B5B-0B360F1CAB10}" dt="2024-11-08T14:58:41.124" v="336" actId="20577"/>
        <pc:sldMkLst>
          <pc:docMk/>
          <pc:sldMk cId="283582323" sldId="4894"/>
        </pc:sldMkLst>
        <pc:spChg chg="mod">
          <ac:chgData name="Minhyuk Sung" userId="60562023b6640282" providerId="LiveId" clId="{E3CD30AE-1523-6E41-8B5B-0B360F1CAB10}" dt="2024-11-08T14:58:41.124" v="336" actId="20577"/>
          <ac:spMkLst>
            <pc:docMk/>
            <pc:sldMk cId="283582323" sldId="4894"/>
            <ac:spMk id="3" creationId="{8D06BD0D-91C6-9A3D-7F9D-02013F939E3C}"/>
          </ac:spMkLst>
        </pc:spChg>
        <pc:spChg chg="add mod">
          <ac:chgData name="Minhyuk Sung" userId="60562023b6640282" providerId="LiveId" clId="{E3CD30AE-1523-6E41-8B5B-0B360F1CAB10}" dt="2024-11-08T14:57:07.243" v="313" actId="167"/>
          <ac:spMkLst>
            <pc:docMk/>
            <pc:sldMk cId="283582323" sldId="4894"/>
            <ac:spMk id="5" creationId="{92785810-02A2-2E51-8847-3DFB4DB7CF20}"/>
          </ac:spMkLst>
        </pc:spChg>
        <pc:spChg chg="add mod">
          <ac:chgData name="Minhyuk Sung" userId="60562023b6640282" providerId="LiveId" clId="{E3CD30AE-1523-6E41-8B5B-0B360F1CAB10}" dt="2024-11-08T14:57:03.909" v="312" actId="1076"/>
          <ac:spMkLst>
            <pc:docMk/>
            <pc:sldMk cId="283582323" sldId="4894"/>
            <ac:spMk id="6" creationId="{9E0ED519-AB7D-E068-D8DF-3B731C5A9820}"/>
          </ac:spMkLst>
        </pc:spChg>
        <pc:spChg chg="del">
          <ac:chgData name="Minhyuk Sung" userId="60562023b6640282" providerId="LiveId" clId="{E3CD30AE-1523-6E41-8B5B-0B360F1CAB10}" dt="2024-11-08T14:56:49.409" v="310" actId="478"/>
          <ac:spMkLst>
            <pc:docMk/>
            <pc:sldMk cId="283582323" sldId="4894"/>
            <ac:spMk id="8" creationId="{FE6C6C32-300E-1B5F-5AAF-5928CCABEBB3}"/>
          </ac:spMkLst>
        </pc:spChg>
        <pc:spChg chg="del">
          <ac:chgData name="Minhyuk Sung" userId="60562023b6640282" providerId="LiveId" clId="{E3CD30AE-1523-6E41-8B5B-0B360F1CAB10}" dt="2024-11-08T14:56:49.409" v="310" actId="478"/>
          <ac:spMkLst>
            <pc:docMk/>
            <pc:sldMk cId="283582323" sldId="4894"/>
            <ac:spMk id="9" creationId="{5887CAC9-D74F-7891-516D-DCE454C3B1F4}"/>
          </ac:spMkLst>
        </pc:spChg>
        <pc:spChg chg="del">
          <ac:chgData name="Minhyuk Sung" userId="60562023b6640282" providerId="LiveId" clId="{E3CD30AE-1523-6E41-8B5B-0B360F1CAB10}" dt="2024-11-08T14:56:49.409" v="310" actId="478"/>
          <ac:spMkLst>
            <pc:docMk/>
            <pc:sldMk cId="283582323" sldId="4894"/>
            <ac:spMk id="10" creationId="{8DFA6543-F475-168F-C42C-14956D4041E4}"/>
          </ac:spMkLst>
        </pc:spChg>
        <pc:spChg chg="add mod">
          <ac:chgData name="Minhyuk Sung" userId="60562023b6640282" providerId="LiveId" clId="{E3CD30AE-1523-6E41-8B5B-0B360F1CAB10}" dt="2024-11-08T14:58:11.686" v="323" actId="12788"/>
          <ac:spMkLst>
            <pc:docMk/>
            <pc:sldMk cId="283582323" sldId="4894"/>
            <ac:spMk id="11" creationId="{E537A3BF-926C-E691-9739-7602164B9860}"/>
          </ac:spMkLst>
        </pc:spChg>
        <pc:spChg chg="mod">
          <ac:chgData name="Minhyuk Sung" userId="60562023b6640282" providerId="LiveId" clId="{E3CD30AE-1523-6E41-8B5B-0B360F1CAB10}" dt="2024-11-08T14:58:30.899" v="327" actId="207"/>
          <ac:spMkLst>
            <pc:docMk/>
            <pc:sldMk cId="283582323" sldId="4894"/>
            <ac:spMk id="13" creationId="{657511CB-11F2-CC19-0B92-7DD2057BE3EE}"/>
          </ac:spMkLst>
        </pc:spChg>
        <pc:cxnChg chg="del">
          <ac:chgData name="Minhyuk Sung" userId="60562023b6640282" providerId="LiveId" clId="{E3CD30AE-1523-6E41-8B5B-0B360F1CAB10}" dt="2024-11-08T14:58:06.921" v="322" actId="478"/>
          <ac:cxnSpMkLst>
            <pc:docMk/>
            <pc:sldMk cId="283582323" sldId="4894"/>
            <ac:cxnSpMk id="7" creationId="{41D3F4FA-B2DE-281E-F762-2543C57F8983}"/>
          </ac:cxnSpMkLst>
        </pc:cxnChg>
        <pc:cxnChg chg="add mod">
          <ac:chgData name="Minhyuk Sung" userId="60562023b6640282" providerId="LiveId" clId="{E3CD30AE-1523-6E41-8B5B-0B360F1CAB10}" dt="2024-11-08T14:58:11.686" v="323" actId="12788"/>
          <ac:cxnSpMkLst>
            <pc:docMk/>
            <pc:sldMk cId="283582323" sldId="4894"/>
            <ac:cxnSpMk id="12" creationId="{ECD47850-F50A-88A0-11F6-4A2A7BEE1822}"/>
          </ac:cxnSpMkLst>
        </pc:cxnChg>
      </pc:sldChg>
      <pc:sldChg chg="del">
        <pc:chgData name="Minhyuk Sung" userId="60562023b6640282" providerId="LiveId" clId="{E3CD30AE-1523-6E41-8B5B-0B360F1CAB10}" dt="2024-11-08T15:27:26.116" v="809" actId="2696"/>
        <pc:sldMkLst>
          <pc:docMk/>
          <pc:sldMk cId="2685420170" sldId="4895"/>
        </pc:sldMkLst>
      </pc:sldChg>
      <pc:sldChg chg="del">
        <pc:chgData name="Minhyuk Sung" userId="60562023b6640282" providerId="LiveId" clId="{E3CD30AE-1523-6E41-8B5B-0B360F1CAB10}" dt="2024-11-08T15:27:26.116" v="809" actId="2696"/>
        <pc:sldMkLst>
          <pc:docMk/>
          <pc:sldMk cId="3906708397" sldId="4896"/>
        </pc:sldMkLst>
      </pc:sldChg>
      <pc:sldChg chg="del">
        <pc:chgData name="Minhyuk Sung" userId="60562023b6640282" providerId="LiveId" clId="{E3CD30AE-1523-6E41-8B5B-0B360F1CAB10}" dt="2024-11-08T15:27:26.116" v="809" actId="2696"/>
        <pc:sldMkLst>
          <pc:docMk/>
          <pc:sldMk cId="933399318" sldId="4897"/>
        </pc:sldMkLst>
      </pc:sldChg>
      <pc:sldChg chg="del">
        <pc:chgData name="Minhyuk Sung" userId="60562023b6640282" providerId="LiveId" clId="{E3CD30AE-1523-6E41-8B5B-0B360F1CAB10}" dt="2024-11-08T15:27:26.116" v="809" actId="2696"/>
        <pc:sldMkLst>
          <pc:docMk/>
          <pc:sldMk cId="691222103" sldId="4898"/>
        </pc:sldMkLst>
      </pc:sldChg>
      <pc:sldChg chg="addSp modSp add mod ord">
        <pc:chgData name="Minhyuk Sung" userId="60562023b6640282" providerId="LiveId" clId="{E3CD30AE-1523-6E41-8B5B-0B360F1CAB10}" dt="2024-11-08T16:06:43.134" v="1333" actId="1038"/>
        <pc:sldMkLst>
          <pc:docMk/>
          <pc:sldMk cId="3338972583" sldId="4899"/>
        </pc:sldMkLst>
        <pc:spChg chg="mod">
          <ac:chgData name="Minhyuk Sung" userId="60562023b6640282" providerId="LiveId" clId="{E3CD30AE-1523-6E41-8B5B-0B360F1CAB10}" dt="2024-11-08T16:06:37.682" v="1325" actId="20577"/>
          <ac:spMkLst>
            <pc:docMk/>
            <pc:sldMk cId="3338972583" sldId="4899"/>
            <ac:spMk id="3" creationId="{44686984-B91D-B2BA-60F1-78CF131B074D}"/>
          </ac:spMkLst>
        </pc:spChg>
        <pc:spChg chg="add mod">
          <ac:chgData name="Minhyuk Sung" userId="60562023b6640282" providerId="LiveId" clId="{E3CD30AE-1523-6E41-8B5B-0B360F1CAB10}" dt="2024-11-08T16:06:43.134" v="1333" actId="1038"/>
          <ac:spMkLst>
            <pc:docMk/>
            <pc:sldMk cId="3338972583" sldId="4899"/>
            <ac:spMk id="5" creationId="{88BCF22F-BA14-24CE-48DF-610CC8DB49E3}"/>
          </ac:spMkLst>
        </pc:spChg>
      </pc:sldChg>
      <pc:sldChg chg="modSp new del mod">
        <pc:chgData name="Minhyuk Sung" userId="60562023b6640282" providerId="LiveId" clId="{E3CD30AE-1523-6E41-8B5B-0B360F1CAB10}" dt="2024-11-08T15:27:26.116" v="809" actId="2696"/>
        <pc:sldMkLst>
          <pc:docMk/>
          <pc:sldMk cId="155794542" sldId="4900"/>
        </pc:sldMkLst>
        <pc:spChg chg="mod">
          <ac:chgData name="Minhyuk Sung" userId="60562023b6640282" providerId="LiveId" clId="{E3CD30AE-1523-6E41-8B5B-0B360F1CAB10}" dt="2024-11-08T14:44:43.399" v="243" actId="404"/>
          <ac:spMkLst>
            <pc:docMk/>
            <pc:sldMk cId="155794542" sldId="4900"/>
            <ac:spMk id="3" creationId="{1DCC4F1C-6ADB-7A3F-BF2D-D45BF510B9D2}"/>
          </ac:spMkLst>
        </pc:spChg>
      </pc:sldChg>
      <pc:sldChg chg="addSp delSp modSp new mod">
        <pc:chgData name="Minhyuk Sung" userId="60562023b6640282" providerId="LiveId" clId="{E3CD30AE-1523-6E41-8B5B-0B360F1CAB10}" dt="2024-11-08T15:33:55.600" v="917" actId="12788"/>
        <pc:sldMkLst>
          <pc:docMk/>
          <pc:sldMk cId="3236633333" sldId="4901"/>
        </pc:sldMkLst>
        <pc:spChg chg="mod">
          <ac:chgData name="Minhyuk Sung" userId="60562023b6640282" providerId="LiveId" clId="{E3CD30AE-1523-6E41-8B5B-0B360F1CAB10}" dt="2024-11-08T14:59:43.056" v="349" actId="255"/>
          <ac:spMkLst>
            <pc:docMk/>
            <pc:sldMk cId="3236633333" sldId="4901"/>
            <ac:spMk id="2" creationId="{44EEF33E-478C-52A2-F747-DC076671EDF4}"/>
          </ac:spMkLst>
        </pc:spChg>
        <pc:spChg chg="mod">
          <ac:chgData name="Minhyuk Sung" userId="60562023b6640282" providerId="LiveId" clId="{E3CD30AE-1523-6E41-8B5B-0B360F1CAB10}" dt="2024-11-08T15:33:28.090" v="897" actId="20577"/>
          <ac:spMkLst>
            <pc:docMk/>
            <pc:sldMk cId="3236633333" sldId="4901"/>
            <ac:spMk id="3" creationId="{A57EF6A9-82B5-0606-241B-4F6DE0D9ED3E}"/>
          </ac:spMkLst>
        </pc:spChg>
        <pc:spChg chg="add mod">
          <ac:chgData name="Minhyuk Sung" userId="60562023b6640282" providerId="LiveId" clId="{E3CD30AE-1523-6E41-8B5B-0B360F1CAB10}" dt="2024-11-08T15:32:46.780" v="852" actId="1036"/>
          <ac:spMkLst>
            <pc:docMk/>
            <pc:sldMk cId="3236633333" sldId="4901"/>
            <ac:spMk id="5" creationId="{4C795200-8E03-2FB8-DF77-3A83D1BE333F}"/>
          </ac:spMkLst>
        </pc:spChg>
        <pc:spChg chg="add del mod">
          <ac:chgData name="Minhyuk Sung" userId="60562023b6640282" providerId="LiveId" clId="{E3CD30AE-1523-6E41-8B5B-0B360F1CAB10}" dt="2024-11-08T15:24:16.208" v="795" actId="478"/>
          <ac:spMkLst>
            <pc:docMk/>
            <pc:sldMk cId="3236633333" sldId="4901"/>
            <ac:spMk id="6" creationId="{38BF021E-0E29-BA8F-BD8B-386C58426CF2}"/>
          </ac:spMkLst>
        </pc:spChg>
        <pc:spChg chg="add del mod">
          <ac:chgData name="Minhyuk Sung" userId="60562023b6640282" providerId="LiveId" clId="{E3CD30AE-1523-6E41-8B5B-0B360F1CAB10}" dt="2024-11-08T15:24:16.208" v="795" actId="478"/>
          <ac:spMkLst>
            <pc:docMk/>
            <pc:sldMk cId="3236633333" sldId="4901"/>
            <ac:spMk id="7" creationId="{C4DCFD44-6592-BBAD-05D7-03E77D00C9AE}"/>
          </ac:spMkLst>
        </pc:spChg>
        <pc:spChg chg="add mod">
          <ac:chgData name="Minhyuk Sung" userId="60562023b6640282" providerId="LiveId" clId="{E3CD30AE-1523-6E41-8B5B-0B360F1CAB10}" dt="2024-11-08T15:32:46.780" v="852" actId="1036"/>
          <ac:spMkLst>
            <pc:docMk/>
            <pc:sldMk cId="3236633333" sldId="4901"/>
            <ac:spMk id="8" creationId="{8E693948-E9B8-78FC-7681-B40F7BBBA780}"/>
          </ac:spMkLst>
        </pc:spChg>
        <pc:spChg chg="add del mod">
          <ac:chgData name="Minhyuk Sung" userId="60562023b6640282" providerId="LiveId" clId="{E3CD30AE-1523-6E41-8B5B-0B360F1CAB10}" dt="2024-11-08T15:24:16.208" v="795" actId="478"/>
          <ac:spMkLst>
            <pc:docMk/>
            <pc:sldMk cId="3236633333" sldId="4901"/>
            <ac:spMk id="9" creationId="{880C119F-3EB6-5367-DC9D-076D16FC4D6B}"/>
          </ac:spMkLst>
        </pc:spChg>
        <pc:spChg chg="add mod">
          <ac:chgData name="Minhyuk Sung" userId="60562023b6640282" providerId="LiveId" clId="{E3CD30AE-1523-6E41-8B5B-0B360F1CAB10}" dt="2024-11-08T15:32:46.780" v="852" actId="1036"/>
          <ac:spMkLst>
            <pc:docMk/>
            <pc:sldMk cId="3236633333" sldId="4901"/>
            <ac:spMk id="10" creationId="{D9C5B0C8-35C4-A36A-0775-E3841905EAA4}"/>
          </ac:spMkLst>
        </pc:spChg>
        <pc:spChg chg="add del mod">
          <ac:chgData name="Minhyuk Sung" userId="60562023b6640282" providerId="LiveId" clId="{E3CD30AE-1523-6E41-8B5B-0B360F1CAB10}" dt="2024-11-08T15:24:38.810" v="803" actId="478"/>
          <ac:spMkLst>
            <pc:docMk/>
            <pc:sldMk cId="3236633333" sldId="4901"/>
            <ac:spMk id="11" creationId="{6BA1CF37-844F-042F-26FC-7237AC26564C}"/>
          </ac:spMkLst>
        </pc:spChg>
        <pc:spChg chg="add mod">
          <ac:chgData name="Minhyuk Sung" userId="60562023b6640282" providerId="LiveId" clId="{E3CD30AE-1523-6E41-8B5B-0B360F1CAB10}" dt="2024-11-08T15:32:46.780" v="852" actId="1036"/>
          <ac:spMkLst>
            <pc:docMk/>
            <pc:sldMk cId="3236633333" sldId="4901"/>
            <ac:spMk id="12" creationId="{16FA5A33-78D6-6887-A56A-AF0F2BC95809}"/>
          </ac:spMkLst>
        </pc:spChg>
        <pc:spChg chg="add del mod">
          <ac:chgData name="Minhyuk Sung" userId="60562023b6640282" providerId="LiveId" clId="{E3CD30AE-1523-6E41-8B5B-0B360F1CAB10}" dt="2024-11-08T15:24:04.116" v="784" actId="478"/>
          <ac:spMkLst>
            <pc:docMk/>
            <pc:sldMk cId="3236633333" sldId="4901"/>
            <ac:spMk id="13" creationId="{04E4BB18-02D9-0F36-0430-C78214B1F9D8}"/>
          </ac:spMkLst>
        </pc:spChg>
        <pc:spChg chg="add del mod">
          <ac:chgData name="Minhyuk Sung" userId="60562023b6640282" providerId="LiveId" clId="{E3CD30AE-1523-6E41-8B5B-0B360F1CAB10}" dt="2024-11-08T15:24:04.116" v="784" actId="478"/>
          <ac:spMkLst>
            <pc:docMk/>
            <pc:sldMk cId="3236633333" sldId="4901"/>
            <ac:spMk id="14" creationId="{2D9A3536-E383-9BB4-298E-1A086AF4ACB0}"/>
          </ac:spMkLst>
        </pc:spChg>
        <pc:spChg chg="add del mod">
          <ac:chgData name="Minhyuk Sung" userId="60562023b6640282" providerId="LiveId" clId="{E3CD30AE-1523-6E41-8B5B-0B360F1CAB10}" dt="2024-11-08T15:24:00.954" v="783" actId="478"/>
          <ac:spMkLst>
            <pc:docMk/>
            <pc:sldMk cId="3236633333" sldId="4901"/>
            <ac:spMk id="15" creationId="{16003276-DEED-164B-9F68-7595B68605D9}"/>
          </ac:spMkLst>
        </pc:spChg>
        <pc:spChg chg="add mod">
          <ac:chgData name="Minhyuk Sung" userId="60562023b6640282" providerId="LiveId" clId="{E3CD30AE-1523-6E41-8B5B-0B360F1CAB10}" dt="2024-11-08T15:33:33.007" v="912" actId="1037"/>
          <ac:spMkLst>
            <pc:docMk/>
            <pc:sldMk cId="3236633333" sldId="4901"/>
            <ac:spMk id="16" creationId="{4457561B-37C7-44FA-9791-9209001169D3}"/>
          </ac:spMkLst>
        </pc:spChg>
        <pc:spChg chg="add mod">
          <ac:chgData name="Minhyuk Sung" userId="60562023b6640282" providerId="LiveId" clId="{E3CD30AE-1523-6E41-8B5B-0B360F1CAB10}" dt="2024-11-08T15:33:33.007" v="912" actId="1037"/>
          <ac:spMkLst>
            <pc:docMk/>
            <pc:sldMk cId="3236633333" sldId="4901"/>
            <ac:spMk id="17" creationId="{9228ADCD-C2A6-8D68-4112-27CCEF6B2521}"/>
          </ac:spMkLst>
        </pc:spChg>
        <pc:spChg chg="add mod">
          <ac:chgData name="Minhyuk Sung" userId="60562023b6640282" providerId="LiveId" clId="{E3CD30AE-1523-6E41-8B5B-0B360F1CAB10}" dt="2024-11-08T15:32:46.780" v="852" actId="1036"/>
          <ac:spMkLst>
            <pc:docMk/>
            <pc:sldMk cId="3236633333" sldId="4901"/>
            <ac:spMk id="18" creationId="{52B144AA-C522-450D-9705-AB1B04E5A4A9}"/>
          </ac:spMkLst>
        </pc:spChg>
        <pc:spChg chg="add mod">
          <ac:chgData name="Minhyuk Sung" userId="60562023b6640282" providerId="LiveId" clId="{E3CD30AE-1523-6E41-8B5B-0B360F1CAB10}" dt="2024-11-08T15:32:46.780" v="852" actId="1036"/>
          <ac:spMkLst>
            <pc:docMk/>
            <pc:sldMk cId="3236633333" sldId="4901"/>
            <ac:spMk id="19" creationId="{6D988BEC-41EA-A959-DD4E-9A52F91B5DCD}"/>
          </ac:spMkLst>
        </pc:spChg>
        <pc:spChg chg="add mod">
          <ac:chgData name="Minhyuk Sung" userId="60562023b6640282" providerId="LiveId" clId="{E3CD30AE-1523-6E41-8B5B-0B360F1CAB10}" dt="2024-11-08T15:32:46.780" v="852" actId="1036"/>
          <ac:spMkLst>
            <pc:docMk/>
            <pc:sldMk cId="3236633333" sldId="4901"/>
            <ac:spMk id="20" creationId="{185DE8FF-6A03-C108-BDB7-965964C1B42F}"/>
          </ac:spMkLst>
        </pc:spChg>
        <pc:spChg chg="add mod">
          <ac:chgData name="Minhyuk Sung" userId="60562023b6640282" providerId="LiveId" clId="{E3CD30AE-1523-6E41-8B5B-0B360F1CAB10}" dt="2024-11-08T15:32:46.780" v="852" actId="1036"/>
          <ac:spMkLst>
            <pc:docMk/>
            <pc:sldMk cId="3236633333" sldId="4901"/>
            <ac:spMk id="21" creationId="{604CD4F6-9529-E729-8B86-D44236BB7AAF}"/>
          </ac:spMkLst>
        </pc:spChg>
        <pc:spChg chg="add mod">
          <ac:chgData name="Minhyuk Sung" userId="60562023b6640282" providerId="LiveId" clId="{E3CD30AE-1523-6E41-8B5B-0B360F1CAB10}" dt="2024-11-08T15:33:33.007" v="912" actId="1037"/>
          <ac:spMkLst>
            <pc:docMk/>
            <pc:sldMk cId="3236633333" sldId="4901"/>
            <ac:spMk id="22" creationId="{3F0C9927-6671-A127-67FC-B47BD95E47E3}"/>
          </ac:spMkLst>
        </pc:spChg>
        <pc:spChg chg="add mod">
          <ac:chgData name="Minhyuk Sung" userId="60562023b6640282" providerId="LiveId" clId="{E3CD30AE-1523-6E41-8B5B-0B360F1CAB10}" dt="2024-11-08T15:33:33.007" v="912" actId="1037"/>
          <ac:spMkLst>
            <pc:docMk/>
            <pc:sldMk cId="3236633333" sldId="4901"/>
            <ac:spMk id="23" creationId="{4C60F2C0-BF0E-D461-F6BF-3FBAC290E4AE}"/>
          </ac:spMkLst>
        </pc:spChg>
        <pc:spChg chg="add mod">
          <ac:chgData name="Minhyuk Sung" userId="60562023b6640282" providerId="LiveId" clId="{E3CD30AE-1523-6E41-8B5B-0B360F1CAB10}" dt="2024-11-08T15:33:55.600" v="917" actId="12788"/>
          <ac:spMkLst>
            <pc:docMk/>
            <pc:sldMk cId="3236633333" sldId="4901"/>
            <ac:spMk id="29" creationId="{6516873B-B439-8E91-6BC5-EA019203CA6C}"/>
          </ac:spMkLst>
        </pc:spChg>
        <pc:cxnChg chg="add mod">
          <ac:chgData name="Minhyuk Sung" userId="60562023b6640282" providerId="LiveId" clId="{E3CD30AE-1523-6E41-8B5B-0B360F1CAB10}" dt="2024-11-08T15:33:06.551" v="893" actId="208"/>
          <ac:cxnSpMkLst>
            <pc:docMk/>
            <pc:sldMk cId="3236633333" sldId="4901"/>
            <ac:cxnSpMk id="25" creationId="{FE8C465C-536D-56EB-CBE3-47F194F6C139}"/>
          </ac:cxnSpMkLst>
        </pc:cxnChg>
        <pc:cxnChg chg="add mod">
          <ac:chgData name="Minhyuk Sung" userId="60562023b6640282" providerId="LiveId" clId="{E3CD30AE-1523-6E41-8B5B-0B360F1CAB10}" dt="2024-11-08T15:33:13.613" v="896" actId="14100"/>
          <ac:cxnSpMkLst>
            <pc:docMk/>
            <pc:sldMk cId="3236633333" sldId="4901"/>
            <ac:cxnSpMk id="26" creationId="{B6D2A934-E99F-6C7C-9B93-7002F9FFBA6D}"/>
          </ac:cxnSpMkLst>
        </pc:cxnChg>
      </pc:sldChg>
      <pc:sldChg chg="addSp delSp modSp add mod">
        <pc:chgData name="Minhyuk Sung" userId="60562023b6640282" providerId="LiveId" clId="{E3CD30AE-1523-6E41-8B5B-0B360F1CAB10}" dt="2024-11-08T15:21:01.315" v="734" actId="167"/>
        <pc:sldMkLst>
          <pc:docMk/>
          <pc:sldMk cId="573267646" sldId="4902"/>
        </pc:sldMkLst>
        <pc:spChg chg="mod">
          <ac:chgData name="Minhyuk Sung" userId="60562023b6640282" providerId="LiveId" clId="{E3CD30AE-1523-6E41-8B5B-0B360F1CAB10}" dt="2024-11-08T15:20:18.464" v="726" actId="255"/>
          <ac:spMkLst>
            <pc:docMk/>
            <pc:sldMk cId="573267646" sldId="4902"/>
            <ac:spMk id="3" creationId="{44686984-B91D-B2BA-60F1-78CF131B074D}"/>
          </ac:spMkLst>
        </pc:spChg>
        <pc:spChg chg="add mod">
          <ac:chgData name="Minhyuk Sung" userId="60562023b6640282" providerId="LiveId" clId="{E3CD30AE-1523-6E41-8B5B-0B360F1CAB10}" dt="2024-11-08T15:20:24.353" v="727" actId="1076"/>
          <ac:spMkLst>
            <pc:docMk/>
            <pc:sldMk cId="573267646" sldId="4902"/>
            <ac:spMk id="5" creationId="{8E5B536C-CAFA-9E6D-D510-0F569F19360D}"/>
          </ac:spMkLst>
        </pc:spChg>
        <pc:spChg chg="add del mod">
          <ac:chgData name="Minhyuk Sung" userId="60562023b6640282" providerId="LiveId" clId="{E3CD30AE-1523-6E41-8B5B-0B360F1CAB10}" dt="2024-11-08T15:17:54.413" v="713" actId="478"/>
          <ac:spMkLst>
            <pc:docMk/>
            <pc:sldMk cId="573267646" sldId="4902"/>
            <ac:spMk id="6" creationId="{15DF5DD5-2899-314B-E9FC-7BD2AE6B8AEA}"/>
          </ac:spMkLst>
        </pc:spChg>
        <pc:spChg chg="add mod">
          <ac:chgData name="Minhyuk Sung" userId="60562023b6640282" providerId="LiveId" clId="{E3CD30AE-1523-6E41-8B5B-0B360F1CAB10}" dt="2024-11-08T15:20:54.256" v="732" actId="14100"/>
          <ac:spMkLst>
            <pc:docMk/>
            <pc:sldMk cId="573267646" sldId="4902"/>
            <ac:spMk id="7" creationId="{047B3CFA-D480-7AB4-C44E-A43C6C055BBF}"/>
          </ac:spMkLst>
        </pc:spChg>
        <pc:spChg chg="add del mod">
          <ac:chgData name="Minhyuk Sung" userId="60562023b6640282" providerId="LiveId" clId="{E3CD30AE-1523-6E41-8B5B-0B360F1CAB10}" dt="2024-11-08T15:20:41.480" v="729" actId="478"/>
          <ac:spMkLst>
            <pc:docMk/>
            <pc:sldMk cId="573267646" sldId="4902"/>
            <ac:spMk id="8" creationId="{5E4CD670-163F-6814-6A6E-587CC81DE0DB}"/>
          </ac:spMkLst>
        </pc:spChg>
        <pc:spChg chg="add mod">
          <ac:chgData name="Minhyuk Sung" userId="60562023b6640282" providerId="LiveId" clId="{E3CD30AE-1523-6E41-8B5B-0B360F1CAB10}" dt="2024-11-08T15:21:01.315" v="734" actId="167"/>
          <ac:spMkLst>
            <pc:docMk/>
            <pc:sldMk cId="573267646" sldId="4902"/>
            <ac:spMk id="9" creationId="{98E0EF45-9F56-F44B-EDA6-0CA566245DC7}"/>
          </ac:spMkLst>
        </pc:spChg>
      </pc:sldChg>
      <pc:sldChg chg="modSp add mod">
        <pc:chgData name="Minhyuk Sung" userId="60562023b6640282" providerId="LiveId" clId="{E3CD30AE-1523-6E41-8B5B-0B360F1CAB10}" dt="2024-11-08T15:31:01.243" v="824" actId="20577"/>
        <pc:sldMkLst>
          <pc:docMk/>
          <pc:sldMk cId="54919560" sldId="4903"/>
        </pc:sldMkLst>
        <pc:spChg chg="mod">
          <ac:chgData name="Minhyuk Sung" userId="60562023b6640282" providerId="LiveId" clId="{E3CD30AE-1523-6E41-8B5B-0B360F1CAB10}" dt="2024-11-08T15:31:01.243" v="824" actId="20577"/>
          <ac:spMkLst>
            <pc:docMk/>
            <pc:sldMk cId="54919560" sldId="4903"/>
            <ac:spMk id="3" creationId="{44686984-B91D-B2BA-60F1-78CF131B074D}"/>
          </ac:spMkLst>
        </pc:spChg>
      </pc:sldChg>
      <pc:sldChg chg="modSp add mod">
        <pc:chgData name="Minhyuk Sung" userId="60562023b6640282" providerId="LiveId" clId="{E3CD30AE-1523-6E41-8B5B-0B360F1CAB10}" dt="2024-11-08T15:30:37.043" v="823" actId="20577"/>
        <pc:sldMkLst>
          <pc:docMk/>
          <pc:sldMk cId="1157405280" sldId="4904"/>
        </pc:sldMkLst>
        <pc:spChg chg="mod">
          <ac:chgData name="Minhyuk Sung" userId="60562023b6640282" providerId="LiveId" clId="{E3CD30AE-1523-6E41-8B5B-0B360F1CAB10}" dt="2024-11-08T15:30:37.043" v="823" actId="20577"/>
          <ac:spMkLst>
            <pc:docMk/>
            <pc:sldMk cId="1157405280" sldId="4904"/>
            <ac:spMk id="3" creationId="{44686984-B91D-B2BA-60F1-78CF131B074D}"/>
          </ac:spMkLst>
        </pc:spChg>
      </pc:sldChg>
      <pc:sldChg chg="modSp add mod">
        <pc:chgData name="Minhyuk Sung" userId="60562023b6640282" providerId="LiveId" clId="{E3CD30AE-1523-6E41-8B5B-0B360F1CAB10}" dt="2024-11-08T15:37:35.484" v="923" actId="113"/>
        <pc:sldMkLst>
          <pc:docMk/>
          <pc:sldMk cId="636092520" sldId="4905"/>
        </pc:sldMkLst>
        <pc:spChg chg="mod">
          <ac:chgData name="Minhyuk Sung" userId="60562023b6640282" providerId="LiveId" clId="{E3CD30AE-1523-6E41-8B5B-0B360F1CAB10}" dt="2024-11-08T15:35:19.426" v="920" actId="255"/>
          <ac:spMkLst>
            <pc:docMk/>
            <pc:sldMk cId="636092520" sldId="4905"/>
            <ac:spMk id="2" creationId="{EB1E8754-F0E9-96DE-3F81-5C1648C2302D}"/>
          </ac:spMkLst>
        </pc:spChg>
        <pc:spChg chg="mod">
          <ac:chgData name="Minhyuk Sung" userId="60562023b6640282" providerId="LiveId" clId="{E3CD30AE-1523-6E41-8B5B-0B360F1CAB10}" dt="2024-11-08T15:37:35.484" v="923" actId="113"/>
          <ac:spMkLst>
            <pc:docMk/>
            <pc:sldMk cId="636092520" sldId="4905"/>
            <ac:spMk id="3" creationId="{9298EC69-5B1F-8922-F49B-6B60AD0029A5}"/>
          </ac:spMkLst>
        </pc:spChg>
      </pc:sldChg>
      <pc:sldChg chg="addSp delSp modSp new mod modClrScheme chgLayout">
        <pc:chgData name="Minhyuk Sung" userId="60562023b6640282" providerId="LiveId" clId="{E3CD30AE-1523-6E41-8B5B-0B360F1CAB10}" dt="2024-11-08T16:05:01.457" v="1302" actId="20577"/>
        <pc:sldMkLst>
          <pc:docMk/>
          <pc:sldMk cId="2595995510" sldId="4906"/>
        </pc:sldMkLst>
        <pc:spChg chg="del mod ord">
          <ac:chgData name="Minhyuk Sung" userId="60562023b6640282" providerId="LiveId" clId="{E3CD30AE-1523-6E41-8B5B-0B360F1CAB10}" dt="2024-11-08T15:39:05.540" v="925" actId="700"/>
          <ac:spMkLst>
            <pc:docMk/>
            <pc:sldMk cId="2595995510" sldId="4906"/>
            <ac:spMk id="2" creationId="{865CFCCE-FAE2-AE50-95F1-C6EB126EFCF7}"/>
          </ac:spMkLst>
        </pc:spChg>
        <pc:spChg chg="del mod ord">
          <ac:chgData name="Minhyuk Sung" userId="60562023b6640282" providerId="LiveId" clId="{E3CD30AE-1523-6E41-8B5B-0B360F1CAB10}" dt="2024-11-08T15:39:05.540" v="925" actId="700"/>
          <ac:spMkLst>
            <pc:docMk/>
            <pc:sldMk cId="2595995510" sldId="4906"/>
            <ac:spMk id="3" creationId="{B4F0F70F-31E4-5722-4DC7-0F09B428226D}"/>
          </ac:spMkLst>
        </pc:spChg>
        <pc:spChg chg="mod ord">
          <ac:chgData name="Minhyuk Sung" userId="60562023b6640282" providerId="LiveId" clId="{E3CD30AE-1523-6E41-8B5B-0B360F1CAB10}" dt="2024-11-08T15:39:05.540" v="925" actId="700"/>
          <ac:spMkLst>
            <pc:docMk/>
            <pc:sldMk cId="2595995510" sldId="4906"/>
            <ac:spMk id="4" creationId="{FB8C7D23-8000-8C2C-0B7C-7D165845CADA}"/>
          </ac:spMkLst>
        </pc:spChg>
        <pc:spChg chg="add mod ord">
          <ac:chgData name="Minhyuk Sung" userId="60562023b6640282" providerId="LiveId" clId="{E3CD30AE-1523-6E41-8B5B-0B360F1CAB10}" dt="2024-11-08T16:05:01.457" v="1302" actId="20577"/>
          <ac:spMkLst>
            <pc:docMk/>
            <pc:sldMk cId="2595995510" sldId="4906"/>
            <ac:spMk id="5" creationId="{3BB91820-EEC9-D4AA-5A95-BBF67E70257D}"/>
          </ac:spMkLst>
        </pc:spChg>
        <pc:spChg chg="add mod ord">
          <ac:chgData name="Minhyuk Sung" userId="60562023b6640282" providerId="LiveId" clId="{E3CD30AE-1523-6E41-8B5B-0B360F1CAB10}" dt="2024-11-08T15:39:05.540" v="925" actId="700"/>
          <ac:spMkLst>
            <pc:docMk/>
            <pc:sldMk cId="2595995510" sldId="4906"/>
            <ac:spMk id="6" creationId="{443CDF74-15C2-7687-D7D1-2D3979556B5D}"/>
          </ac:spMkLst>
        </pc:spChg>
      </pc:sldChg>
      <pc:sldChg chg="new">
        <pc:chgData name="Minhyuk Sung" userId="60562023b6640282" providerId="LiveId" clId="{E3CD30AE-1523-6E41-8B5B-0B360F1CAB10}" dt="2024-11-08T15:39:16.623" v="927" actId="680"/>
        <pc:sldMkLst>
          <pc:docMk/>
          <pc:sldMk cId="264758515" sldId="4907"/>
        </pc:sldMkLst>
      </pc:sldChg>
      <pc:sldChg chg="new del">
        <pc:chgData name="Minhyuk Sung" userId="60562023b6640282" providerId="LiveId" clId="{E3CD30AE-1523-6E41-8B5B-0B360F1CAB10}" dt="2024-11-08T15:40:55.015" v="930" actId="2696"/>
        <pc:sldMkLst>
          <pc:docMk/>
          <pc:sldMk cId="1138674695" sldId="4908"/>
        </pc:sldMkLst>
      </pc:sldChg>
      <pc:sldChg chg="modSp new mod">
        <pc:chgData name="Minhyuk Sung" userId="60562023b6640282" providerId="LiveId" clId="{E3CD30AE-1523-6E41-8B5B-0B360F1CAB10}" dt="2024-11-08T15:57:25.740" v="1234" actId="20577"/>
        <pc:sldMkLst>
          <pc:docMk/>
          <pc:sldMk cId="1841969695" sldId="4908"/>
        </pc:sldMkLst>
        <pc:spChg chg="mod">
          <ac:chgData name="Minhyuk Sung" userId="60562023b6640282" providerId="LiveId" clId="{E3CD30AE-1523-6E41-8B5B-0B360F1CAB10}" dt="2024-11-08T15:57:25.740" v="1234" actId="20577"/>
          <ac:spMkLst>
            <pc:docMk/>
            <pc:sldMk cId="1841969695" sldId="4908"/>
            <ac:spMk id="2" creationId="{AE83060F-F92E-61DB-5EE1-ABCDAC868CE9}"/>
          </ac:spMkLst>
        </pc:spChg>
        <pc:spChg chg="mod">
          <ac:chgData name="Minhyuk Sung" userId="60562023b6640282" providerId="LiveId" clId="{E3CD30AE-1523-6E41-8B5B-0B360F1CAB10}" dt="2024-11-08T15:54:40.325" v="1194" actId="2711"/>
          <ac:spMkLst>
            <pc:docMk/>
            <pc:sldMk cId="1841969695" sldId="4908"/>
            <ac:spMk id="3" creationId="{73797180-D08C-A088-66F4-310A92CB9FB6}"/>
          </ac:spMkLst>
        </pc:spChg>
      </pc:sldChg>
      <pc:sldChg chg="addSp modSp add mod">
        <pc:chgData name="Minhyuk Sung" userId="60562023b6640282" providerId="LiveId" clId="{E3CD30AE-1523-6E41-8B5B-0B360F1CAB10}" dt="2024-11-08T16:00:04.639" v="1300" actId="20577"/>
        <pc:sldMkLst>
          <pc:docMk/>
          <pc:sldMk cId="2171378967" sldId="4909"/>
        </pc:sldMkLst>
        <pc:spChg chg="mod">
          <ac:chgData name="Minhyuk Sung" userId="60562023b6640282" providerId="LiveId" clId="{E3CD30AE-1523-6E41-8B5B-0B360F1CAB10}" dt="2024-11-08T15:57:30.771" v="1251" actId="20577"/>
          <ac:spMkLst>
            <pc:docMk/>
            <pc:sldMk cId="2171378967" sldId="4909"/>
            <ac:spMk id="2" creationId="{AE83060F-F92E-61DB-5EE1-ABCDAC868CE9}"/>
          </ac:spMkLst>
        </pc:spChg>
        <pc:spChg chg="mod">
          <ac:chgData name="Minhyuk Sung" userId="60562023b6640282" providerId="LiveId" clId="{E3CD30AE-1523-6E41-8B5B-0B360F1CAB10}" dt="2024-11-08T16:00:04.639" v="1300" actId="20577"/>
          <ac:spMkLst>
            <pc:docMk/>
            <pc:sldMk cId="2171378967" sldId="4909"/>
            <ac:spMk id="3" creationId="{73797180-D08C-A088-66F4-310A92CB9FB6}"/>
          </ac:spMkLst>
        </pc:spChg>
        <pc:spChg chg="add mod">
          <ac:chgData name="Minhyuk Sung" userId="60562023b6640282" providerId="LiveId" clId="{E3CD30AE-1523-6E41-8B5B-0B360F1CAB10}" dt="2024-11-08T15:59:43.849" v="1288" actId="20577"/>
          <ac:spMkLst>
            <pc:docMk/>
            <pc:sldMk cId="2171378967" sldId="4909"/>
            <ac:spMk id="7" creationId="{630BEF82-93D4-8F90-DBB2-527C874540D8}"/>
          </ac:spMkLst>
        </pc:spChg>
        <pc:picChg chg="add mod">
          <ac:chgData name="Minhyuk Sung" userId="60562023b6640282" providerId="LiveId" clId="{E3CD30AE-1523-6E41-8B5B-0B360F1CAB10}" dt="2024-11-08T15:59:16.556" v="1260" actId="1076"/>
          <ac:picMkLst>
            <pc:docMk/>
            <pc:sldMk cId="2171378967" sldId="4909"/>
            <ac:picMk id="6" creationId="{0E268951-3799-2A99-111C-58D097EAE06D}"/>
          </ac:picMkLst>
        </pc:picChg>
      </pc:sldChg>
      <pc:sldChg chg="new">
        <pc:chgData name="Minhyuk Sung" userId="60562023b6640282" providerId="LiveId" clId="{E3CD30AE-1523-6E41-8B5B-0B360F1CAB10}" dt="2024-11-08T16:10:08.161" v="1334" actId="680"/>
        <pc:sldMkLst>
          <pc:docMk/>
          <pc:sldMk cId="1805890424" sldId="4910"/>
        </pc:sldMkLst>
      </pc:sldChg>
      <pc:sldChg chg="modSp new mod">
        <pc:chgData name="Minhyuk Sung" userId="60562023b6640282" providerId="LiveId" clId="{E3CD30AE-1523-6E41-8B5B-0B360F1CAB10}" dt="2024-11-08T17:05:20.589" v="1968" actId="20577"/>
        <pc:sldMkLst>
          <pc:docMk/>
          <pc:sldMk cId="499657399" sldId="4911"/>
        </pc:sldMkLst>
        <pc:spChg chg="mod">
          <ac:chgData name="Minhyuk Sung" userId="60562023b6640282" providerId="LiveId" clId="{E3CD30AE-1523-6E41-8B5B-0B360F1CAB10}" dt="2024-11-08T17:05:20.589" v="1968" actId="20577"/>
          <ac:spMkLst>
            <pc:docMk/>
            <pc:sldMk cId="499657399" sldId="4911"/>
            <ac:spMk id="2" creationId="{F453607B-6FB5-ABB6-9966-6C88905D4D44}"/>
          </ac:spMkLst>
        </pc:spChg>
      </pc:sldChg>
      <pc:sldChg chg="modSp new mod">
        <pc:chgData name="Minhyuk Sung" userId="60562023b6640282" providerId="LiveId" clId="{E3CD30AE-1523-6E41-8B5B-0B360F1CAB10}" dt="2024-11-08T16:47:27.734" v="1580"/>
        <pc:sldMkLst>
          <pc:docMk/>
          <pc:sldMk cId="1758578643" sldId="4912"/>
        </pc:sldMkLst>
        <pc:spChg chg="mod">
          <ac:chgData name="Minhyuk Sung" userId="60562023b6640282" providerId="LiveId" clId="{E3CD30AE-1523-6E41-8B5B-0B360F1CAB10}" dt="2024-11-08T16:47:27.734" v="1580"/>
          <ac:spMkLst>
            <pc:docMk/>
            <pc:sldMk cId="1758578643" sldId="4912"/>
            <ac:spMk id="2" creationId="{ED6E4A1E-8979-0D22-9FCF-A83324CBF2F1}"/>
          </ac:spMkLst>
        </pc:spChg>
        <pc:spChg chg="mod">
          <ac:chgData name="Minhyuk Sung" userId="60562023b6640282" providerId="LiveId" clId="{E3CD30AE-1523-6E41-8B5B-0B360F1CAB10}" dt="2024-11-08T16:47:16.606" v="1577" actId="20577"/>
          <ac:spMkLst>
            <pc:docMk/>
            <pc:sldMk cId="1758578643" sldId="4912"/>
            <ac:spMk id="3" creationId="{1833E7E5-5325-7A60-DD4A-0EB4D5941129}"/>
          </ac:spMkLst>
        </pc:spChg>
      </pc:sldChg>
      <pc:sldChg chg="addSp modSp add mod">
        <pc:chgData name="Minhyuk Sung" userId="60562023b6640282" providerId="LiveId" clId="{E3CD30AE-1523-6E41-8B5B-0B360F1CAB10}" dt="2024-11-08T17:02:01.483" v="1935" actId="113"/>
        <pc:sldMkLst>
          <pc:docMk/>
          <pc:sldMk cId="2331285910" sldId="4913"/>
        </pc:sldMkLst>
        <pc:spChg chg="mod">
          <ac:chgData name="Minhyuk Sung" userId="60562023b6640282" providerId="LiveId" clId="{E3CD30AE-1523-6E41-8B5B-0B360F1CAB10}" dt="2024-11-08T16:51:06.895" v="1682" actId="20577"/>
          <ac:spMkLst>
            <pc:docMk/>
            <pc:sldMk cId="2331285910" sldId="4913"/>
            <ac:spMk id="2" creationId="{ED6E4A1E-8979-0D22-9FCF-A83324CBF2F1}"/>
          </ac:spMkLst>
        </pc:spChg>
        <pc:spChg chg="mod">
          <ac:chgData name="Minhyuk Sung" userId="60562023b6640282" providerId="LiveId" clId="{E3CD30AE-1523-6E41-8B5B-0B360F1CAB10}" dt="2024-11-08T17:02:01.483" v="1935" actId="113"/>
          <ac:spMkLst>
            <pc:docMk/>
            <pc:sldMk cId="2331285910" sldId="4913"/>
            <ac:spMk id="3" creationId="{1833E7E5-5325-7A60-DD4A-0EB4D5941129}"/>
          </ac:spMkLst>
        </pc:spChg>
        <pc:spChg chg="add mod">
          <ac:chgData name="Minhyuk Sung" userId="60562023b6640282" providerId="LiveId" clId="{E3CD30AE-1523-6E41-8B5B-0B360F1CAB10}" dt="2024-11-08T16:48:12.472" v="1584"/>
          <ac:spMkLst>
            <pc:docMk/>
            <pc:sldMk cId="2331285910" sldId="4913"/>
            <ac:spMk id="5" creationId="{F33252B9-D12B-406C-B980-71F8EA57C8BF}"/>
          </ac:spMkLst>
        </pc:spChg>
      </pc:sldChg>
      <pc:sldChg chg="modSp add mod">
        <pc:chgData name="Minhyuk Sung" userId="60562023b6640282" providerId="LiveId" clId="{E3CD30AE-1523-6E41-8B5B-0B360F1CAB10}" dt="2024-11-08T16:47:23.580" v="1579" actId="20577"/>
        <pc:sldMkLst>
          <pc:docMk/>
          <pc:sldMk cId="2233668951" sldId="4914"/>
        </pc:sldMkLst>
        <pc:spChg chg="mod">
          <ac:chgData name="Minhyuk Sung" userId="60562023b6640282" providerId="LiveId" clId="{E3CD30AE-1523-6E41-8B5B-0B360F1CAB10}" dt="2024-11-08T16:47:23.580" v="1579" actId="20577"/>
          <ac:spMkLst>
            <pc:docMk/>
            <pc:sldMk cId="2233668951" sldId="4914"/>
            <ac:spMk id="3" creationId="{1833E7E5-5325-7A60-DD4A-0EB4D5941129}"/>
          </ac:spMkLst>
        </pc:spChg>
      </pc:sldChg>
      <pc:sldChg chg="modSp add mod">
        <pc:chgData name="Minhyuk Sung" userId="60562023b6640282" providerId="LiveId" clId="{E3CD30AE-1523-6E41-8B5B-0B360F1CAB10}" dt="2024-11-08T17:02:05.456" v="1937" actId="113"/>
        <pc:sldMkLst>
          <pc:docMk/>
          <pc:sldMk cId="1298937551" sldId="4915"/>
        </pc:sldMkLst>
        <pc:spChg chg="mod">
          <ac:chgData name="Minhyuk Sung" userId="60562023b6640282" providerId="LiveId" clId="{E3CD30AE-1523-6E41-8B5B-0B360F1CAB10}" dt="2024-11-08T17:02:05.456" v="1937" actId="113"/>
          <ac:spMkLst>
            <pc:docMk/>
            <pc:sldMk cId="1298937551" sldId="4915"/>
            <ac:spMk id="3" creationId="{1833E7E5-5325-7A60-DD4A-0EB4D5941129}"/>
          </ac:spMkLst>
        </pc:spChg>
      </pc:sldChg>
      <pc:sldChg chg="modSp new mod">
        <pc:chgData name="Minhyuk Sung" userId="60562023b6640282" providerId="LiveId" clId="{E3CD30AE-1523-6E41-8B5B-0B360F1CAB10}" dt="2024-11-08T16:52:12.531" v="1727" actId="20577"/>
        <pc:sldMkLst>
          <pc:docMk/>
          <pc:sldMk cId="1553027809" sldId="4916"/>
        </pc:sldMkLst>
        <pc:spChg chg="mod">
          <ac:chgData name="Minhyuk Sung" userId="60562023b6640282" providerId="LiveId" clId="{E3CD30AE-1523-6E41-8B5B-0B360F1CAB10}" dt="2024-11-08T16:52:12.531" v="1727" actId="20577"/>
          <ac:spMkLst>
            <pc:docMk/>
            <pc:sldMk cId="1553027809" sldId="4916"/>
            <ac:spMk id="2" creationId="{8BF9F677-8E2C-A10B-5849-19DF8B755F57}"/>
          </ac:spMkLst>
        </pc:spChg>
      </pc:sldChg>
      <pc:sldChg chg="modSp add mod">
        <pc:chgData name="Minhyuk Sung" userId="60562023b6640282" providerId="LiveId" clId="{E3CD30AE-1523-6E41-8B5B-0B360F1CAB10}" dt="2024-11-08T17:02:16.087" v="1942" actId="207"/>
        <pc:sldMkLst>
          <pc:docMk/>
          <pc:sldMk cId="1836659571" sldId="4917"/>
        </pc:sldMkLst>
        <pc:spChg chg="mod">
          <ac:chgData name="Minhyuk Sung" userId="60562023b6640282" providerId="LiveId" clId="{E3CD30AE-1523-6E41-8B5B-0B360F1CAB10}" dt="2024-11-08T17:02:16.087" v="1942" actId="207"/>
          <ac:spMkLst>
            <pc:docMk/>
            <pc:sldMk cId="1836659571" sldId="4917"/>
            <ac:spMk id="3" creationId="{1833E7E5-5325-7A60-DD4A-0EB4D5941129}"/>
          </ac:spMkLst>
        </pc:spChg>
      </pc:sldChg>
      <pc:sldChg chg="modSp add">
        <pc:chgData name="Minhyuk Sung" userId="60562023b6640282" providerId="LiveId" clId="{E3CD30AE-1523-6E41-8B5B-0B360F1CAB10}" dt="2024-11-08T17:03:04.294" v="1952" actId="207"/>
        <pc:sldMkLst>
          <pc:docMk/>
          <pc:sldMk cId="3017144838" sldId="4918"/>
        </pc:sldMkLst>
        <pc:spChg chg="mod">
          <ac:chgData name="Minhyuk Sung" userId="60562023b6640282" providerId="LiveId" clId="{E3CD30AE-1523-6E41-8B5B-0B360F1CAB10}" dt="2024-11-08T17:03:04.294" v="1952" actId="207"/>
          <ac:spMkLst>
            <pc:docMk/>
            <pc:sldMk cId="3017144838" sldId="4918"/>
            <ac:spMk id="3" creationId="{1833E7E5-5325-7A60-DD4A-0EB4D5941129}"/>
          </ac:spMkLst>
        </pc:spChg>
      </pc:sldChg>
      <pc:sldChg chg="modSp new mod">
        <pc:chgData name="Minhyuk Sung" userId="60562023b6640282" providerId="LiveId" clId="{E3CD30AE-1523-6E41-8B5B-0B360F1CAB10}" dt="2024-11-08T17:05:35.339" v="1997" actId="20577"/>
        <pc:sldMkLst>
          <pc:docMk/>
          <pc:sldMk cId="1293135670" sldId="4919"/>
        </pc:sldMkLst>
        <pc:spChg chg="mod">
          <ac:chgData name="Minhyuk Sung" userId="60562023b6640282" providerId="LiveId" clId="{E3CD30AE-1523-6E41-8B5B-0B360F1CAB10}" dt="2024-11-08T17:05:35.339" v="1997" actId="20577"/>
          <ac:spMkLst>
            <pc:docMk/>
            <pc:sldMk cId="1293135670" sldId="4919"/>
            <ac:spMk id="2" creationId="{B3DCC801-E3F3-93C7-4883-D94F39F2A2E2}"/>
          </ac:spMkLst>
        </pc:spChg>
      </pc:sldChg>
    </pc:docChg>
  </pc:docChgLst>
  <pc:docChgLst>
    <pc:chgData name="Minhyuk Sung" userId="7383d872-65b7-4091-bdc0-d548419df54b" providerId="ADAL" clId="{86F9A050-F661-484F-B9FB-190B717683C1}"/>
    <pc:docChg chg="undo custSel addSld delSld modSld sldOrd">
      <pc:chgData name="Minhyuk Sung" userId="7383d872-65b7-4091-bdc0-d548419df54b" providerId="ADAL" clId="{86F9A050-F661-484F-B9FB-190B717683C1}" dt="2023-10-29T17:02:33.897" v="565" actId="1076"/>
      <pc:docMkLst>
        <pc:docMk/>
      </pc:docMkLst>
      <pc:sldChg chg="modSp mod">
        <pc:chgData name="Minhyuk Sung" userId="7383d872-65b7-4091-bdc0-d548419df54b" providerId="ADAL" clId="{86F9A050-F661-484F-B9FB-190B717683C1}" dt="2023-10-29T16:49:37.924" v="8" actId="21"/>
        <pc:sldMkLst>
          <pc:docMk/>
          <pc:sldMk cId="852301697" sldId="4310"/>
        </pc:sldMkLst>
        <pc:spChg chg="mod">
          <ac:chgData name="Minhyuk Sung" userId="7383d872-65b7-4091-bdc0-d548419df54b" providerId="ADAL" clId="{86F9A050-F661-484F-B9FB-190B717683C1}" dt="2023-10-29T16:49:37.924" v="8" actId="21"/>
          <ac:spMkLst>
            <pc:docMk/>
            <pc:sldMk cId="852301697" sldId="4310"/>
            <ac:spMk id="3" creationId="{A0C6C781-F161-DC27-DC12-4291B1F3E0AB}"/>
          </ac:spMkLst>
        </pc:spChg>
      </pc:sldChg>
      <pc:sldChg chg="modSp">
        <pc:chgData name="Minhyuk Sung" userId="7383d872-65b7-4091-bdc0-d548419df54b" providerId="ADAL" clId="{86F9A050-F661-484F-B9FB-190B717683C1}" dt="2023-10-29T16:58:23.156" v="501"/>
        <pc:sldMkLst>
          <pc:docMk/>
          <pc:sldMk cId="981440563" sldId="4311"/>
        </pc:sldMkLst>
        <pc:spChg chg="mod">
          <ac:chgData name="Minhyuk Sung" userId="7383d872-65b7-4091-bdc0-d548419df54b" providerId="ADAL" clId="{86F9A050-F661-484F-B9FB-190B717683C1}" dt="2023-10-29T16:58:23.156" v="501"/>
          <ac:spMkLst>
            <pc:docMk/>
            <pc:sldMk cId="981440563" sldId="4311"/>
            <ac:spMk id="3" creationId="{1A5E054A-5ACB-A909-6B2A-FD717D661CF7}"/>
          </ac:spMkLst>
        </pc:spChg>
      </pc:sldChg>
      <pc:sldChg chg="modSp del">
        <pc:chgData name="Minhyuk Sung" userId="7383d872-65b7-4091-bdc0-d548419df54b" providerId="ADAL" clId="{86F9A050-F661-484F-B9FB-190B717683C1}" dt="2023-10-29T16:58:43.408" v="503" actId="2696"/>
        <pc:sldMkLst>
          <pc:docMk/>
          <pc:sldMk cId="1601166136" sldId="4317"/>
        </pc:sldMkLst>
        <pc:spChg chg="mod">
          <ac:chgData name="Minhyuk Sung" userId="7383d872-65b7-4091-bdc0-d548419df54b" providerId="ADAL" clId="{86F9A050-F661-484F-B9FB-190B717683C1}" dt="2023-10-29T16:47:18.102" v="0"/>
          <ac:spMkLst>
            <pc:docMk/>
            <pc:sldMk cId="1601166136" sldId="4317"/>
            <ac:spMk id="3" creationId="{C684F067-5DAD-DFA3-D96E-E0849600D291}"/>
          </ac:spMkLst>
        </pc:spChg>
      </pc:sldChg>
      <pc:sldChg chg="modSp mod">
        <pc:chgData name="Minhyuk Sung" userId="7383d872-65b7-4091-bdc0-d548419df54b" providerId="ADAL" clId="{86F9A050-F661-484F-B9FB-190B717683C1}" dt="2023-10-29T16:54:06.121" v="189" actId="207"/>
        <pc:sldMkLst>
          <pc:docMk/>
          <pc:sldMk cId="1905371586" sldId="4469"/>
        </pc:sldMkLst>
        <pc:spChg chg="mod">
          <ac:chgData name="Minhyuk Sung" userId="7383d872-65b7-4091-bdc0-d548419df54b" providerId="ADAL" clId="{86F9A050-F661-484F-B9FB-190B717683C1}" dt="2023-10-29T16:54:06.121" v="189" actId="207"/>
          <ac:spMkLst>
            <pc:docMk/>
            <pc:sldMk cId="1905371586" sldId="4469"/>
            <ac:spMk id="3" creationId="{996FFFC4-89AD-FCA3-6868-F55978C78BA4}"/>
          </ac:spMkLst>
        </pc:spChg>
      </pc:sldChg>
      <pc:sldChg chg="modSp add mod ord">
        <pc:chgData name="Minhyuk Sung" userId="7383d872-65b7-4091-bdc0-d548419df54b" providerId="ADAL" clId="{86F9A050-F661-484F-B9FB-190B717683C1}" dt="2023-10-29T16:54:29.443" v="191" actId="207"/>
        <pc:sldMkLst>
          <pc:docMk/>
          <pc:sldMk cId="263344834" sldId="4470"/>
        </pc:sldMkLst>
        <pc:spChg chg="mod">
          <ac:chgData name="Minhyuk Sung" userId="7383d872-65b7-4091-bdc0-d548419df54b" providerId="ADAL" clId="{86F9A050-F661-484F-B9FB-190B717683C1}" dt="2023-10-29T16:54:29.443" v="191" actId="207"/>
          <ac:spMkLst>
            <pc:docMk/>
            <pc:sldMk cId="263344834" sldId="4470"/>
            <ac:spMk id="3" creationId="{C684F067-5DAD-DFA3-D96E-E0849600D291}"/>
          </ac:spMkLst>
        </pc:spChg>
      </pc:sldChg>
      <pc:sldChg chg="add del">
        <pc:chgData name="Minhyuk Sung" userId="7383d872-65b7-4091-bdc0-d548419df54b" providerId="ADAL" clId="{86F9A050-F661-484F-B9FB-190B717683C1}" dt="2023-10-29T16:50:56.078" v="28"/>
        <pc:sldMkLst>
          <pc:docMk/>
          <pc:sldMk cId="4155409720" sldId="4471"/>
        </pc:sldMkLst>
      </pc:sldChg>
      <pc:sldChg chg="addSp modSp new mod">
        <pc:chgData name="Minhyuk Sung" userId="7383d872-65b7-4091-bdc0-d548419df54b" providerId="ADAL" clId="{86F9A050-F661-484F-B9FB-190B717683C1}" dt="2023-10-29T17:02:33.897" v="565" actId="1076"/>
        <pc:sldMkLst>
          <pc:docMk/>
          <pc:sldMk cId="4211534459" sldId="4471"/>
        </pc:sldMkLst>
        <pc:spChg chg="mod">
          <ac:chgData name="Minhyuk Sung" userId="7383d872-65b7-4091-bdc0-d548419df54b" providerId="ADAL" clId="{86F9A050-F661-484F-B9FB-190B717683C1}" dt="2023-10-29T16:54:45.677" v="193"/>
          <ac:spMkLst>
            <pc:docMk/>
            <pc:sldMk cId="4211534459" sldId="4471"/>
            <ac:spMk id="2" creationId="{AC389541-5956-F389-094F-826808295377}"/>
          </ac:spMkLst>
        </pc:spChg>
        <pc:spChg chg="mod">
          <ac:chgData name="Minhyuk Sung" userId="7383d872-65b7-4091-bdc0-d548419df54b" providerId="ADAL" clId="{86F9A050-F661-484F-B9FB-190B717683C1}" dt="2023-10-29T17:01:48.731" v="547" actId="20577"/>
          <ac:spMkLst>
            <pc:docMk/>
            <pc:sldMk cId="4211534459" sldId="4471"/>
            <ac:spMk id="3" creationId="{64329E7B-1E99-289C-B611-D54C016E80FD}"/>
          </ac:spMkLst>
        </pc:spChg>
        <pc:spChg chg="add mod">
          <ac:chgData name="Minhyuk Sung" userId="7383d872-65b7-4091-bdc0-d548419df54b" providerId="ADAL" clId="{86F9A050-F661-484F-B9FB-190B717683C1}" dt="2023-10-29T17:02:33.897" v="565" actId="1076"/>
          <ac:spMkLst>
            <pc:docMk/>
            <pc:sldMk cId="4211534459" sldId="4471"/>
            <ac:spMk id="5" creationId="{6B7BAE96-B484-8E4D-600E-E3D87B4919B9}"/>
          </ac:spMkLst>
        </pc:spChg>
      </pc:sldChg>
    </pc:docChg>
  </pc:docChgLst>
  <pc:docChgLst>
    <pc:chgData name="Minhyuk Sung" userId="7383d872-65b7-4091-bdc0-d548419df54b" providerId="ADAL" clId="{415E6496-4E66-1D4D-98B7-1BD4EE3740B3}"/>
    <pc:docChg chg="undo custSel addSld delSld modSld sldOrd modMainMaster">
      <pc:chgData name="Minhyuk Sung" userId="7383d872-65b7-4091-bdc0-d548419df54b" providerId="ADAL" clId="{415E6496-4E66-1D4D-98B7-1BD4EE3740B3}" dt="2021-12-23T22:37:59.319" v="2773" actId="20577"/>
      <pc:docMkLst>
        <pc:docMk/>
      </pc:docMkLst>
      <pc:sldChg chg="modSp mod">
        <pc:chgData name="Minhyuk Sung" userId="7383d872-65b7-4091-bdc0-d548419df54b" providerId="ADAL" clId="{415E6496-4E66-1D4D-98B7-1BD4EE3740B3}" dt="2021-12-19T10:15:37.503" v="2603" actId="20577"/>
        <pc:sldMkLst>
          <pc:docMk/>
          <pc:sldMk cId="4141492488" sldId="256"/>
        </pc:sldMkLst>
        <pc:spChg chg="mod">
          <ac:chgData name="Minhyuk Sung" userId="7383d872-65b7-4091-bdc0-d548419df54b" providerId="ADAL" clId="{415E6496-4E66-1D4D-98B7-1BD4EE3740B3}" dt="2021-12-19T10:15:37.503" v="2603" actId="20577"/>
          <ac:spMkLst>
            <pc:docMk/>
            <pc:sldMk cId="4141492488" sldId="256"/>
            <ac:spMk id="11" creationId="{1BC78665-8215-4A4D-81F2-163B5B449091}"/>
          </ac:spMkLst>
        </pc:spChg>
        <pc:spChg chg="mod">
          <ac:chgData name="Minhyuk Sung" userId="7383d872-65b7-4091-bdc0-d548419df54b" providerId="ADAL" clId="{415E6496-4E66-1D4D-98B7-1BD4EE3740B3}" dt="2021-12-19T10:14:20.808" v="2600" actId="20577"/>
          <ac:spMkLst>
            <pc:docMk/>
            <pc:sldMk cId="4141492488" sldId="256"/>
            <ac:spMk id="12" creationId="{42B7F8CD-5B28-9B42-ADB8-D7E852E5391C}"/>
          </ac:spMkLst>
        </pc:spChg>
        <pc:spChg chg="mod">
          <ac:chgData name="Minhyuk Sung" userId="7383d872-65b7-4091-bdc0-d548419df54b" providerId="ADAL" clId="{415E6496-4E66-1D4D-98B7-1BD4EE3740B3}" dt="2021-12-19T10:06:24.199" v="2559" actId="20577"/>
          <ac:spMkLst>
            <pc:docMk/>
            <pc:sldMk cId="4141492488" sldId="256"/>
            <ac:spMk id="13" creationId="{B8A4709E-0B11-9C4C-8BCD-AC5F309B34F3}"/>
          </ac:spMkLst>
        </pc:spChg>
      </pc:sldChg>
      <pc:sldChg chg="addSp delSp modSp mod modClrScheme chgLayout">
        <pc:chgData name="Minhyuk Sung" userId="7383d872-65b7-4091-bdc0-d548419df54b" providerId="ADAL" clId="{415E6496-4E66-1D4D-98B7-1BD4EE3740B3}" dt="2021-12-23T02:31:31.599" v="2644" actId="12788"/>
        <pc:sldMkLst>
          <pc:docMk/>
          <pc:sldMk cId="2171129401" sldId="274"/>
        </pc:sldMkLst>
        <pc:spChg chg="mod ord">
          <ac:chgData name="Minhyuk Sung" userId="7383d872-65b7-4091-bdc0-d548419df54b" providerId="ADAL" clId="{415E6496-4E66-1D4D-98B7-1BD4EE3740B3}" dt="2021-12-19T06:28:55.658" v="64" actId="700"/>
          <ac:spMkLst>
            <pc:docMk/>
            <pc:sldMk cId="2171129401" sldId="274"/>
            <ac:spMk id="3" creationId="{B676E927-7167-644D-BDEA-7468D385B1A7}"/>
          </ac:spMkLst>
        </pc:spChg>
        <pc:spChg chg="mod">
          <ac:chgData name="Minhyuk Sung" userId="7383d872-65b7-4091-bdc0-d548419df54b" providerId="ADAL" clId="{415E6496-4E66-1D4D-98B7-1BD4EE3740B3}" dt="2021-12-23T02:31:31.599" v="2644" actId="12788"/>
          <ac:spMkLst>
            <pc:docMk/>
            <pc:sldMk cId="2171129401" sldId="274"/>
            <ac:spMk id="4" creationId="{08549544-ADE9-8F4C-A5F0-7553F86949DA}"/>
          </ac:spMkLst>
        </pc:spChg>
        <pc:spChg chg="add mod ord">
          <ac:chgData name="Minhyuk Sung" userId="7383d872-65b7-4091-bdc0-d548419df54b" providerId="ADAL" clId="{415E6496-4E66-1D4D-98B7-1BD4EE3740B3}" dt="2021-12-23T02:28:58.277" v="2634" actId="20577"/>
          <ac:spMkLst>
            <pc:docMk/>
            <pc:sldMk cId="2171129401" sldId="274"/>
            <ac:spMk id="5" creationId="{6D144D6D-E47A-AA4D-A655-C003B24428E5}"/>
          </ac:spMkLst>
        </pc:spChg>
        <pc:spChg chg="mod ord">
          <ac:chgData name="Minhyuk Sung" userId="7383d872-65b7-4091-bdc0-d548419df54b" providerId="ADAL" clId="{415E6496-4E66-1D4D-98B7-1BD4EE3740B3}" dt="2021-12-19T06:28:55.658" v="64" actId="700"/>
          <ac:spMkLst>
            <pc:docMk/>
            <pc:sldMk cId="2171129401" sldId="274"/>
            <ac:spMk id="434" creationId="{00000000-0000-0000-0000-000000000000}"/>
          </ac:spMkLst>
        </pc:spChg>
        <pc:picChg chg="del mod">
          <ac:chgData name="Minhyuk Sung" userId="7383d872-65b7-4091-bdc0-d548419df54b" providerId="ADAL" clId="{415E6496-4E66-1D4D-98B7-1BD4EE3740B3}" dt="2021-12-19T06:29:55.805" v="99" actId="478"/>
          <ac:picMkLst>
            <pc:docMk/>
            <pc:sldMk cId="2171129401" sldId="274"/>
            <ac:picMk id="2" creationId="{00000000-0000-0000-0000-000000000000}"/>
          </ac:picMkLst>
        </pc:picChg>
      </pc:sldChg>
      <pc:sldChg chg="addSp delSp modSp del mod modClrScheme chgLayout">
        <pc:chgData name="Minhyuk Sung" userId="7383d872-65b7-4091-bdc0-d548419df54b" providerId="ADAL" clId="{415E6496-4E66-1D4D-98B7-1BD4EE3740B3}" dt="2021-12-19T06:36:02.653" v="322" actId="2696"/>
        <pc:sldMkLst>
          <pc:docMk/>
          <pc:sldMk cId="1925069347" sldId="275"/>
        </pc:sldMkLst>
        <pc:spChg chg="mod ord">
          <ac:chgData name="Minhyuk Sung" userId="7383d872-65b7-4091-bdc0-d548419df54b" providerId="ADAL" clId="{415E6496-4E66-1D4D-98B7-1BD4EE3740B3}" dt="2021-12-19T06:30:11.444" v="102" actId="700"/>
          <ac:spMkLst>
            <pc:docMk/>
            <pc:sldMk cId="1925069347" sldId="275"/>
            <ac:spMk id="3" creationId="{FC6D0268-BDD3-BB42-A1D4-D6B61F4991E4}"/>
          </ac:spMkLst>
        </pc:spChg>
        <pc:spChg chg="add mod ord">
          <ac:chgData name="Minhyuk Sung" userId="7383d872-65b7-4091-bdc0-d548419df54b" providerId="ADAL" clId="{415E6496-4E66-1D4D-98B7-1BD4EE3740B3}" dt="2021-12-19T06:30:13.126" v="104"/>
          <ac:spMkLst>
            <pc:docMk/>
            <pc:sldMk cId="1925069347" sldId="275"/>
            <ac:spMk id="4" creationId="{4C05538D-29CF-AD44-A3A7-4F2FA1C6E150}"/>
          </ac:spMkLst>
        </pc:spChg>
        <pc:spChg chg="mod ord">
          <ac:chgData name="Minhyuk Sung" userId="7383d872-65b7-4091-bdc0-d548419df54b" providerId="ADAL" clId="{415E6496-4E66-1D4D-98B7-1BD4EE3740B3}" dt="2021-12-19T06:30:11.444" v="102" actId="700"/>
          <ac:spMkLst>
            <pc:docMk/>
            <pc:sldMk cId="1925069347" sldId="275"/>
            <ac:spMk id="442" creationId="{00000000-0000-0000-0000-000000000000}"/>
          </ac:spMkLst>
        </pc:spChg>
        <pc:picChg chg="add del mod">
          <ac:chgData name="Minhyuk Sung" userId="7383d872-65b7-4091-bdc0-d548419df54b" providerId="ADAL" clId="{415E6496-4E66-1D4D-98B7-1BD4EE3740B3}" dt="2021-12-19T06:28:19.276" v="58"/>
          <ac:picMkLst>
            <pc:docMk/>
            <pc:sldMk cId="1925069347" sldId="275"/>
            <ac:picMk id="8" creationId="{BB833C64-29FF-5B45-8136-170025BAC573}"/>
          </ac:picMkLst>
        </pc:picChg>
        <pc:picChg chg="add del">
          <ac:chgData name="Minhyuk Sung" userId="7383d872-65b7-4091-bdc0-d548419df54b" providerId="ADAL" clId="{415E6496-4E66-1D4D-98B7-1BD4EE3740B3}" dt="2021-12-19T06:30:05.238" v="101" actId="478"/>
          <ac:picMkLst>
            <pc:docMk/>
            <pc:sldMk cId="1925069347" sldId="275"/>
            <ac:picMk id="10" creationId="{00000000-0000-0000-0000-000000000000}"/>
          </ac:picMkLst>
        </pc:picChg>
      </pc:sldChg>
      <pc:sldChg chg="addSp delSp modSp mod modClrScheme delAnim modAnim chgLayout">
        <pc:chgData name="Minhyuk Sung" userId="7383d872-65b7-4091-bdc0-d548419df54b" providerId="ADAL" clId="{415E6496-4E66-1D4D-98B7-1BD4EE3740B3}" dt="2021-12-19T06:43:42.972" v="432"/>
        <pc:sldMkLst>
          <pc:docMk/>
          <pc:sldMk cId="828148146" sldId="277"/>
        </pc:sldMkLst>
        <pc:spChg chg="mod ord">
          <ac:chgData name="Minhyuk Sung" userId="7383d872-65b7-4091-bdc0-d548419df54b" providerId="ADAL" clId="{415E6496-4E66-1D4D-98B7-1BD4EE3740B3}" dt="2021-12-19T06:33:39.381" v="234" actId="700"/>
          <ac:spMkLst>
            <pc:docMk/>
            <pc:sldMk cId="828148146" sldId="277"/>
            <ac:spMk id="4" creationId="{5407D42D-2443-7D4A-8C14-9CE5CD836BAC}"/>
          </ac:spMkLst>
        </pc:spChg>
        <pc:spChg chg="add mod ord">
          <ac:chgData name="Minhyuk Sung" userId="7383d872-65b7-4091-bdc0-d548419df54b" providerId="ADAL" clId="{415E6496-4E66-1D4D-98B7-1BD4EE3740B3}" dt="2021-12-19T06:36:07.886" v="323" actId="2711"/>
          <ac:spMkLst>
            <pc:docMk/>
            <pc:sldMk cId="828148146" sldId="277"/>
            <ac:spMk id="5" creationId="{7987D1BB-7A3A-794D-B4B8-C6664860F955}"/>
          </ac:spMkLst>
        </pc:spChg>
        <pc:spChg chg="add del mod">
          <ac:chgData name="Minhyuk Sung" userId="7383d872-65b7-4091-bdc0-d548419df54b" providerId="ADAL" clId="{415E6496-4E66-1D4D-98B7-1BD4EE3740B3}" dt="2021-12-19T06:43:42.653" v="431" actId="478"/>
          <ac:spMkLst>
            <pc:docMk/>
            <pc:sldMk cId="828148146" sldId="277"/>
            <ac:spMk id="6" creationId="{1F652C50-D656-DB4E-9BC5-423DA9C2A5BA}"/>
          </ac:spMkLst>
        </pc:spChg>
        <pc:spChg chg="add del mod">
          <ac:chgData name="Minhyuk Sung" userId="7383d872-65b7-4091-bdc0-d548419df54b" providerId="ADAL" clId="{415E6496-4E66-1D4D-98B7-1BD4EE3740B3}" dt="2021-12-19T06:36:29.154" v="325" actId="478"/>
          <ac:spMkLst>
            <pc:docMk/>
            <pc:sldMk cId="828148146" sldId="277"/>
            <ac:spMk id="12" creationId="{76EDFED3-8232-BF4B-A737-AB6A22961F75}"/>
          </ac:spMkLst>
        </pc:spChg>
        <pc:spChg chg="add del mod">
          <ac:chgData name="Minhyuk Sung" userId="7383d872-65b7-4091-bdc0-d548419df54b" providerId="ADAL" clId="{415E6496-4E66-1D4D-98B7-1BD4EE3740B3}" dt="2021-12-19T06:36:29.154" v="325" actId="478"/>
          <ac:spMkLst>
            <pc:docMk/>
            <pc:sldMk cId="828148146" sldId="277"/>
            <ac:spMk id="13" creationId="{E0A2D32B-A3DF-7C4C-9324-F5722FB0B0ED}"/>
          </ac:spMkLst>
        </pc:spChg>
        <pc:spChg chg="add del mod">
          <ac:chgData name="Minhyuk Sung" userId="7383d872-65b7-4091-bdc0-d548419df54b" providerId="ADAL" clId="{415E6496-4E66-1D4D-98B7-1BD4EE3740B3}" dt="2021-12-19T06:36:29.154" v="325" actId="478"/>
          <ac:spMkLst>
            <pc:docMk/>
            <pc:sldMk cId="828148146" sldId="277"/>
            <ac:spMk id="14" creationId="{E4A856DE-2C42-664B-BF8F-75AE578ED7C9}"/>
          </ac:spMkLst>
        </pc:spChg>
        <pc:spChg chg="add del mod">
          <ac:chgData name="Minhyuk Sung" userId="7383d872-65b7-4091-bdc0-d548419df54b" providerId="ADAL" clId="{415E6496-4E66-1D4D-98B7-1BD4EE3740B3}" dt="2021-12-19T06:36:29.154" v="325" actId="478"/>
          <ac:spMkLst>
            <pc:docMk/>
            <pc:sldMk cId="828148146" sldId="277"/>
            <ac:spMk id="15" creationId="{ADDFD8F3-875A-4B4D-8394-FB7F40A2FC7A}"/>
          </ac:spMkLst>
        </pc:spChg>
        <pc:spChg chg="add del mod">
          <ac:chgData name="Minhyuk Sung" userId="7383d872-65b7-4091-bdc0-d548419df54b" providerId="ADAL" clId="{415E6496-4E66-1D4D-98B7-1BD4EE3740B3}" dt="2021-12-19T06:36:29.154" v="325" actId="478"/>
          <ac:spMkLst>
            <pc:docMk/>
            <pc:sldMk cId="828148146" sldId="277"/>
            <ac:spMk id="16" creationId="{DABF8DE8-BF1F-7F4E-95AA-4EFF39A86FA6}"/>
          </ac:spMkLst>
        </pc:spChg>
        <pc:spChg chg="add del mod">
          <ac:chgData name="Minhyuk Sung" userId="7383d872-65b7-4091-bdc0-d548419df54b" providerId="ADAL" clId="{415E6496-4E66-1D4D-98B7-1BD4EE3740B3}" dt="2021-12-19T06:36:29.154" v="325" actId="478"/>
          <ac:spMkLst>
            <pc:docMk/>
            <pc:sldMk cId="828148146" sldId="277"/>
            <ac:spMk id="17" creationId="{7F5ACBAE-124C-0B43-A772-AF7A2B5F0AA2}"/>
          </ac:spMkLst>
        </pc:spChg>
        <pc:spChg chg="add del mod">
          <ac:chgData name="Minhyuk Sung" userId="7383d872-65b7-4091-bdc0-d548419df54b" providerId="ADAL" clId="{415E6496-4E66-1D4D-98B7-1BD4EE3740B3}" dt="2021-12-19T06:36:29.154" v="325" actId="478"/>
          <ac:spMkLst>
            <pc:docMk/>
            <pc:sldMk cId="828148146" sldId="277"/>
            <ac:spMk id="18" creationId="{84FE092A-6D2E-A741-B352-6979830535E7}"/>
          </ac:spMkLst>
        </pc:spChg>
        <pc:spChg chg="add del mod">
          <ac:chgData name="Minhyuk Sung" userId="7383d872-65b7-4091-bdc0-d548419df54b" providerId="ADAL" clId="{415E6496-4E66-1D4D-98B7-1BD4EE3740B3}" dt="2021-12-19T06:36:29.154" v="325" actId="478"/>
          <ac:spMkLst>
            <pc:docMk/>
            <pc:sldMk cId="828148146" sldId="277"/>
            <ac:spMk id="19" creationId="{A0CA22DF-BE6D-554C-9928-72872B801701}"/>
          </ac:spMkLst>
        </pc:spChg>
        <pc:spChg chg="add del mod">
          <ac:chgData name="Minhyuk Sung" userId="7383d872-65b7-4091-bdc0-d548419df54b" providerId="ADAL" clId="{415E6496-4E66-1D4D-98B7-1BD4EE3740B3}" dt="2021-12-19T06:36:29.154" v="325" actId="478"/>
          <ac:spMkLst>
            <pc:docMk/>
            <pc:sldMk cId="828148146" sldId="277"/>
            <ac:spMk id="20" creationId="{5C880F03-997F-324E-8664-795820AEB460}"/>
          </ac:spMkLst>
        </pc:spChg>
        <pc:spChg chg="add del mod">
          <ac:chgData name="Minhyuk Sung" userId="7383d872-65b7-4091-bdc0-d548419df54b" providerId="ADAL" clId="{415E6496-4E66-1D4D-98B7-1BD4EE3740B3}" dt="2021-12-19T06:36:29.154" v="325" actId="478"/>
          <ac:spMkLst>
            <pc:docMk/>
            <pc:sldMk cId="828148146" sldId="277"/>
            <ac:spMk id="21" creationId="{8B28008A-CF29-754C-87B0-3DAC2F45C2CA}"/>
          </ac:spMkLst>
        </pc:spChg>
        <pc:spChg chg="add del mod">
          <ac:chgData name="Minhyuk Sung" userId="7383d872-65b7-4091-bdc0-d548419df54b" providerId="ADAL" clId="{415E6496-4E66-1D4D-98B7-1BD4EE3740B3}" dt="2021-12-19T06:36:29.154" v="325" actId="478"/>
          <ac:spMkLst>
            <pc:docMk/>
            <pc:sldMk cId="828148146" sldId="277"/>
            <ac:spMk id="22" creationId="{A1BC0B15-EFB9-0F4A-83D4-6C9F0942CAA6}"/>
          </ac:spMkLst>
        </pc:spChg>
        <pc:spChg chg="add del mod">
          <ac:chgData name="Minhyuk Sung" userId="7383d872-65b7-4091-bdc0-d548419df54b" providerId="ADAL" clId="{415E6496-4E66-1D4D-98B7-1BD4EE3740B3}" dt="2021-12-19T06:36:29.154" v="325" actId="478"/>
          <ac:spMkLst>
            <pc:docMk/>
            <pc:sldMk cId="828148146" sldId="277"/>
            <ac:spMk id="23" creationId="{D93E8083-38C2-E643-AB4B-EF7724C2F719}"/>
          </ac:spMkLst>
        </pc:spChg>
        <pc:spChg chg="add del mod">
          <ac:chgData name="Minhyuk Sung" userId="7383d872-65b7-4091-bdc0-d548419df54b" providerId="ADAL" clId="{415E6496-4E66-1D4D-98B7-1BD4EE3740B3}" dt="2021-12-19T06:36:29.154" v="325" actId="478"/>
          <ac:spMkLst>
            <pc:docMk/>
            <pc:sldMk cId="828148146" sldId="277"/>
            <ac:spMk id="24" creationId="{C046B9D6-D82D-6A4F-8A55-CD02C7F7AACE}"/>
          </ac:spMkLst>
        </pc:spChg>
        <pc:spChg chg="add del mod">
          <ac:chgData name="Minhyuk Sung" userId="7383d872-65b7-4091-bdc0-d548419df54b" providerId="ADAL" clId="{415E6496-4E66-1D4D-98B7-1BD4EE3740B3}" dt="2021-12-19T06:36:29.154" v="325" actId="478"/>
          <ac:spMkLst>
            <pc:docMk/>
            <pc:sldMk cId="828148146" sldId="277"/>
            <ac:spMk id="26" creationId="{D6944157-6F57-7B45-A1B1-93447602A5ED}"/>
          </ac:spMkLst>
        </pc:spChg>
        <pc:spChg chg="add del mod">
          <ac:chgData name="Minhyuk Sung" userId="7383d872-65b7-4091-bdc0-d548419df54b" providerId="ADAL" clId="{415E6496-4E66-1D4D-98B7-1BD4EE3740B3}" dt="2021-12-19T06:36:29.154" v="325" actId="478"/>
          <ac:spMkLst>
            <pc:docMk/>
            <pc:sldMk cId="828148146" sldId="277"/>
            <ac:spMk id="27" creationId="{11665416-CF53-3E48-A656-D70DCCEFFF5C}"/>
          </ac:spMkLst>
        </pc:spChg>
        <pc:spChg chg="add del mod">
          <ac:chgData name="Minhyuk Sung" userId="7383d872-65b7-4091-bdc0-d548419df54b" providerId="ADAL" clId="{415E6496-4E66-1D4D-98B7-1BD4EE3740B3}" dt="2021-12-19T06:36:29.154" v="325" actId="478"/>
          <ac:spMkLst>
            <pc:docMk/>
            <pc:sldMk cId="828148146" sldId="277"/>
            <ac:spMk id="28" creationId="{67301445-9C65-8242-A5A0-3CFF742F8AC4}"/>
          </ac:spMkLst>
        </pc:spChg>
        <pc:spChg chg="add del mod">
          <ac:chgData name="Minhyuk Sung" userId="7383d872-65b7-4091-bdc0-d548419df54b" providerId="ADAL" clId="{415E6496-4E66-1D4D-98B7-1BD4EE3740B3}" dt="2021-12-19T06:36:29.154" v="325" actId="478"/>
          <ac:spMkLst>
            <pc:docMk/>
            <pc:sldMk cId="828148146" sldId="277"/>
            <ac:spMk id="29" creationId="{C41F344C-D223-CC42-9BD0-13C2BD1520AD}"/>
          </ac:spMkLst>
        </pc:spChg>
        <pc:spChg chg="add del mod">
          <ac:chgData name="Minhyuk Sung" userId="7383d872-65b7-4091-bdc0-d548419df54b" providerId="ADAL" clId="{415E6496-4E66-1D4D-98B7-1BD4EE3740B3}" dt="2021-12-19T06:36:29.154" v="325" actId="478"/>
          <ac:spMkLst>
            <pc:docMk/>
            <pc:sldMk cId="828148146" sldId="277"/>
            <ac:spMk id="30" creationId="{E21F121E-E519-464F-BE65-207587804F07}"/>
          </ac:spMkLst>
        </pc:spChg>
        <pc:spChg chg="add del mod">
          <ac:chgData name="Minhyuk Sung" userId="7383d872-65b7-4091-bdc0-d548419df54b" providerId="ADAL" clId="{415E6496-4E66-1D4D-98B7-1BD4EE3740B3}" dt="2021-12-19T06:36:29.154" v="325" actId="478"/>
          <ac:spMkLst>
            <pc:docMk/>
            <pc:sldMk cId="828148146" sldId="277"/>
            <ac:spMk id="31" creationId="{112D4512-4115-3741-8B0B-7B37F244B5D4}"/>
          </ac:spMkLst>
        </pc:spChg>
        <pc:spChg chg="add del mod">
          <ac:chgData name="Minhyuk Sung" userId="7383d872-65b7-4091-bdc0-d548419df54b" providerId="ADAL" clId="{415E6496-4E66-1D4D-98B7-1BD4EE3740B3}" dt="2021-12-19T06:36:29.154" v="325" actId="478"/>
          <ac:spMkLst>
            <pc:docMk/>
            <pc:sldMk cId="828148146" sldId="277"/>
            <ac:spMk id="32" creationId="{37DFA980-EBE3-654F-84A6-8CE66E5D8AA6}"/>
          </ac:spMkLst>
        </pc:spChg>
        <pc:spChg chg="add del mod">
          <ac:chgData name="Minhyuk Sung" userId="7383d872-65b7-4091-bdc0-d548419df54b" providerId="ADAL" clId="{415E6496-4E66-1D4D-98B7-1BD4EE3740B3}" dt="2021-12-19T06:43:42.653" v="431" actId="478"/>
          <ac:spMkLst>
            <pc:docMk/>
            <pc:sldMk cId="828148146" sldId="277"/>
            <ac:spMk id="34" creationId="{45A36FDD-3418-904B-8AB0-F4181FCB00B2}"/>
          </ac:spMkLst>
        </pc:spChg>
        <pc:spChg chg="add del mod">
          <ac:chgData name="Minhyuk Sung" userId="7383d872-65b7-4091-bdc0-d548419df54b" providerId="ADAL" clId="{415E6496-4E66-1D4D-98B7-1BD4EE3740B3}" dt="2021-12-19T06:43:42.653" v="431" actId="478"/>
          <ac:spMkLst>
            <pc:docMk/>
            <pc:sldMk cId="828148146" sldId="277"/>
            <ac:spMk id="35" creationId="{27F6A14E-2F35-BE43-A4CC-FE73D5553B8D}"/>
          </ac:spMkLst>
        </pc:spChg>
        <pc:spChg chg="add del mod">
          <ac:chgData name="Minhyuk Sung" userId="7383d872-65b7-4091-bdc0-d548419df54b" providerId="ADAL" clId="{415E6496-4E66-1D4D-98B7-1BD4EE3740B3}" dt="2021-12-19T06:43:42.653" v="431" actId="478"/>
          <ac:spMkLst>
            <pc:docMk/>
            <pc:sldMk cId="828148146" sldId="277"/>
            <ac:spMk id="36" creationId="{121C5AA2-456E-B242-BBF1-2E17C957B541}"/>
          </ac:spMkLst>
        </pc:spChg>
        <pc:spChg chg="add del mod">
          <ac:chgData name="Minhyuk Sung" userId="7383d872-65b7-4091-bdc0-d548419df54b" providerId="ADAL" clId="{415E6496-4E66-1D4D-98B7-1BD4EE3740B3}" dt="2021-12-19T06:43:42.653" v="431" actId="478"/>
          <ac:spMkLst>
            <pc:docMk/>
            <pc:sldMk cId="828148146" sldId="277"/>
            <ac:spMk id="37" creationId="{19C615CF-FFFC-AF44-9F1F-AFC872657B14}"/>
          </ac:spMkLst>
        </pc:spChg>
        <pc:spChg chg="add del mod">
          <ac:chgData name="Minhyuk Sung" userId="7383d872-65b7-4091-bdc0-d548419df54b" providerId="ADAL" clId="{415E6496-4E66-1D4D-98B7-1BD4EE3740B3}" dt="2021-12-19T06:43:42.653" v="431" actId="478"/>
          <ac:spMkLst>
            <pc:docMk/>
            <pc:sldMk cId="828148146" sldId="277"/>
            <ac:spMk id="38" creationId="{06B348E2-7952-6A45-8663-22249EBF5F8E}"/>
          </ac:spMkLst>
        </pc:spChg>
        <pc:spChg chg="add del mod">
          <ac:chgData name="Minhyuk Sung" userId="7383d872-65b7-4091-bdc0-d548419df54b" providerId="ADAL" clId="{415E6496-4E66-1D4D-98B7-1BD4EE3740B3}" dt="2021-12-19T06:43:42.653" v="431" actId="478"/>
          <ac:spMkLst>
            <pc:docMk/>
            <pc:sldMk cId="828148146" sldId="277"/>
            <ac:spMk id="39" creationId="{C28B2128-A60B-BF4B-BB52-E86EB7B069D2}"/>
          </ac:spMkLst>
        </pc:spChg>
        <pc:spChg chg="add del mod">
          <ac:chgData name="Minhyuk Sung" userId="7383d872-65b7-4091-bdc0-d548419df54b" providerId="ADAL" clId="{415E6496-4E66-1D4D-98B7-1BD4EE3740B3}" dt="2021-12-19T06:43:42.653" v="431" actId="478"/>
          <ac:spMkLst>
            <pc:docMk/>
            <pc:sldMk cId="828148146" sldId="277"/>
            <ac:spMk id="40" creationId="{7514CE01-6F3B-9144-9D5D-26175F895E2C}"/>
          </ac:spMkLst>
        </pc:spChg>
        <pc:spChg chg="add del mod">
          <ac:chgData name="Minhyuk Sung" userId="7383d872-65b7-4091-bdc0-d548419df54b" providerId="ADAL" clId="{415E6496-4E66-1D4D-98B7-1BD4EE3740B3}" dt="2021-12-19T06:43:42.653" v="431" actId="478"/>
          <ac:spMkLst>
            <pc:docMk/>
            <pc:sldMk cId="828148146" sldId="277"/>
            <ac:spMk id="41" creationId="{5E97ED83-A498-C842-AF35-7CAD94B85713}"/>
          </ac:spMkLst>
        </pc:spChg>
        <pc:spChg chg="add del mod">
          <ac:chgData name="Minhyuk Sung" userId="7383d872-65b7-4091-bdc0-d548419df54b" providerId="ADAL" clId="{415E6496-4E66-1D4D-98B7-1BD4EE3740B3}" dt="2021-12-19T06:43:42.653" v="431" actId="478"/>
          <ac:spMkLst>
            <pc:docMk/>
            <pc:sldMk cId="828148146" sldId="277"/>
            <ac:spMk id="42" creationId="{6292D534-DD1E-DE4A-A696-61F74CA555CB}"/>
          </ac:spMkLst>
        </pc:spChg>
        <pc:spChg chg="add del mod">
          <ac:chgData name="Minhyuk Sung" userId="7383d872-65b7-4091-bdc0-d548419df54b" providerId="ADAL" clId="{415E6496-4E66-1D4D-98B7-1BD4EE3740B3}" dt="2021-12-19T06:43:42.653" v="431" actId="478"/>
          <ac:spMkLst>
            <pc:docMk/>
            <pc:sldMk cId="828148146" sldId="277"/>
            <ac:spMk id="43" creationId="{0394AB3C-566E-494F-8BAE-2A3A6BDBC88A}"/>
          </ac:spMkLst>
        </pc:spChg>
        <pc:spChg chg="add del mod">
          <ac:chgData name="Minhyuk Sung" userId="7383d872-65b7-4091-bdc0-d548419df54b" providerId="ADAL" clId="{415E6496-4E66-1D4D-98B7-1BD4EE3740B3}" dt="2021-12-19T06:43:42.653" v="431" actId="478"/>
          <ac:spMkLst>
            <pc:docMk/>
            <pc:sldMk cId="828148146" sldId="277"/>
            <ac:spMk id="44" creationId="{19EA6B46-9877-C848-B3BB-4D9AF80ECE7C}"/>
          </ac:spMkLst>
        </pc:spChg>
        <pc:spChg chg="add del mod">
          <ac:chgData name="Minhyuk Sung" userId="7383d872-65b7-4091-bdc0-d548419df54b" providerId="ADAL" clId="{415E6496-4E66-1D4D-98B7-1BD4EE3740B3}" dt="2021-12-19T06:43:42.653" v="431" actId="478"/>
          <ac:spMkLst>
            <pc:docMk/>
            <pc:sldMk cId="828148146" sldId="277"/>
            <ac:spMk id="45" creationId="{C0610FCA-4B56-4043-B948-C910039D52BB}"/>
          </ac:spMkLst>
        </pc:spChg>
        <pc:spChg chg="add del mod">
          <ac:chgData name="Minhyuk Sung" userId="7383d872-65b7-4091-bdc0-d548419df54b" providerId="ADAL" clId="{415E6496-4E66-1D4D-98B7-1BD4EE3740B3}" dt="2021-12-19T06:43:42.653" v="431" actId="478"/>
          <ac:spMkLst>
            <pc:docMk/>
            <pc:sldMk cId="828148146" sldId="277"/>
            <ac:spMk id="46" creationId="{5120E4A2-A9D5-EC4D-B719-A7F5F84F1536}"/>
          </ac:spMkLst>
        </pc:spChg>
        <pc:spChg chg="add del mod">
          <ac:chgData name="Minhyuk Sung" userId="7383d872-65b7-4091-bdc0-d548419df54b" providerId="ADAL" clId="{415E6496-4E66-1D4D-98B7-1BD4EE3740B3}" dt="2021-12-19T06:43:42.653" v="431" actId="478"/>
          <ac:spMkLst>
            <pc:docMk/>
            <pc:sldMk cId="828148146" sldId="277"/>
            <ac:spMk id="48" creationId="{EBC82CFB-C166-9B4B-8EC0-3F15FB48D74C}"/>
          </ac:spMkLst>
        </pc:spChg>
        <pc:spChg chg="add del mod">
          <ac:chgData name="Minhyuk Sung" userId="7383d872-65b7-4091-bdc0-d548419df54b" providerId="ADAL" clId="{415E6496-4E66-1D4D-98B7-1BD4EE3740B3}" dt="2021-12-19T06:43:42.653" v="431" actId="478"/>
          <ac:spMkLst>
            <pc:docMk/>
            <pc:sldMk cId="828148146" sldId="277"/>
            <ac:spMk id="49" creationId="{5776A27C-A802-C049-8B95-91D6E48CCF3F}"/>
          </ac:spMkLst>
        </pc:spChg>
        <pc:spChg chg="add del mod">
          <ac:chgData name="Minhyuk Sung" userId="7383d872-65b7-4091-bdc0-d548419df54b" providerId="ADAL" clId="{415E6496-4E66-1D4D-98B7-1BD4EE3740B3}" dt="2021-12-19T06:43:42.653" v="431" actId="478"/>
          <ac:spMkLst>
            <pc:docMk/>
            <pc:sldMk cId="828148146" sldId="277"/>
            <ac:spMk id="50" creationId="{A7407742-1C68-2240-936B-5B7D108CB160}"/>
          </ac:spMkLst>
        </pc:spChg>
        <pc:spChg chg="add del mod">
          <ac:chgData name="Minhyuk Sung" userId="7383d872-65b7-4091-bdc0-d548419df54b" providerId="ADAL" clId="{415E6496-4E66-1D4D-98B7-1BD4EE3740B3}" dt="2021-12-19T06:43:42.653" v="431" actId="478"/>
          <ac:spMkLst>
            <pc:docMk/>
            <pc:sldMk cId="828148146" sldId="277"/>
            <ac:spMk id="51" creationId="{34E579EE-D22D-1641-8A6E-BFF6007F7470}"/>
          </ac:spMkLst>
        </pc:spChg>
        <pc:spChg chg="add del mod">
          <ac:chgData name="Minhyuk Sung" userId="7383d872-65b7-4091-bdc0-d548419df54b" providerId="ADAL" clId="{415E6496-4E66-1D4D-98B7-1BD4EE3740B3}" dt="2021-12-19T06:43:42.653" v="431" actId="478"/>
          <ac:spMkLst>
            <pc:docMk/>
            <pc:sldMk cId="828148146" sldId="277"/>
            <ac:spMk id="52" creationId="{C32DEB24-67CF-6B43-8003-8C7BC6246C34}"/>
          </ac:spMkLst>
        </pc:spChg>
        <pc:spChg chg="add del mod">
          <ac:chgData name="Minhyuk Sung" userId="7383d872-65b7-4091-bdc0-d548419df54b" providerId="ADAL" clId="{415E6496-4E66-1D4D-98B7-1BD4EE3740B3}" dt="2021-12-19T06:43:42.653" v="431" actId="478"/>
          <ac:spMkLst>
            <pc:docMk/>
            <pc:sldMk cId="828148146" sldId="277"/>
            <ac:spMk id="53" creationId="{55EF95B9-B6B4-0C41-9E98-E68F10F35F58}"/>
          </ac:spMkLst>
        </pc:spChg>
        <pc:spChg chg="add del mod">
          <ac:chgData name="Minhyuk Sung" userId="7383d872-65b7-4091-bdc0-d548419df54b" providerId="ADAL" clId="{415E6496-4E66-1D4D-98B7-1BD4EE3740B3}" dt="2021-12-19T06:43:42.653" v="431" actId="478"/>
          <ac:spMkLst>
            <pc:docMk/>
            <pc:sldMk cId="828148146" sldId="277"/>
            <ac:spMk id="54" creationId="{C145C0C3-8E48-9849-80A5-777DEAFB2DB1}"/>
          </ac:spMkLst>
        </pc:spChg>
        <pc:spChg chg="add del mod">
          <ac:chgData name="Minhyuk Sung" userId="7383d872-65b7-4091-bdc0-d548419df54b" providerId="ADAL" clId="{415E6496-4E66-1D4D-98B7-1BD4EE3740B3}" dt="2021-12-19T06:43:42.653" v="431" actId="478"/>
          <ac:spMkLst>
            <pc:docMk/>
            <pc:sldMk cId="828148146" sldId="277"/>
            <ac:spMk id="56" creationId="{23457DCB-1B44-9F42-A8EE-DF8A5B2A45AB}"/>
          </ac:spMkLst>
        </pc:spChg>
        <pc:spChg chg="add del mod">
          <ac:chgData name="Minhyuk Sung" userId="7383d872-65b7-4091-bdc0-d548419df54b" providerId="ADAL" clId="{415E6496-4E66-1D4D-98B7-1BD4EE3740B3}" dt="2021-12-19T06:43:42.653" v="431" actId="478"/>
          <ac:spMkLst>
            <pc:docMk/>
            <pc:sldMk cId="828148146" sldId="277"/>
            <ac:spMk id="57" creationId="{F117459A-ACAF-4145-8D91-3344634279D5}"/>
          </ac:spMkLst>
        </pc:spChg>
        <pc:spChg chg="add del mod">
          <ac:chgData name="Minhyuk Sung" userId="7383d872-65b7-4091-bdc0-d548419df54b" providerId="ADAL" clId="{415E6496-4E66-1D4D-98B7-1BD4EE3740B3}" dt="2021-12-19T06:43:42.653" v="431" actId="478"/>
          <ac:spMkLst>
            <pc:docMk/>
            <pc:sldMk cId="828148146" sldId="277"/>
            <ac:spMk id="58" creationId="{65BFC4C6-AB8C-6846-9714-280641717A26}"/>
          </ac:spMkLst>
        </pc:spChg>
        <pc:spChg chg="add del mod">
          <ac:chgData name="Minhyuk Sung" userId="7383d872-65b7-4091-bdc0-d548419df54b" providerId="ADAL" clId="{415E6496-4E66-1D4D-98B7-1BD4EE3740B3}" dt="2021-12-19T06:43:42.653" v="431" actId="478"/>
          <ac:spMkLst>
            <pc:docMk/>
            <pc:sldMk cId="828148146" sldId="277"/>
            <ac:spMk id="59" creationId="{A8AD8F1F-C401-BA4C-AAA1-48702FE47ADA}"/>
          </ac:spMkLst>
        </pc:spChg>
        <pc:spChg chg="add del mod">
          <ac:chgData name="Minhyuk Sung" userId="7383d872-65b7-4091-bdc0-d548419df54b" providerId="ADAL" clId="{415E6496-4E66-1D4D-98B7-1BD4EE3740B3}" dt="2021-12-19T06:43:42.653" v="431" actId="478"/>
          <ac:spMkLst>
            <pc:docMk/>
            <pc:sldMk cId="828148146" sldId="277"/>
            <ac:spMk id="61" creationId="{EAF7A643-B88C-4547-927A-28D8E02A8457}"/>
          </ac:spMkLst>
        </pc:spChg>
        <pc:spChg chg="add del mod">
          <ac:chgData name="Minhyuk Sung" userId="7383d872-65b7-4091-bdc0-d548419df54b" providerId="ADAL" clId="{415E6496-4E66-1D4D-98B7-1BD4EE3740B3}" dt="2021-12-19T06:43:42.653" v="431" actId="478"/>
          <ac:spMkLst>
            <pc:docMk/>
            <pc:sldMk cId="828148146" sldId="277"/>
            <ac:spMk id="63" creationId="{009BA064-5208-9942-ACD5-CF473E5428C1}"/>
          </ac:spMkLst>
        </pc:spChg>
        <pc:spChg chg="add del mod">
          <ac:chgData name="Minhyuk Sung" userId="7383d872-65b7-4091-bdc0-d548419df54b" providerId="ADAL" clId="{415E6496-4E66-1D4D-98B7-1BD4EE3740B3}" dt="2021-12-19T06:43:42.653" v="431" actId="478"/>
          <ac:spMkLst>
            <pc:docMk/>
            <pc:sldMk cId="828148146" sldId="277"/>
            <ac:spMk id="64" creationId="{C404B344-3FDB-4D42-AE65-1EBBE4D21FD4}"/>
          </ac:spMkLst>
        </pc:spChg>
        <pc:spChg chg="add mod">
          <ac:chgData name="Minhyuk Sung" userId="7383d872-65b7-4091-bdc0-d548419df54b" providerId="ADAL" clId="{415E6496-4E66-1D4D-98B7-1BD4EE3740B3}" dt="2021-12-19T06:43:42.972" v="432"/>
          <ac:spMkLst>
            <pc:docMk/>
            <pc:sldMk cId="828148146" sldId="277"/>
            <ac:spMk id="65" creationId="{0545594C-E2AA-3343-9092-EBF7C2D6CCE3}"/>
          </ac:spMkLst>
        </pc:spChg>
        <pc:spChg chg="add mod">
          <ac:chgData name="Minhyuk Sung" userId="7383d872-65b7-4091-bdc0-d548419df54b" providerId="ADAL" clId="{415E6496-4E66-1D4D-98B7-1BD4EE3740B3}" dt="2021-12-19T06:43:42.972" v="432"/>
          <ac:spMkLst>
            <pc:docMk/>
            <pc:sldMk cId="828148146" sldId="277"/>
            <ac:spMk id="66" creationId="{18A12916-F155-9942-9CAC-528BCB497238}"/>
          </ac:spMkLst>
        </pc:spChg>
        <pc:spChg chg="add mod">
          <ac:chgData name="Minhyuk Sung" userId="7383d872-65b7-4091-bdc0-d548419df54b" providerId="ADAL" clId="{415E6496-4E66-1D4D-98B7-1BD4EE3740B3}" dt="2021-12-19T06:43:42.972" v="432"/>
          <ac:spMkLst>
            <pc:docMk/>
            <pc:sldMk cId="828148146" sldId="277"/>
            <ac:spMk id="67" creationId="{569F8B5A-06EB-9749-BC59-720BE41A6AF2}"/>
          </ac:spMkLst>
        </pc:spChg>
        <pc:spChg chg="add mod">
          <ac:chgData name="Minhyuk Sung" userId="7383d872-65b7-4091-bdc0-d548419df54b" providerId="ADAL" clId="{415E6496-4E66-1D4D-98B7-1BD4EE3740B3}" dt="2021-12-19T06:43:42.972" v="432"/>
          <ac:spMkLst>
            <pc:docMk/>
            <pc:sldMk cId="828148146" sldId="277"/>
            <ac:spMk id="68" creationId="{CF524D58-322A-4348-BFB5-6881D63AA5BE}"/>
          </ac:spMkLst>
        </pc:spChg>
        <pc:spChg chg="add mod">
          <ac:chgData name="Minhyuk Sung" userId="7383d872-65b7-4091-bdc0-d548419df54b" providerId="ADAL" clId="{415E6496-4E66-1D4D-98B7-1BD4EE3740B3}" dt="2021-12-19T06:43:42.972" v="432"/>
          <ac:spMkLst>
            <pc:docMk/>
            <pc:sldMk cId="828148146" sldId="277"/>
            <ac:spMk id="69" creationId="{B7B04575-4D97-2C47-B5ED-12DF94D5C9A3}"/>
          </ac:spMkLst>
        </pc:spChg>
        <pc:spChg chg="add mod">
          <ac:chgData name="Minhyuk Sung" userId="7383d872-65b7-4091-bdc0-d548419df54b" providerId="ADAL" clId="{415E6496-4E66-1D4D-98B7-1BD4EE3740B3}" dt="2021-12-19T06:43:42.972" v="432"/>
          <ac:spMkLst>
            <pc:docMk/>
            <pc:sldMk cId="828148146" sldId="277"/>
            <ac:spMk id="70" creationId="{D0F9BA85-F37B-E441-8B75-409CDEA62B18}"/>
          </ac:spMkLst>
        </pc:spChg>
        <pc:spChg chg="add mod">
          <ac:chgData name="Minhyuk Sung" userId="7383d872-65b7-4091-bdc0-d548419df54b" providerId="ADAL" clId="{415E6496-4E66-1D4D-98B7-1BD4EE3740B3}" dt="2021-12-19T06:43:42.972" v="432"/>
          <ac:spMkLst>
            <pc:docMk/>
            <pc:sldMk cId="828148146" sldId="277"/>
            <ac:spMk id="71" creationId="{D8F4D6ED-DD0A-F242-BD16-75055A6BEB46}"/>
          </ac:spMkLst>
        </pc:spChg>
        <pc:spChg chg="add mod">
          <ac:chgData name="Minhyuk Sung" userId="7383d872-65b7-4091-bdc0-d548419df54b" providerId="ADAL" clId="{415E6496-4E66-1D4D-98B7-1BD4EE3740B3}" dt="2021-12-19T06:43:42.972" v="432"/>
          <ac:spMkLst>
            <pc:docMk/>
            <pc:sldMk cId="828148146" sldId="277"/>
            <ac:spMk id="72" creationId="{462E33C0-C4BC-824A-8959-DC91643F9768}"/>
          </ac:spMkLst>
        </pc:spChg>
        <pc:spChg chg="add mod">
          <ac:chgData name="Minhyuk Sung" userId="7383d872-65b7-4091-bdc0-d548419df54b" providerId="ADAL" clId="{415E6496-4E66-1D4D-98B7-1BD4EE3740B3}" dt="2021-12-19T06:43:42.972" v="432"/>
          <ac:spMkLst>
            <pc:docMk/>
            <pc:sldMk cId="828148146" sldId="277"/>
            <ac:spMk id="73" creationId="{E6B68E60-4472-4F48-8542-3C7A340659D5}"/>
          </ac:spMkLst>
        </pc:spChg>
        <pc:spChg chg="add mod">
          <ac:chgData name="Minhyuk Sung" userId="7383d872-65b7-4091-bdc0-d548419df54b" providerId="ADAL" clId="{415E6496-4E66-1D4D-98B7-1BD4EE3740B3}" dt="2021-12-19T06:43:42.972" v="432"/>
          <ac:spMkLst>
            <pc:docMk/>
            <pc:sldMk cId="828148146" sldId="277"/>
            <ac:spMk id="74" creationId="{AB4DC68E-AF15-0A44-A3E9-7F760709D0EF}"/>
          </ac:spMkLst>
        </pc:spChg>
        <pc:spChg chg="add mod">
          <ac:chgData name="Minhyuk Sung" userId="7383d872-65b7-4091-bdc0-d548419df54b" providerId="ADAL" clId="{415E6496-4E66-1D4D-98B7-1BD4EE3740B3}" dt="2021-12-19T06:43:42.972" v="432"/>
          <ac:spMkLst>
            <pc:docMk/>
            <pc:sldMk cId="828148146" sldId="277"/>
            <ac:spMk id="75" creationId="{B0FEE44D-B1FA-4A4F-93C6-FCD761DBA0F8}"/>
          </ac:spMkLst>
        </pc:spChg>
        <pc:spChg chg="add mod">
          <ac:chgData name="Minhyuk Sung" userId="7383d872-65b7-4091-bdc0-d548419df54b" providerId="ADAL" clId="{415E6496-4E66-1D4D-98B7-1BD4EE3740B3}" dt="2021-12-19T06:43:42.972" v="432"/>
          <ac:spMkLst>
            <pc:docMk/>
            <pc:sldMk cId="828148146" sldId="277"/>
            <ac:spMk id="76" creationId="{9308B014-6C73-5E4D-8D96-4DD42F656011}"/>
          </ac:spMkLst>
        </pc:spChg>
        <pc:spChg chg="add mod">
          <ac:chgData name="Minhyuk Sung" userId="7383d872-65b7-4091-bdc0-d548419df54b" providerId="ADAL" clId="{415E6496-4E66-1D4D-98B7-1BD4EE3740B3}" dt="2021-12-19T06:43:42.972" v="432"/>
          <ac:spMkLst>
            <pc:docMk/>
            <pc:sldMk cId="828148146" sldId="277"/>
            <ac:spMk id="77" creationId="{82EA78C4-1711-9743-9B15-281C229FCFDE}"/>
          </ac:spMkLst>
        </pc:spChg>
        <pc:spChg chg="add mod">
          <ac:chgData name="Minhyuk Sung" userId="7383d872-65b7-4091-bdc0-d548419df54b" providerId="ADAL" clId="{415E6496-4E66-1D4D-98B7-1BD4EE3740B3}" dt="2021-12-19T06:43:42.972" v="432"/>
          <ac:spMkLst>
            <pc:docMk/>
            <pc:sldMk cId="828148146" sldId="277"/>
            <ac:spMk id="78" creationId="{840F22DD-E09F-6846-B991-2F0E4B07651F}"/>
          </ac:spMkLst>
        </pc:spChg>
        <pc:spChg chg="add mod">
          <ac:chgData name="Minhyuk Sung" userId="7383d872-65b7-4091-bdc0-d548419df54b" providerId="ADAL" clId="{415E6496-4E66-1D4D-98B7-1BD4EE3740B3}" dt="2021-12-19T06:43:42.972" v="432"/>
          <ac:spMkLst>
            <pc:docMk/>
            <pc:sldMk cId="828148146" sldId="277"/>
            <ac:spMk id="79" creationId="{C4EE27F9-FD6D-E944-BBDA-075FDB740632}"/>
          </ac:spMkLst>
        </pc:spChg>
        <pc:spChg chg="add mod">
          <ac:chgData name="Minhyuk Sung" userId="7383d872-65b7-4091-bdc0-d548419df54b" providerId="ADAL" clId="{415E6496-4E66-1D4D-98B7-1BD4EE3740B3}" dt="2021-12-19T06:43:42.972" v="432"/>
          <ac:spMkLst>
            <pc:docMk/>
            <pc:sldMk cId="828148146" sldId="277"/>
            <ac:spMk id="80" creationId="{1C1FCCF3-F6B1-3A4D-96A0-F42A111C038D}"/>
          </ac:spMkLst>
        </pc:spChg>
        <pc:spChg chg="add mod">
          <ac:chgData name="Minhyuk Sung" userId="7383d872-65b7-4091-bdc0-d548419df54b" providerId="ADAL" clId="{415E6496-4E66-1D4D-98B7-1BD4EE3740B3}" dt="2021-12-19T06:43:42.972" v="432"/>
          <ac:spMkLst>
            <pc:docMk/>
            <pc:sldMk cId="828148146" sldId="277"/>
            <ac:spMk id="81" creationId="{E1BBD080-7968-DD47-ACB3-35AF5715A583}"/>
          </ac:spMkLst>
        </pc:spChg>
        <pc:spChg chg="add mod">
          <ac:chgData name="Minhyuk Sung" userId="7383d872-65b7-4091-bdc0-d548419df54b" providerId="ADAL" clId="{415E6496-4E66-1D4D-98B7-1BD4EE3740B3}" dt="2021-12-19T06:43:42.972" v="432"/>
          <ac:spMkLst>
            <pc:docMk/>
            <pc:sldMk cId="828148146" sldId="277"/>
            <ac:spMk id="82" creationId="{5EFD01B9-A0ED-2847-843D-432EE2AD3467}"/>
          </ac:spMkLst>
        </pc:spChg>
        <pc:spChg chg="add mod">
          <ac:chgData name="Minhyuk Sung" userId="7383d872-65b7-4091-bdc0-d548419df54b" providerId="ADAL" clId="{415E6496-4E66-1D4D-98B7-1BD4EE3740B3}" dt="2021-12-19T06:43:42.972" v="432"/>
          <ac:spMkLst>
            <pc:docMk/>
            <pc:sldMk cId="828148146" sldId="277"/>
            <ac:spMk id="83" creationId="{C8F0FF63-D288-904D-8543-BB1A565EE225}"/>
          </ac:spMkLst>
        </pc:spChg>
        <pc:spChg chg="add mod">
          <ac:chgData name="Minhyuk Sung" userId="7383d872-65b7-4091-bdc0-d548419df54b" providerId="ADAL" clId="{415E6496-4E66-1D4D-98B7-1BD4EE3740B3}" dt="2021-12-19T06:43:42.972" v="432"/>
          <ac:spMkLst>
            <pc:docMk/>
            <pc:sldMk cId="828148146" sldId="277"/>
            <ac:spMk id="84" creationId="{EDE6D8FE-2121-0341-9CFC-CA9BC2ED8E21}"/>
          </ac:spMkLst>
        </pc:spChg>
        <pc:spChg chg="add mod">
          <ac:chgData name="Minhyuk Sung" userId="7383d872-65b7-4091-bdc0-d548419df54b" providerId="ADAL" clId="{415E6496-4E66-1D4D-98B7-1BD4EE3740B3}" dt="2021-12-19T06:43:42.972" v="432"/>
          <ac:spMkLst>
            <pc:docMk/>
            <pc:sldMk cId="828148146" sldId="277"/>
            <ac:spMk id="85" creationId="{677A53F5-32DF-A845-BCE6-A23B0AD2F1D5}"/>
          </ac:spMkLst>
        </pc:spChg>
        <pc:spChg chg="add mod">
          <ac:chgData name="Minhyuk Sung" userId="7383d872-65b7-4091-bdc0-d548419df54b" providerId="ADAL" clId="{415E6496-4E66-1D4D-98B7-1BD4EE3740B3}" dt="2021-12-19T06:43:42.972" v="432"/>
          <ac:spMkLst>
            <pc:docMk/>
            <pc:sldMk cId="828148146" sldId="277"/>
            <ac:spMk id="86" creationId="{A8158F5D-17CD-DC42-B1E7-DB19E5AFF7CD}"/>
          </ac:spMkLst>
        </pc:spChg>
        <pc:spChg chg="add mod">
          <ac:chgData name="Minhyuk Sung" userId="7383d872-65b7-4091-bdc0-d548419df54b" providerId="ADAL" clId="{415E6496-4E66-1D4D-98B7-1BD4EE3740B3}" dt="2021-12-19T06:43:42.972" v="432"/>
          <ac:spMkLst>
            <pc:docMk/>
            <pc:sldMk cId="828148146" sldId="277"/>
            <ac:spMk id="87" creationId="{098A21F8-CFE4-BC45-ADB6-85DCB4F47E59}"/>
          </ac:spMkLst>
        </pc:spChg>
        <pc:spChg chg="add mod">
          <ac:chgData name="Minhyuk Sung" userId="7383d872-65b7-4091-bdc0-d548419df54b" providerId="ADAL" clId="{415E6496-4E66-1D4D-98B7-1BD4EE3740B3}" dt="2021-12-19T06:43:42.972" v="432"/>
          <ac:spMkLst>
            <pc:docMk/>
            <pc:sldMk cId="828148146" sldId="277"/>
            <ac:spMk id="88" creationId="{9253870E-7D4F-3F48-8937-A98210E191A1}"/>
          </ac:spMkLst>
        </pc:spChg>
        <pc:spChg chg="add mod">
          <ac:chgData name="Minhyuk Sung" userId="7383d872-65b7-4091-bdc0-d548419df54b" providerId="ADAL" clId="{415E6496-4E66-1D4D-98B7-1BD4EE3740B3}" dt="2021-12-19T06:43:42.972" v="432"/>
          <ac:spMkLst>
            <pc:docMk/>
            <pc:sldMk cId="828148146" sldId="277"/>
            <ac:spMk id="89" creationId="{54219CFE-87DD-5D4D-9365-87A345B7698E}"/>
          </ac:spMkLst>
        </pc:spChg>
        <pc:spChg chg="add mod">
          <ac:chgData name="Minhyuk Sung" userId="7383d872-65b7-4091-bdc0-d548419df54b" providerId="ADAL" clId="{415E6496-4E66-1D4D-98B7-1BD4EE3740B3}" dt="2021-12-19T06:43:42.972" v="432"/>
          <ac:spMkLst>
            <pc:docMk/>
            <pc:sldMk cId="828148146" sldId="277"/>
            <ac:spMk id="90" creationId="{239FBA4F-6CB8-D045-B963-0F80D76C8562}"/>
          </ac:spMkLst>
        </pc:spChg>
        <pc:spChg chg="add mod">
          <ac:chgData name="Minhyuk Sung" userId="7383d872-65b7-4091-bdc0-d548419df54b" providerId="ADAL" clId="{415E6496-4E66-1D4D-98B7-1BD4EE3740B3}" dt="2021-12-19T06:43:42.972" v="432"/>
          <ac:spMkLst>
            <pc:docMk/>
            <pc:sldMk cId="828148146" sldId="277"/>
            <ac:spMk id="91" creationId="{9ABB9EC9-5017-FC4F-98AA-F5CDAA5DA7C5}"/>
          </ac:spMkLst>
        </pc:spChg>
        <pc:spChg chg="add mod">
          <ac:chgData name="Minhyuk Sung" userId="7383d872-65b7-4091-bdc0-d548419df54b" providerId="ADAL" clId="{415E6496-4E66-1D4D-98B7-1BD4EE3740B3}" dt="2021-12-19T06:43:42.972" v="432"/>
          <ac:spMkLst>
            <pc:docMk/>
            <pc:sldMk cId="828148146" sldId="277"/>
            <ac:spMk id="92" creationId="{BF767C28-354A-324F-8523-910EDCC2560E}"/>
          </ac:spMkLst>
        </pc:spChg>
        <pc:spChg chg="mod ord">
          <ac:chgData name="Minhyuk Sung" userId="7383d872-65b7-4091-bdc0-d548419df54b" providerId="ADAL" clId="{415E6496-4E66-1D4D-98B7-1BD4EE3740B3}" dt="2021-12-19T06:33:39.381" v="234" actId="700"/>
          <ac:spMkLst>
            <pc:docMk/>
            <pc:sldMk cId="828148146" sldId="277"/>
            <ac:spMk id="465" creationId="{00000000-0000-0000-0000-000000000000}"/>
          </ac:spMkLst>
        </pc:spChg>
        <pc:spChg chg="del">
          <ac:chgData name="Minhyuk Sung" userId="7383d872-65b7-4091-bdc0-d548419df54b" providerId="ADAL" clId="{415E6496-4E66-1D4D-98B7-1BD4EE3740B3}" dt="2021-12-19T06:33:36.557" v="233" actId="478"/>
          <ac:spMkLst>
            <pc:docMk/>
            <pc:sldMk cId="828148146" sldId="277"/>
            <ac:spMk id="466" creationId="{00000000-0000-0000-0000-000000000000}"/>
          </ac:spMkLst>
        </pc:spChg>
        <pc:grpChg chg="del">
          <ac:chgData name="Minhyuk Sung" userId="7383d872-65b7-4091-bdc0-d548419df54b" providerId="ADAL" clId="{415E6496-4E66-1D4D-98B7-1BD4EE3740B3}" dt="2021-12-19T06:33:31.318" v="232" actId="478"/>
          <ac:grpSpMkLst>
            <pc:docMk/>
            <pc:sldMk cId="828148146" sldId="277"/>
            <ac:grpSpMk id="470" creationId="{00000000-0000-0000-0000-000000000000}"/>
          </ac:grpSpMkLst>
        </pc:grpChg>
        <pc:picChg chg="del">
          <ac:chgData name="Minhyuk Sung" userId="7383d872-65b7-4091-bdc0-d548419df54b" providerId="ADAL" clId="{415E6496-4E66-1D4D-98B7-1BD4EE3740B3}" dt="2021-12-19T06:33:29.457" v="231" actId="478"/>
          <ac:picMkLst>
            <pc:docMk/>
            <pc:sldMk cId="828148146" sldId="277"/>
            <ac:picMk id="2" creationId="{00000000-0000-0000-0000-000000000000}"/>
          </ac:picMkLst>
        </pc:picChg>
        <pc:picChg chg="del">
          <ac:chgData name="Minhyuk Sung" userId="7383d872-65b7-4091-bdc0-d548419df54b" providerId="ADAL" clId="{415E6496-4E66-1D4D-98B7-1BD4EE3740B3}" dt="2021-12-19T06:33:43.536" v="237" actId="478"/>
          <ac:picMkLst>
            <pc:docMk/>
            <pc:sldMk cId="828148146" sldId="277"/>
            <ac:picMk id="3" creationId="{00000000-0000-0000-0000-000000000000}"/>
          </ac:picMkLst>
        </pc:picChg>
        <pc:picChg chg="add del mod">
          <ac:chgData name="Minhyuk Sung" userId="7383d872-65b7-4091-bdc0-d548419df54b" providerId="ADAL" clId="{415E6496-4E66-1D4D-98B7-1BD4EE3740B3}" dt="2021-12-19T06:36:29.154" v="325" actId="478"/>
          <ac:picMkLst>
            <pc:docMk/>
            <pc:sldMk cId="828148146" sldId="277"/>
            <ac:picMk id="25" creationId="{568C7153-E77A-5749-B2D0-B65C2B411D16}"/>
          </ac:picMkLst>
        </pc:picChg>
        <pc:picChg chg="add del mod">
          <ac:chgData name="Minhyuk Sung" userId="7383d872-65b7-4091-bdc0-d548419df54b" providerId="ADAL" clId="{415E6496-4E66-1D4D-98B7-1BD4EE3740B3}" dt="2021-12-19T06:36:29.154" v="325" actId="478"/>
          <ac:picMkLst>
            <pc:docMk/>
            <pc:sldMk cId="828148146" sldId="277"/>
            <ac:picMk id="33" creationId="{B203F401-BB52-EA4B-BB8E-0FA8F1CA2BA2}"/>
          </ac:picMkLst>
        </pc:picChg>
        <pc:picChg chg="add del mod">
          <ac:chgData name="Minhyuk Sung" userId="7383d872-65b7-4091-bdc0-d548419df54b" providerId="ADAL" clId="{415E6496-4E66-1D4D-98B7-1BD4EE3740B3}" dt="2021-12-19T06:40:00.612" v="375" actId="478"/>
          <ac:picMkLst>
            <pc:docMk/>
            <pc:sldMk cId="828148146" sldId="277"/>
            <ac:picMk id="47" creationId="{5ED61137-D352-3746-A113-C112CAAB1304}"/>
          </ac:picMkLst>
        </pc:picChg>
        <pc:picChg chg="add del mod">
          <ac:chgData name="Minhyuk Sung" userId="7383d872-65b7-4091-bdc0-d548419df54b" providerId="ADAL" clId="{415E6496-4E66-1D4D-98B7-1BD4EE3740B3}" dt="2021-12-19T06:40:32.964" v="384" actId="478"/>
          <ac:picMkLst>
            <pc:docMk/>
            <pc:sldMk cId="828148146" sldId="277"/>
            <ac:picMk id="55" creationId="{E2E66522-92A9-DD49-9749-5E3F080E67BC}"/>
          </ac:picMkLst>
        </pc:picChg>
        <pc:picChg chg="add del mod">
          <ac:chgData name="Minhyuk Sung" userId="7383d872-65b7-4091-bdc0-d548419df54b" providerId="ADAL" clId="{415E6496-4E66-1D4D-98B7-1BD4EE3740B3}" dt="2021-12-19T06:40:48.437" v="390" actId="478"/>
          <ac:picMkLst>
            <pc:docMk/>
            <pc:sldMk cId="828148146" sldId="277"/>
            <ac:picMk id="60" creationId="{1E4F85C1-135A-4F43-A0EC-C004B643F47F}"/>
          </ac:picMkLst>
        </pc:picChg>
      </pc:sldChg>
      <pc:sldChg chg="del">
        <pc:chgData name="Minhyuk Sung" userId="7383d872-65b7-4091-bdc0-d548419df54b" providerId="ADAL" clId="{415E6496-4E66-1D4D-98B7-1BD4EE3740B3}" dt="2021-12-19T06:42:18.990" v="414" actId="2696"/>
        <pc:sldMkLst>
          <pc:docMk/>
          <pc:sldMk cId="1829970929" sldId="281"/>
        </pc:sldMkLst>
      </pc:sldChg>
      <pc:sldChg chg="del">
        <pc:chgData name="Minhyuk Sung" userId="7383d872-65b7-4091-bdc0-d548419df54b" providerId="ADAL" clId="{415E6496-4E66-1D4D-98B7-1BD4EE3740B3}" dt="2021-12-19T07:22:52.545" v="720" actId="2696"/>
        <pc:sldMkLst>
          <pc:docMk/>
          <pc:sldMk cId="1256171114" sldId="282"/>
        </pc:sldMkLst>
      </pc:sldChg>
      <pc:sldChg chg="addSp modSp mod">
        <pc:chgData name="Minhyuk Sung" userId="7383d872-65b7-4091-bdc0-d548419df54b" providerId="ADAL" clId="{415E6496-4E66-1D4D-98B7-1BD4EE3740B3}" dt="2021-12-23T02:33:44.645" v="2652" actId="14100"/>
        <pc:sldMkLst>
          <pc:docMk/>
          <pc:sldMk cId="3090423580" sldId="287"/>
        </pc:sldMkLst>
        <pc:spChg chg="mod">
          <ac:chgData name="Minhyuk Sung" userId="7383d872-65b7-4091-bdc0-d548419df54b" providerId="ADAL" clId="{415E6496-4E66-1D4D-98B7-1BD4EE3740B3}" dt="2021-12-19T07:27:52.460" v="893" actId="1076"/>
          <ac:spMkLst>
            <pc:docMk/>
            <pc:sldMk cId="3090423580" sldId="287"/>
            <ac:spMk id="19" creationId="{00000000-0000-0000-0000-000000000000}"/>
          </ac:spMkLst>
        </pc:spChg>
        <pc:spChg chg="mod">
          <ac:chgData name="Minhyuk Sung" userId="7383d872-65b7-4091-bdc0-d548419df54b" providerId="ADAL" clId="{415E6496-4E66-1D4D-98B7-1BD4EE3740B3}" dt="2021-12-19T07:26:56.938" v="875"/>
          <ac:spMkLst>
            <pc:docMk/>
            <pc:sldMk cId="3090423580" sldId="287"/>
            <ac:spMk id="689" creationId="{00000000-0000-0000-0000-000000000000}"/>
          </ac:spMkLst>
        </pc:spChg>
        <pc:spChg chg="mod">
          <ac:chgData name="Minhyuk Sung" userId="7383d872-65b7-4091-bdc0-d548419df54b" providerId="ADAL" clId="{415E6496-4E66-1D4D-98B7-1BD4EE3740B3}" dt="2021-12-19T07:25:27.742" v="850" actId="2711"/>
          <ac:spMkLst>
            <pc:docMk/>
            <pc:sldMk cId="3090423580" sldId="287"/>
            <ac:spMk id="690" creationId="{00000000-0000-0000-0000-000000000000}"/>
          </ac:spMkLst>
        </pc:spChg>
        <pc:spChg chg="mod">
          <ac:chgData name="Minhyuk Sung" userId="7383d872-65b7-4091-bdc0-d548419df54b" providerId="ADAL" clId="{415E6496-4E66-1D4D-98B7-1BD4EE3740B3}" dt="2021-12-19T07:27:52.460" v="893" actId="1076"/>
          <ac:spMkLst>
            <pc:docMk/>
            <pc:sldMk cId="3090423580" sldId="287"/>
            <ac:spMk id="691" creationId="{00000000-0000-0000-0000-000000000000}"/>
          </ac:spMkLst>
        </pc:spChg>
        <pc:spChg chg="mod">
          <ac:chgData name="Minhyuk Sung" userId="7383d872-65b7-4091-bdc0-d548419df54b" providerId="ADAL" clId="{415E6496-4E66-1D4D-98B7-1BD4EE3740B3}" dt="2021-12-19T07:27:52.460" v="893" actId="1076"/>
          <ac:spMkLst>
            <pc:docMk/>
            <pc:sldMk cId="3090423580" sldId="287"/>
            <ac:spMk id="692" creationId="{00000000-0000-0000-0000-000000000000}"/>
          </ac:spMkLst>
        </pc:spChg>
        <pc:spChg chg="mod">
          <ac:chgData name="Minhyuk Sung" userId="7383d872-65b7-4091-bdc0-d548419df54b" providerId="ADAL" clId="{415E6496-4E66-1D4D-98B7-1BD4EE3740B3}" dt="2021-12-19T07:27:29.375" v="885" actId="1076"/>
          <ac:spMkLst>
            <pc:docMk/>
            <pc:sldMk cId="3090423580" sldId="287"/>
            <ac:spMk id="693" creationId="{00000000-0000-0000-0000-000000000000}"/>
          </ac:spMkLst>
        </pc:spChg>
        <pc:spChg chg="mod">
          <ac:chgData name="Minhyuk Sung" userId="7383d872-65b7-4091-bdc0-d548419df54b" providerId="ADAL" clId="{415E6496-4E66-1D4D-98B7-1BD4EE3740B3}" dt="2021-12-19T07:27:29.375" v="885" actId="1076"/>
          <ac:spMkLst>
            <pc:docMk/>
            <pc:sldMk cId="3090423580" sldId="287"/>
            <ac:spMk id="694" creationId="{00000000-0000-0000-0000-000000000000}"/>
          </ac:spMkLst>
        </pc:spChg>
        <pc:spChg chg="mod">
          <ac:chgData name="Minhyuk Sung" userId="7383d872-65b7-4091-bdc0-d548419df54b" providerId="ADAL" clId="{415E6496-4E66-1D4D-98B7-1BD4EE3740B3}" dt="2021-12-19T07:27:52.460" v="893" actId="1076"/>
          <ac:spMkLst>
            <pc:docMk/>
            <pc:sldMk cId="3090423580" sldId="287"/>
            <ac:spMk id="697" creationId="{00000000-0000-0000-0000-000000000000}"/>
          </ac:spMkLst>
        </pc:spChg>
        <pc:spChg chg="mod">
          <ac:chgData name="Minhyuk Sung" userId="7383d872-65b7-4091-bdc0-d548419df54b" providerId="ADAL" clId="{415E6496-4E66-1D4D-98B7-1BD4EE3740B3}" dt="2021-12-19T07:27:29.375" v="885" actId="1076"/>
          <ac:spMkLst>
            <pc:docMk/>
            <pc:sldMk cId="3090423580" sldId="287"/>
            <ac:spMk id="698" creationId="{00000000-0000-0000-0000-000000000000}"/>
          </ac:spMkLst>
        </pc:spChg>
        <pc:spChg chg="mod">
          <ac:chgData name="Minhyuk Sung" userId="7383d872-65b7-4091-bdc0-d548419df54b" providerId="ADAL" clId="{415E6496-4E66-1D4D-98B7-1BD4EE3740B3}" dt="2021-12-19T07:27:29.375" v="885" actId="1076"/>
          <ac:spMkLst>
            <pc:docMk/>
            <pc:sldMk cId="3090423580" sldId="287"/>
            <ac:spMk id="699" creationId="{00000000-0000-0000-0000-000000000000}"/>
          </ac:spMkLst>
        </pc:spChg>
        <pc:spChg chg="mod">
          <ac:chgData name="Minhyuk Sung" userId="7383d872-65b7-4091-bdc0-d548419df54b" providerId="ADAL" clId="{415E6496-4E66-1D4D-98B7-1BD4EE3740B3}" dt="2021-12-23T02:33:44.645" v="2652" actId="14100"/>
          <ac:spMkLst>
            <pc:docMk/>
            <pc:sldMk cId="3090423580" sldId="287"/>
            <ac:spMk id="701" creationId="{00000000-0000-0000-0000-000000000000}"/>
          </ac:spMkLst>
        </pc:spChg>
        <pc:spChg chg="mod">
          <ac:chgData name="Minhyuk Sung" userId="7383d872-65b7-4091-bdc0-d548419df54b" providerId="ADAL" clId="{415E6496-4E66-1D4D-98B7-1BD4EE3740B3}" dt="2021-12-19T07:27:52.460" v="893" actId="1076"/>
          <ac:spMkLst>
            <pc:docMk/>
            <pc:sldMk cId="3090423580" sldId="287"/>
            <ac:spMk id="702" creationId="{00000000-0000-0000-0000-000000000000}"/>
          </ac:spMkLst>
        </pc:spChg>
        <pc:spChg chg="mod">
          <ac:chgData name="Minhyuk Sung" userId="7383d872-65b7-4091-bdc0-d548419df54b" providerId="ADAL" clId="{415E6496-4E66-1D4D-98B7-1BD4EE3740B3}" dt="2021-12-19T07:27:52.460" v="893" actId="1076"/>
          <ac:spMkLst>
            <pc:docMk/>
            <pc:sldMk cId="3090423580" sldId="287"/>
            <ac:spMk id="703" creationId="{00000000-0000-0000-0000-000000000000}"/>
          </ac:spMkLst>
        </pc:spChg>
        <pc:spChg chg="mod">
          <ac:chgData name="Minhyuk Sung" userId="7383d872-65b7-4091-bdc0-d548419df54b" providerId="ADAL" clId="{415E6496-4E66-1D4D-98B7-1BD4EE3740B3}" dt="2021-12-19T07:27:52.460" v="893" actId="1076"/>
          <ac:spMkLst>
            <pc:docMk/>
            <pc:sldMk cId="3090423580" sldId="287"/>
            <ac:spMk id="704" creationId="{00000000-0000-0000-0000-000000000000}"/>
          </ac:spMkLst>
        </pc:spChg>
        <pc:spChg chg="mod">
          <ac:chgData name="Minhyuk Sung" userId="7383d872-65b7-4091-bdc0-d548419df54b" providerId="ADAL" clId="{415E6496-4E66-1D4D-98B7-1BD4EE3740B3}" dt="2021-12-19T07:30:07.612" v="925" actId="6549"/>
          <ac:spMkLst>
            <pc:docMk/>
            <pc:sldMk cId="3090423580" sldId="287"/>
            <ac:spMk id="705" creationId="{00000000-0000-0000-0000-000000000000}"/>
          </ac:spMkLst>
        </pc:spChg>
        <pc:spChg chg="mod">
          <ac:chgData name="Minhyuk Sung" userId="7383d872-65b7-4091-bdc0-d548419df54b" providerId="ADAL" clId="{415E6496-4E66-1D4D-98B7-1BD4EE3740B3}" dt="2021-12-19T07:27:52.460" v="893" actId="1076"/>
          <ac:spMkLst>
            <pc:docMk/>
            <pc:sldMk cId="3090423580" sldId="287"/>
            <ac:spMk id="706" creationId="{00000000-0000-0000-0000-000000000000}"/>
          </ac:spMkLst>
        </pc:spChg>
        <pc:grpChg chg="mod">
          <ac:chgData name="Minhyuk Sung" userId="7383d872-65b7-4091-bdc0-d548419df54b" providerId="ADAL" clId="{415E6496-4E66-1D4D-98B7-1BD4EE3740B3}" dt="2021-12-19T07:27:52.460" v="893" actId="1076"/>
          <ac:grpSpMkLst>
            <pc:docMk/>
            <pc:sldMk cId="3090423580" sldId="287"/>
            <ac:grpSpMk id="695" creationId="{00000000-0000-0000-0000-000000000000}"/>
          </ac:grpSpMkLst>
        </pc:grpChg>
        <pc:grpChg chg="mod">
          <ac:chgData name="Minhyuk Sung" userId="7383d872-65b7-4091-bdc0-d548419df54b" providerId="ADAL" clId="{415E6496-4E66-1D4D-98B7-1BD4EE3740B3}" dt="2021-12-19T07:27:52.460" v="893" actId="1076"/>
          <ac:grpSpMkLst>
            <pc:docMk/>
            <pc:sldMk cId="3090423580" sldId="287"/>
            <ac:grpSpMk id="700" creationId="{00000000-0000-0000-0000-000000000000}"/>
          </ac:grpSpMkLst>
        </pc:grpChg>
        <pc:picChg chg="add mod">
          <ac:chgData name="Minhyuk Sung" userId="7383d872-65b7-4091-bdc0-d548419df54b" providerId="ADAL" clId="{415E6496-4E66-1D4D-98B7-1BD4EE3740B3}" dt="2021-12-19T07:28:20.466" v="899" actId="732"/>
          <ac:picMkLst>
            <pc:docMk/>
            <pc:sldMk cId="3090423580" sldId="287"/>
            <ac:picMk id="21" creationId="{6172EDB9-1F16-3D41-B2E5-869536DF276C}"/>
          </ac:picMkLst>
        </pc:picChg>
        <pc:picChg chg="add mod">
          <ac:chgData name="Minhyuk Sung" userId="7383d872-65b7-4091-bdc0-d548419df54b" providerId="ADAL" clId="{415E6496-4E66-1D4D-98B7-1BD4EE3740B3}" dt="2021-12-19T07:28:25.288" v="900" actId="1076"/>
          <ac:picMkLst>
            <pc:docMk/>
            <pc:sldMk cId="3090423580" sldId="287"/>
            <ac:picMk id="22" creationId="{D60F09CA-5E68-2146-A658-3808E74F5B8C}"/>
          </ac:picMkLst>
        </pc:picChg>
      </pc:sldChg>
      <pc:sldChg chg="addSp delSp modSp mod">
        <pc:chgData name="Minhyuk Sung" userId="7383d872-65b7-4091-bdc0-d548419df54b" providerId="ADAL" clId="{415E6496-4E66-1D4D-98B7-1BD4EE3740B3}" dt="2021-12-23T02:34:08.143" v="2690" actId="20577"/>
        <pc:sldMkLst>
          <pc:docMk/>
          <pc:sldMk cId="2412445176" sldId="289"/>
        </pc:sldMkLst>
        <pc:spChg chg="add mod">
          <ac:chgData name="Minhyuk Sung" userId="7383d872-65b7-4091-bdc0-d548419df54b" providerId="ADAL" clId="{415E6496-4E66-1D4D-98B7-1BD4EE3740B3}" dt="2021-12-19T07:29:18.405" v="909"/>
          <ac:spMkLst>
            <pc:docMk/>
            <pc:sldMk cId="2412445176" sldId="289"/>
            <ac:spMk id="20" creationId="{A6210E31-1354-4740-9FE4-77AE9C889F6C}"/>
          </ac:spMkLst>
        </pc:spChg>
        <pc:spChg chg="add mod">
          <ac:chgData name="Minhyuk Sung" userId="7383d872-65b7-4091-bdc0-d548419df54b" providerId="ADAL" clId="{415E6496-4E66-1D4D-98B7-1BD4EE3740B3}" dt="2021-12-19T07:29:18.405" v="909"/>
          <ac:spMkLst>
            <pc:docMk/>
            <pc:sldMk cId="2412445176" sldId="289"/>
            <ac:spMk id="21" creationId="{D8FFCCAC-111A-9845-B00D-CFC4500561DF}"/>
          </ac:spMkLst>
        </pc:spChg>
        <pc:spChg chg="mod">
          <ac:chgData name="Minhyuk Sung" userId="7383d872-65b7-4091-bdc0-d548419df54b" providerId="ADAL" clId="{415E6496-4E66-1D4D-98B7-1BD4EE3740B3}" dt="2021-12-19T07:29:18.405" v="909"/>
          <ac:spMkLst>
            <pc:docMk/>
            <pc:sldMk cId="2412445176" sldId="289"/>
            <ac:spMk id="23" creationId="{1065A44C-7B62-D94D-9F0E-9A3ECBE3E5ED}"/>
          </ac:spMkLst>
        </pc:spChg>
        <pc:spChg chg="mod">
          <ac:chgData name="Minhyuk Sung" userId="7383d872-65b7-4091-bdc0-d548419df54b" providerId="ADAL" clId="{415E6496-4E66-1D4D-98B7-1BD4EE3740B3}" dt="2021-12-19T07:29:18.405" v="909"/>
          <ac:spMkLst>
            <pc:docMk/>
            <pc:sldMk cId="2412445176" sldId="289"/>
            <ac:spMk id="24" creationId="{B7912B08-7CAD-C94C-BB70-09198593297B}"/>
          </ac:spMkLst>
        </pc:spChg>
        <pc:spChg chg="add mod">
          <ac:chgData name="Minhyuk Sung" userId="7383d872-65b7-4091-bdc0-d548419df54b" providerId="ADAL" clId="{415E6496-4E66-1D4D-98B7-1BD4EE3740B3}" dt="2021-12-19T07:29:18.405" v="909"/>
          <ac:spMkLst>
            <pc:docMk/>
            <pc:sldMk cId="2412445176" sldId="289"/>
            <ac:spMk id="25" creationId="{8A9354DD-9065-544E-A8C1-6AFC3EB2E9BD}"/>
          </ac:spMkLst>
        </pc:spChg>
        <pc:spChg chg="add mod">
          <ac:chgData name="Minhyuk Sung" userId="7383d872-65b7-4091-bdc0-d548419df54b" providerId="ADAL" clId="{415E6496-4E66-1D4D-98B7-1BD4EE3740B3}" dt="2021-12-19T07:29:18.405" v="909"/>
          <ac:spMkLst>
            <pc:docMk/>
            <pc:sldMk cId="2412445176" sldId="289"/>
            <ac:spMk id="26" creationId="{DBC454EE-B776-424B-8E0C-28FB7B413B86}"/>
          </ac:spMkLst>
        </pc:spChg>
        <pc:spChg chg="mod">
          <ac:chgData name="Minhyuk Sung" userId="7383d872-65b7-4091-bdc0-d548419df54b" providerId="ADAL" clId="{415E6496-4E66-1D4D-98B7-1BD4EE3740B3}" dt="2021-12-19T07:30:35.660" v="933" actId="1582"/>
          <ac:spMkLst>
            <pc:docMk/>
            <pc:sldMk cId="2412445176" sldId="289"/>
            <ac:spMk id="28" creationId="{CBF74F33-BF68-7E44-9A37-8C3DDF3E270E}"/>
          </ac:spMkLst>
        </pc:spChg>
        <pc:spChg chg="mod">
          <ac:chgData name="Minhyuk Sung" userId="7383d872-65b7-4091-bdc0-d548419df54b" providerId="ADAL" clId="{415E6496-4E66-1D4D-98B7-1BD4EE3740B3}" dt="2021-12-19T07:29:18.405" v="909"/>
          <ac:spMkLst>
            <pc:docMk/>
            <pc:sldMk cId="2412445176" sldId="289"/>
            <ac:spMk id="29" creationId="{92665F4F-42B1-834E-BED0-93FA4394E808}"/>
          </ac:spMkLst>
        </pc:spChg>
        <pc:spChg chg="add del mod">
          <ac:chgData name="Minhyuk Sung" userId="7383d872-65b7-4091-bdc0-d548419df54b" providerId="ADAL" clId="{415E6496-4E66-1D4D-98B7-1BD4EE3740B3}" dt="2021-12-19T07:34:32.788" v="998" actId="478"/>
          <ac:spMkLst>
            <pc:docMk/>
            <pc:sldMk cId="2412445176" sldId="289"/>
            <ac:spMk id="30" creationId="{FCEDA8B7-8036-AA47-A500-00D13EFFAFB9}"/>
          </ac:spMkLst>
        </pc:spChg>
        <pc:spChg chg="add mod">
          <ac:chgData name="Minhyuk Sung" userId="7383d872-65b7-4091-bdc0-d548419df54b" providerId="ADAL" clId="{415E6496-4E66-1D4D-98B7-1BD4EE3740B3}" dt="2021-12-19T07:30:20.946" v="928" actId="20577"/>
          <ac:spMkLst>
            <pc:docMk/>
            <pc:sldMk cId="2412445176" sldId="289"/>
            <ac:spMk id="31" creationId="{16A48DCF-5F28-6846-8B3F-3D9A36698415}"/>
          </ac:spMkLst>
        </pc:spChg>
        <pc:spChg chg="add mod">
          <ac:chgData name="Minhyuk Sung" userId="7383d872-65b7-4091-bdc0-d548419df54b" providerId="ADAL" clId="{415E6496-4E66-1D4D-98B7-1BD4EE3740B3}" dt="2021-12-19T07:29:18.405" v="909"/>
          <ac:spMkLst>
            <pc:docMk/>
            <pc:sldMk cId="2412445176" sldId="289"/>
            <ac:spMk id="32" creationId="{4EE6C400-E0B6-824F-9316-946628AE2277}"/>
          </ac:spMkLst>
        </pc:spChg>
        <pc:spChg chg="add mod">
          <ac:chgData name="Minhyuk Sung" userId="7383d872-65b7-4091-bdc0-d548419df54b" providerId="ADAL" clId="{415E6496-4E66-1D4D-98B7-1BD4EE3740B3}" dt="2021-12-19T07:29:18.405" v="909"/>
          <ac:spMkLst>
            <pc:docMk/>
            <pc:sldMk cId="2412445176" sldId="289"/>
            <ac:spMk id="33" creationId="{D0D7C679-0C2A-7F40-9BCF-541C2627F396}"/>
          </ac:spMkLst>
        </pc:spChg>
        <pc:spChg chg="add del mod">
          <ac:chgData name="Minhyuk Sung" userId="7383d872-65b7-4091-bdc0-d548419df54b" providerId="ADAL" clId="{415E6496-4E66-1D4D-98B7-1BD4EE3740B3}" dt="2021-12-19T07:30:16.110" v="926" actId="478"/>
          <ac:spMkLst>
            <pc:docMk/>
            <pc:sldMk cId="2412445176" sldId="289"/>
            <ac:spMk id="34" creationId="{0C8FEF90-5186-324F-AAB3-05CA256237AE}"/>
          </ac:spMkLst>
        </pc:spChg>
        <pc:spChg chg="add mod">
          <ac:chgData name="Minhyuk Sung" userId="7383d872-65b7-4091-bdc0-d548419df54b" providerId="ADAL" clId="{415E6496-4E66-1D4D-98B7-1BD4EE3740B3}" dt="2021-12-19T07:29:18.405" v="909"/>
          <ac:spMkLst>
            <pc:docMk/>
            <pc:sldMk cId="2412445176" sldId="289"/>
            <ac:spMk id="35" creationId="{E98F44AA-FBC1-594E-B3E0-C63FFEE17DC3}"/>
          </ac:spMkLst>
        </pc:spChg>
        <pc:spChg chg="add mod">
          <ac:chgData name="Minhyuk Sung" userId="7383d872-65b7-4091-bdc0-d548419df54b" providerId="ADAL" clId="{415E6496-4E66-1D4D-98B7-1BD4EE3740B3}" dt="2021-12-19T07:30:23.530" v="931"/>
          <ac:spMkLst>
            <pc:docMk/>
            <pc:sldMk cId="2412445176" sldId="289"/>
            <ac:spMk id="36" creationId="{5090A015-248B-094D-8DF3-CC5718B86C2E}"/>
          </ac:spMkLst>
        </pc:spChg>
        <pc:spChg chg="add mod">
          <ac:chgData name="Minhyuk Sung" userId="7383d872-65b7-4091-bdc0-d548419df54b" providerId="ADAL" clId="{415E6496-4E66-1D4D-98B7-1BD4EE3740B3}" dt="2021-12-23T02:33:32.800" v="2650" actId="20577"/>
          <ac:spMkLst>
            <pc:docMk/>
            <pc:sldMk cId="2412445176" sldId="289"/>
            <ac:spMk id="37" creationId="{031524B8-9995-FD46-82D2-B00E1D708A9E}"/>
          </ac:spMkLst>
        </pc:spChg>
        <pc:spChg chg="mod">
          <ac:chgData name="Minhyuk Sung" userId="7383d872-65b7-4091-bdc0-d548419df54b" providerId="ADAL" clId="{415E6496-4E66-1D4D-98B7-1BD4EE3740B3}" dt="2021-12-19T07:28:44.129" v="901"/>
          <ac:spMkLst>
            <pc:docMk/>
            <pc:sldMk cId="2412445176" sldId="289"/>
            <ac:spMk id="753" creationId="{00000000-0000-0000-0000-000000000000}"/>
          </ac:spMkLst>
        </pc:spChg>
        <pc:spChg chg="mod">
          <ac:chgData name="Minhyuk Sung" userId="7383d872-65b7-4091-bdc0-d548419df54b" providerId="ADAL" clId="{415E6496-4E66-1D4D-98B7-1BD4EE3740B3}" dt="2021-12-23T02:34:08.143" v="2690" actId="20577"/>
          <ac:spMkLst>
            <pc:docMk/>
            <pc:sldMk cId="2412445176" sldId="289"/>
            <ac:spMk id="754"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55"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56"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65"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66"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67"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68"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69"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70" creationId="{00000000-0000-0000-0000-000000000000}"/>
          </ac:spMkLst>
        </pc:spChg>
        <pc:spChg chg="del">
          <ac:chgData name="Minhyuk Sung" userId="7383d872-65b7-4091-bdc0-d548419df54b" providerId="ADAL" clId="{415E6496-4E66-1D4D-98B7-1BD4EE3740B3}" dt="2021-12-19T07:29:14.802" v="908" actId="478"/>
          <ac:spMkLst>
            <pc:docMk/>
            <pc:sldMk cId="2412445176" sldId="289"/>
            <ac:spMk id="771" creationId="{00000000-0000-0000-0000-000000000000}"/>
          </ac:spMkLst>
        </pc:spChg>
        <pc:grpChg chg="add mod">
          <ac:chgData name="Minhyuk Sung" userId="7383d872-65b7-4091-bdc0-d548419df54b" providerId="ADAL" clId="{415E6496-4E66-1D4D-98B7-1BD4EE3740B3}" dt="2021-12-19T07:29:18.405" v="909"/>
          <ac:grpSpMkLst>
            <pc:docMk/>
            <pc:sldMk cId="2412445176" sldId="289"/>
            <ac:grpSpMk id="22" creationId="{865E11D1-3583-494B-B276-4054573B2F68}"/>
          </ac:grpSpMkLst>
        </pc:grpChg>
        <pc:grpChg chg="add mod">
          <ac:chgData name="Minhyuk Sung" userId="7383d872-65b7-4091-bdc0-d548419df54b" providerId="ADAL" clId="{415E6496-4E66-1D4D-98B7-1BD4EE3740B3}" dt="2021-12-19T07:29:18.405" v="909"/>
          <ac:grpSpMkLst>
            <pc:docMk/>
            <pc:sldMk cId="2412445176" sldId="289"/>
            <ac:grpSpMk id="27" creationId="{E27AC7F3-F656-D943-9B43-2C24F3BAD1FE}"/>
          </ac:grpSpMkLst>
        </pc:grpChg>
        <pc:grpChg chg="del">
          <ac:chgData name="Minhyuk Sung" userId="7383d872-65b7-4091-bdc0-d548419df54b" providerId="ADAL" clId="{415E6496-4E66-1D4D-98B7-1BD4EE3740B3}" dt="2021-12-19T07:29:14.802" v="908" actId="478"/>
          <ac:grpSpMkLst>
            <pc:docMk/>
            <pc:sldMk cId="2412445176" sldId="289"/>
            <ac:grpSpMk id="759" creationId="{00000000-0000-0000-0000-000000000000}"/>
          </ac:grpSpMkLst>
        </pc:grpChg>
        <pc:grpChg chg="del">
          <ac:chgData name="Minhyuk Sung" userId="7383d872-65b7-4091-bdc0-d548419df54b" providerId="ADAL" clId="{415E6496-4E66-1D4D-98B7-1BD4EE3740B3}" dt="2021-12-19T07:29:14.802" v="908" actId="478"/>
          <ac:grpSpMkLst>
            <pc:docMk/>
            <pc:sldMk cId="2412445176" sldId="289"/>
            <ac:grpSpMk id="764" creationId="{00000000-0000-0000-0000-000000000000}"/>
          </ac:grpSpMkLst>
        </pc:grpChg>
      </pc:sldChg>
      <pc:sldChg chg="del">
        <pc:chgData name="Minhyuk Sung" userId="7383d872-65b7-4091-bdc0-d548419df54b" providerId="ADAL" clId="{415E6496-4E66-1D4D-98B7-1BD4EE3740B3}" dt="2021-12-19T06:26:28.347" v="38" actId="2696"/>
        <pc:sldMkLst>
          <pc:docMk/>
          <pc:sldMk cId="172211264" sldId="290"/>
        </pc:sldMkLst>
      </pc:sldChg>
      <pc:sldChg chg="modSp del">
        <pc:chgData name="Minhyuk Sung" userId="7383d872-65b7-4091-bdc0-d548419df54b" providerId="ADAL" clId="{415E6496-4E66-1D4D-98B7-1BD4EE3740B3}" dt="2021-12-19T07:35:55.306" v="1039" actId="2696"/>
        <pc:sldMkLst>
          <pc:docMk/>
          <pc:sldMk cId="3977203570" sldId="291"/>
        </pc:sldMkLst>
        <pc:spChg chg="mod">
          <ac:chgData name="Minhyuk Sung" userId="7383d872-65b7-4091-bdc0-d548419df54b" providerId="ADAL" clId="{415E6496-4E66-1D4D-98B7-1BD4EE3740B3}" dt="2021-12-19T07:28:46.543" v="902"/>
          <ac:spMkLst>
            <pc:docMk/>
            <pc:sldMk cId="3977203570" sldId="291"/>
            <ac:spMk id="835" creationId="{00000000-0000-0000-0000-000000000000}"/>
          </ac:spMkLst>
        </pc:spChg>
      </pc:sldChg>
      <pc:sldChg chg="modSp mod">
        <pc:chgData name="Minhyuk Sung" userId="7383d872-65b7-4091-bdc0-d548419df54b" providerId="ADAL" clId="{415E6496-4E66-1D4D-98B7-1BD4EE3740B3}" dt="2021-12-19T08:17:07.974" v="1614" actId="20577"/>
        <pc:sldMkLst>
          <pc:docMk/>
          <pc:sldMk cId="3523051633" sldId="300"/>
        </pc:sldMkLst>
        <pc:spChg chg="mod">
          <ac:chgData name="Minhyuk Sung" userId="7383d872-65b7-4091-bdc0-d548419df54b" providerId="ADAL" clId="{415E6496-4E66-1D4D-98B7-1BD4EE3740B3}" dt="2021-12-19T08:17:07.974" v="1614" actId="20577"/>
          <ac:spMkLst>
            <pc:docMk/>
            <pc:sldMk cId="3523051633" sldId="300"/>
            <ac:spMk id="908" creationId="{00000000-0000-0000-0000-000000000000}"/>
          </ac:spMkLst>
        </pc:spChg>
      </pc:sldChg>
      <pc:sldChg chg="delSp del mod">
        <pc:chgData name="Minhyuk Sung" userId="7383d872-65b7-4091-bdc0-d548419df54b" providerId="ADAL" clId="{415E6496-4E66-1D4D-98B7-1BD4EE3740B3}" dt="2021-12-19T07:57:57.516" v="1337" actId="2696"/>
        <pc:sldMkLst>
          <pc:docMk/>
          <pc:sldMk cId="2456863928" sldId="301"/>
        </pc:sldMkLst>
        <pc:spChg chg="del">
          <ac:chgData name="Minhyuk Sung" userId="7383d872-65b7-4091-bdc0-d548419df54b" providerId="ADAL" clId="{415E6496-4E66-1D4D-98B7-1BD4EE3740B3}" dt="2021-12-19T07:57:31.449" v="1329" actId="21"/>
          <ac:spMkLst>
            <pc:docMk/>
            <pc:sldMk cId="2456863928" sldId="301"/>
            <ac:spMk id="5" creationId="{00000000-0000-0000-0000-000000000000}"/>
          </ac:spMkLst>
        </pc:spChg>
        <pc:spChg chg="del">
          <ac:chgData name="Minhyuk Sung" userId="7383d872-65b7-4091-bdc0-d548419df54b" providerId="ADAL" clId="{415E6496-4E66-1D4D-98B7-1BD4EE3740B3}" dt="2021-12-19T07:57:31.449" v="1329" actId="21"/>
          <ac:spMkLst>
            <pc:docMk/>
            <pc:sldMk cId="2456863928" sldId="301"/>
            <ac:spMk id="6" creationId="{00000000-0000-0000-0000-000000000000}"/>
          </ac:spMkLst>
        </pc:spChg>
      </pc:sldChg>
      <pc:sldChg chg="delSp modSp mod">
        <pc:chgData name="Minhyuk Sung" userId="7383d872-65b7-4091-bdc0-d548419df54b" providerId="ADAL" clId="{415E6496-4E66-1D4D-98B7-1BD4EE3740B3}" dt="2021-12-19T08:00:19.956" v="1380" actId="478"/>
        <pc:sldMkLst>
          <pc:docMk/>
          <pc:sldMk cId="3827040885" sldId="304"/>
        </pc:sldMkLst>
        <pc:spChg chg="mod">
          <ac:chgData name="Minhyuk Sung" userId="7383d872-65b7-4091-bdc0-d548419df54b" providerId="ADAL" clId="{415E6496-4E66-1D4D-98B7-1BD4EE3740B3}" dt="2021-12-19T08:00:05.624" v="1375" actId="12788"/>
          <ac:spMkLst>
            <pc:docMk/>
            <pc:sldMk cId="3827040885" sldId="304"/>
            <ac:spMk id="936" creationId="{00000000-0000-0000-0000-000000000000}"/>
          </ac:spMkLst>
        </pc:spChg>
        <pc:spChg chg="del mod">
          <ac:chgData name="Minhyuk Sung" userId="7383d872-65b7-4091-bdc0-d548419df54b" providerId="ADAL" clId="{415E6496-4E66-1D4D-98B7-1BD4EE3740B3}" dt="2021-12-19T08:00:19.956" v="1380" actId="478"/>
          <ac:spMkLst>
            <pc:docMk/>
            <pc:sldMk cId="3827040885" sldId="304"/>
            <ac:spMk id="937" creationId="{00000000-0000-0000-0000-000000000000}"/>
          </ac:spMkLst>
        </pc:spChg>
        <pc:picChg chg="mod">
          <ac:chgData name="Minhyuk Sung" userId="7383d872-65b7-4091-bdc0-d548419df54b" providerId="ADAL" clId="{415E6496-4E66-1D4D-98B7-1BD4EE3740B3}" dt="2021-12-19T08:00:15.126" v="1378" actId="1076"/>
          <ac:picMkLst>
            <pc:docMk/>
            <pc:sldMk cId="3827040885" sldId="304"/>
            <ac:picMk id="935" creationId="{00000000-0000-0000-0000-000000000000}"/>
          </ac:picMkLst>
        </pc:picChg>
      </pc:sldChg>
      <pc:sldChg chg="addSp delSp modSp mod chgLayout">
        <pc:chgData name="Minhyuk Sung" userId="7383d872-65b7-4091-bdc0-d548419df54b" providerId="ADAL" clId="{415E6496-4E66-1D4D-98B7-1BD4EE3740B3}" dt="2021-12-19T08:03:48.932" v="1437" actId="1076"/>
        <pc:sldMkLst>
          <pc:docMk/>
          <pc:sldMk cId="1962386947" sldId="305"/>
        </pc:sldMkLst>
        <pc:spChg chg="mod ord">
          <ac:chgData name="Minhyuk Sung" userId="7383d872-65b7-4091-bdc0-d548419df54b" providerId="ADAL" clId="{415E6496-4E66-1D4D-98B7-1BD4EE3740B3}" dt="2021-12-19T08:01:22.057" v="1398" actId="700"/>
          <ac:spMkLst>
            <pc:docMk/>
            <pc:sldMk cId="1962386947" sldId="305"/>
            <ac:spMk id="2" creationId="{5C3068E8-DE9D-9649-8D67-AC2908C61AE5}"/>
          </ac:spMkLst>
        </pc:spChg>
        <pc:spChg chg="add mod">
          <ac:chgData name="Minhyuk Sung" userId="7383d872-65b7-4091-bdc0-d548419df54b" providerId="ADAL" clId="{415E6496-4E66-1D4D-98B7-1BD4EE3740B3}" dt="2021-12-19T08:03:48.932" v="1437" actId="1076"/>
          <ac:spMkLst>
            <pc:docMk/>
            <pc:sldMk cId="1962386947" sldId="305"/>
            <ac:spMk id="3" creationId="{A5879720-9964-4A4F-BCCF-F797C3BCF7C7}"/>
          </ac:spMkLst>
        </pc:spChg>
        <pc:spChg chg="mod ord">
          <ac:chgData name="Minhyuk Sung" userId="7383d872-65b7-4091-bdc0-d548419df54b" providerId="ADAL" clId="{415E6496-4E66-1D4D-98B7-1BD4EE3740B3}" dt="2021-12-19T08:01:29.328" v="1401" actId="2711"/>
          <ac:spMkLst>
            <pc:docMk/>
            <pc:sldMk cId="1962386947" sldId="305"/>
            <ac:spMk id="941"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2"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3"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4"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5"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6"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7"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8"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49"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0"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2"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3"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4"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5"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6"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7"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58" creationId="{00000000-0000-0000-0000-000000000000}"/>
          </ac:spMkLst>
        </pc:spChg>
        <pc:spChg chg="mod">
          <ac:chgData name="Minhyuk Sung" userId="7383d872-65b7-4091-bdc0-d548419df54b" providerId="ADAL" clId="{415E6496-4E66-1D4D-98B7-1BD4EE3740B3}" dt="2021-12-19T08:03:48.932" v="1437" actId="1076"/>
          <ac:spMkLst>
            <pc:docMk/>
            <pc:sldMk cId="1962386947" sldId="305"/>
            <ac:spMk id="959" creationId="{00000000-0000-0000-0000-000000000000}"/>
          </ac:spMkLst>
        </pc:spChg>
        <pc:spChg chg="mod topLvl">
          <ac:chgData name="Minhyuk Sung" userId="7383d872-65b7-4091-bdc0-d548419df54b" providerId="ADAL" clId="{415E6496-4E66-1D4D-98B7-1BD4EE3740B3}" dt="2021-12-19T08:03:48.932" v="1437" actId="1076"/>
          <ac:spMkLst>
            <pc:docMk/>
            <pc:sldMk cId="1962386947" sldId="305"/>
            <ac:spMk id="960" creationId="{00000000-0000-0000-0000-000000000000}"/>
          </ac:spMkLst>
        </pc:spChg>
        <pc:spChg chg="mod">
          <ac:chgData name="Minhyuk Sung" userId="7383d872-65b7-4091-bdc0-d548419df54b" providerId="ADAL" clId="{415E6496-4E66-1D4D-98B7-1BD4EE3740B3}" dt="2021-12-19T08:03:48.932" v="1437" actId="1076"/>
          <ac:spMkLst>
            <pc:docMk/>
            <pc:sldMk cId="1962386947" sldId="305"/>
            <ac:spMk id="961" creationId="{00000000-0000-0000-0000-000000000000}"/>
          </ac:spMkLst>
        </pc:spChg>
        <pc:spChg chg="mod">
          <ac:chgData name="Minhyuk Sung" userId="7383d872-65b7-4091-bdc0-d548419df54b" providerId="ADAL" clId="{415E6496-4E66-1D4D-98B7-1BD4EE3740B3}" dt="2021-12-19T08:03:48.932" v="1437" actId="1076"/>
          <ac:spMkLst>
            <pc:docMk/>
            <pc:sldMk cId="1962386947" sldId="305"/>
            <ac:spMk id="962" creationId="{00000000-0000-0000-0000-000000000000}"/>
          </ac:spMkLst>
        </pc:spChg>
        <pc:spChg chg="mod">
          <ac:chgData name="Minhyuk Sung" userId="7383d872-65b7-4091-bdc0-d548419df54b" providerId="ADAL" clId="{415E6496-4E66-1D4D-98B7-1BD4EE3740B3}" dt="2021-12-19T08:03:48.932" v="1437" actId="1076"/>
          <ac:spMkLst>
            <pc:docMk/>
            <pc:sldMk cId="1962386947" sldId="305"/>
            <ac:spMk id="963" creationId="{00000000-0000-0000-0000-000000000000}"/>
          </ac:spMkLst>
        </pc:spChg>
        <pc:spChg chg="del mod">
          <ac:chgData name="Minhyuk Sung" userId="7383d872-65b7-4091-bdc0-d548419df54b" providerId="ADAL" clId="{415E6496-4E66-1D4D-98B7-1BD4EE3740B3}" dt="2021-12-19T08:01:13.340" v="1395" actId="478"/>
          <ac:spMkLst>
            <pc:docMk/>
            <pc:sldMk cId="1962386947" sldId="305"/>
            <ac:spMk id="964" creationId="{00000000-0000-0000-0000-000000000000}"/>
          </ac:spMkLst>
        </pc:spChg>
        <pc:grpChg chg="add del mod">
          <ac:chgData name="Minhyuk Sung" userId="7383d872-65b7-4091-bdc0-d548419df54b" providerId="ADAL" clId="{415E6496-4E66-1D4D-98B7-1BD4EE3740B3}" dt="2021-12-19T08:02:42.587" v="1422" actId="165"/>
          <ac:grpSpMkLst>
            <pc:docMk/>
            <pc:sldMk cId="1962386947" sldId="305"/>
            <ac:grpSpMk id="4" creationId="{AA622CD6-DB07-1646-91ED-B3E3DE24D2E3}"/>
          </ac:grpSpMkLst>
        </pc:grpChg>
        <pc:cxnChg chg="mod topLvl">
          <ac:chgData name="Minhyuk Sung" userId="7383d872-65b7-4091-bdc0-d548419df54b" providerId="ADAL" clId="{415E6496-4E66-1D4D-98B7-1BD4EE3740B3}" dt="2021-12-19T08:03:48.932" v="1437" actId="1076"/>
          <ac:cxnSpMkLst>
            <pc:docMk/>
            <pc:sldMk cId="1962386947" sldId="305"/>
            <ac:cxnSpMk id="951" creationId="{00000000-0000-0000-0000-000000000000}"/>
          </ac:cxnSpMkLst>
        </pc:cxnChg>
      </pc:sldChg>
      <pc:sldChg chg="addSp delSp modSp mod">
        <pc:chgData name="Minhyuk Sung" userId="7383d872-65b7-4091-bdc0-d548419df54b" providerId="ADAL" clId="{415E6496-4E66-1D4D-98B7-1BD4EE3740B3}" dt="2021-12-19T08:06:56.143" v="1481" actId="732"/>
        <pc:sldMkLst>
          <pc:docMk/>
          <pc:sldMk cId="1934919693" sldId="306"/>
        </pc:sldMkLst>
        <pc:spChg chg="mod topLvl">
          <ac:chgData name="Minhyuk Sung" userId="7383d872-65b7-4091-bdc0-d548419df54b" providerId="ADAL" clId="{415E6496-4E66-1D4D-98B7-1BD4EE3740B3}" dt="2021-12-19T08:05:00.122" v="1460" actId="1076"/>
          <ac:spMkLst>
            <pc:docMk/>
            <pc:sldMk cId="1934919693" sldId="306"/>
            <ac:spMk id="970" creationId="{00000000-0000-0000-0000-000000000000}"/>
          </ac:spMkLst>
        </pc:spChg>
        <pc:spChg chg="mod topLvl">
          <ac:chgData name="Minhyuk Sung" userId="7383d872-65b7-4091-bdc0-d548419df54b" providerId="ADAL" clId="{415E6496-4E66-1D4D-98B7-1BD4EE3740B3}" dt="2021-12-19T08:05:00.122" v="1460" actId="1076"/>
          <ac:spMkLst>
            <pc:docMk/>
            <pc:sldMk cId="1934919693" sldId="306"/>
            <ac:spMk id="971" creationId="{00000000-0000-0000-0000-000000000000}"/>
          </ac:spMkLst>
        </pc:spChg>
        <pc:spChg chg="add del mod topLvl">
          <ac:chgData name="Minhyuk Sung" userId="7383d872-65b7-4091-bdc0-d548419df54b" providerId="ADAL" clId="{415E6496-4E66-1D4D-98B7-1BD4EE3740B3}" dt="2021-12-19T08:06:50.161" v="1480" actId="478"/>
          <ac:spMkLst>
            <pc:docMk/>
            <pc:sldMk cId="1934919693" sldId="306"/>
            <ac:spMk id="972" creationId="{00000000-0000-0000-0000-000000000000}"/>
          </ac:spMkLst>
        </pc:spChg>
        <pc:grpChg chg="add del mod">
          <ac:chgData name="Minhyuk Sung" userId="7383d872-65b7-4091-bdc0-d548419df54b" providerId="ADAL" clId="{415E6496-4E66-1D4D-98B7-1BD4EE3740B3}" dt="2021-12-19T08:04:33.331" v="1451" actId="165"/>
          <ac:grpSpMkLst>
            <pc:docMk/>
            <pc:sldMk cId="1934919693" sldId="306"/>
            <ac:grpSpMk id="3" creationId="{33D17BD7-4C22-8C40-94DC-919C0528CB1B}"/>
          </ac:grpSpMkLst>
        </pc:grpChg>
        <pc:picChg chg="mod topLvl modCrop">
          <ac:chgData name="Minhyuk Sung" userId="7383d872-65b7-4091-bdc0-d548419df54b" providerId="ADAL" clId="{415E6496-4E66-1D4D-98B7-1BD4EE3740B3}" dt="2021-12-19T08:06:56.143" v="1481" actId="732"/>
          <ac:picMkLst>
            <pc:docMk/>
            <pc:sldMk cId="1934919693" sldId="306"/>
            <ac:picMk id="968" creationId="{00000000-0000-0000-0000-000000000000}"/>
          </ac:picMkLst>
        </pc:picChg>
      </pc:sldChg>
      <pc:sldChg chg="del">
        <pc:chgData name="Minhyuk Sung" userId="7383d872-65b7-4091-bdc0-d548419df54b" providerId="ADAL" clId="{415E6496-4E66-1D4D-98B7-1BD4EE3740B3}" dt="2021-12-19T08:05:23.855" v="1464" actId="2696"/>
        <pc:sldMkLst>
          <pc:docMk/>
          <pc:sldMk cId="3597041352" sldId="307"/>
        </pc:sldMkLst>
      </pc:sldChg>
      <pc:sldChg chg="addSp delSp modSp mod">
        <pc:chgData name="Minhyuk Sung" userId="7383d872-65b7-4091-bdc0-d548419df54b" providerId="ADAL" clId="{415E6496-4E66-1D4D-98B7-1BD4EE3740B3}" dt="2021-12-19T08:07:08.202" v="1484" actId="732"/>
        <pc:sldMkLst>
          <pc:docMk/>
          <pc:sldMk cId="667976821" sldId="308"/>
        </pc:sldMkLst>
        <pc:spChg chg="mod topLvl">
          <ac:chgData name="Minhyuk Sung" userId="7383d872-65b7-4091-bdc0-d548419df54b" providerId="ADAL" clId="{415E6496-4E66-1D4D-98B7-1BD4EE3740B3}" dt="2021-12-19T08:07:01.173" v="1482" actId="165"/>
          <ac:spMkLst>
            <pc:docMk/>
            <pc:sldMk cId="667976821" sldId="308"/>
            <ac:spMk id="1005" creationId="{00000000-0000-0000-0000-000000000000}"/>
          </ac:spMkLst>
        </pc:spChg>
        <pc:spChg chg="mod topLvl">
          <ac:chgData name="Minhyuk Sung" userId="7383d872-65b7-4091-bdc0-d548419df54b" providerId="ADAL" clId="{415E6496-4E66-1D4D-98B7-1BD4EE3740B3}" dt="2021-12-19T08:07:01.173" v="1482" actId="165"/>
          <ac:spMkLst>
            <pc:docMk/>
            <pc:sldMk cId="667976821" sldId="308"/>
            <ac:spMk id="1006" creationId="{00000000-0000-0000-0000-000000000000}"/>
          </ac:spMkLst>
        </pc:spChg>
        <pc:spChg chg="mod topLvl">
          <ac:chgData name="Minhyuk Sung" userId="7383d872-65b7-4091-bdc0-d548419df54b" providerId="ADAL" clId="{415E6496-4E66-1D4D-98B7-1BD4EE3740B3}" dt="2021-12-19T08:07:01.173" v="1482" actId="165"/>
          <ac:spMkLst>
            <pc:docMk/>
            <pc:sldMk cId="667976821" sldId="308"/>
            <ac:spMk id="1007" creationId="{00000000-0000-0000-0000-000000000000}"/>
          </ac:spMkLst>
        </pc:spChg>
        <pc:spChg chg="del mod topLvl">
          <ac:chgData name="Minhyuk Sung" userId="7383d872-65b7-4091-bdc0-d548419df54b" providerId="ADAL" clId="{415E6496-4E66-1D4D-98B7-1BD4EE3740B3}" dt="2021-12-19T08:07:03.738" v="1483" actId="478"/>
          <ac:spMkLst>
            <pc:docMk/>
            <pc:sldMk cId="667976821" sldId="308"/>
            <ac:spMk id="1008" creationId="{00000000-0000-0000-0000-000000000000}"/>
          </ac:spMkLst>
        </pc:spChg>
        <pc:grpChg chg="add del mod">
          <ac:chgData name="Minhyuk Sung" userId="7383d872-65b7-4091-bdc0-d548419df54b" providerId="ADAL" clId="{415E6496-4E66-1D4D-98B7-1BD4EE3740B3}" dt="2021-12-19T08:07:01.173" v="1482" actId="165"/>
          <ac:grpSpMkLst>
            <pc:docMk/>
            <pc:sldMk cId="667976821" sldId="308"/>
            <ac:grpSpMk id="3" creationId="{1154D07A-C6FE-7942-A268-0B8E85891348}"/>
          </ac:grpSpMkLst>
        </pc:grpChg>
        <pc:picChg chg="mod topLvl modCrop">
          <ac:chgData name="Minhyuk Sung" userId="7383d872-65b7-4091-bdc0-d548419df54b" providerId="ADAL" clId="{415E6496-4E66-1D4D-98B7-1BD4EE3740B3}" dt="2021-12-19T08:07:08.202" v="1484" actId="732"/>
          <ac:picMkLst>
            <pc:docMk/>
            <pc:sldMk cId="667976821" sldId="308"/>
            <ac:picMk id="1003" creationId="{00000000-0000-0000-0000-000000000000}"/>
          </ac:picMkLst>
        </pc:picChg>
      </pc:sldChg>
      <pc:sldChg chg="delSp modSp del mod">
        <pc:chgData name="Minhyuk Sung" userId="7383d872-65b7-4091-bdc0-d548419df54b" providerId="ADAL" clId="{415E6496-4E66-1D4D-98B7-1BD4EE3740B3}" dt="2021-12-19T08:08:08.582" v="1502" actId="2696"/>
        <pc:sldMkLst>
          <pc:docMk/>
          <pc:sldMk cId="1016177855" sldId="309"/>
        </pc:sldMkLst>
        <pc:spChg chg="mod">
          <ac:chgData name="Minhyuk Sung" userId="7383d872-65b7-4091-bdc0-d548419df54b" providerId="ADAL" clId="{415E6496-4E66-1D4D-98B7-1BD4EE3740B3}" dt="2021-12-19T08:07:53.535" v="1497" actId="21"/>
          <ac:spMkLst>
            <pc:docMk/>
            <pc:sldMk cId="1016177855" sldId="309"/>
            <ac:spMk id="8" creationId="{00000000-0000-0000-0000-000000000000}"/>
          </ac:spMkLst>
        </pc:spChg>
        <pc:picChg chg="del mod modCrop">
          <ac:chgData name="Minhyuk Sung" userId="7383d872-65b7-4091-bdc0-d548419df54b" providerId="ADAL" clId="{415E6496-4E66-1D4D-98B7-1BD4EE3740B3}" dt="2021-12-19T08:07:34.637" v="1489" actId="21"/>
          <ac:picMkLst>
            <pc:docMk/>
            <pc:sldMk cId="1016177855" sldId="309"/>
            <ac:picMk id="1012" creationId="{00000000-0000-0000-0000-000000000000}"/>
          </ac:picMkLst>
        </pc:picChg>
      </pc:sldChg>
      <pc:sldChg chg="addSp delSp modSp mod modClrScheme chgLayout">
        <pc:chgData name="Minhyuk Sung" userId="7383d872-65b7-4091-bdc0-d548419df54b" providerId="ADAL" clId="{415E6496-4E66-1D4D-98B7-1BD4EE3740B3}" dt="2021-12-19T08:27:14.527" v="1886" actId="1076"/>
        <pc:sldMkLst>
          <pc:docMk/>
          <pc:sldMk cId="3784788808" sldId="311"/>
        </pc:sldMkLst>
        <pc:spChg chg="mod ord">
          <ac:chgData name="Minhyuk Sung" userId="7383d872-65b7-4091-bdc0-d548419df54b" providerId="ADAL" clId="{415E6496-4E66-1D4D-98B7-1BD4EE3740B3}" dt="2021-12-19T08:24:31.297" v="1834" actId="700"/>
          <ac:spMkLst>
            <pc:docMk/>
            <pc:sldMk cId="3784788808" sldId="311"/>
            <ac:spMk id="2" creationId="{3C0422D1-8F88-C244-986C-F80310E0B4C7}"/>
          </ac:spMkLst>
        </pc:spChg>
        <pc:spChg chg="add del mod ord">
          <ac:chgData name="Minhyuk Sung" userId="7383d872-65b7-4091-bdc0-d548419df54b" providerId="ADAL" clId="{415E6496-4E66-1D4D-98B7-1BD4EE3740B3}" dt="2021-12-19T08:24:25.267" v="1829" actId="478"/>
          <ac:spMkLst>
            <pc:docMk/>
            <pc:sldMk cId="3784788808" sldId="311"/>
            <ac:spMk id="3" creationId="{E7B70147-FD97-3B48-A358-4C05AE86B57C}"/>
          </ac:spMkLst>
        </pc:spChg>
        <pc:spChg chg="add mod ord">
          <ac:chgData name="Minhyuk Sung" userId="7383d872-65b7-4091-bdc0-d548419df54b" providerId="ADAL" clId="{415E6496-4E66-1D4D-98B7-1BD4EE3740B3}" dt="2021-12-19T08:27:09.026" v="1885" actId="12789"/>
          <ac:spMkLst>
            <pc:docMk/>
            <pc:sldMk cId="3784788808" sldId="311"/>
            <ac:spMk id="4" creationId="{A9FAD34B-E0FE-E241-B13F-6C1E8BB8E74F}"/>
          </ac:spMkLst>
        </pc:spChg>
        <pc:spChg chg="add del mod ord">
          <ac:chgData name="Minhyuk Sung" userId="7383d872-65b7-4091-bdc0-d548419df54b" providerId="ADAL" clId="{415E6496-4E66-1D4D-98B7-1BD4EE3740B3}" dt="2021-12-19T08:24:29.444" v="1832" actId="700"/>
          <ac:spMkLst>
            <pc:docMk/>
            <pc:sldMk cId="3784788808" sldId="311"/>
            <ac:spMk id="5" creationId="{CFB7A4D6-10CA-9246-AB2F-DBE9AECD9D26}"/>
          </ac:spMkLst>
        </pc:spChg>
        <pc:spChg chg="add mod ord">
          <ac:chgData name="Minhyuk Sung" userId="7383d872-65b7-4091-bdc0-d548419df54b" providerId="ADAL" clId="{415E6496-4E66-1D4D-98B7-1BD4EE3740B3}" dt="2021-12-19T08:26:46.668" v="1879" actId="12788"/>
          <ac:spMkLst>
            <pc:docMk/>
            <pc:sldMk cId="3784788808" sldId="311"/>
            <ac:spMk id="6" creationId="{07A2AE4B-2872-7C41-8721-8BB59540F932}"/>
          </ac:spMkLst>
        </pc:spChg>
        <pc:spChg chg="mod">
          <ac:chgData name="Minhyuk Sung" userId="7383d872-65b7-4091-bdc0-d548419df54b" providerId="ADAL" clId="{415E6496-4E66-1D4D-98B7-1BD4EE3740B3}" dt="2021-12-19T08:27:14.527" v="1886" actId="1076"/>
          <ac:spMkLst>
            <pc:docMk/>
            <pc:sldMk cId="3784788808" sldId="311"/>
            <ac:spMk id="10" creationId="{00000000-0000-0000-0000-000000000000}"/>
          </ac:spMkLst>
        </pc:spChg>
        <pc:spChg chg="mod ord">
          <ac:chgData name="Minhyuk Sung" userId="7383d872-65b7-4091-bdc0-d548419df54b" providerId="ADAL" clId="{415E6496-4E66-1D4D-98B7-1BD4EE3740B3}" dt="2021-12-19T08:24:31.297" v="1834" actId="700"/>
          <ac:spMkLst>
            <pc:docMk/>
            <pc:sldMk cId="3784788808" sldId="311"/>
            <ac:spMk id="1026" creationId="{00000000-0000-0000-0000-000000000000}"/>
          </ac:spMkLst>
        </pc:spChg>
        <pc:spChg chg="mod">
          <ac:chgData name="Minhyuk Sung" userId="7383d872-65b7-4091-bdc0-d548419df54b" providerId="ADAL" clId="{415E6496-4E66-1D4D-98B7-1BD4EE3740B3}" dt="2021-12-19T08:26:58.222" v="1882" actId="1076"/>
          <ac:spMkLst>
            <pc:docMk/>
            <pc:sldMk cId="3784788808" sldId="311"/>
            <ac:spMk id="1028" creationId="{00000000-0000-0000-0000-000000000000}"/>
          </ac:spMkLst>
        </pc:spChg>
        <pc:spChg chg="del mod">
          <ac:chgData name="Minhyuk Sung" userId="7383d872-65b7-4091-bdc0-d548419df54b" providerId="ADAL" clId="{415E6496-4E66-1D4D-98B7-1BD4EE3740B3}" dt="2021-12-19T08:22:57.931" v="1791" actId="478"/>
          <ac:spMkLst>
            <pc:docMk/>
            <pc:sldMk cId="3784788808" sldId="311"/>
            <ac:spMk id="1029" creationId="{00000000-0000-0000-0000-000000000000}"/>
          </ac:spMkLst>
        </pc:spChg>
        <pc:spChg chg="mod topLvl">
          <ac:chgData name="Minhyuk Sung" userId="7383d872-65b7-4091-bdc0-d548419df54b" providerId="ADAL" clId="{415E6496-4E66-1D4D-98B7-1BD4EE3740B3}" dt="2021-12-19T08:26:58.222" v="1882" actId="1076"/>
          <ac:spMkLst>
            <pc:docMk/>
            <pc:sldMk cId="3784788808" sldId="311"/>
            <ac:spMk id="1031" creationId="{00000000-0000-0000-0000-000000000000}"/>
          </ac:spMkLst>
        </pc:spChg>
        <pc:spChg chg="add del mod">
          <ac:chgData name="Minhyuk Sung" userId="7383d872-65b7-4091-bdc0-d548419df54b" providerId="ADAL" clId="{415E6496-4E66-1D4D-98B7-1BD4EE3740B3}" dt="2021-12-19T08:23:43.547" v="1810" actId="478"/>
          <ac:spMkLst>
            <pc:docMk/>
            <pc:sldMk cId="3784788808" sldId="311"/>
            <ac:spMk id="1032" creationId="{00000000-0000-0000-0000-000000000000}"/>
          </ac:spMkLst>
        </pc:spChg>
        <pc:grpChg chg="del mod">
          <ac:chgData name="Minhyuk Sung" userId="7383d872-65b7-4091-bdc0-d548419df54b" providerId="ADAL" clId="{415E6496-4E66-1D4D-98B7-1BD4EE3740B3}" dt="2021-12-19T08:25:41.345" v="1860" actId="165"/>
          <ac:grpSpMkLst>
            <pc:docMk/>
            <pc:sldMk cId="3784788808" sldId="311"/>
            <ac:grpSpMk id="1033" creationId="{00000000-0000-0000-0000-000000000000}"/>
          </ac:grpSpMkLst>
        </pc:grpChg>
        <pc:picChg chg="mod">
          <ac:chgData name="Minhyuk Sung" userId="7383d872-65b7-4091-bdc0-d548419df54b" providerId="ADAL" clId="{415E6496-4E66-1D4D-98B7-1BD4EE3740B3}" dt="2021-12-19T08:26:54.985" v="1881" actId="12789"/>
          <ac:picMkLst>
            <pc:docMk/>
            <pc:sldMk cId="3784788808" sldId="311"/>
            <ac:picMk id="1027" creationId="{00000000-0000-0000-0000-000000000000}"/>
          </ac:picMkLst>
        </pc:picChg>
        <pc:picChg chg="mod topLvl">
          <ac:chgData name="Minhyuk Sung" userId="7383d872-65b7-4091-bdc0-d548419df54b" providerId="ADAL" clId="{415E6496-4E66-1D4D-98B7-1BD4EE3740B3}" dt="2021-12-19T08:26:54.985" v="1881" actId="12789"/>
          <ac:picMkLst>
            <pc:docMk/>
            <pc:sldMk cId="3784788808" sldId="311"/>
            <ac:picMk id="1030" creationId="{00000000-0000-0000-0000-000000000000}"/>
          </ac:picMkLst>
        </pc:picChg>
      </pc:sldChg>
      <pc:sldChg chg="modSp mod">
        <pc:chgData name="Minhyuk Sung" userId="7383d872-65b7-4091-bdc0-d548419df54b" providerId="ADAL" clId="{415E6496-4E66-1D4D-98B7-1BD4EE3740B3}" dt="2021-12-19T08:34:09.596" v="2008" actId="1076"/>
        <pc:sldMkLst>
          <pc:docMk/>
          <pc:sldMk cId="3326397549" sldId="317"/>
        </pc:sldMkLst>
        <pc:spChg chg="mod">
          <ac:chgData name="Minhyuk Sung" userId="7383d872-65b7-4091-bdc0-d548419df54b" providerId="ADAL" clId="{415E6496-4E66-1D4D-98B7-1BD4EE3740B3}" dt="2021-12-19T08:34:02.392" v="2007" actId="1035"/>
          <ac:spMkLst>
            <pc:docMk/>
            <pc:sldMk cId="3326397549" sldId="317"/>
            <ac:spMk id="1148" creationId="{00000000-0000-0000-0000-000000000000}"/>
          </ac:spMkLst>
        </pc:spChg>
        <pc:spChg chg="mod">
          <ac:chgData name="Minhyuk Sung" userId="7383d872-65b7-4091-bdc0-d548419df54b" providerId="ADAL" clId="{415E6496-4E66-1D4D-98B7-1BD4EE3740B3}" dt="2021-12-19T08:34:02.392" v="2007" actId="1035"/>
          <ac:spMkLst>
            <pc:docMk/>
            <pc:sldMk cId="3326397549" sldId="317"/>
            <ac:spMk id="1174" creationId="{00000000-0000-0000-0000-000000000000}"/>
          </ac:spMkLst>
        </pc:spChg>
        <pc:spChg chg="mod">
          <ac:chgData name="Minhyuk Sung" userId="7383d872-65b7-4091-bdc0-d548419df54b" providerId="ADAL" clId="{415E6496-4E66-1D4D-98B7-1BD4EE3740B3}" dt="2021-12-19T08:34:02.392" v="2007" actId="1035"/>
          <ac:spMkLst>
            <pc:docMk/>
            <pc:sldMk cId="3326397549" sldId="317"/>
            <ac:spMk id="1175" creationId="{00000000-0000-0000-0000-000000000000}"/>
          </ac:spMkLst>
        </pc:spChg>
        <pc:spChg chg="mod">
          <ac:chgData name="Minhyuk Sung" userId="7383d872-65b7-4091-bdc0-d548419df54b" providerId="ADAL" clId="{415E6496-4E66-1D4D-98B7-1BD4EE3740B3}" dt="2021-12-19T08:34:02.392" v="2007" actId="1035"/>
          <ac:spMkLst>
            <pc:docMk/>
            <pc:sldMk cId="3326397549" sldId="317"/>
            <ac:spMk id="1176" creationId="{00000000-0000-0000-0000-000000000000}"/>
          </ac:spMkLst>
        </pc:spChg>
        <pc:spChg chg="mod">
          <ac:chgData name="Minhyuk Sung" userId="7383d872-65b7-4091-bdc0-d548419df54b" providerId="ADAL" clId="{415E6496-4E66-1D4D-98B7-1BD4EE3740B3}" dt="2021-12-19T08:34:09.596" v="2008" actId="1076"/>
          <ac:spMkLst>
            <pc:docMk/>
            <pc:sldMk cId="3326397549" sldId="317"/>
            <ac:spMk id="1177" creationId="{00000000-0000-0000-0000-000000000000}"/>
          </ac:spMkLst>
        </pc:spChg>
        <pc:grpChg chg="mod">
          <ac:chgData name="Minhyuk Sung" userId="7383d872-65b7-4091-bdc0-d548419df54b" providerId="ADAL" clId="{415E6496-4E66-1D4D-98B7-1BD4EE3740B3}" dt="2021-12-19T08:34:02.392" v="2007" actId="1035"/>
          <ac:grpSpMkLst>
            <pc:docMk/>
            <pc:sldMk cId="3326397549" sldId="317"/>
            <ac:grpSpMk id="1147" creationId="{00000000-0000-0000-0000-000000000000}"/>
          </ac:grpSpMkLst>
        </pc:grpChg>
        <pc:grpChg chg="mod">
          <ac:chgData name="Minhyuk Sung" userId="7383d872-65b7-4091-bdc0-d548419df54b" providerId="ADAL" clId="{415E6496-4E66-1D4D-98B7-1BD4EE3740B3}" dt="2021-12-19T08:34:02.392" v="2007" actId="1035"/>
          <ac:grpSpMkLst>
            <pc:docMk/>
            <pc:sldMk cId="3326397549" sldId="317"/>
            <ac:grpSpMk id="1173" creationId="{00000000-0000-0000-0000-000000000000}"/>
          </ac:grpSpMkLst>
        </pc:grpChg>
      </pc:sldChg>
      <pc:sldChg chg="addSp delSp modSp mod modClrScheme chgLayout">
        <pc:chgData name="Minhyuk Sung" userId="7383d872-65b7-4091-bdc0-d548419df54b" providerId="ADAL" clId="{415E6496-4E66-1D4D-98B7-1BD4EE3740B3}" dt="2021-12-19T08:33:22.361" v="1992" actId="1037"/>
        <pc:sldMkLst>
          <pc:docMk/>
          <pc:sldMk cId="3266775999" sldId="318"/>
        </pc:sldMkLst>
        <pc:spChg chg="mod ord">
          <ac:chgData name="Minhyuk Sung" userId="7383d872-65b7-4091-bdc0-d548419df54b" providerId="ADAL" clId="{415E6496-4E66-1D4D-98B7-1BD4EE3740B3}" dt="2021-12-19T08:30:40.188" v="1930" actId="700"/>
          <ac:spMkLst>
            <pc:docMk/>
            <pc:sldMk cId="3266775999" sldId="318"/>
            <ac:spMk id="2" creationId="{F8AD0654-B7EA-E64C-BFC4-2860EB1AA1EC}"/>
          </ac:spMkLst>
        </pc:spChg>
        <pc:spChg chg="add del mod ord">
          <ac:chgData name="Minhyuk Sung" userId="7383d872-65b7-4091-bdc0-d548419df54b" providerId="ADAL" clId="{415E6496-4E66-1D4D-98B7-1BD4EE3740B3}" dt="2021-12-19T08:30:42.762" v="1931" actId="478"/>
          <ac:spMkLst>
            <pc:docMk/>
            <pc:sldMk cId="3266775999" sldId="318"/>
            <ac:spMk id="3" creationId="{F26793F2-8D97-7440-BDE6-6F9DB30510D9}"/>
          </ac:spMkLst>
        </pc:spChg>
        <pc:spChg chg="add del mod ord">
          <ac:chgData name="Minhyuk Sung" userId="7383d872-65b7-4091-bdc0-d548419df54b" providerId="ADAL" clId="{415E6496-4E66-1D4D-98B7-1BD4EE3740B3}" dt="2021-12-19T08:30:45.861" v="1932" actId="478"/>
          <ac:spMkLst>
            <pc:docMk/>
            <pc:sldMk cId="3266775999" sldId="318"/>
            <ac:spMk id="4" creationId="{4B49E833-F427-A44A-89B6-1536EF4DF72B}"/>
          </ac:spMkLst>
        </pc:spChg>
        <pc:spChg chg="mod ord">
          <ac:chgData name="Minhyuk Sung" userId="7383d872-65b7-4091-bdc0-d548419df54b" providerId="ADAL" clId="{415E6496-4E66-1D4D-98B7-1BD4EE3740B3}" dt="2021-12-19T08:30:40.188" v="1930" actId="700"/>
          <ac:spMkLst>
            <pc:docMk/>
            <pc:sldMk cId="3266775999" sldId="318"/>
            <ac:spMk id="1179"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198"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224"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225"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239"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241" creationId="{00000000-0000-0000-0000-000000000000}"/>
          </ac:spMkLst>
        </pc:spChg>
        <pc:spChg chg="del">
          <ac:chgData name="Minhyuk Sung" userId="7383d872-65b7-4091-bdc0-d548419df54b" providerId="ADAL" clId="{415E6496-4E66-1D4D-98B7-1BD4EE3740B3}" dt="2021-12-19T08:30:22.199" v="1927" actId="478"/>
          <ac:spMkLst>
            <pc:docMk/>
            <pc:sldMk cId="3266775999" sldId="318"/>
            <ac:spMk id="1242"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243"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244" creationId="{00000000-0000-0000-0000-000000000000}"/>
          </ac:spMkLst>
        </pc:spChg>
        <pc:spChg chg="mod">
          <ac:chgData name="Minhyuk Sung" userId="7383d872-65b7-4091-bdc0-d548419df54b" providerId="ADAL" clId="{415E6496-4E66-1D4D-98B7-1BD4EE3740B3}" dt="2021-12-19T08:33:22.361" v="1992" actId="1037"/>
          <ac:spMkLst>
            <pc:docMk/>
            <pc:sldMk cId="3266775999" sldId="318"/>
            <ac:spMk id="1245" creationId="{00000000-0000-0000-0000-000000000000}"/>
          </ac:spMkLst>
        </pc:spChg>
        <pc:spChg chg="mod">
          <ac:chgData name="Minhyuk Sung" userId="7383d872-65b7-4091-bdc0-d548419df54b" providerId="ADAL" clId="{415E6496-4E66-1D4D-98B7-1BD4EE3740B3}" dt="2021-12-19T08:32:20.601" v="1959" actId="1076"/>
          <ac:spMkLst>
            <pc:docMk/>
            <pc:sldMk cId="3266775999" sldId="318"/>
            <ac:spMk id="1246" creationId="{00000000-0000-0000-0000-000000000000}"/>
          </ac:spMkLst>
        </pc:spChg>
        <pc:grpChg chg="mod">
          <ac:chgData name="Minhyuk Sung" userId="7383d872-65b7-4091-bdc0-d548419df54b" providerId="ADAL" clId="{415E6496-4E66-1D4D-98B7-1BD4EE3740B3}" dt="2021-12-19T08:33:22.361" v="1992" actId="1037"/>
          <ac:grpSpMkLst>
            <pc:docMk/>
            <pc:sldMk cId="3266775999" sldId="318"/>
            <ac:grpSpMk id="1197" creationId="{00000000-0000-0000-0000-000000000000}"/>
          </ac:grpSpMkLst>
        </pc:grpChg>
        <pc:grpChg chg="mod">
          <ac:chgData name="Minhyuk Sung" userId="7383d872-65b7-4091-bdc0-d548419df54b" providerId="ADAL" clId="{415E6496-4E66-1D4D-98B7-1BD4EE3740B3}" dt="2021-12-19T08:33:22.361" v="1992" actId="1037"/>
          <ac:grpSpMkLst>
            <pc:docMk/>
            <pc:sldMk cId="3266775999" sldId="318"/>
            <ac:grpSpMk id="1223" creationId="{00000000-0000-0000-0000-000000000000}"/>
          </ac:grpSpMkLst>
        </pc:grpChg>
        <pc:grpChg chg="mod">
          <ac:chgData name="Minhyuk Sung" userId="7383d872-65b7-4091-bdc0-d548419df54b" providerId="ADAL" clId="{415E6496-4E66-1D4D-98B7-1BD4EE3740B3}" dt="2021-12-19T08:33:22.361" v="1992" actId="1037"/>
          <ac:grpSpMkLst>
            <pc:docMk/>
            <pc:sldMk cId="3266775999" sldId="318"/>
            <ac:grpSpMk id="1238" creationId="{00000000-0000-0000-0000-000000000000}"/>
          </ac:grpSpMkLst>
        </pc:grpChg>
        <pc:picChg chg="mod">
          <ac:chgData name="Minhyuk Sung" userId="7383d872-65b7-4091-bdc0-d548419df54b" providerId="ADAL" clId="{415E6496-4E66-1D4D-98B7-1BD4EE3740B3}" dt="2021-12-19T08:33:22.361" v="1992" actId="1037"/>
          <ac:picMkLst>
            <pc:docMk/>
            <pc:sldMk cId="3266775999" sldId="318"/>
            <ac:picMk id="1240" creationId="{00000000-0000-0000-0000-000000000000}"/>
          </ac:picMkLst>
        </pc:picChg>
      </pc:sldChg>
      <pc:sldChg chg="addSp delSp modSp mod modClrScheme chgLayout">
        <pc:chgData name="Minhyuk Sung" userId="7383d872-65b7-4091-bdc0-d548419df54b" providerId="ADAL" clId="{415E6496-4E66-1D4D-98B7-1BD4EE3740B3}" dt="2021-12-19T08:33:01.241" v="1976" actId="1076"/>
        <pc:sldMkLst>
          <pc:docMk/>
          <pc:sldMk cId="953114694" sldId="319"/>
        </pc:sldMkLst>
        <pc:spChg chg="mod ord">
          <ac:chgData name="Minhyuk Sung" userId="7383d872-65b7-4091-bdc0-d548419df54b" providerId="ADAL" clId="{415E6496-4E66-1D4D-98B7-1BD4EE3740B3}" dt="2021-12-19T08:32:29.247" v="1962" actId="700"/>
          <ac:spMkLst>
            <pc:docMk/>
            <pc:sldMk cId="953114694" sldId="319"/>
            <ac:spMk id="2" creationId="{87428297-2D7B-D548-881B-093949885009}"/>
          </ac:spMkLst>
        </pc:spChg>
        <pc:spChg chg="add mod ord">
          <ac:chgData name="Minhyuk Sung" userId="7383d872-65b7-4091-bdc0-d548419df54b" providerId="ADAL" clId="{415E6496-4E66-1D4D-98B7-1BD4EE3740B3}" dt="2021-12-19T08:32:47.094" v="1970" actId="1076"/>
          <ac:spMkLst>
            <pc:docMk/>
            <pc:sldMk cId="953114694" sldId="319"/>
            <ac:spMk id="3" creationId="{374BD4DA-B8A6-374D-B161-75A115A6D868}"/>
          </ac:spMkLst>
        </pc:spChg>
        <pc:spChg chg="mod ord">
          <ac:chgData name="Minhyuk Sung" userId="7383d872-65b7-4091-bdc0-d548419df54b" providerId="ADAL" clId="{415E6496-4E66-1D4D-98B7-1BD4EE3740B3}" dt="2021-12-19T08:32:29.247" v="1962" actId="700"/>
          <ac:spMkLst>
            <pc:docMk/>
            <pc:sldMk cId="953114694" sldId="319"/>
            <ac:spMk id="1248"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49"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0"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1"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2"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3"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5"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6"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7"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8"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59"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0"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1"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2"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3"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5"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267"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8"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69"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0"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1"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2"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3"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5"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6"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7"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8"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79"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0"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1"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2"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3"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5"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6"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7"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8"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89"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90"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91"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293"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29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95"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96"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97"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98"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299"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00"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01"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02"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03"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0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05"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06"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08"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0"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1"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2"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3"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4"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5"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6"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7"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8"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19"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20"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21"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22"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23"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2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25"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26"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27"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28"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29"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30"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31"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32"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33"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34" creationId="{00000000-0000-0000-0000-000000000000}"/>
          </ac:spMkLst>
        </pc:spChg>
        <pc:spChg chg="mod">
          <ac:chgData name="Minhyuk Sung" userId="7383d872-65b7-4091-bdc0-d548419df54b" providerId="ADAL" clId="{415E6496-4E66-1D4D-98B7-1BD4EE3740B3}" dt="2021-12-19T08:32:43.436" v="1968" actId="165"/>
          <ac:spMkLst>
            <pc:docMk/>
            <pc:sldMk cId="953114694" sldId="319"/>
            <ac:spMk id="1335"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37"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38"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40"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41"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42"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43"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44"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45" creationId="{00000000-0000-0000-0000-000000000000}"/>
          </ac:spMkLst>
        </pc:spChg>
        <pc:spChg chg="mod topLvl">
          <ac:chgData name="Minhyuk Sung" userId="7383d872-65b7-4091-bdc0-d548419df54b" providerId="ADAL" clId="{415E6496-4E66-1D4D-98B7-1BD4EE3740B3}" dt="2021-12-19T08:33:01.241" v="1976" actId="1076"/>
          <ac:spMkLst>
            <pc:docMk/>
            <pc:sldMk cId="953114694" sldId="319"/>
            <ac:spMk id="1346" creationId="{00000000-0000-0000-0000-000000000000}"/>
          </ac:spMkLst>
        </pc:spChg>
        <pc:spChg chg="del mod">
          <ac:chgData name="Minhyuk Sung" userId="7383d872-65b7-4091-bdc0-d548419df54b" providerId="ADAL" clId="{415E6496-4E66-1D4D-98B7-1BD4EE3740B3}" dt="2021-12-19T08:32:27.410" v="1961" actId="478"/>
          <ac:spMkLst>
            <pc:docMk/>
            <pc:sldMk cId="953114694" sldId="319"/>
            <ac:spMk id="1347" creationId="{00000000-0000-0000-0000-000000000000}"/>
          </ac:spMkLst>
        </pc:spChg>
        <pc:grpChg chg="add del mod">
          <ac:chgData name="Minhyuk Sung" userId="7383d872-65b7-4091-bdc0-d548419df54b" providerId="ADAL" clId="{415E6496-4E66-1D4D-98B7-1BD4EE3740B3}" dt="2021-12-19T08:32:43.436" v="1968" actId="165"/>
          <ac:grpSpMkLst>
            <pc:docMk/>
            <pc:sldMk cId="953114694" sldId="319"/>
            <ac:grpSpMk id="4" creationId="{B2654980-4F05-464C-9CAE-7627024F5A30}"/>
          </ac:grpSpMkLst>
        </pc:grpChg>
        <pc:grpChg chg="mod topLvl">
          <ac:chgData name="Minhyuk Sung" userId="7383d872-65b7-4091-bdc0-d548419df54b" providerId="ADAL" clId="{415E6496-4E66-1D4D-98B7-1BD4EE3740B3}" dt="2021-12-19T08:33:01.241" v="1976" actId="1076"/>
          <ac:grpSpMkLst>
            <pc:docMk/>
            <pc:sldMk cId="953114694" sldId="319"/>
            <ac:grpSpMk id="1266" creationId="{00000000-0000-0000-0000-000000000000}"/>
          </ac:grpSpMkLst>
        </pc:grpChg>
        <pc:grpChg chg="mod topLvl">
          <ac:chgData name="Minhyuk Sung" userId="7383d872-65b7-4091-bdc0-d548419df54b" providerId="ADAL" clId="{415E6496-4E66-1D4D-98B7-1BD4EE3740B3}" dt="2021-12-19T08:33:01.241" v="1976" actId="1076"/>
          <ac:grpSpMkLst>
            <pc:docMk/>
            <pc:sldMk cId="953114694" sldId="319"/>
            <ac:grpSpMk id="1292" creationId="{00000000-0000-0000-0000-000000000000}"/>
          </ac:grpSpMkLst>
        </pc:grpChg>
        <pc:grpChg chg="mod topLvl">
          <ac:chgData name="Minhyuk Sung" userId="7383d872-65b7-4091-bdc0-d548419df54b" providerId="ADAL" clId="{415E6496-4E66-1D4D-98B7-1BD4EE3740B3}" dt="2021-12-19T08:33:01.241" v="1976" actId="1076"/>
          <ac:grpSpMkLst>
            <pc:docMk/>
            <pc:sldMk cId="953114694" sldId="319"/>
            <ac:grpSpMk id="1307" creationId="{00000000-0000-0000-0000-000000000000}"/>
          </ac:grpSpMkLst>
        </pc:grpChg>
        <pc:grpChg chg="mod topLvl">
          <ac:chgData name="Minhyuk Sung" userId="7383d872-65b7-4091-bdc0-d548419df54b" providerId="ADAL" clId="{415E6496-4E66-1D4D-98B7-1BD4EE3740B3}" dt="2021-12-19T08:33:01.241" v="1976" actId="1076"/>
          <ac:grpSpMkLst>
            <pc:docMk/>
            <pc:sldMk cId="953114694" sldId="319"/>
            <ac:grpSpMk id="1336" creationId="{00000000-0000-0000-0000-000000000000}"/>
          </ac:grpSpMkLst>
        </pc:grpChg>
        <pc:picChg chg="mod topLvl">
          <ac:chgData name="Minhyuk Sung" userId="7383d872-65b7-4091-bdc0-d548419df54b" providerId="ADAL" clId="{415E6496-4E66-1D4D-98B7-1BD4EE3740B3}" dt="2021-12-19T08:33:01.241" v="1976" actId="1076"/>
          <ac:picMkLst>
            <pc:docMk/>
            <pc:sldMk cId="953114694" sldId="319"/>
            <ac:picMk id="1309" creationId="{00000000-0000-0000-0000-000000000000}"/>
          </ac:picMkLst>
        </pc:picChg>
        <pc:picChg chg="mod topLvl">
          <ac:chgData name="Minhyuk Sung" userId="7383d872-65b7-4091-bdc0-d548419df54b" providerId="ADAL" clId="{415E6496-4E66-1D4D-98B7-1BD4EE3740B3}" dt="2021-12-19T08:33:01.241" v="1976" actId="1076"/>
          <ac:picMkLst>
            <pc:docMk/>
            <pc:sldMk cId="953114694" sldId="319"/>
            <ac:picMk id="1339" creationId="{00000000-0000-0000-0000-000000000000}"/>
          </ac:picMkLst>
        </pc:picChg>
      </pc:sldChg>
      <pc:sldChg chg="modSp mod">
        <pc:chgData name="Minhyuk Sung" userId="7383d872-65b7-4091-bdc0-d548419df54b" providerId="ADAL" clId="{415E6496-4E66-1D4D-98B7-1BD4EE3740B3}" dt="2021-12-19T08:36:16.154" v="2040" actId="12789"/>
        <pc:sldMkLst>
          <pc:docMk/>
          <pc:sldMk cId="3163936645" sldId="320"/>
        </pc:sldMkLst>
        <pc:spChg chg="mod">
          <ac:chgData name="Minhyuk Sung" userId="7383d872-65b7-4091-bdc0-d548419df54b" providerId="ADAL" clId="{415E6496-4E66-1D4D-98B7-1BD4EE3740B3}" dt="2021-12-19T08:34:43.448" v="2013" actId="6549"/>
          <ac:spMkLst>
            <pc:docMk/>
            <pc:sldMk cId="3163936645" sldId="320"/>
            <ac:spMk id="1349" creationId="{00000000-0000-0000-0000-000000000000}"/>
          </ac:spMkLst>
        </pc:spChg>
        <pc:spChg chg="mod">
          <ac:chgData name="Minhyuk Sung" userId="7383d872-65b7-4091-bdc0-d548419df54b" providerId="ADAL" clId="{415E6496-4E66-1D4D-98B7-1BD4EE3740B3}" dt="2021-12-19T08:34:58.772" v="2017" actId="122"/>
          <ac:spMkLst>
            <pc:docMk/>
            <pc:sldMk cId="3163936645" sldId="320"/>
            <ac:spMk id="1365" creationId="{00000000-0000-0000-0000-000000000000}"/>
          </ac:spMkLst>
        </pc:spChg>
        <pc:spChg chg="mod">
          <ac:chgData name="Minhyuk Sung" userId="7383d872-65b7-4091-bdc0-d548419df54b" providerId="ADAL" clId="{415E6496-4E66-1D4D-98B7-1BD4EE3740B3}" dt="2021-12-19T08:36:04.774" v="2037" actId="1076"/>
          <ac:spMkLst>
            <pc:docMk/>
            <pc:sldMk cId="3163936645" sldId="320"/>
            <ac:spMk id="1366" creationId="{00000000-0000-0000-0000-000000000000}"/>
          </ac:spMkLst>
        </pc:spChg>
        <pc:spChg chg="mod">
          <ac:chgData name="Minhyuk Sung" userId="7383d872-65b7-4091-bdc0-d548419df54b" providerId="ADAL" clId="{415E6496-4E66-1D4D-98B7-1BD4EE3740B3}" dt="2021-12-19T08:36:09.415" v="2038" actId="12789"/>
          <ac:spMkLst>
            <pc:docMk/>
            <pc:sldMk cId="3163936645" sldId="320"/>
            <ac:spMk id="1367" creationId="{00000000-0000-0000-0000-000000000000}"/>
          </ac:spMkLst>
        </pc:spChg>
        <pc:spChg chg="mod">
          <ac:chgData name="Minhyuk Sung" userId="7383d872-65b7-4091-bdc0-d548419df54b" providerId="ADAL" clId="{415E6496-4E66-1D4D-98B7-1BD4EE3740B3}" dt="2021-12-19T08:35:02.986" v="2018" actId="1076"/>
          <ac:spMkLst>
            <pc:docMk/>
            <pc:sldMk cId="3163936645" sldId="320"/>
            <ac:spMk id="1368" creationId="{00000000-0000-0000-0000-000000000000}"/>
          </ac:spMkLst>
        </pc:spChg>
        <pc:spChg chg="mod">
          <ac:chgData name="Minhyuk Sung" userId="7383d872-65b7-4091-bdc0-d548419df54b" providerId="ADAL" clId="{415E6496-4E66-1D4D-98B7-1BD4EE3740B3}" dt="2021-12-19T08:36:04.774" v="2037" actId="1076"/>
          <ac:spMkLst>
            <pc:docMk/>
            <pc:sldMk cId="3163936645" sldId="320"/>
            <ac:spMk id="1370" creationId="{00000000-0000-0000-0000-000000000000}"/>
          </ac:spMkLst>
        </pc:spChg>
        <pc:spChg chg="mod">
          <ac:chgData name="Minhyuk Sung" userId="7383d872-65b7-4091-bdc0-d548419df54b" providerId="ADAL" clId="{415E6496-4E66-1D4D-98B7-1BD4EE3740B3}" dt="2021-12-19T08:36:04.774" v="2037" actId="1076"/>
          <ac:spMkLst>
            <pc:docMk/>
            <pc:sldMk cId="3163936645" sldId="320"/>
            <ac:spMk id="1371" creationId="{00000000-0000-0000-0000-000000000000}"/>
          </ac:spMkLst>
        </pc:spChg>
        <pc:spChg chg="mod">
          <ac:chgData name="Minhyuk Sung" userId="7383d872-65b7-4091-bdc0-d548419df54b" providerId="ADAL" clId="{415E6496-4E66-1D4D-98B7-1BD4EE3740B3}" dt="2021-12-19T08:36:09.415" v="2038" actId="12789"/>
          <ac:spMkLst>
            <pc:docMk/>
            <pc:sldMk cId="3163936645" sldId="320"/>
            <ac:spMk id="1372" creationId="{00000000-0000-0000-0000-000000000000}"/>
          </ac:spMkLst>
        </pc:spChg>
        <pc:spChg chg="mod">
          <ac:chgData name="Minhyuk Sung" userId="7383d872-65b7-4091-bdc0-d548419df54b" providerId="ADAL" clId="{415E6496-4E66-1D4D-98B7-1BD4EE3740B3}" dt="2021-12-19T08:36:09.415" v="2038" actId="12789"/>
          <ac:spMkLst>
            <pc:docMk/>
            <pc:sldMk cId="3163936645" sldId="320"/>
            <ac:spMk id="1373" creationId="{00000000-0000-0000-0000-000000000000}"/>
          </ac:spMkLst>
        </pc:spChg>
        <pc:spChg chg="mod">
          <ac:chgData name="Minhyuk Sung" userId="7383d872-65b7-4091-bdc0-d548419df54b" providerId="ADAL" clId="{415E6496-4E66-1D4D-98B7-1BD4EE3740B3}" dt="2021-12-19T08:36:16.154" v="2040" actId="12789"/>
          <ac:spMkLst>
            <pc:docMk/>
            <pc:sldMk cId="3163936645" sldId="320"/>
            <ac:spMk id="1374" creationId="{00000000-0000-0000-0000-000000000000}"/>
          </ac:spMkLst>
        </pc:spChg>
        <pc:spChg chg="mod">
          <ac:chgData name="Minhyuk Sung" userId="7383d872-65b7-4091-bdc0-d548419df54b" providerId="ADAL" clId="{415E6496-4E66-1D4D-98B7-1BD4EE3740B3}" dt="2021-12-19T08:36:16.154" v="2040" actId="12789"/>
          <ac:spMkLst>
            <pc:docMk/>
            <pc:sldMk cId="3163936645" sldId="320"/>
            <ac:spMk id="1375" creationId="{00000000-0000-0000-0000-000000000000}"/>
          </ac:spMkLst>
        </pc:spChg>
        <pc:spChg chg="mod">
          <ac:chgData name="Minhyuk Sung" userId="7383d872-65b7-4091-bdc0-d548419df54b" providerId="ADAL" clId="{415E6496-4E66-1D4D-98B7-1BD4EE3740B3}" dt="2021-12-19T08:36:16.154" v="2040" actId="12789"/>
          <ac:spMkLst>
            <pc:docMk/>
            <pc:sldMk cId="3163936645" sldId="320"/>
            <ac:spMk id="1376" creationId="{00000000-0000-0000-0000-000000000000}"/>
          </ac:spMkLst>
        </pc:spChg>
      </pc:sldChg>
      <pc:sldChg chg="addSp delSp modSp del mod modClrScheme chgLayout">
        <pc:chgData name="Minhyuk Sung" userId="7383d872-65b7-4091-bdc0-d548419df54b" providerId="ADAL" clId="{415E6496-4E66-1D4D-98B7-1BD4EE3740B3}" dt="2021-12-19T08:45:57.602" v="2145" actId="2696"/>
        <pc:sldMkLst>
          <pc:docMk/>
          <pc:sldMk cId="1701336412" sldId="321"/>
        </pc:sldMkLst>
        <pc:spChg chg="mod ord">
          <ac:chgData name="Minhyuk Sung" userId="7383d872-65b7-4091-bdc0-d548419df54b" providerId="ADAL" clId="{415E6496-4E66-1D4D-98B7-1BD4EE3740B3}" dt="2021-12-19T08:43:08.550" v="2136" actId="700"/>
          <ac:spMkLst>
            <pc:docMk/>
            <pc:sldMk cId="1701336412" sldId="321"/>
            <ac:spMk id="4" creationId="{A0A8A675-92E4-E845-A897-397E0BCF3EE5}"/>
          </ac:spMkLst>
        </pc:spChg>
        <pc:spChg chg="add del mod ord">
          <ac:chgData name="Minhyuk Sung" userId="7383d872-65b7-4091-bdc0-d548419df54b" providerId="ADAL" clId="{415E6496-4E66-1D4D-98B7-1BD4EE3740B3}" dt="2021-12-19T08:43:08.550" v="2136" actId="700"/>
          <ac:spMkLst>
            <pc:docMk/>
            <pc:sldMk cId="1701336412" sldId="321"/>
            <ac:spMk id="5" creationId="{AD039BEA-D1A3-0648-8245-D966EE9E0FEE}"/>
          </ac:spMkLst>
        </pc:spChg>
        <pc:spChg chg="add del">
          <ac:chgData name="Minhyuk Sung" userId="7383d872-65b7-4091-bdc0-d548419df54b" providerId="ADAL" clId="{415E6496-4E66-1D4D-98B7-1BD4EE3740B3}" dt="2021-12-19T08:43:07.739" v="2134" actId="11529"/>
          <ac:spMkLst>
            <pc:docMk/>
            <pc:sldMk cId="1701336412" sldId="321"/>
            <ac:spMk id="8" creationId="{1C35BCD2-B151-8F43-8075-DA76C8CD3BFD}"/>
          </ac:spMkLst>
        </pc:spChg>
        <pc:spChg chg="mod ord">
          <ac:chgData name="Minhyuk Sung" userId="7383d872-65b7-4091-bdc0-d548419df54b" providerId="ADAL" clId="{415E6496-4E66-1D4D-98B7-1BD4EE3740B3}" dt="2021-12-19T08:43:08.550" v="2136" actId="700"/>
          <ac:spMkLst>
            <pc:docMk/>
            <pc:sldMk cId="1701336412" sldId="321"/>
            <ac:spMk id="1381" creationId="{00000000-0000-0000-0000-000000000000}"/>
          </ac:spMkLst>
        </pc:spChg>
        <pc:picChg chg="add del mod modCrop">
          <ac:chgData name="Minhyuk Sung" userId="7383d872-65b7-4091-bdc0-d548419df54b" providerId="ADAL" clId="{415E6496-4E66-1D4D-98B7-1BD4EE3740B3}" dt="2021-12-19T08:43:09.221" v="2137" actId="478"/>
          <ac:picMkLst>
            <pc:docMk/>
            <pc:sldMk cId="1701336412" sldId="321"/>
            <ac:picMk id="2" creationId="{00000000-0000-0000-0000-000000000000}"/>
          </ac:picMkLst>
        </pc:picChg>
        <pc:picChg chg="add del mod">
          <ac:chgData name="Minhyuk Sung" userId="7383d872-65b7-4091-bdc0-d548419df54b" providerId="ADAL" clId="{415E6496-4E66-1D4D-98B7-1BD4EE3740B3}" dt="2021-12-19T08:43:09.221" v="2137" actId="478"/>
          <ac:picMkLst>
            <pc:docMk/>
            <pc:sldMk cId="1701336412" sldId="321"/>
            <ac:picMk id="3" creationId="{00000000-0000-0000-0000-000000000000}"/>
          </ac:picMkLst>
        </pc:picChg>
        <pc:picChg chg="add del mod">
          <ac:chgData name="Minhyuk Sung" userId="7383d872-65b7-4091-bdc0-d548419df54b" providerId="ADAL" clId="{415E6496-4E66-1D4D-98B7-1BD4EE3740B3}" dt="2021-12-19T08:43:08.022" v="2135"/>
          <ac:picMkLst>
            <pc:docMk/>
            <pc:sldMk cId="1701336412" sldId="321"/>
            <ac:picMk id="7" creationId="{01755BD4-1D69-7242-8D8C-1A594526D0F2}"/>
          </ac:picMkLst>
        </pc:picChg>
      </pc:sldChg>
      <pc:sldChg chg="modSp del mod">
        <pc:chgData name="Minhyuk Sung" userId="7383d872-65b7-4091-bdc0-d548419df54b" providerId="ADAL" clId="{415E6496-4E66-1D4D-98B7-1BD4EE3740B3}" dt="2021-12-19T08:47:46.416" v="2259" actId="2696"/>
        <pc:sldMkLst>
          <pc:docMk/>
          <pc:sldMk cId="1173197142" sldId="322"/>
        </pc:sldMkLst>
        <pc:spChg chg="mod">
          <ac:chgData name="Minhyuk Sung" userId="7383d872-65b7-4091-bdc0-d548419df54b" providerId="ADAL" clId="{415E6496-4E66-1D4D-98B7-1BD4EE3740B3}" dt="2021-12-19T08:36:53.260" v="2042" actId="6549"/>
          <ac:spMkLst>
            <pc:docMk/>
            <pc:sldMk cId="1173197142" sldId="322"/>
            <ac:spMk id="1386" creationId="{00000000-0000-0000-0000-000000000000}"/>
          </ac:spMkLst>
        </pc:spChg>
        <pc:picChg chg="mod">
          <ac:chgData name="Minhyuk Sung" userId="7383d872-65b7-4091-bdc0-d548419df54b" providerId="ADAL" clId="{415E6496-4E66-1D4D-98B7-1BD4EE3740B3}" dt="2021-12-19T08:38:01.789" v="2071"/>
          <ac:picMkLst>
            <pc:docMk/>
            <pc:sldMk cId="1173197142" sldId="322"/>
            <ac:picMk id="2" creationId="{00000000-0000-0000-0000-000000000000}"/>
          </ac:picMkLst>
        </pc:picChg>
      </pc:sldChg>
      <pc:sldChg chg="del">
        <pc:chgData name="Minhyuk Sung" userId="7383d872-65b7-4091-bdc0-d548419df54b" providerId="ADAL" clId="{415E6496-4E66-1D4D-98B7-1BD4EE3740B3}" dt="2021-12-19T08:39:45.519" v="2078" actId="2696"/>
        <pc:sldMkLst>
          <pc:docMk/>
          <pc:sldMk cId="1143188129" sldId="325"/>
        </pc:sldMkLst>
      </pc:sldChg>
      <pc:sldChg chg="modSp mod">
        <pc:chgData name="Minhyuk Sung" userId="7383d872-65b7-4091-bdc0-d548419df54b" providerId="ADAL" clId="{415E6496-4E66-1D4D-98B7-1BD4EE3740B3}" dt="2021-12-19T08:48:06.907" v="2260" actId="1076"/>
        <pc:sldMkLst>
          <pc:docMk/>
          <pc:sldMk cId="3247887877" sldId="327"/>
        </pc:sldMkLst>
        <pc:spChg chg="mod">
          <ac:chgData name="Minhyuk Sung" userId="7383d872-65b7-4091-bdc0-d548419df54b" providerId="ADAL" clId="{415E6496-4E66-1D4D-98B7-1BD4EE3740B3}" dt="2021-12-19T08:48:06.907" v="2260" actId="1076"/>
          <ac:spMkLst>
            <pc:docMk/>
            <pc:sldMk cId="3247887877" sldId="327"/>
            <ac:spMk id="1477" creationId="{00000000-0000-0000-0000-000000000000}"/>
          </ac:spMkLst>
        </pc:spChg>
      </pc:sldChg>
      <pc:sldChg chg="modSp mod">
        <pc:chgData name="Minhyuk Sung" userId="7383d872-65b7-4091-bdc0-d548419df54b" providerId="ADAL" clId="{415E6496-4E66-1D4D-98B7-1BD4EE3740B3}" dt="2021-12-19T08:39:33.592" v="2077" actId="6549"/>
        <pc:sldMkLst>
          <pc:docMk/>
          <pc:sldMk cId="1882655452" sldId="328"/>
        </pc:sldMkLst>
        <pc:spChg chg="mod">
          <ac:chgData name="Minhyuk Sung" userId="7383d872-65b7-4091-bdc0-d548419df54b" providerId="ADAL" clId="{415E6496-4E66-1D4D-98B7-1BD4EE3740B3}" dt="2021-12-19T08:39:33.592" v="2077" actId="6549"/>
          <ac:spMkLst>
            <pc:docMk/>
            <pc:sldMk cId="1882655452" sldId="328"/>
            <ac:spMk id="4" creationId="{E68E5A64-DF4E-A048-B74C-B40480013D42}"/>
          </ac:spMkLst>
        </pc:spChg>
      </pc:sldChg>
      <pc:sldChg chg="modSp mod">
        <pc:chgData name="Minhyuk Sung" userId="7383d872-65b7-4091-bdc0-d548419df54b" providerId="ADAL" clId="{415E6496-4E66-1D4D-98B7-1BD4EE3740B3}" dt="2021-12-19T08:48:20.180" v="2265" actId="6549"/>
        <pc:sldMkLst>
          <pc:docMk/>
          <pc:sldMk cId="2551282092" sldId="329"/>
        </pc:sldMkLst>
        <pc:spChg chg="mod">
          <ac:chgData name="Minhyuk Sung" userId="7383d872-65b7-4091-bdc0-d548419df54b" providerId="ADAL" clId="{415E6496-4E66-1D4D-98B7-1BD4EE3740B3}" dt="2021-12-19T08:48:20.180" v="2265" actId="6549"/>
          <ac:spMkLst>
            <pc:docMk/>
            <pc:sldMk cId="2551282092" sldId="329"/>
            <ac:spMk id="3" creationId="{32E2BEFD-E9FC-9C4C-86AC-F27270820D09}"/>
          </ac:spMkLst>
        </pc:spChg>
      </pc:sldChg>
      <pc:sldChg chg="addSp delSp modSp mod">
        <pc:chgData name="Minhyuk Sung" userId="7383d872-65b7-4091-bdc0-d548419df54b" providerId="ADAL" clId="{415E6496-4E66-1D4D-98B7-1BD4EE3740B3}" dt="2021-12-19T08:51:29.191" v="2272" actId="478"/>
        <pc:sldMkLst>
          <pc:docMk/>
          <pc:sldMk cId="1466343916" sldId="330"/>
        </pc:sldMkLst>
        <pc:spChg chg="del mod">
          <ac:chgData name="Minhyuk Sung" userId="7383d872-65b7-4091-bdc0-d548419df54b" providerId="ADAL" clId="{415E6496-4E66-1D4D-98B7-1BD4EE3740B3}" dt="2021-12-19T08:51:29.191" v="2272" actId="478"/>
          <ac:spMkLst>
            <pc:docMk/>
            <pc:sldMk cId="1466343916" sldId="330"/>
            <ac:spMk id="1489" creationId="{00000000-0000-0000-0000-000000000000}"/>
          </ac:spMkLst>
        </pc:spChg>
        <pc:spChg chg="del mod">
          <ac:chgData name="Minhyuk Sung" userId="7383d872-65b7-4091-bdc0-d548419df54b" providerId="ADAL" clId="{415E6496-4E66-1D4D-98B7-1BD4EE3740B3}" dt="2021-12-19T08:51:27.686" v="2271" actId="478"/>
          <ac:spMkLst>
            <pc:docMk/>
            <pc:sldMk cId="1466343916" sldId="330"/>
            <ac:spMk id="1490" creationId="{00000000-0000-0000-0000-000000000000}"/>
          </ac:spMkLst>
        </pc:spChg>
        <pc:spChg chg="mod">
          <ac:chgData name="Minhyuk Sung" userId="7383d872-65b7-4091-bdc0-d548419df54b" providerId="ADAL" clId="{415E6496-4E66-1D4D-98B7-1BD4EE3740B3}" dt="2021-12-19T08:48:34.130" v="2266" actId="164"/>
          <ac:spMkLst>
            <pc:docMk/>
            <pc:sldMk cId="1466343916" sldId="330"/>
            <ac:spMk id="1491" creationId="{00000000-0000-0000-0000-000000000000}"/>
          </ac:spMkLst>
        </pc:spChg>
        <pc:spChg chg="mod">
          <ac:chgData name="Minhyuk Sung" userId="7383d872-65b7-4091-bdc0-d548419df54b" providerId="ADAL" clId="{415E6496-4E66-1D4D-98B7-1BD4EE3740B3}" dt="2021-12-19T08:48:34.130" v="2266" actId="164"/>
          <ac:spMkLst>
            <pc:docMk/>
            <pc:sldMk cId="1466343916" sldId="330"/>
            <ac:spMk id="1492" creationId="{00000000-0000-0000-0000-000000000000}"/>
          </ac:spMkLst>
        </pc:spChg>
        <pc:spChg chg="mod">
          <ac:chgData name="Minhyuk Sung" userId="7383d872-65b7-4091-bdc0-d548419df54b" providerId="ADAL" clId="{415E6496-4E66-1D4D-98B7-1BD4EE3740B3}" dt="2021-12-19T08:48:34.130" v="2266" actId="164"/>
          <ac:spMkLst>
            <pc:docMk/>
            <pc:sldMk cId="1466343916" sldId="330"/>
            <ac:spMk id="1493" creationId="{00000000-0000-0000-0000-000000000000}"/>
          </ac:spMkLst>
        </pc:spChg>
        <pc:spChg chg="mod">
          <ac:chgData name="Minhyuk Sung" userId="7383d872-65b7-4091-bdc0-d548419df54b" providerId="ADAL" clId="{415E6496-4E66-1D4D-98B7-1BD4EE3740B3}" dt="2021-12-19T08:48:34.130" v="2266" actId="164"/>
          <ac:spMkLst>
            <pc:docMk/>
            <pc:sldMk cId="1466343916" sldId="330"/>
            <ac:spMk id="1494" creationId="{00000000-0000-0000-0000-000000000000}"/>
          </ac:spMkLst>
        </pc:spChg>
        <pc:spChg chg="mod">
          <ac:chgData name="Minhyuk Sung" userId="7383d872-65b7-4091-bdc0-d548419df54b" providerId="ADAL" clId="{415E6496-4E66-1D4D-98B7-1BD4EE3740B3}" dt="2021-12-19T08:48:34.130" v="2266" actId="164"/>
          <ac:spMkLst>
            <pc:docMk/>
            <pc:sldMk cId="1466343916" sldId="330"/>
            <ac:spMk id="1495" creationId="{00000000-0000-0000-0000-000000000000}"/>
          </ac:spMkLst>
        </pc:spChg>
        <pc:spChg chg="mod">
          <ac:chgData name="Minhyuk Sung" userId="7383d872-65b7-4091-bdc0-d548419df54b" providerId="ADAL" clId="{415E6496-4E66-1D4D-98B7-1BD4EE3740B3}" dt="2021-12-19T08:48:34.130" v="2266" actId="164"/>
          <ac:spMkLst>
            <pc:docMk/>
            <pc:sldMk cId="1466343916" sldId="330"/>
            <ac:spMk id="1496" creationId="{00000000-0000-0000-0000-000000000000}"/>
          </ac:spMkLst>
        </pc:spChg>
        <pc:grpChg chg="add mod">
          <ac:chgData name="Minhyuk Sung" userId="7383d872-65b7-4091-bdc0-d548419df54b" providerId="ADAL" clId="{415E6496-4E66-1D4D-98B7-1BD4EE3740B3}" dt="2021-12-19T08:48:39.619" v="2268" actId="1076"/>
          <ac:grpSpMkLst>
            <pc:docMk/>
            <pc:sldMk cId="1466343916" sldId="330"/>
            <ac:grpSpMk id="3" creationId="{08BEF51B-191A-8744-AFBC-01A57F943217}"/>
          </ac:grpSpMkLst>
        </pc:grpChg>
        <pc:picChg chg="mod">
          <ac:chgData name="Minhyuk Sung" userId="7383d872-65b7-4091-bdc0-d548419df54b" providerId="ADAL" clId="{415E6496-4E66-1D4D-98B7-1BD4EE3740B3}" dt="2021-12-19T08:48:34.130" v="2266" actId="164"/>
          <ac:picMkLst>
            <pc:docMk/>
            <pc:sldMk cId="1466343916" sldId="330"/>
            <ac:picMk id="1487" creationId="{00000000-0000-0000-0000-000000000000}"/>
          </ac:picMkLst>
        </pc:picChg>
      </pc:sldChg>
      <pc:sldChg chg="del">
        <pc:chgData name="Minhyuk Sung" userId="7383d872-65b7-4091-bdc0-d548419df54b" providerId="ADAL" clId="{415E6496-4E66-1D4D-98B7-1BD4EE3740B3}" dt="2021-12-19T06:25:43.304" v="36" actId="2696"/>
        <pc:sldMkLst>
          <pc:docMk/>
          <pc:sldMk cId="1399384028" sldId="331"/>
        </pc:sldMkLst>
      </pc:sldChg>
      <pc:sldChg chg="addSp delSp modSp mod modClrScheme chgLayout">
        <pc:chgData name="Minhyuk Sung" userId="7383d872-65b7-4091-bdc0-d548419df54b" providerId="ADAL" clId="{415E6496-4E66-1D4D-98B7-1BD4EE3740B3}" dt="2021-12-19T08:53:17.383" v="2310" actId="1076"/>
        <pc:sldMkLst>
          <pc:docMk/>
          <pc:sldMk cId="1544425124" sldId="333"/>
        </pc:sldMkLst>
        <pc:spChg chg="mod ord">
          <ac:chgData name="Minhyuk Sung" userId="7383d872-65b7-4091-bdc0-d548419df54b" providerId="ADAL" clId="{415E6496-4E66-1D4D-98B7-1BD4EE3740B3}" dt="2021-12-19T08:52:35.261" v="2288" actId="700"/>
          <ac:spMkLst>
            <pc:docMk/>
            <pc:sldMk cId="1544425124" sldId="333"/>
            <ac:spMk id="2" creationId="{316B8536-5A44-8647-80EB-F5B4C9B32AF9}"/>
          </ac:spMkLst>
        </pc:spChg>
        <pc:spChg chg="add mod ord">
          <ac:chgData name="Minhyuk Sung" userId="7383d872-65b7-4091-bdc0-d548419df54b" providerId="ADAL" clId="{415E6496-4E66-1D4D-98B7-1BD4EE3740B3}" dt="2021-12-19T08:52:59.897" v="2304" actId="20577"/>
          <ac:spMkLst>
            <pc:docMk/>
            <pc:sldMk cId="1544425124" sldId="333"/>
            <ac:spMk id="3" creationId="{28C1FE35-D5FA-0F42-AAA6-BAF28734B941}"/>
          </ac:spMkLst>
        </pc:spChg>
        <pc:spChg chg="mod ord">
          <ac:chgData name="Minhyuk Sung" userId="7383d872-65b7-4091-bdc0-d548419df54b" providerId="ADAL" clId="{415E6496-4E66-1D4D-98B7-1BD4EE3740B3}" dt="2021-12-19T08:52:35.261" v="2288" actId="700"/>
          <ac:spMkLst>
            <pc:docMk/>
            <pc:sldMk cId="1544425124" sldId="333"/>
            <ac:spMk id="1508" creationId="{00000000-0000-0000-0000-000000000000}"/>
          </ac:spMkLst>
        </pc:spChg>
        <pc:spChg chg="del mod">
          <ac:chgData name="Minhyuk Sung" userId="7383d872-65b7-4091-bdc0-d548419df54b" providerId="ADAL" clId="{415E6496-4E66-1D4D-98B7-1BD4EE3740B3}" dt="2021-12-19T08:52:33.363" v="2287" actId="478"/>
          <ac:spMkLst>
            <pc:docMk/>
            <pc:sldMk cId="1544425124" sldId="333"/>
            <ac:spMk id="1511" creationId="{00000000-0000-0000-0000-000000000000}"/>
          </ac:spMkLst>
        </pc:spChg>
        <pc:picChg chg="mod">
          <ac:chgData name="Minhyuk Sung" userId="7383d872-65b7-4091-bdc0-d548419df54b" providerId="ADAL" clId="{415E6496-4E66-1D4D-98B7-1BD4EE3740B3}" dt="2021-12-19T08:53:16.147" v="2309" actId="1076"/>
          <ac:picMkLst>
            <pc:docMk/>
            <pc:sldMk cId="1544425124" sldId="333"/>
            <ac:picMk id="1509" creationId="{00000000-0000-0000-0000-000000000000}"/>
          </ac:picMkLst>
        </pc:picChg>
        <pc:picChg chg="mod modCrop">
          <ac:chgData name="Minhyuk Sung" userId="7383d872-65b7-4091-bdc0-d548419df54b" providerId="ADAL" clId="{415E6496-4E66-1D4D-98B7-1BD4EE3740B3}" dt="2021-12-19T08:53:17.383" v="2310" actId="1076"/>
          <ac:picMkLst>
            <pc:docMk/>
            <pc:sldMk cId="1544425124" sldId="333"/>
            <ac:picMk id="1510" creationId="{00000000-0000-0000-0000-000000000000}"/>
          </ac:picMkLst>
        </pc:picChg>
      </pc:sldChg>
      <pc:sldChg chg="addSp delSp modSp mod modClrScheme chgLayout">
        <pc:chgData name="Minhyuk Sung" userId="7383d872-65b7-4091-bdc0-d548419df54b" providerId="ADAL" clId="{415E6496-4E66-1D4D-98B7-1BD4EE3740B3}" dt="2021-12-19T08:52:12.128" v="2284" actId="1076"/>
        <pc:sldMkLst>
          <pc:docMk/>
          <pc:sldMk cId="2446034192" sldId="334"/>
        </pc:sldMkLst>
        <pc:spChg chg="mod ord">
          <ac:chgData name="Minhyuk Sung" userId="7383d872-65b7-4091-bdc0-d548419df54b" providerId="ADAL" clId="{415E6496-4E66-1D4D-98B7-1BD4EE3740B3}" dt="2021-12-19T08:51:49.024" v="2275" actId="700"/>
          <ac:spMkLst>
            <pc:docMk/>
            <pc:sldMk cId="2446034192" sldId="334"/>
            <ac:spMk id="2" creationId="{F42C9ED6-1B15-D245-8497-E5DEA55C7A8B}"/>
          </ac:spMkLst>
        </pc:spChg>
        <pc:spChg chg="mod">
          <ac:chgData name="Minhyuk Sung" userId="7383d872-65b7-4091-bdc0-d548419df54b" providerId="ADAL" clId="{415E6496-4E66-1D4D-98B7-1BD4EE3740B3}" dt="2021-12-19T08:52:08.083" v="2282" actId="164"/>
          <ac:spMkLst>
            <pc:docMk/>
            <pc:sldMk cId="2446034192" sldId="334"/>
            <ac:spMk id="3" creationId="{3A82E4D1-4ADD-FF40-A03D-DEF486FCD2A0}"/>
          </ac:spMkLst>
        </pc:spChg>
        <pc:spChg chg="add mod ord">
          <ac:chgData name="Minhyuk Sung" userId="7383d872-65b7-4091-bdc0-d548419df54b" providerId="ADAL" clId="{415E6496-4E66-1D4D-98B7-1BD4EE3740B3}" dt="2021-12-19T08:51:59.539" v="2280" actId="2710"/>
          <ac:spMkLst>
            <pc:docMk/>
            <pc:sldMk cId="2446034192" sldId="334"/>
            <ac:spMk id="4" creationId="{A7F52480-A2C1-C244-B0C3-BD1E920C4971}"/>
          </ac:spMkLst>
        </pc:spChg>
        <pc:spChg chg="mod ord">
          <ac:chgData name="Minhyuk Sung" userId="7383d872-65b7-4091-bdc0-d548419df54b" providerId="ADAL" clId="{415E6496-4E66-1D4D-98B7-1BD4EE3740B3}" dt="2021-12-19T08:51:49.024" v="2275" actId="700"/>
          <ac:spMkLst>
            <pc:docMk/>
            <pc:sldMk cId="2446034192" sldId="334"/>
            <ac:spMk id="1513" creationId="{00000000-0000-0000-0000-000000000000}"/>
          </ac:spMkLst>
        </pc:spChg>
        <pc:spChg chg="del mod">
          <ac:chgData name="Minhyuk Sung" userId="7383d872-65b7-4091-bdc0-d548419df54b" providerId="ADAL" clId="{415E6496-4E66-1D4D-98B7-1BD4EE3740B3}" dt="2021-12-19T08:51:46.562" v="2274" actId="478"/>
          <ac:spMkLst>
            <pc:docMk/>
            <pc:sldMk cId="2446034192" sldId="334"/>
            <ac:spMk id="1515" creationId="{00000000-0000-0000-0000-000000000000}"/>
          </ac:spMkLst>
        </pc:spChg>
        <pc:grpChg chg="add mod">
          <ac:chgData name="Minhyuk Sung" userId="7383d872-65b7-4091-bdc0-d548419df54b" providerId="ADAL" clId="{415E6496-4E66-1D4D-98B7-1BD4EE3740B3}" dt="2021-12-19T08:52:12.128" v="2284" actId="1076"/>
          <ac:grpSpMkLst>
            <pc:docMk/>
            <pc:sldMk cId="2446034192" sldId="334"/>
            <ac:grpSpMk id="5" creationId="{FDC8682A-9615-E14F-83C6-117533A7F069}"/>
          </ac:grpSpMkLst>
        </pc:grpChg>
        <pc:picChg chg="mod">
          <ac:chgData name="Minhyuk Sung" userId="7383d872-65b7-4091-bdc0-d548419df54b" providerId="ADAL" clId="{415E6496-4E66-1D4D-98B7-1BD4EE3740B3}" dt="2021-12-19T08:52:08.083" v="2282" actId="164"/>
          <ac:picMkLst>
            <pc:docMk/>
            <pc:sldMk cId="2446034192" sldId="334"/>
            <ac:picMk id="7" creationId="{483E0273-9BC3-B04C-AFF5-12AA2E5ACD20}"/>
          </ac:picMkLst>
        </pc:picChg>
        <pc:picChg chg="mod">
          <ac:chgData name="Minhyuk Sung" userId="7383d872-65b7-4091-bdc0-d548419df54b" providerId="ADAL" clId="{415E6496-4E66-1D4D-98B7-1BD4EE3740B3}" dt="2021-12-19T08:52:01.350" v="2281" actId="1076"/>
          <ac:picMkLst>
            <pc:docMk/>
            <pc:sldMk cId="2446034192" sldId="334"/>
            <ac:picMk id="1514" creationId="{00000000-0000-0000-0000-000000000000}"/>
          </ac:picMkLst>
        </pc:picChg>
      </pc:sldChg>
      <pc:sldChg chg="modSp mod modShow">
        <pc:chgData name="Minhyuk Sung" userId="7383d872-65b7-4091-bdc0-d548419df54b" providerId="ADAL" clId="{415E6496-4E66-1D4D-98B7-1BD4EE3740B3}" dt="2021-12-23T02:43:38.062" v="2752" actId="729"/>
        <pc:sldMkLst>
          <pc:docMk/>
          <pc:sldMk cId="2459667832" sldId="344"/>
        </pc:sldMkLst>
        <pc:spChg chg="mod">
          <ac:chgData name="Minhyuk Sung" userId="7383d872-65b7-4091-bdc0-d548419df54b" providerId="ADAL" clId="{415E6496-4E66-1D4D-98B7-1BD4EE3740B3}" dt="2021-12-19T08:12:37.140" v="1586" actId="12788"/>
          <ac:spMkLst>
            <pc:docMk/>
            <pc:sldMk cId="2459667832" sldId="344"/>
            <ac:spMk id="1618"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20"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21"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22"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24"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25"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26"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27"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28"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29"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30"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31"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33"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34" creationId="{00000000-0000-0000-0000-000000000000}"/>
          </ac:spMkLst>
        </pc:spChg>
        <pc:spChg chg="mod">
          <ac:chgData name="Minhyuk Sung" userId="7383d872-65b7-4091-bdc0-d548419df54b" providerId="ADAL" clId="{415E6496-4E66-1D4D-98B7-1BD4EE3740B3}" dt="2021-12-19T08:12:04.626" v="1577" actId="12788"/>
          <ac:spMkLst>
            <pc:docMk/>
            <pc:sldMk cId="2459667832" sldId="344"/>
            <ac:spMk id="1635"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36"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37"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38"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39"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41"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42"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43"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45"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46"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47"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49"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50"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51"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52"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53"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54" creationId="{00000000-0000-0000-0000-000000000000}"/>
          </ac:spMkLst>
        </pc:spChg>
        <pc:spChg chg="mod">
          <ac:chgData name="Minhyuk Sung" userId="7383d872-65b7-4091-bdc0-d548419df54b" providerId="ADAL" clId="{415E6496-4E66-1D4D-98B7-1BD4EE3740B3}" dt="2021-12-19T08:12:04.626" v="1577" actId="12788"/>
          <ac:spMkLst>
            <pc:docMk/>
            <pc:sldMk cId="2459667832" sldId="344"/>
            <ac:spMk id="1655" creationId="{00000000-0000-0000-0000-000000000000}"/>
          </ac:spMkLst>
        </pc:spChg>
        <pc:spChg chg="mod">
          <ac:chgData name="Minhyuk Sung" userId="7383d872-65b7-4091-bdc0-d548419df54b" providerId="ADAL" clId="{415E6496-4E66-1D4D-98B7-1BD4EE3740B3}" dt="2021-12-19T08:12:26.413" v="1584" actId="1037"/>
          <ac:spMkLst>
            <pc:docMk/>
            <pc:sldMk cId="2459667832" sldId="344"/>
            <ac:spMk id="1656"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57" creationId="{00000000-0000-0000-0000-000000000000}"/>
          </ac:spMkLst>
        </pc:spChg>
        <pc:spChg chg="mod">
          <ac:chgData name="Minhyuk Sung" userId="7383d872-65b7-4091-bdc0-d548419df54b" providerId="ADAL" clId="{415E6496-4E66-1D4D-98B7-1BD4EE3740B3}" dt="2021-12-19T08:09:18.558" v="1514" actId="3064"/>
          <ac:spMkLst>
            <pc:docMk/>
            <pc:sldMk cId="2459667832" sldId="344"/>
            <ac:spMk id="1658"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60" creationId="{00000000-0000-0000-0000-000000000000}"/>
          </ac:spMkLst>
        </pc:spChg>
        <pc:spChg chg="mod">
          <ac:chgData name="Minhyuk Sung" userId="7383d872-65b7-4091-bdc0-d548419df54b" providerId="ADAL" clId="{415E6496-4E66-1D4D-98B7-1BD4EE3740B3}" dt="2021-12-19T08:10:40.858" v="1564" actId="1076"/>
          <ac:spMkLst>
            <pc:docMk/>
            <pc:sldMk cId="2459667832" sldId="344"/>
            <ac:spMk id="1661" creationId="{00000000-0000-0000-0000-000000000000}"/>
          </ac:spMkLst>
        </pc:spChg>
        <pc:grpChg chg="mod">
          <ac:chgData name="Minhyuk Sung" userId="7383d872-65b7-4091-bdc0-d548419df54b" providerId="ADAL" clId="{415E6496-4E66-1D4D-98B7-1BD4EE3740B3}" dt="2021-12-19T08:10:40.858" v="1564" actId="1076"/>
          <ac:grpSpMkLst>
            <pc:docMk/>
            <pc:sldMk cId="2459667832" sldId="344"/>
            <ac:grpSpMk id="1623" creationId="{00000000-0000-0000-0000-000000000000}"/>
          </ac:grpSpMkLst>
        </pc:grpChg>
        <pc:grpChg chg="mod">
          <ac:chgData name="Minhyuk Sung" userId="7383d872-65b7-4091-bdc0-d548419df54b" providerId="ADAL" clId="{415E6496-4E66-1D4D-98B7-1BD4EE3740B3}" dt="2021-12-19T08:10:40.858" v="1564" actId="1076"/>
          <ac:grpSpMkLst>
            <pc:docMk/>
            <pc:sldMk cId="2459667832" sldId="344"/>
            <ac:grpSpMk id="1632" creationId="{00000000-0000-0000-0000-000000000000}"/>
          </ac:grpSpMkLst>
        </pc:grpChg>
        <pc:grpChg chg="mod">
          <ac:chgData name="Minhyuk Sung" userId="7383d872-65b7-4091-bdc0-d548419df54b" providerId="ADAL" clId="{415E6496-4E66-1D4D-98B7-1BD4EE3740B3}" dt="2021-12-19T08:10:40.858" v="1564" actId="1076"/>
          <ac:grpSpMkLst>
            <pc:docMk/>
            <pc:sldMk cId="2459667832" sldId="344"/>
            <ac:grpSpMk id="1640" creationId="{00000000-0000-0000-0000-000000000000}"/>
          </ac:grpSpMkLst>
        </pc:grpChg>
        <pc:grpChg chg="mod">
          <ac:chgData name="Minhyuk Sung" userId="7383d872-65b7-4091-bdc0-d548419df54b" providerId="ADAL" clId="{415E6496-4E66-1D4D-98B7-1BD4EE3740B3}" dt="2021-12-19T08:10:40.858" v="1564" actId="1076"/>
          <ac:grpSpMkLst>
            <pc:docMk/>
            <pc:sldMk cId="2459667832" sldId="344"/>
            <ac:grpSpMk id="1644" creationId="{00000000-0000-0000-0000-000000000000}"/>
          </ac:grpSpMkLst>
        </pc:grpChg>
        <pc:grpChg chg="mod">
          <ac:chgData name="Minhyuk Sung" userId="7383d872-65b7-4091-bdc0-d548419df54b" providerId="ADAL" clId="{415E6496-4E66-1D4D-98B7-1BD4EE3740B3}" dt="2021-12-19T08:10:40.858" v="1564" actId="1076"/>
          <ac:grpSpMkLst>
            <pc:docMk/>
            <pc:sldMk cId="2459667832" sldId="344"/>
            <ac:grpSpMk id="1648" creationId="{00000000-0000-0000-0000-000000000000}"/>
          </ac:grpSpMkLst>
        </pc:grpChg>
        <pc:grpChg chg="mod">
          <ac:chgData name="Minhyuk Sung" userId="7383d872-65b7-4091-bdc0-d548419df54b" providerId="ADAL" clId="{415E6496-4E66-1D4D-98B7-1BD4EE3740B3}" dt="2021-12-19T08:10:40.858" v="1564" actId="1076"/>
          <ac:grpSpMkLst>
            <pc:docMk/>
            <pc:sldMk cId="2459667832" sldId="344"/>
            <ac:grpSpMk id="1659" creationId="{00000000-0000-0000-0000-000000000000}"/>
          </ac:grpSpMkLst>
        </pc:grpChg>
      </pc:sldChg>
      <pc:sldChg chg="addSp delSp modSp mod modClrScheme modShow chgLayout">
        <pc:chgData name="Minhyuk Sung" userId="7383d872-65b7-4091-bdc0-d548419df54b" providerId="ADAL" clId="{415E6496-4E66-1D4D-98B7-1BD4EE3740B3}" dt="2021-12-23T02:43:38.062" v="2752" actId="729"/>
        <pc:sldMkLst>
          <pc:docMk/>
          <pc:sldMk cId="3588754407" sldId="345"/>
        </pc:sldMkLst>
        <pc:spChg chg="mod ord">
          <ac:chgData name="Minhyuk Sung" userId="7383d872-65b7-4091-bdc0-d548419df54b" providerId="ADAL" clId="{415E6496-4E66-1D4D-98B7-1BD4EE3740B3}" dt="2021-12-19T08:12:46.895" v="1588" actId="700"/>
          <ac:spMkLst>
            <pc:docMk/>
            <pc:sldMk cId="3588754407" sldId="345"/>
            <ac:spMk id="2" creationId="{733E32DB-F9F6-E84E-ABC6-F6EF59D76033}"/>
          </ac:spMkLst>
        </pc:spChg>
        <pc:spChg chg="add del mod ord">
          <ac:chgData name="Minhyuk Sung" userId="7383d872-65b7-4091-bdc0-d548419df54b" providerId="ADAL" clId="{415E6496-4E66-1D4D-98B7-1BD4EE3740B3}" dt="2021-12-19T08:12:48.188" v="1589"/>
          <ac:spMkLst>
            <pc:docMk/>
            <pc:sldMk cId="3588754407" sldId="345"/>
            <ac:spMk id="3" creationId="{7856312B-D4AD-834E-938C-5D99AABB44A1}"/>
          </ac:spMkLst>
        </pc:spChg>
        <pc:spChg chg="mod ord">
          <ac:chgData name="Minhyuk Sung" userId="7383d872-65b7-4091-bdc0-d548419df54b" providerId="ADAL" clId="{415E6496-4E66-1D4D-98B7-1BD4EE3740B3}" dt="2021-12-19T08:12:46.895" v="1588" actId="700"/>
          <ac:spMkLst>
            <pc:docMk/>
            <pc:sldMk cId="3588754407" sldId="345"/>
            <ac:spMk id="1664" creationId="{00000000-0000-0000-0000-000000000000}"/>
          </ac:spMkLst>
        </pc:spChg>
        <pc:picChg chg="add mod">
          <ac:chgData name="Minhyuk Sung" userId="7383d872-65b7-4091-bdc0-d548419df54b" providerId="ADAL" clId="{415E6496-4E66-1D4D-98B7-1BD4EE3740B3}" dt="2021-12-19T08:12:48.188" v="1589"/>
          <ac:picMkLst>
            <pc:docMk/>
            <pc:sldMk cId="3588754407" sldId="345"/>
            <ac:picMk id="6" creationId="{66009AFA-CF1F-5246-B44A-A0126B8F9F4A}"/>
          </ac:picMkLst>
        </pc:picChg>
        <pc:picChg chg="del">
          <ac:chgData name="Minhyuk Sung" userId="7383d872-65b7-4091-bdc0-d548419df54b" providerId="ADAL" clId="{415E6496-4E66-1D4D-98B7-1BD4EE3740B3}" dt="2021-12-19T08:12:45.244" v="1587" actId="21"/>
          <ac:picMkLst>
            <pc:docMk/>
            <pc:sldMk cId="3588754407" sldId="345"/>
            <ac:picMk id="1663" creationId="{00000000-0000-0000-0000-000000000000}"/>
          </ac:picMkLst>
        </pc:picChg>
      </pc:sldChg>
      <pc:sldChg chg="modSp mod">
        <pc:chgData name="Minhyuk Sung" userId="7383d872-65b7-4091-bdc0-d548419df54b" providerId="ADAL" clId="{415E6496-4E66-1D4D-98B7-1BD4EE3740B3}" dt="2021-12-19T10:30:59.934" v="2607" actId="403"/>
        <pc:sldMkLst>
          <pc:docMk/>
          <pc:sldMk cId="391324245" sldId="347"/>
        </pc:sldMkLst>
        <pc:spChg chg="mod">
          <ac:chgData name="Minhyuk Sung" userId="7383d872-65b7-4091-bdc0-d548419df54b" providerId="ADAL" clId="{415E6496-4E66-1D4D-98B7-1BD4EE3740B3}" dt="2021-12-19T10:30:59.934" v="2607" actId="403"/>
          <ac:spMkLst>
            <pc:docMk/>
            <pc:sldMk cId="391324245" sldId="347"/>
            <ac:spMk id="2" creationId="{3A71FA84-A70D-1B4F-8BEB-B06360FFD56D}"/>
          </ac:spMkLst>
        </pc:spChg>
      </pc:sldChg>
      <pc:sldChg chg="modSp mod">
        <pc:chgData name="Minhyuk Sung" userId="7383d872-65b7-4091-bdc0-d548419df54b" providerId="ADAL" clId="{415E6496-4E66-1D4D-98B7-1BD4EE3740B3}" dt="2021-12-19T10:31:10.802" v="2608" actId="403"/>
        <pc:sldMkLst>
          <pc:docMk/>
          <pc:sldMk cId="3444596975" sldId="348"/>
        </pc:sldMkLst>
        <pc:spChg chg="mod">
          <ac:chgData name="Minhyuk Sung" userId="7383d872-65b7-4091-bdc0-d548419df54b" providerId="ADAL" clId="{415E6496-4E66-1D4D-98B7-1BD4EE3740B3}" dt="2021-12-19T10:31:10.802" v="2608" actId="403"/>
          <ac:spMkLst>
            <pc:docMk/>
            <pc:sldMk cId="3444596975" sldId="348"/>
            <ac:spMk id="7" creationId="{41982AD5-9E38-084F-8153-0E5A553BA172}"/>
          </ac:spMkLst>
        </pc:spChg>
      </pc:sldChg>
      <pc:sldChg chg="modSp mod">
        <pc:chgData name="Minhyuk Sung" userId="7383d872-65b7-4091-bdc0-d548419df54b" providerId="ADAL" clId="{415E6496-4E66-1D4D-98B7-1BD4EE3740B3}" dt="2021-12-19T09:06:25.205" v="2529" actId="207"/>
        <pc:sldMkLst>
          <pc:docMk/>
          <pc:sldMk cId="38453664" sldId="350"/>
        </pc:sldMkLst>
        <pc:spChg chg="mod">
          <ac:chgData name="Minhyuk Sung" userId="7383d872-65b7-4091-bdc0-d548419df54b" providerId="ADAL" clId="{415E6496-4E66-1D4D-98B7-1BD4EE3740B3}" dt="2021-12-19T09:06:25.205" v="2529" actId="207"/>
          <ac:spMkLst>
            <pc:docMk/>
            <pc:sldMk cId="38453664" sldId="350"/>
            <ac:spMk id="1519" creationId="{00000000-0000-0000-0000-000000000000}"/>
          </ac:spMkLst>
        </pc:spChg>
      </pc:sldChg>
      <pc:sldChg chg="modSp mod">
        <pc:chgData name="Minhyuk Sung" userId="7383d872-65b7-4091-bdc0-d548419df54b" providerId="ADAL" clId="{415E6496-4E66-1D4D-98B7-1BD4EE3740B3}" dt="2021-12-19T10:32:51.603" v="2625" actId="2711"/>
        <pc:sldMkLst>
          <pc:docMk/>
          <pc:sldMk cId="4279847148" sldId="356"/>
        </pc:sldMkLst>
        <pc:spChg chg="mod">
          <ac:chgData name="Minhyuk Sung" userId="7383d872-65b7-4091-bdc0-d548419df54b" providerId="ADAL" clId="{415E6496-4E66-1D4D-98B7-1BD4EE3740B3}" dt="2021-12-19T10:32:51.603" v="2625" actId="2711"/>
          <ac:spMkLst>
            <pc:docMk/>
            <pc:sldMk cId="4279847148" sldId="356"/>
            <ac:spMk id="5" creationId="{00162832-0B28-324E-AEE2-DE6D87FA33CB}"/>
          </ac:spMkLst>
        </pc:spChg>
      </pc:sldChg>
      <pc:sldChg chg="addSp delSp modSp mod modClrScheme chgLayout">
        <pc:chgData name="Minhyuk Sung" userId="7383d872-65b7-4091-bdc0-d548419df54b" providerId="ADAL" clId="{415E6496-4E66-1D4D-98B7-1BD4EE3740B3}" dt="2021-12-19T09:06:55.483" v="2537" actId="20577"/>
        <pc:sldMkLst>
          <pc:docMk/>
          <pc:sldMk cId="1138776896" sldId="357"/>
        </pc:sldMkLst>
        <pc:spChg chg="mod ord">
          <ac:chgData name="Minhyuk Sung" userId="7383d872-65b7-4091-bdc0-d548419df54b" providerId="ADAL" clId="{415E6496-4E66-1D4D-98B7-1BD4EE3740B3}" dt="2021-12-19T09:06:55.483" v="2537" actId="20577"/>
          <ac:spMkLst>
            <pc:docMk/>
            <pc:sldMk cId="1138776896" sldId="357"/>
            <ac:spMk id="2" creationId="{00000000-0000-0000-0000-000000000000}"/>
          </ac:spMkLst>
        </pc:spChg>
        <pc:spChg chg="del mod">
          <ac:chgData name="Minhyuk Sung" userId="7383d872-65b7-4091-bdc0-d548419df54b" providerId="ADAL" clId="{415E6496-4E66-1D4D-98B7-1BD4EE3740B3}" dt="2021-12-19T09:06:37.851" v="2531" actId="478"/>
          <ac:spMkLst>
            <pc:docMk/>
            <pc:sldMk cId="1138776896" sldId="357"/>
            <ac:spMk id="3" creationId="{00000000-0000-0000-0000-000000000000}"/>
          </ac:spMkLst>
        </pc:spChg>
        <pc:spChg chg="mod ord">
          <ac:chgData name="Minhyuk Sung" userId="7383d872-65b7-4091-bdc0-d548419df54b" providerId="ADAL" clId="{415E6496-4E66-1D4D-98B7-1BD4EE3740B3}" dt="2021-12-19T09:06:40.162" v="2532" actId="700"/>
          <ac:spMkLst>
            <pc:docMk/>
            <pc:sldMk cId="1138776896" sldId="357"/>
            <ac:spMk id="5" creationId="{3B578A6B-DCA0-4A41-8CA7-30C675715428}"/>
          </ac:spMkLst>
        </pc:spChg>
        <pc:spChg chg="add mod ord">
          <ac:chgData name="Minhyuk Sung" userId="7383d872-65b7-4091-bdc0-d548419df54b" providerId="ADAL" clId="{415E6496-4E66-1D4D-98B7-1BD4EE3740B3}" dt="2021-12-19T09:06:47.824" v="2536" actId="404"/>
          <ac:spMkLst>
            <pc:docMk/>
            <pc:sldMk cId="1138776896" sldId="357"/>
            <ac:spMk id="6" creationId="{2DC74805-9428-E64F-994B-D3718540F840}"/>
          </ac:spMkLst>
        </pc:spChg>
      </pc:sldChg>
      <pc:sldChg chg="addSp delSp modSp mod">
        <pc:chgData name="Minhyuk Sung" userId="7383d872-65b7-4091-bdc0-d548419df54b" providerId="ADAL" clId="{415E6496-4E66-1D4D-98B7-1BD4EE3740B3}" dt="2021-12-19T10:30:51.137" v="2606" actId="12"/>
        <pc:sldMkLst>
          <pc:docMk/>
          <pc:sldMk cId="190664239" sldId="389"/>
        </pc:sldMkLst>
        <pc:spChg chg="del">
          <ac:chgData name="Minhyuk Sung" userId="7383d872-65b7-4091-bdc0-d548419df54b" providerId="ADAL" clId="{415E6496-4E66-1D4D-98B7-1BD4EE3740B3}" dt="2021-12-19T10:30:40.331" v="2604" actId="478"/>
          <ac:spMkLst>
            <pc:docMk/>
            <pc:sldMk cId="190664239" sldId="389"/>
            <ac:spMk id="3" creationId="{00000000-0000-0000-0000-000000000000}"/>
          </ac:spMkLst>
        </pc:spChg>
        <pc:spChg chg="mod">
          <ac:chgData name="Minhyuk Sung" userId="7383d872-65b7-4091-bdc0-d548419df54b" providerId="ADAL" clId="{415E6496-4E66-1D4D-98B7-1BD4EE3740B3}" dt="2021-12-19T10:30:51.137" v="2606" actId="12"/>
          <ac:spMkLst>
            <pc:docMk/>
            <pc:sldMk cId="190664239" sldId="389"/>
            <ac:spMk id="11" creationId="{00000000-0000-0000-0000-000000000000}"/>
          </ac:spMkLst>
        </pc:spChg>
        <pc:spChg chg="add mod">
          <ac:chgData name="Minhyuk Sung" userId="7383d872-65b7-4091-bdc0-d548419df54b" providerId="ADAL" clId="{415E6496-4E66-1D4D-98B7-1BD4EE3740B3}" dt="2021-12-19T10:30:40.596" v="2605"/>
          <ac:spMkLst>
            <pc:docMk/>
            <pc:sldMk cId="190664239" sldId="389"/>
            <ac:spMk id="18" creationId="{3777E471-5B84-5744-9343-F6D0EE79EACE}"/>
          </ac:spMkLst>
        </pc:spChg>
        <pc:spChg chg="add mod">
          <ac:chgData name="Minhyuk Sung" userId="7383d872-65b7-4091-bdc0-d548419df54b" providerId="ADAL" clId="{415E6496-4E66-1D4D-98B7-1BD4EE3740B3}" dt="2021-12-19T10:30:40.596" v="2605"/>
          <ac:spMkLst>
            <pc:docMk/>
            <pc:sldMk cId="190664239" sldId="389"/>
            <ac:spMk id="20" creationId="{5981D697-4B60-4947-8804-5ED1064E9EFB}"/>
          </ac:spMkLst>
        </pc:spChg>
        <pc:spChg chg="add mod">
          <ac:chgData name="Minhyuk Sung" userId="7383d872-65b7-4091-bdc0-d548419df54b" providerId="ADAL" clId="{415E6496-4E66-1D4D-98B7-1BD4EE3740B3}" dt="2021-12-19T10:30:40.596" v="2605"/>
          <ac:spMkLst>
            <pc:docMk/>
            <pc:sldMk cId="190664239" sldId="389"/>
            <ac:spMk id="21" creationId="{CC2E43F6-255C-7F48-A8A9-6D08CAD7085F}"/>
          </ac:spMkLst>
        </pc:spChg>
        <pc:spChg chg="add mod">
          <ac:chgData name="Minhyuk Sung" userId="7383d872-65b7-4091-bdc0-d548419df54b" providerId="ADAL" clId="{415E6496-4E66-1D4D-98B7-1BD4EE3740B3}" dt="2021-12-19T10:30:40.596" v="2605"/>
          <ac:spMkLst>
            <pc:docMk/>
            <pc:sldMk cId="190664239" sldId="389"/>
            <ac:spMk id="22" creationId="{F2CD23CA-5B5F-D746-8E33-B83539CDAB05}"/>
          </ac:spMkLst>
        </pc:spChg>
        <pc:spChg chg="add mod">
          <ac:chgData name="Minhyuk Sung" userId="7383d872-65b7-4091-bdc0-d548419df54b" providerId="ADAL" clId="{415E6496-4E66-1D4D-98B7-1BD4EE3740B3}" dt="2021-12-19T10:30:40.596" v="2605"/>
          <ac:spMkLst>
            <pc:docMk/>
            <pc:sldMk cId="190664239" sldId="389"/>
            <ac:spMk id="24" creationId="{3D44E6F6-176B-4149-9AB7-093698C917A2}"/>
          </ac:spMkLst>
        </pc:spChg>
        <pc:spChg chg="del">
          <ac:chgData name="Minhyuk Sung" userId="7383d872-65b7-4091-bdc0-d548419df54b" providerId="ADAL" clId="{415E6496-4E66-1D4D-98B7-1BD4EE3740B3}" dt="2021-12-19T10:30:40.331" v="2604" actId="478"/>
          <ac:spMkLst>
            <pc:docMk/>
            <pc:sldMk cId="190664239" sldId="389"/>
            <ac:spMk id="377" creationId="{00000000-0000-0000-0000-000000000000}"/>
          </ac:spMkLst>
        </pc:spChg>
        <pc:spChg chg="del">
          <ac:chgData name="Minhyuk Sung" userId="7383d872-65b7-4091-bdc0-d548419df54b" providerId="ADAL" clId="{415E6496-4E66-1D4D-98B7-1BD4EE3740B3}" dt="2021-12-19T10:30:40.331" v="2604" actId="478"/>
          <ac:spMkLst>
            <pc:docMk/>
            <pc:sldMk cId="190664239" sldId="389"/>
            <ac:spMk id="378" creationId="{00000000-0000-0000-0000-000000000000}"/>
          </ac:spMkLst>
        </pc:spChg>
        <pc:spChg chg="del">
          <ac:chgData name="Minhyuk Sung" userId="7383d872-65b7-4091-bdc0-d548419df54b" providerId="ADAL" clId="{415E6496-4E66-1D4D-98B7-1BD4EE3740B3}" dt="2021-12-19T10:30:40.331" v="2604" actId="478"/>
          <ac:spMkLst>
            <pc:docMk/>
            <pc:sldMk cId="190664239" sldId="389"/>
            <ac:spMk id="379" creationId="{00000000-0000-0000-0000-000000000000}"/>
          </ac:spMkLst>
        </pc:spChg>
        <pc:spChg chg="del">
          <ac:chgData name="Minhyuk Sung" userId="7383d872-65b7-4091-bdc0-d548419df54b" providerId="ADAL" clId="{415E6496-4E66-1D4D-98B7-1BD4EE3740B3}" dt="2021-12-19T10:30:40.331" v="2604" actId="478"/>
          <ac:spMkLst>
            <pc:docMk/>
            <pc:sldMk cId="190664239" sldId="389"/>
            <ac:spMk id="380" creationId="{00000000-0000-0000-0000-000000000000}"/>
          </ac:spMkLst>
        </pc:spChg>
        <pc:picChg chg="del">
          <ac:chgData name="Minhyuk Sung" userId="7383d872-65b7-4091-bdc0-d548419df54b" providerId="ADAL" clId="{415E6496-4E66-1D4D-98B7-1BD4EE3740B3}" dt="2021-12-19T10:30:40.331" v="2604" actId="478"/>
          <ac:picMkLst>
            <pc:docMk/>
            <pc:sldMk cId="190664239" sldId="389"/>
            <ac:picMk id="2" creationId="{00000000-0000-0000-0000-000000000000}"/>
          </ac:picMkLst>
        </pc:picChg>
        <pc:picChg chg="add mod">
          <ac:chgData name="Minhyuk Sung" userId="7383d872-65b7-4091-bdc0-d548419df54b" providerId="ADAL" clId="{415E6496-4E66-1D4D-98B7-1BD4EE3740B3}" dt="2021-12-19T10:30:40.596" v="2605"/>
          <ac:picMkLst>
            <pc:docMk/>
            <pc:sldMk cId="190664239" sldId="389"/>
            <ac:picMk id="23" creationId="{84B11822-0E63-C646-BDEE-2AA9924C6205}"/>
          </ac:picMkLst>
        </pc:picChg>
      </pc:sldChg>
      <pc:sldChg chg="addSp delSp del mod">
        <pc:chgData name="Minhyuk Sung" userId="7383d872-65b7-4091-bdc0-d548419df54b" providerId="ADAL" clId="{415E6496-4E66-1D4D-98B7-1BD4EE3740B3}" dt="2021-12-19T06:32:52.737" v="230" actId="2696"/>
        <pc:sldMkLst>
          <pc:docMk/>
          <pc:sldMk cId="186280780" sldId="390"/>
        </pc:sldMkLst>
        <pc:spChg chg="add del">
          <ac:chgData name="Minhyuk Sung" userId="7383d872-65b7-4091-bdc0-d548419df54b" providerId="ADAL" clId="{415E6496-4E66-1D4D-98B7-1BD4EE3740B3}" dt="2021-12-19T06:32:19.669" v="150" actId="21"/>
          <ac:spMkLst>
            <pc:docMk/>
            <pc:sldMk cId="186280780" sldId="390"/>
            <ac:spMk id="7" creationId="{00000000-0000-0000-0000-000000000000}"/>
          </ac:spMkLst>
        </pc:spChg>
      </pc:sldChg>
      <pc:sldChg chg="del">
        <pc:chgData name="Minhyuk Sung" userId="7383d872-65b7-4091-bdc0-d548419df54b" providerId="ADAL" clId="{415E6496-4E66-1D4D-98B7-1BD4EE3740B3}" dt="2021-12-19T06:36:49.857" v="337" actId="2696"/>
        <pc:sldMkLst>
          <pc:docMk/>
          <pc:sldMk cId="2317278732" sldId="391"/>
        </pc:sldMkLst>
      </pc:sldChg>
      <pc:sldChg chg="del">
        <pc:chgData name="Minhyuk Sung" userId="7383d872-65b7-4091-bdc0-d548419df54b" providerId="ADAL" clId="{415E6496-4E66-1D4D-98B7-1BD4EE3740B3}" dt="2021-12-19T06:36:44.692" v="336" actId="2696"/>
        <pc:sldMkLst>
          <pc:docMk/>
          <pc:sldMk cId="3011362707" sldId="392"/>
        </pc:sldMkLst>
      </pc:sldChg>
      <pc:sldChg chg="addSp delSp modSp mod modClrScheme chgLayout">
        <pc:chgData name="Minhyuk Sung" userId="7383d872-65b7-4091-bdc0-d548419df54b" providerId="ADAL" clId="{415E6496-4E66-1D4D-98B7-1BD4EE3740B3}" dt="2021-12-19T07:25:02.879" v="847" actId="12788"/>
        <pc:sldMkLst>
          <pc:docMk/>
          <pc:sldMk cId="3667390827" sldId="395"/>
        </pc:sldMkLst>
        <pc:spChg chg="mod ord">
          <ac:chgData name="Minhyuk Sung" userId="7383d872-65b7-4091-bdc0-d548419df54b" providerId="ADAL" clId="{415E6496-4E66-1D4D-98B7-1BD4EE3740B3}" dt="2021-12-19T07:23:10.332" v="723" actId="700"/>
          <ac:spMkLst>
            <pc:docMk/>
            <pc:sldMk cId="3667390827" sldId="395"/>
            <ac:spMk id="2" creationId="{00000000-0000-0000-0000-000000000000}"/>
          </ac:spMkLst>
        </pc:spChg>
        <pc:spChg chg="mod ord">
          <ac:chgData name="Minhyuk Sung" userId="7383d872-65b7-4091-bdc0-d548419df54b" providerId="ADAL" clId="{415E6496-4E66-1D4D-98B7-1BD4EE3740B3}" dt="2021-12-19T07:23:10.332" v="723" actId="700"/>
          <ac:spMkLst>
            <pc:docMk/>
            <pc:sldMk cId="3667390827" sldId="395"/>
            <ac:spMk id="3" creationId="{D82C72A3-0705-4447-A297-E2F27812CF1D}"/>
          </ac:spMkLst>
        </pc:spChg>
        <pc:spChg chg="add mod ord">
          <ac:chgData name="Minhyuk Sung" userId="7383d872-65b7-4091-bdc0-d548419df54b" providerId="ADAL" clId="{415E6496-4E66-1D4D-98B7-1BD4EE3740B3}" dt="2021-12-19T07:24:54.834" v="844" actId="20577"/>
          <ac:spMkLst>
            <pc:docMk/>
            <pc:sldMk cId="3667390827" sldId="395"/>
            <ac:spMk id="5" creationId="{6F8ABE6F-45EF-C74A-BB27-90FC530D082D}"/>
          </ac:spMkLst>
        </pc:spChg>
        <pc:picChg chg="del">
          <ac:chgData name="Minhyuk Sung" userId="7383d872-65b7-4091-bdc0-d548419df54b" providerId="ADAL" clId="{415E6496-4E66-1D4D-98B7-1BD4EE3740B3}" dt="2021-12-19T07:23:08.667" v="722" actId="21"/>
          <ac:picMkLst>
            <pc:docMk/>
            <pc:sldMk cId="3667390827" sldId="395"/>
            <ac:picMk id="4" creationId="{00000000-0000-0000-0000-000000000000}"/>
          </ac:picMkLst>
        </pc:picChg>
        <pc:picChg chg="add mod modCrop">
          <ac:chgData name="Minhyuk Sung" userId="7383d872-65b7-4091-bdc0-d548419df54b" providerId="ADAL" clId="{415E6496-4E66-1D4D-98B7-1BD4EE3740B3}" dt="2021-12-19T07:25:02.879" v="847" actId="12788"/>
          <ac:picMkLst>
            <pc:docMk/>
            <pc:sldMk cId="3667390827" sldId="395"/>
            <ac:picMk id="6" creationId="{F4F9589E-24F5-334E-8571-8CF9EBDA93DB}"/>
          </ac:picMkLst>
        </pc:picChg>
      </pc:sldChg>
      <pc:sldChg chg="addSp delSp modSp mod modClrScheme chgLayout">
        <pc:chgData name="Minhyuk Sung" userId="7383d872-65b7-4091-bdc0-d548419df54b" providerId="ADAL" clId="{415E6496-4E66-1D4D-98B7-1BD4EE3740B3}" dt="2021-12-19T07:42:06.803" v="1096" actId="207"/>
        <pc:sldMkLst>
          <pc:docMk/>
          <pc:sldMk cId="2691571655" sldId="396"/>
        </pc:sldMkLst>
        <pc:spChg chg="mod ord">
          <ac:chgData name="Minhyuk Sung" userId="7383d872-65b7-4091-bdc0-d548419df54b" providerId="ADAL" clId="{415E6496-4E66-1D4D-98B7-1BD4EE3740B3}" dt="2021-12-19T07:38:31.874" v="1050" actId="700"/>
          <ac:spMkLst>
            <pc:docMk/>
            <pc:sldMk cId="2691571655" sldId="396"/>
            <ac:spMk id="2" creationId="{A0FE57A2-1011-5149-86C4-03C6D84A5BFE}"/>
          </ac:spMkLst>
        </pc:spChg>
        <pc:spChg chg="add del mod ord">
          <ac:chgData name="Minhyuk Sung" userId="7383d872-65b7-4091-bdc0-d548419df54b" providerId="ADAL" clId="{415E6496-4E66-1D4D-98B7-1BD4EE3740B3}" dt="2021-12-19T07:38:40.788" v="1053"/>
          <ac:spMkLst>
            <pc:docMk/>
            <pc:sldMk cId="2691571655" sldId="396"/>
            <ac:spMk id="3" creationId="{C9B0456B-523B-5B4C-9893-A1DB6BBC0B37}"/>
          </ac:spMkLst>
        </pc:spChg>
        <pc:spChg chg="add mod">
          <ac:chgData name="Minhyuk Sung" userId="7383d872-65b7-4091-bdc0-d548419df54b" providerId="ADAL" clId="{415E6496-4E66-1D4D-98B7-1BD4EE3740B3}" dt="2021-12-19T07:42:06.803" v="1096" actId="207"/>
          <ac:spMkLst>
            <pc:docMk/>
            <pc:sldMk cId="2691571655" sldId="396"/>
            <ac:spMk id="4" creationId="{B1595165-F332-5643-9A53-8C806B5F0A1B}"/>
          </ac:spMkLst>
        </pc:spChg>
        <pc:spChg chg="add mod">
          <ac:chgData name="Minhyuk Sung" userId="7383d872-65b7-4091-bdc0-d548419df54b" providerId="ADAL" clId="{415E6496-4E66-1D4D-98B7-1BD4EE3740B3}" dt="2021-12-19T07:41:06.955" v="1090" actId="207"/>
          <ac:spMkLst>
            <pc:docMk/>
            <pc:sldMk cId="2691571655" sldId="396"/>
            <ac:spMk id="9" creationId="{CFBA04D3-06B8-164C-9365-61C7FF5C488C}"/>
          </ac:spMkLst>
        </pc:spChg>
        <pc:spChg chg="mod ord">
          <ac:chgData name="Minhyuk Sung" userId="7383d872-65b7-4091-bdc0-d548419df54b" providerId="ADAL" clId="{415E6496-4E66-1D4D-98B7-1BD4EE3740B3}" dt="2021-12-19T07:38:31.874" v="1050" actId="700"/>
          <ac:spMkLst>
            <pc:docMk/>
            <pc:sldMk cId="2691571655" sldId="396"/>
            <ac:spMk id="738" creationId="{00000000-0000-0000-0000-000000000000}"/>
          </ac:spMkLst>
        </pc:spChg>
        <pc:picChg chg="del">
          <ac:chgData name="Minhyuk Sung" userId="7383d872-65b7-4091-bdc0-d548419df54b" providerId="ADAL" clId="{415E6496-4E66-1D4D-98B7-1BD4EE3740B3}" dt="2021-12-19T07:37:19.309" v="1049" actId="478"/>
          <ac:picMkLst>
            <pc:docMk/>
            <pc:sldMk cId="2691571655" sldId="396"/>
            <ac:picMk id="739" creationId="{00000000-0000-0000-0000-000000000000}"/>
          </ac:picMkLst>
        </pc:picChg>
        <pc:picChg chg="add del mod">
          <ac:chgData name="Minhyuk Sung" userId="7383d872-65b7-4091-bdc0-d548419df54b" providerId="ADAL" clId="{415E6496-4E66-1D4D-98B7-1BD4EE3740B3}" dt="2021-12-19T07:38:34.091" v="1052"/>
          <ac:picMkLst>
            <pc:docMk/>
            <pc:sldMk cId="2691571655" sldId="396"/>
            <ac:picMk id="1026" creationId="{F6523E07-85AB-A34A-AE81-146A05CA5B1D}"/>
          </ac:picMkLst>
        </pc:picChg>
        <pc:picChg chg="add mod">
          <ac:chgData name="Minhyuk Sung" userId="7383d872-65b7-4091-bdc0-d548419df54b" providerId="ADAL" clId="{415E6496-4E66-1D4D-98B7-1BD4EE3740B3}" dt="2021-12-19T07:39:32.946" v="1064" actId="1076"/>
          <ac:picMkLst>
            <pc:docMk/>
            <pc:sldMk cId="2691571655" sldId="396"/>
            <ac:picMk id="1028" creationId="{19F38055-23ED-094E-92FC-AB53960DE5AA}"/>
          </ac:picMkLst>
        </pc:picChg>
      </pc:sldChg>
      <pc:sldChg chg="del">
        <pc:chgData name="Minhyuk Sung" userId="7383d872-65b7-4091-bdc0-d548419df54b" providerId="ADAL" clId="{415E6496-4E66-1D4D-98B7-1BD4EE3740B3}" dt="2021-12-19T07:42:42.583" v="1101" actId="2696"/>
        <pc:sldMkLst>
          <pc:docMk/>
          <pc:sldMk cId="239846232" sldId="397"/>
        </pc:sldMkLst>
      </pc:sldChg>
      <pc:sldChg chg="del">
        <pc:chgData name="Minhyuk Sung" userId="7383d872-65b7-4091-bdc0-d548419df54b" providerId="ADAL" clId="{415E6496-4E66-1D4D-98B7-1BD4EE3740B3}" dt="2021-12-19T07:43:22.292" v="1113" actId="2696"/>
        <pc:sldMkLst>
          <pc:docMk/>
          <pc:sldMk cId="1617816457" sldId="398"/>
        </pc:sldMkLst>
      </pc:sldChg>
      <pc:sldChg chg="del">
        <pc:chgData name="Minhyuk Sung" userId="7383d872-65b7-4091-bdc0-d548419df54b" providerId="ADAL" clId="{415E6496-4E66-1D4D-98B7-1BD4EE3740B3}" dt="2021-12-19T07:45:06.128" v="1124" actId="2696"/>
        <pc:sldMkLst>
          <pc:docMk/>
          <pc:sldMk cId="700561939" sldId="399"/>
        </pc:sldMkLst>
      </pc:sldChg>
      <pc:sldChg chg="del">
        <pc:chgData name="Minhyuk Sung" userId="7383d872-65b7-4091-bdc0-d548419df54b" providerId="ADAL" clId="{415E6496-4E66-1D4D-98B7-1BD4EE3740B3}" dt="2021-12-19T07:45:23.507" v="1128" actId="2696"/>
        <pc:sldMkLst>
          <pc:docMk/>
          <pc:sldMk cId="728079969" sldId="400"/>
        </pc:sldMkLst>
      </pc:sldChg>
      <pc:sldChg chg="del">
        <pc:chgData name="Minhyuk Sung" userId="7383d872-65b7-4091-bdc0-d548419df54b" providerId="ADAL" clId="{415E6496-4E66-1D4D-98B7-1BD4EE3740B3}" dt="2021-12-19T07:46:05.281" v="1139" actId="2696"/>
        <pc:sldMkLst>
          <pc:docMk/>
          <pc:sldMk cId="3719228419" sldId="401"/>
        </pc:sldMkLst>
      </pc:sldChg>
      <pc:sldChg chg="del">
        <pc:chgData name="Minhyuk Sung" userId="7383d872-65b7-4091-bdc0-d548419df54b" providerId="ADAL" clId="{415E6496-4E66-1D4D-98B7-1BD4EE3740B3}" dt="2021-12-19T07:46:40.224" v="1145" actId="2696"/>
        <pc:sldMkLst>
          <pc:docMk/>
          <pc:sldMk cId="913463958" sldId="402"/>
        </pc:sldMkLst>
      </pc:sldChg>
      <pc:sldChg chg="del">
        <pc:chgData name="Minhyuk Sung" userId="7383d872-65b7-4091-bdc0-d548419df54b" providerId="ADAL" clId="{415E6496-4E66-1D4D-98B7-1BD4EE3740B3}" dt="2021-12-19T07:47:59.976" v="1163" actId="2696"/>
        <pc:sldMkLst>
          <pc:docMk/>
          <pc:sldMk cId="3847329040" sldId="403"/>
        </pc:sldMkLst>
      </pc:sldChg>
      <pc:sldChg chg="delSp del mod">
        <pc:chgData name="Minhyuk Sung" userId="7383d872-65b7-4091-bdc0-d548419df54b" providerId="ADAL" clId="{415E6496-4E66-1D4D-98B7-1BD4EE3740B3}" dt="2021-12-19T07:48:44.717" v="1191" actId="2696"/>
        <pc:sldMkLst>
          <pc:docMk/>
          <pc:sldMk cId="2538158253" sldId="404"/>
        </pc:sldMkLst>
        <pc:spChg chg="del">
          <ac:chgData name="Minhyuk Sung" userId="7383d872-65b7-4091-bdc0-d548419df54b" providerId="ADAL" clId="{415E6496-4E66-1D4D-98B7-1BD4EE3740B3}" dt="2021-12-19T07:48:21.341" v="1169" actId="21"/>
          <ac:spMkLst>
            <pc:docMk/>
            <pc:sldMk cId="2538158253" sldId="404"/>
            <ac:spMk id="19" creationId="{00E2FA83-2F2D-5746-ADAD-C7D4BE93975F}"/>
          </ac:spMkLst>
        </pc:spChg>
      </pc:sldChg>
      <pc:sldChg chg="addSp delSp modSp mod modClrScheme delAnim chgLayout">
        <pc:chgData name="Minhyuk Sung" userId="7383d872-65b7-4091-bdc0-d548419df54b" providerId="ADAL" clId="{415E6496-4E66-1D4D-98B7-1BD4EE3740B3}" dt="2021-12-19T07:59:13.191" v="1358" actId="1076"/>
        <pc:sldMkLst>
          <pc:docMk/>
          <pc:sldMk cId="2804832779" sldId="408"/>
        </pc:sldMkLst>
        <pc:spChg chg="mod ord">
          <ac:chgData name="Minhyuk Sung" userId="7383d872-65b7-4091-bdc0-d548419df54b" providerId="ADAL" clId="{415E6496-4E66-1D4D-98B7-1BD4EE3740B3}" dt="2021-12-19T07:56:53.039" v="1312" actId="700"/>
          <ac:spMkLst>
            <pc:docMk/>
            <pc:sldMk cId="2804832779" sldId="408"/>
            <ac:spMk id="2" creationId="{9F59C73A-8871-1A43-8D1F-F68AFA8FA4C6}"/>
          </ac:spMkLst>
        </pc:spChg>
        <pc:spChg chg="del mod">
          <ac:chgData name="Minhyuk Sung" userId="7383d872-65b7-4091-bdc0-d548419df54b" providerId="ADAL" clId="{415E6496-4E66-1D4D-98B7-1BD4EE3740B3}" dt="2021-12-19T07:56:51.189" v="1311" actId="478"/>
          <ac:spMkLst>
            <pc:docMk/>
            <pc:sldMk cId="2804832779" sldId="408"/>
            <ac:spMk id="3" creationId="{F89258CE-CFC3-9E48-9389-4F55771B0F1A}"/>
          </ac:spMkLst>
        </pc:spChg>
        <pc:spChg chg="add mod ord">
          <ac:chgData name="Minhyuk Sung" userId="7383d872-65b7-4091-bdc0-d548419df54b" providerId="ADAL" clId="{415E6496-4E66-1D4D-98B7-1BD4EE3740B3}" dt="2021-12-19T07:57:19.946" v="1327" actId="20577"/>
          <ac:spMkLst>
            <pc:docMk/>
            <pc:sldMk cId="2804832779" sldId="408"/>
            <ac:spMk id="4" creationId="{9359F030-AC5A-1E4C-A0F1-F8FDB44EA92C}"/>
          </ac:spMkLst>
        </pc:spChg>
        <pc:spChg chg="add mod">
          <ac:chgData name="Minhyuk Sung" userId="7383d872-65b7-4091-bdc0-d548419df54b" providerId="ADAL" clId="{415E6496-4E66-1D4D-98B7-1BD4EE3740B3}" dt="2021-12-19T07:57:54.541" v="1336" actId="14100"/>
          <ac:spMkLst>
            <pc:docMk/>
            <pc:sldMk cId="2804832779" sldId="408"/>
            <ac:spMk id="8" creationId="{73DAB099-D9E6-4F41-98D2-6F4C2A4906D2}"/>
          </ac:spMkLst>
        </pc:spChg>
        <pc:spChg chg="add mod">
          <ac:chgData name="Minhyuk Sung" userId="7383d872-65b7-4091-bdc0-d548419df54b" providerId="ADAL" clId="{415E6496-4E66-1D4D-98B7-1BD4EE3740B3}" dt="2021-12-19T07:58:04.011" v="1338" actId="1076"/>
          <ac:spMkLst>
            <pc:docMk/>
            <pc:sldMk cId="2804832779" sldId="408"/>
            <ac:spMk id="9" creationId="{18706505-277F-DC4C-8747-022072397726}"/>
          </ac:spMkLst>
        </pc:spChg>
        <pc:spChg chg="mod ord">
          <ac:chgData name="Minhyuk Sung" userId="7383d872-65b7-4091-bdc0-d548419df54b" providerId="ADAL" clId="{415E6496-4E66-1D4D-98B7-1BD4EE3740B3}" dt="2021-12-19T07:56:53.039" v="1312" actId="700"/>
          <ac:spMkLst>
            <pc:docMk/>
            <pc:sldMk cId="2804832779" sldId="408"/>
            <ac:spMk id="914" creationId="{00000000-0000-0000-0000-000000000000}"/>
          </ac:spMkLst>
        </pc:spChg>
        <pc:spChg chg="mod">
          <ac:chgData name="Minhyuk Sung" userId="7383d872-65b7-4091-bdc0-d548419df54b" providerId="ADAL" clId="{415E6496-4E66-1D4D-98B7-1BD4EE3740B3}" dt="2021-12-19T07:58:24.897" v="1353" actId="1076"/>
          <ac:spMkLst>
            <pc:docMk/>
            <pc:sldMk cId="2804832779" sldId="408"/>
            <ac:spMk id="916" creationId="{00000000-0000-0000-0000-000000000000}"/>
          </ac:spMkLst>
        </pc:spChg>
        <pc:picChg chg="mod">
          <ac:chgData name="Minhyuk Sung" userId="7383d872-65b7-4091-bdc0-d548419df54b" providerId="ADAL" clId="{415E6496-4E66-1D4D-98B7-1BD4EE3740B3}" dt="2021-12-19T07:59:13.191" v="1358" actId="1076"/>
          <ac:picMkLst>
            <pc:docMk/>
            <pc:sldMk cId="2804832779" sldId="408"/>
            <ac:picMk id="7" creationId="{AF7A9354-5B55-8F49-A435-1CAB80E25380}"/>
          </ac:picMkLst>
        </pc:picChg>
      </pc:sldChg>
      <pc:sldChg chg="modSp mod">
        <pc:chgData name="Minhyuk Sung" userId="7383d872-65b7-4091-bdc0-d548419df54b" providerId="ADAL" clId="{415E6496-4E66-1D4D-98B7-1BD4EE3740B3}" dt="2021-12-19T08:11:29.718" v="1575" actId="1076"/>
        <pc:sldMkLst>
          <pc:docMk/>
          <pc:sldMk cId="2630292329" sldId="410"/>
        </pc:sldMkLst>
        <pc:spChg chg="mod">
          <ac:chgData name="Minhyuk Sung" userId="7383d872-65b7-4091-bdc0-d548419df54b" providerId="ADAL" clId="{415E6496-4E66-1D4D-98B7-1BD4EE3740B3}" dt="2021-12-19T08:11:24.787" v="1573" actId="12788"/>
          <ac:spMkLst>
            <pc:docMk/>
            <pc:sldMk cId="2630292329" sldId="410"/>
            <ac:spMk id="5" creationId="{00000000-0000-0000-0000-000000000000}"/>
          </ac:spMkLst>
        </pc:spChg>
        <pc:picChg chg="mod">
          <ac:chgData name="Minhyuk Sung" userId="7383d872-65b7-4091-bdc0-d548419df54b" providerId="ADAL" clId="{415E6496-4E66-1D4D-98B7-1BD4EE3740B3}" dt="2021-12-19T08:11:29.718" v="1575" actId="1076"/>
          <ac:picMkLst>
            <pc:docMk/>
            <pc:sldMk cId="2630292329" sldId="410"/>
            <ac:picMk id="4" creationId="{00000000-0000-0000-0000-000000000000}"/>
          </ac:picMkLst>
        </pc:picChg>
      </pc:sldChg>
      <pc:sldChg chg="addSp delSp modSp mod modClrScheme chgLayout">
        <pc:chgData name="Minhyuk Sung" userId="7383d872-65b7-4091-bdc0-d548419df54b" providerId="ADAL" clId="{415E6496-4E66-1D4D-98B7-1BD4EE3740B3}" dt="2021-12-19T08:27:50.490" v="1900" actId="1076"/>
        <pc:sldMkLst>
          <pc:docMk/>
          <pc:sldMk cId="1412141433" sldId="411"/>
        </pc:sldMkLst>
        <pc:spChg chg="mod ord">
          <ac:chgData name="Minhyuk Sung" userId="7383d872-65b7-4091-bdc0-d548419df54b" providerId="ADAL" clId="{415E6496-4E66-1D4D-98B7-1BD4EE3740B3}" dt="2021-12-19T08:27:24.298" v="1890" actId="700"/>
          <ac:spMkLst>
            <pc:docMk/>
            <pc:sldMk cId="1412141433" sldId="411"/>
            <ac:spMk id="2" creationId="{00000000-0000-0000-0000-000000000000}"/>
          </ac:spMkLst>
        </pc:spChg>
        <pc:spChg chg="mod ord">
          <ac:chgData name="Minhyuk Sung" userId="7383d872-65b7-4091-bdc0-d548419df54b" providerId="ADAL" clId="{415E6496-4E66-1D4D-98B7-1BD4EE3740B3}" dt="2021-12-19T08:27:24.298" v="1890" actId="700"/>
          <ac:spMkLst>
            <pc:docMk/>
            <pc:sldMk cId="1412141433" sldId="411"/>
            <ac:spMk id="3" creationId="{1F1294C4-8E4E-8E42-86D9-31DB4AED9574}"/>
          </ac:spMkLst>
        </pc:spChg>
        <pc:spChg chg="del mod">
          <ac:chgData name="Minhyuk Sung" userId="7383d872-65b7-4091-bdc0-d548419df54b" providerId="ADAL" clId="{415E6496-4E66-1D4D-98B7-1BD4EE3740B3}" dt="2021-12-19T08:27:20.939" v="1889" actId="478"/>
          <ac:spMkLst>
            <pc:docMk/>
            <pc:sldMk cId="1412141433" sldId="411"/>
            <ac:spMk id="5" creationId="{00000000-0000-0000-0000-000000000000}"/>
          </ac:spMkLst>
        </pc:spChg>
        <pc:spChg chg="mod">
          <ac:chgData name="Minhyuk Sung" userId="7383d872-65b7-4091-bdc0-d548419df54b" providerId="ADAL" clId="{415E6496-4E66-1D4D-98B7-1BD4EE3740B3}" dt="2021-12-19T08:27:50.490" v="1900" actId="1076"/>
          <ac:spMkLst>
            <pc:docMk/>
            <pc:sldMk cId="1412141433" sldId="411"/>
            <ac:spMk id="6" creationId="{00000000-0000-0000-0000-000000000000}"/>
          </ac:spMkLst>
        </pc:spChg>
        <pc:spChg chg="add mod ord">
          <ac:chgData name="Minhyuk Sung" userId="7383d872-65b7-4091-bdc0-d548419df54b" providerId="ADAL" clId="{415E6496-4E66-1D4D-98B7-1BD4EE3740B3}" dt="2021-12-19T08:27:39.133" v="1898" actId="12"/>
          <ac:spMkLst>
            <pc:docMk/>
            <pc:sldMk cId="1412141433" sldId="411"/>
            <ac:spMk id="8" creationId="{26D897D3-DA89-9048-868F-E890D976562E}"/>
          </ac:spMkLst>
        </pc:spChg>
        <pc:picChg chg="mod">
          <ac:chgData name="Minhyuk Sung" userId="7383d872-65b7-4091-bdc0-d548419df54b" providerId="ADAL" clId="{415E6496-4E66-1D4D-98B7-1BD4EE3740B3}" dt="2021-12-19T08:27:46.206" v="1899" actId="1076"/>
          <ac:picMkLst>
            <pc:docMk/>
            <pc:sldMk cId="1412141433" sldId="411"/>
            <ac:picMk id="4" creationId="{00000000-0000-0000-0000-000000000000}"/>
          </ac:picMkLst>
        </pc:picChg>
        <pc:picChg chg="mod">
          <ac:chgData name="Minhyuk Sung" userId="7383d872-65b7-4091-bdc0-d548419df54b" providerId="ADAL" clId="{415E6496-4E66-1D4D-98B7-1BD4EE3740B3}" dt="2021-12-19T08:27:46.206" v="1899" actId="1076"/>
          <ac:picMkLst>
            <pc:docMk/>
            <pc:sldMk cId="1412141433" sldId="411"/>
            <ac:picMk id="7" creationId="{00000000-0000-0000-0000-000000000000}"/>
          </ac:picMkLst>
        </pc:picChg>
      </pc:sldChg>
      <pc:sldChg chg="modSp mod">
        <pc:chgData name="Minhyuk Sung" userId="7383d872-65b7-4091-bdc0-d548419df54b" providerId="ADAL" clId="{415E6496-4E66-1D4D-98B7-1BD4EE3740B3}" dt="2021-12-19T08:28:58.399" v="1905" actId="1440"/>
        <pc:sldMkLst>
          <pc:docMk/>
          <pc:sldMk cId="79575068" sldId="412"/>
        </pc:sldMkLst>
        <pc:spChg chg="mod">
          <ac:chgData name="Minhyuk Sung" userId="7383d872-65b7-4091-bdc0-d548419df54b" providerId="ADAL" clId="{415E6496-4E66-1D4D-98B7-1BD4EE3740B3}" dt="2021-12-19T08:28:30.041" v="1902" actId="20577"/>
          <ac:spMkLst>
            <pc:docMk/>
            <pc:sldMk cId="79575068" sldId="412"/>
            <ac:spMk id="4" creationId="{19F8D138-6162-074F-942B-C787B47F2072}"/>
          </ac:spMkLst>
        </pc:spChg>
        <pc:picChg chg="mod">
          <ac:chgData name="Minhyuk Sung" userId="7383d872-65b7-4091-bdc0-d548419df54b" providerId="ADAL" clId="{415E6496-4E66-1D4D-98B7-1BD4EE3740B3}" dt="2021-12-19T08:28:58.399" v="1905" actId="1440"/>
          <ac:picMkLst>
            <pc:docMk/>
            <pc:sldMk cId="79575068" sldId="412"/>
            <ac:picMk id="2" creationId="{00000000-0000-0000-0000-000000000000}"/>
          </ac:picMkLst>
        </pc:picChg>
      </pc:sldChg>
      <pc:sldChg chg="addSp delSp modSp mod modClrScheme chgLayout">
        <pc:chgData name="Minhyuk Sung" userId="7383d872-65b7-4091-bdc0-d548419df54b" providerId="ADAL" clId="{415E6496-4E66-1D4D-98B7-1BD4EE3740B3}" dt="2021-12-19T08:41:07.539" v="2129" actId="20577"/>
        <pc:sldMkLst>
          <pc:docMk/>
          <pc:sldMk cId="1278865570" sldId="413"/>
        </pc:sldMkLst>
        <pc:spChg chg="mod ord">
          <ac:chgData name="Minhyuk Sung" userId="7383d872-65b7-4091-bdc0-d548419df54b" providerId="ADAL" clId="{415E6496-4E66-1D4D-98B7-1BD4EE3740B3}" dt="2021-12-19T08:40:14.556" v="2090" actId="700"/>
          <ac:spMkLst>
            <pc:docMk/>
            <pc:sldMk cId="1278865570" sldId="413"/>
            <ac:spMk id="2" creationId="{F761CFE3-31AA-2C4D-BBDE-33BE39B3FCFF}"/>
          </ac:spMkLst>
        </pc:spChg>
        <pc:spChg chg="add mod ord">
          <ac:chgData name="Minhyuk Sung" userId="7383d872-65b7-4091-bdc0-d548419df54b" providerId="ADAL" clId="{415E6496-4E66-1D4D-98B7-1BD4EE3740B3}" dt="2021-12-19T08:41:07.539" v="2129" actId="20577"/>
          <ac:spMkLst>
            <pc:docMk/>
            <pc:sldMk cId="1278865570" sldId="413"/>
            <ac:spMk id="3" creationId="{EBCF7A16-3D63-1242-A845-FB21BC834885}"/>
          </ac:spMkLst>
        </pc:spChg>
        <pc:spChg chg="mod ord">
          <ac:chgData name="Minhyuk Sung" userId="7383d872-65b7-4091-bdc0-d548419df54b" providerId="ADAL" clId="{415E6496-4E66-1D4D-98B7-1BD4EE3740B3}" dt="2021-12-19T08:40:45.239" v="2103" actId="948"/>
          <ac:spMkLst>
            <pc:docMk/>
            <pc:sldMk cId="1278865570" sldId="413"/>
            <ac:spMk id="1422" creationId="{00000000-0000-0000-0000-000000000000}"/>
          </ac:spMkLst>
        </pc:spChg>
        <pc:spChg chg="del mod">
          <ac:chgData name="Minhyuk Sung" userId="7383d872-65b7-4091-bdc0-d548419df54b" providerId="ADAL" clId="{415E6496-4E66-1D4D-98B7-1BD4EE3740B3}" dt="2021-12-19T08:40:12.723" v="2089" actId="478"/>
          <ac:spMkLst>
            <pc:docMk/>
            <pc:sldMk cId="1278865570" sldId="413"/>
            <ac:spMk id="1424" creationId="{00000000-0000-0000-0000-000000000000}"/>
          </ac:spMkLst>
        </pc:spChg>
        <pc:picChg chg="mod">
          <ac:chgData name="Minhyuk Sung" userId="7383d872-65b7-4091-bdc0-d548419df54b" providerId="ADAL" clId="{415E6496-4E66-1D4D-98B7-1BD4EE3740B3}" dt="2021-12-19T08:40:54.593" v="2106" actId="1076"/>
          <ac:picMkLst>
            <pc:docMk/>
            <pc:sldMk cId="1278865570" sldId="413"/>
            <ac:picMk id="1423" creationId="{00000000-0000-0000-0000-000000000000}"/>
          </ac:picMkLst>
        </pc:picChg>
      </pc:sldChg>
      <pc:sldChg chg="addSp delSp modSp mod modClrScheme chgLayout">
        <pc:chgData name="Minhyuk Sung" userId="7383d872-65b7-4091-bdc0-d548419df54b" providerId="ADAL" clId="{415E6496-4E66-1D4D-98B7-1BD4EE3740B3}" dt="2021-12-19T08:40:02.712" v="2087" actId="1076"/>
        <pc:sldMkLst>
          <pc:docMk/>
          <pc:sldMk cId="4089153312" sldId="414"/>
        </pc:sldMkLst>
        <pc:spChg chg="mod ord">
          <ac:chgData name="Minhyuk Sung" userId="7383d872-65b7-4091-bdc0-d548419df54b" providerId="ADAL" clId="{415E6496-4E66-1D4D-98B7-1BD4EE3740B3}" dt="2021-12-19T08:39:51.483" v="2081" actId="700"/>
          <ac:spMkLst>
            <pc:docMk/>
            <pc:sldMk cId="4089153312" sldId="414"/>
            <ac:spMk id="2" creationId="{C6EA2942-5E62-AB44-B21F-4840CD3CD6A0}"/>
          </ac:spMkLst>
        </pc:spChg>
        <pc:spChg chg="add mod ord">
          <ac:chgData name="Minhyuk Sung" userId="7383d872-65b7-4091-bdc0-d548419df54b" providerId="ADAL" clId="{415E6496-4E66-1D4D-98B7-1BD4EE3740B3}" dt="2021-12-19T08:39:58.271" v="2086" actId="20577"/>
          <ac:spMkLst>
            <pc:docMk/>
            <pc:sldMk cId="4089153312" sldId="414"/>
            <ac:spMk id="3" creationId="{F162DE10-082F-194E-B00D-852509173116}"/>
          </ac:spMkLst>
        </pc:spChg>
        <pc:spChg chg="del mod">
          <ac:chgData name="Minhyuk Sung" userId="7383d872-65b7-4091-bdc0-d548419df54b" providerId="ADAL" clId="{415E6496-4E66-1D4D-98B7-1BD4EE3740B3}" dt="2021-12-19T08:39:49.643" v="2080" actId="478"/>
          <ac:spMkLst>
            <pc:docMk/>
            <pc:sldMk cId="4089153312" sldId="414"/>
            <ac:spMk id="6" creationId="{00000000-0000-0000-0000-000000000000}"/>
          </ac:spMkLst>
        </pc:spChg>
        <pc:spChg chg="mod ord">
          <ac:chgData name="Minhyuk Sung" userId="7383d872-65b7-4091-bdc0-d548419df54b" providerId="ADAL" clId="{415E6496-4E66-1D4D-98B7-1BD4EE3740B3}" dt="2021-12-19T08:39:51.483" v="2081" actId="700"/>
          <ac:spMkLst>
            <pc:docMk/>
            <pc:sldMk cId="4089153312" sldId="414"/>
            <ac:spMk id="1422" creationId="{00000000-0000-0000-0000-000000000000}"/>
          </ac:spMkLst>
        </pc:spChg>
        <pc:picChg chg="mod">
          <ac:chgData name="Minhyuk Sung" userId="7383d872-65b7-4091-bdc0-d548419df54b" providerId="ADAL" clId="{415E6496-4E66-1D4D-98B7-1BD4EE3740B3}" dt="2021-12-19T08:40:02.712" v="2087" actId="1076"/>
          <ac:picMkLst>
            <pc:docMk/>
            <pc:sldMk cId="4089153312" sldId="414"/>
            <ac:picMk id="5" creationId="{00000000-0000-0000-0000-000000000000}"/>
          </ac:picMkLst>
        </pc:picChg>
      </pc:sldChg>
      <pc:sldChg chg="addSp modSp mod modNotesTx">
        <pc:chgData name="Minhyuk Sung" userId="7383d872-65b7-4091-bdc0-d548419df54b" providerId="ADAL" clId="{415E6496-4E66-1D4D-98B7-1BD4EE3740B3}" dt="2021-12-19T08:53:58.664" v="2323" actId="1076"/>
        <pc:sldMkLst>
          <pc:docMk/>
          <pc:sldMk cId="3896067203" sldId="415"/>
        </pc:sldMkLst>
        <pc:spChg chg="mod">
          <ac:chgData name="Minhyuk Sung" userId="7383d872-65b7-4091-bdc0-d548419df54b" providerId="ADAL" clId="{415E6496-4E66-1D4D-98B7-1BD4EE3740B3}" dt="2021-12-19T08:53:35.719" v="2313" actId="21"/>
          <ac:spMkLst>
            <pc:docMk/>
            <pc:sldMk cId="3896067203" sldId="415"/>
            <ac:spMk id="2" creationId="{00000000-0000-0000-0000-000000000000}"/>
          </ac:spMkLst>
        </pc:spChg>
        <pc:spChg chg="add mod">
          <ac:chgData name="Minhyuk Sung" userId="7383d872-65b7-4091-bdc0-d548419df54b" providerId="ADAL" clId="{415E6496-4E66-1D4D-98B7-1BD4EE3740B3}" dt="2021-12-19T08:53:58.664" v="2323" actId="1076"/>
          <ac:spMkLst>
            <pc:docMk/>
            <pc:sldMk cId="3896067203" sldId="415"/>
            <ac:spMk id="3" creationId="{402EA48C-CB6B-6541-AE93-E4A5B89F2877}"/>
          </ac:spMkLst>
        </pc:spChg>
      </pc:sldChg>
      <pc:sldChg chg="addSp modSp mod">
        <pc:chgData name="Minhyuk Sung" userId="7383d872-65b7-4091-bdc0-d548419df54b" providerId="ADAL" clId="{415E6496-4E66-1D4D-98B7-1BD4EE3740B3}" dt="2021-12-19T08:56:17.370" v="2373" actId="1076"/>
        <pc:sldMkLst>
          <pc:docMk/>
          <pc:sldMk cId="4038231255" sldId="421"/>
        </pc:sldMkLst>
        <pc:grpChg chg="add mod">
          <ac:chgData name="Minhyuk Sung" userId="7383d872-65b7-4091-bdc0-d548419df54b" providerId="ADAL" clId="{415E6496-4E66-1D4D-98B7-1BD4EE3740B3}" dt="2021-12-19T08:56:17.370" v="2373" actId="1076"/>
          <ac:grpSpMkLst>
            <pc:docMk/>
            <pc:sldMk cId="4038231255" sldId="421"/>
            <ac:grpSpMk id="6" creationId="{26215F1F-2EBA-4645-9169-B3AFD48C662F}"/>
          </ac:grpSpMkLst>
        </pc:grpChg>
        <pc:picChg chg="mod">
          <ac:chgData name="Minhyuk Sung" userId="7383d872-65b7-4091-bdc0-d548419df54b" providerId="ADAL" clId="{415E6496-4E66-1D4D-98B7-1BD4EE3740B3}" dt="2021-12-19T08:56:15.908" v="2372" actId="164"/>
          <ac:picMkLst>
            <pc:docMk/>
            <pc:sldMk cId="4038231255" sldId="421"/>
            <ac:picMk id="3" creationId="{00000000-0000-0000-0000-000000000000}"/>
          </ac:picMkLst>
        </pc:picChg>
        <pc:picChg chg="mod">
          <ac:chgData name="Minhyuk Sung" userId="7383d872-65b7-4091-bdc0-d548419df54b" providerId="ADAL" clId="{415E6496-4E66-1D4D-98B7-1BD4EE3740B3}" dt="2021-12-19T08:56:15.908" v="2372" actId="164"/>
          <ac:picMkLst>
            <pc:docMk/>
            <pc:sldMk cId="4038231255" sldId="421"/>
            <ac:picMk id="4" creationId="{00000000-0000-0000-0000-000000000000}"/>
          </ac:picMkLst>
        </pc:picChg>
      </pc:sldChg>
      <pc:sldChg chg="addSp delSp modSp mod modClrScheme chgLayout">
        <pc:chgData name="Minhyuk Sung" userId="7383d872-65b7-4091-bdc0-d548419df54b" providerId="ADAL" clId="{415E6496-4E66-1D4D-98B7-1BD4EE3740B3}" dt="2021-12-19T09:05:15.899" v="2509" actId="255"/>
        <pc:sldMkLst>
          <pc:docMk/>
          <pc:sldMk cId="2704881333" sldId="426"/>
        </pc:sldMkLst>
        <pc:spChg chg="mod ord">
          <ac:chgData name="Minhyuk Sung" userId="7383d872-65b7-4091-bdc0-d548419df54b" providerId="ADAL" clId="{415E6496-4E66-1D4D-98B7-1BD4EE3740B3}" dt="2021-12-19T09:05:07.471" v="2506" actId="700"/>
          <ac:spMkLst>
            <pc:docMk/>
            <pc:sldMk cId="2704881333" sldId="426"/>
            <ac:spMk id="2" creationId="{00000000-0000-0000-0000-000000000000}"/>
          </ac:spMkLst>
        </pc:spChg>
        <pc:spChg chg="mod ord">
          <ac:chgData name="Minhyuk Sung" userId="7383d872-65b7-4091-bdc0-d548419df54b" providerId="ADAL" clId="{415E6496-4E66-1D4D-98B7-1BD4EE3740B3}" dt="2021-12-19T09:05:07.471" v="2506" actId="700"/>
          <ac:spMkLst>
            <pc:docMk/>
            <pc:sldMk cId="2704881333" sldId="426"/>
            <ac:spMk id="3" creationId="{E5BDE987-2D36-0D4B-BE45-B3B9A68758EB}"/>
          </ac:spMkLst>
        </pc:spChg>
        <pc:spChg chg="add mod ord">
          <ac:chgData name="Minhyuk Sung" userId="7383d872-65b7-4091-bdc0-d548419df54b" providerId="ADAL" clId="{415E6496-4E66-1D4D-98B7-1BD4EE3740B3}" dt="2021-12-19T09:05:15.899" v="2509" actId="255"/>
          <ac:spMkLst>
            <pc:docMk/>
            <pc:sldMk cId="2704881333" sldId="426"/>
            <ac:spMk id="4" creationId="{BFD58275-1F18-0E43-9333-7A17E2F6FC88}"/>
          </ac:spMkLst>
        </pc:spChg>
        <pc:spChg chg="del mod">
          <ac:chgData name="Minhyuk Sung" userId="7383d872-65b7-4091-bdc0-d548419df54b" providerId="ADAL" clId="{415E6496-4E66-1D4D-98B7-1BD4EE3740B3}" dt="2021-12-19T09:05:05.240" v="2505" actId="478"/>
          <ac:spMkLst>
            <pc:docMk/>
            <pc:sldMk cId="2704881333" sldId="426"/>
            <ac:spMk id="18" creationId="{00000000-0000-0000-0000-000000000000}"/>
          </ac:spMkLst>
        </pc:spChg>
      </pc:sldChg>
      <pc:sldChg chg="del">
        <pc:chgData name="Minhyuk Sung" userId="7383d872-65b7-4091-bdc0-d548419df54b" providerId="ADAL" clId="{415E6496-4E66-1D4D-98B7-1BD4EE3740B3}" dt="2021-12-19T09:01:22.559" v="2450" actId="2696"/>
        <pc:sldMkLst>
          <pc:docMk/>
          <pc:sldMk cId="3764551091" sldId="427"/>
        </pc:sldMkLst>
      </pc:sldChg>
      <pc:sldChg chg="addSp delSp del mod">
        <pc:chgData name="Minhyuk Sung" userId="7383d872-65b7-4091-bdc0-d548419df54b" providerId="ADAL" clId="{415E6496-4E66-1D4D-98B7-1BD4EE3740B3}" dt="2021-12-19T09:02:58.826" v="2472" actId="2696"/>
        <pc:sldMkLst>
          <pc:docMk/>
          <pc:sldMk cId="1554885024" sldId="428"/>
        </pc:sldMkLst>
        <pc:picChg chg="add del">
          <ac:chgData name="Minhyuk Sung" userId="7383d872-65b7-4091-bdc0-d548419df54b" providerId="ADAL" clId="{415E6496-4E66-1D4D-98B7-1BD4EE3740B3}" dt="2021-12-19T09:01:18.011" v="2448" actId="21"/>
          <ac:picMkLst>
            <pc:docMk/>
            <pc:sldMk cId="1554885024" sldId="428"/>
            <ac:picMk id="38" creationId="{00000000-0000-0000-0000-000000000000}"/>
          </ac:picMkLst>
        </pc:picChg>
      </pc:sldChg>
      <pc:sldChg chg="del">
        <pc:chgData name="Minhyuk Sung" userId="7383d872-65b7-4091-bdc0-d548419df54b" providerId="ADAL" clId="{415E6496-4E66-1D4D-98B7-1BD4EE3740B3}" dt="2021-12-19T09:04:56.418" v="2502" actId="2696"/>
        <pc:sldMkLst>
          <pc:docMk/>
          <pc:sldMk cId="3389357155" sldId="429"/>
        </pc:sldMkLst>
      </pc:sldChg>
      <pc:sldChg chg="delSp del mod">
        <pc:chgData name="Minhyuk Sung" userId="7383d872-65b7-4091-bdc0-d548419df54b" providerId="ADAL" clId="{415E6496-4E66-1D4D-98B7-1BD4EE3740B3}" dt="2021-12-19T09:04:56.418" v="2502" actId="2696"/>
        <pc:sldMkLst>
          <pc:docMk/>
          <pc:sldMk cId="2888932344" sldId="430"/>
        </pc:sldMkLst>
        <pc:spChg chg="del">
          <ac:chgData name="Minhyuk Sung" userId="7383d872-65b7-4091-bdc0-d548419df54b" providerId="ADAL" clId="{415E6496-4E66-1D4D-98B7-1BD4EE3740B3}" dt="2021-12-19T09:04:22.807" v="2493" actId="21"/>
          <ac:spMkLst>
            <pc:docMk/>
            <pc:sldMk cId="2888932344" sldId="430"/>
            <ac:spMk id="5" creationId="{C08D5D21-8E7B-614F-B04A-5863B0B96BCF}"/>
          </ac:spMkLst>
        </pc:spChg>
      </pc:sldChg>
      <pc:sldChg chg="modSp mod">
        <pc:chgData name="Minhyuk Sung" userId="7383d872-65b7-4091-bdc0-d548419df54b" providerId="ADAL" clId="{415E6496-4E66-1D4D-98B7-1BD4EE3740B3}" dt="2021-12-19T08:58:36.698" v="2400" actId="208"/>
        <pc:sldMkLst>
          <pc:docMk/>
          <pc:sldMk cId="2254242034" sldId="431"/>
        </pc:sldMkLst>
        <pc:spChg chg="mod">
          <ac:chgData name="Minhyuk Sung" userId="7383d872-65b7-4091-bdc0-d548419df54b" providerId="ADAL" clId="{415E6496-4E66-1D4D-98B7-1BD4EE3740B3}" dt="2021-12-19T08:58:36.698" v="2400" actId="208"/>
          <ac:spMkLst>
            <pc:docMk/>
            <pc:sldMk cId="2254242034" sldId="431"/>
            <ac:spMk id="18" creationId="{00000000-0000-0000-0000-000000000000}"/>
          </ac:spMkLst>
        </pc:spChg>
      </pc:sldChg>
      <pc:sldChg chg="modSp mod">
        <pc:chgData name="Minhyuk Sung" userId="7383d872-65b7-4091-bdc0-d548419df54b" providerId="ADAL" clId="{415E6496-4E66-1D4D-98B7-1BD4EE3740B3}" dt="2021-12-19T08:56:32.256" v="2374" actId="208"/>
        <pc:sldMkLst>
          <pc:docMk/>
          <pc:sldMk cId="1976008458" sldId="433"/>
        </pc:sldMkLst>
        <pc:spChg chg="mod">
          <ac:chgData name="Minhyuk Sung" userId="7383d872-65b7-4091-bdc0-d548419df54b" providerId="ADAL" clId="{415E6496-4E66-1D4D-98B7-1BD4EE3740B3}" dt="2021-12-19T08:56:32.256" v="2374" actId="208"/>
          <ac:spMkLst>
            <pc:docMk/>
            <pc:sldMk cId="1976008458" sldId="433"/>
            <ac:spMk id="7" creationId="{00000000-0000-0000-0000-000000000000}"/>
          </ac:spMkLst>
        </pc:spChg>
      </pc:sldChg>
      <pc:sldChg chg="delSp modSp del mod">
        <pc:chgData name="Minhyuk Sung" userId="7383d872-65b7-4091-bdc0-d548419df54b" providerId="ADAL" clId="{415E6496-4E66-1D4D-98B7-1BD4EE3740B3}" dt="2021-12-19T07:27:56.293" v="894" actId="2696"/>
        <pc:sldMkLst>
          <pc:docMk/>
          <pc:sldMk cId="2110395995" sldId="455"/>
        </pc:sldMkLst>
        <pc:spChg chg="mod">
          <ac:chgData name="Minhyuk Sung" userId="7383d872-65b7-4091-bdc0-d548419df54b" providerId="ADAL" clId="{415E6496-4E66-1D4D-98B7-1BD4EE3740B3}" dt="2021-12-19T07:26:55.307" v="874" actId="21"/>
          <ac:spMkLst>
            <pc:docMk/>
            <pc:sldMk cId="2110395995" sldId="455"/>
            <ac:spMk id="2" creationId="{C6B06CAA-2BF8-4044-ABA8-A25A06637054}"/>
          </ac:spMkLst>
        </pc:spChg>
        <pc:picChg chg="del">
          <ac:chgData name="Minhyuk Sung" userId="7383d872-65b7-4091-bdc0-d548419df54b" providerId="ADAL" clId="{415E6496-4E66-1D4D-98B7-1BD4EE3740B3}" dt="2021-12-19T07:25:20.528" v="849" actId="478"/>
          <ac:picMkLst>
            <pc:docMk/>
            <pc:sldMk cId="2110395995" sldId="455"/>
            <ac:picMk id="6" creationId="{4811FF94-8C20-1440-9A83-F31A6B51A353}"/>
          </ac:picMkLst>
        </pc:picChg>
        <pc:picChg chg="del">
          <ac:chgData name="Minhyuk Sung" userId="7383d872-65b7-4091-bdc0-d548419df54b" providerId="ADAL" clId="{415E6496-4E66-1D4D-98B7-1BD4EE3740B3}" dt="2021-12-19T07:25:33.785" v="852" actId="21"/>
          <ac:picMkLst>
            <pc:docMk/>
            <pc:sldMk cId="2110395995" sldId="455"/>
            <ac:picMk id="1026" creationId="{B54D210D-083F-CF41-BA00-1B7630A9B0A4}"/>
          </ac:picMkLst>
        </pc:picChg>
        <pc:picChg chg="del">
          <ac:chgData name="Minhyuk Sung" userId="7383d872-65b7-4091-bdc0-d548419df54b" providerId="ADAL" clId="{415E6496-4E66-1D4D-98B7-1BD4EE3740B3}" dt="2021-12-19T07:27:14.745" v="880" actId="21"/>
          <ac:picMkLst>
            <pc:docMk/>
            <pc:sldMk cId="2110395995" sldId="455"/>
            <ac:picMk id="1028" creationId="{A2C9583C-56A2-6448-9996-B7047039A0D2}"/>
          </ac:picMkLst>
        </pc:picChg>
      </pc:sldChg>
      <pc:sldChg chg="del">
        <pc:chgData name="Minhyuk Sung" userId="7383d872-65b7-4091-bdc0-d548419df54b" providerId="ADAL" clId="{415E6496-4E66-1D4D-98B7-1BD4EE3740B3}" dt="2021-12-19T07:49:39.197" v="1196" actId="2696"/>
        <pc:sldMkLst>
          <pc:docMk/>
          <pc:sldMk cId="331520091" sldId="457"/>
        </pc:sldMkLst>
      </pc:sldChg>
      <pc:sldChg chg="add del">
        <pc:chgData name="Minhyuk Sung" userId="7383d872-65b7-4091-bdc0-d548419df54b" providerId="ADAL" clId="{415E6496-4E66-1D4D-98B7-1BD4EE3740B3}" dt="2021-12-19T07:50:05.131" v="1198" actId="2696"/>
        <pc:sldMkLst>
          <pc:docMk/>
          <pc:sldMk cId="1933322310" sldId="457"/>
        </pc:sldMkLst>
      </pc:sldChg>
      <pc:sldChg chg="add del">
        <pc:chgData name="Minhyuk Sung" userId="7383d872-65b7-4091-bdc0-d548419df54b" providerId="ADAL" clId="{415E6496-4E66-1D4D-98B7-1BD4EE3740B3}" dt="2021-12-23T02:26:47.739" v="2626" actId="2696"/>
        <pc:sldMkLst>
          <pc:docMk/>
          <pc:sldMk cId="3021359156" sldId="457"/>
        </pc:sldMkLst>
      </pc:sldChg>
      <pc:sldChg chg="add">
        <pc:chgData name="Minhyuk Sung" userId="7383d872-65b7-4091-bdc0-d548419df54b" providerId="ADAL" clId="{415E6496-4E66-1D4D-98B7-1BD4EE3740B3}" dt="2021-12-23T02:38:01.746" v="2751"/>
        <pc:sldMkLst>
          <pc:docMk/>
          <pc:sldMk cId="3526107666" sldId="457"/>
        </pc:sldMkLst>
      </pc:sldChg>
      <pc:sldChg chg="add del">
        <pc:chgData name="Minhyuk Sung" userId="7383d872-65b7-4091-bdc0-d548419df54b" providerId="ADAL" clId="{415E6496-4E66-1D4D-98B7-1BD4EE3740B3}" dt="2021-12-23T02:38:00.475" v="2750" actId="2696"/>
        <pc:sldMkLst>
          <pc:docMk/>
          <pc:sldMk cId="3876590013" sldId="457"/>
        </pc:sldMkLst>
      </pc:sldChg>
      <pc:sldChg chg="add del">
        <pc:chgData name="Minhyuk Sung" userId="7383d872-65b7-4091-bdc0-d548419df54b" providerId="ADAL" clId="{415E6496-4E66-1D4D-98B7-1BD4EE3740B3}" dt="2021-12-19T07:54:14.647" v="1255" actId="2696"/>
        <pc:sldMkLst>
          <pc:docMk/>
          <pc:sldMk cId="286161166" sldId="458"/>
        </pc:sldMkLst>
      </pc:sldChg>
      <pc:sldChg chg="del">
        <pc:chgData name="Minhyuk Sung" userId="7383d872-65b7-4091-bdc0-d548419df54b" providerId="ADAL" clId="{415E6496-4E66-1D4D-98B7-1BD4EE3740B3}" dt="2021-12-19T07:49:39.197" v="1196" actId="2696"/>
        <pc:sldMkLst>
          <pc:docMk/>
          <pc:sldMk cId="4239498806" sldId="458"/>
        </pc:sldMkLst>
      </pc:sldChg>
      <pc:sldChg chg="modSp">
        <pc:chgData name="Minhyuk Sung" userId="7383d872-65b7-4091-bdc0-d548419df54b" providerId="ADAL" clId="{415E6496-4E66-1D4D-98B7-1BD4EE3740B3}" dt="2021-12-19T06:25:47.888" v="37" actId="12"/>
        <pc:sldMkLst>
          <pc:docMk/>
          <pc:sldMk cId="4270069615" sldId="459"/>
        </pc:sldMkLst>
        <pc:spChg chg="mod">
          <ac:chgData name="Minhyuk Sung" userId="7383d872-65b7-4091-bdc0-d548419df54b" providerId="ADAL" clId="{415E6496-4E66-1D4D-98B7-1BD4EE3740B3}" dt="2021-12-19T06:25:47.888" v="37" actId="12"/>
          <ac:spMkLst>
            <pc:docMk/>
            <pc:sldMk cId="4270069615" sldId="459"/>
            <ac:spMk id="8" creationId="{1E66EA07-4BCE-FB4A-BBC0-81DF17127D6A}"/>
          </ac:spMkLst>
        </pc:spChg>
      </pc:sldChg>
      <pc:sldChg chg="del">
        <pc:chgData name="Minhyuk Sung" userId="7383d872-65b7-4091-bdc0-d548419df54b" providerId="ADAL" clId="{415E6496-4E66-1D4D-98B7-1BD4EE3740B3}" dt="2021-12-19T07:49:39.197" v="1196" actId="2696"/>
        <pc:sldMkLst>
          <pc:docMk/>
          <pc:sldMk cId="80561703" sldId="461"/>
        </pc:sldMkLst>
      </pc:sldChg>
      <pc:sldChg chg="add del">
        <pc:chgData name="Minhyuk Sung" userId="7383d872-65b7-4091-bdc0-d548419df54b" providerId="ADAL" clId="{415E6496-4E66-1D4D-98B7-1BD4EE3740B3}" dt="2021-12-19T07:54:14.647" v="1255" actId="2696"/>
        <pc:sldMkLst>
          <pc:docMk/>
          <pc:sldMk cId="1591684900" sldId="461"/>
        </pc:sldMkLst>
      </pc:sldChg>
      <pc:sldChg chg="del">
        <pc:chgData name="Minhyuk Sung" userId="7383d872-65b7-4091-bdc0-d548419df54b" providerId="ADAL" clId="{415E6496-4E66-1D4D-98B7-1BD4EE3740B3}" dt="2021-12-19T06:26:30.566" v="39" actId="2696"/>
        <pc:sldMkLst>
          <pc:docMk/>
          <pc:sldMk cId="1995088423" sldId="468"/>
        </pc:sldMkLst>
      </pc:sldChg>
      <pc:sldChg chg="delSp modSp mod modAnim">
        <pc:chgData name="Minhyuk Sung" userId="7383d872-65b7-4091-bdc0-d548419df54b" providerId="ADAL" clId="{415E6496-4E66-1D4D-98B7-1BD4EE3740B3}" dt="2021-12-23T02:28:25.947" v="2630"/>
        <pc:sldMkLst>
          <pc:docMk/>
          <pc:sldMk cId="3876233778" sldId="469"/>
        </pc:sldMkLst>
        <pc:spChg chg="mod">
          <ac:chgData name="Minhyuk Sung" userId="7383d872-65b7-4091-bdc0-d548419df54b" providerId="ADAL" clId="{415E6496-4E66-1D4D-98B7-1BD4EE3740B3}" dt="2021-12-19T06:27:38.071" v="50" actId="1076"/>
          <ac:spMkLst>
            <pc:docMk/>
            <pc:sldMk cId="3876233778" sldId="469"/>
            <ac:spMk id="3" creationId="{00000000-0000-0000-0000-000000000000}"/>
          </ac:spMkLst>
        </pc:spChg>
        <pc:spChg chg="del mod">
          <ac:chgData name="Minhyuk Sung" userId="7383d872-65b7-4091-bdc0-d548419df54b" providerId="ADAL" clId="{415E6496-4E66-1D4D-98B7-1BD4EE3740B3}" dt="2021-12-19T06:27:25.608" v="48" actId="478"/>
          <ac:spMkLst>
            <pc:docMk/>
            <pc:sldMk cId="3876233778" sldId="469"/>
            <ac:spMk id="5" creationId="{108CF387-C555-EC4D-A75B-2655669E8259}"/>
          </ac:spMkLst>
        </pc:spChg>
        <pc:spChg chg="mod">
          <ac:chgData name="Minhyuk Sung" userId="7383d872-65b7-4091-bdc0-d548419df54b" providerId="ADAL" clId="{415E6496-4E66-1D4D-98B7-1BD4EE3740B3}" dt="2021-12-19T06:27:40.526" v="51" actId="1076"/>
          <ac:spMkLst>
            <pc:docMk/>
            <pc:sldMk cId="3876233778" sldId="469"/>
            <ac:spMk id="6" creationId="{54188949-5433-B342-943D-25D4D00FB44E}"/>
          </ac:spMkLst>
        </pc:spChg>
        <pc:spChg chg="mod">
          <ac:chgData name="Minhyuk Sung" userId="7383d872-65b7-4091-bdc0-d548419df54b" providerId="ADAL" clId="{415E6496-4E66-1D4D-98B7-1BD4EE3740B3}" dt="2021-12-19T06:27:32.904" v="49" actId="255"/>
          <ac:spMkLst>
            <pc:docMk/>
            <pc:sldMk cId="3876233778" sldId="469"/>
            <ac:spMk id="11" creationId="{00000000-0000-0000-0000-000000000000}"/>
          </ac:spMkLst>
        </pc:spChg>
        <pc:spChg chg="del mod">
          <ac:chgData name="Minhyuk Sung" userId="7383d872-65b7-4091-bdc0-d548419df54b" providerId="ADAL" clId="{415E6496-4E66-1D4D-98B7-1BD4EE3740B3}" dt="2021-12-19T06:27:25.608" v="48" actId="478"/>
          <ac:spMkLst>
            <pc:docMk/>
            <pc:sldMk cId="3876233778" sldId="469"/>
            <ac:spMk id="15" creationId="{E9644E9B-AC48-8C42-A19C-C0771A1DFDA6}"/>
          </ac:spMkLst>
        </pc:spChg>
        <pc:spChg chg="mod">
          <ac:chgData name="Minhyuk Sung" userId="7383d872-65b7-4091-bdc0-d548419df54b" providerId="ADAL" clId="{415E6496-4E66-1D4D-98B7-1BD4EE3740B3}" dt="2021-12-19T06:27:38.071" v="50" actId="1076"/>
          <ac:spMkLst>
            <pc:docMk/>
            <pc:sldMk cId="3876233778" sldId="469"/>
            <ac:spMk id="377" creationId="{00000000-0000-0000-0000-000000000000}"/>
          </ac:spMkLst>
        </pc:spChg>
        <pc:spChg chg="mod">
          <ac:chgData name="Minhyuk Sung" userId="7383d872-65b7-4091-bdc0-d548419df54b" providerId="ADAL" clId="{415E6496-4E66-1D4D-98B7-1BD4EE3740B3}" dt="2021-12-19T06:27:38.071" v="50" actId="1076"/>
          <ac:spMkLst>
            <pc:docMk/>
            <pc:sldMk cId="3876233778" sldId="469"/>
            <ac:spMk id="378" creationId="{00000000-0000-0000-0000-000000000000}"/>
          </ac:spMkLst>
        </pc:spChg>
        <pc:spChg chg="mod">
          <ac:chgData name="Minhyuk Sung" userId="7383d872-65b7-4091-bdc0-d548419df54b" providerId="ADAL" clId="{415E6496-4E66-1D4D-98B7-1BD4EE3740B3}" dt="2021-12-19T06:27:38.071" v="50" actId="1076"/>
          <ac:spMkLst>
            <pc:docMk/>
            <pc:sldMk cId="3876233778" sldId="469"/>
            <ac:spMk id="379" creationId="{00000000-0000-0000-0000-000000000000}"/>
          </ac:spMkLst>
        </pc:spChg>
        <pc:spChg chg="mod">
          <ac:chgData name="Minhyuk Sung" userId="7383d872-65b7-4091-bdc0-d548419df54b" providerId="ADAL" clId="{415E6496-4E66-1D4D-98B7-1BD4EE3740B3}" dt="2021-12-19T06:27:38.071" v="50" actId="1076"/>
          <ac:spMkLst>
            <pc:docMk/>
            <pc:sldMk cId="3876233778" sldId="469"/>
            <ac:spMk id="380" creationId="{00000000-0000-0000-0000-000000000000}"/>
          </ac:spMkLst>
        </pc:spChg>
        <pc:picChg chg="mod">
          <ac:chgData name="Minhyuk Sung" userId="7383d872-65b7-4091-bdc0-d548419df54b" providerId="ADAL" clId="{415E6496-4E66-1D4D-98B7-1BD4EE3740B3}" dt="2021-12-19T06:27:38.071" v="50" actId="1076"/>
          <ac:picMkLst>
            <pc:docMk/>
            <pc:sldMk cId="3876233778" sldId="469"/>
            <ac:picMk id="2" creationId="{00000000-0000-0000-0000-000000000000}"/>
          </ac:picMkLst>
        </pc:picChg>
      </pc:sldChg>
      <pc:sldChg chg="addSp delSp modSp mod modAnim">
        <pc:chgData name="Minhyuk Sung" userId="7383d872-65b7-4091-bdc0-d548419df54b" providerId="ADAL" clId="{415E6496-4E66-1D4D-98B7-1BD4EE3740B3}" dt="2021-12-19T06:43:36.334" v="430" actId="1038"/>
        <pc:sldMkLst>
          <pc:docMk/>
          <pc:sldMk cId="41154906" sldId="471"/>
        </pc:sldMkLst>
        <pc:spChg chg="del">
          <ac:chgData name="Minhyuk Sung" userId="7383d872-65b7-4091-bdc0-d548419df54b" providerId="ADAL" clId="{415E6496-4E66-1D4D-98B7-1BD4EE3740B3}" dt="2021-12-19T06:43:05.399" v="415" actId="478"/>
          <ac:spMkLst>
            <pc:docMk/>
            <pc:sldMk cId="41154906" sldId="471"/>
            <ac:spMk id="10"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1"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2"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3"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4"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5"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6"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7"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8"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19"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0"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1"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2"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4"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5"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6"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7"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8"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29"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31"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33"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34"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35"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36" creationId="{00000000-0000-0000-0000-000000000000}"/>
          </ac:spMkLst>
        </pc:spChg>
        <pc:spChg chg="del">
          <ac:chgData name="Minhyuk Sung" userId="7383d872-65b7-4091-bdc0-d548419df54b" providerId="ADAL" clId="{415E6496-4E66-1D4D-98B7-1BD4EE3740B3}" dt="2021-12-19T06:43:05.399" v="415" actId="478"/>
          <ac:spMkLst>
            <pc:docMk/>
            <pc:sldMk cId="41154906" sldId="471"/>
            <ac:spMk id="38" creationId="{00000000-0000-0000-0000-000000000000}"/>
          </ac:spMkLst>
        </pc:spChg>
        <pc:spChg chg="add mod">
          <ac:chgData name="Minhyuk Sung" userId="7383d872-65b7-4091-bdc0-d548419df54b" providerId="ADAL" clId="{415E6496-4E66-1D4D-98B7-1BD4EE3740B3}" dt="2021-12-19T06:43:36.334" v="430" actId="1038"/>
          <ac:spMkLst>
            <pc:docMk/>
            <pc:sldMk cId="41154906" sldId="471"/>
            <ac:spMk id="39" creationId="{FDEED6BB-E461-D64C-A8F1-7E98556C0D65}"/>
          </ac:spMkLst>
        </pc:spChg>
        <pc:spChg chg="add mod">
          <ac:chgData name="Minhyuk Sung" userId="7383d872-65b7-4091-bdc0-d548419df54b" providerId="ADAL" clId="{415E6496-4E66-1D4D-98B7-1BD4EE3740B3}" dt="2021-12-19T06:43:36.334" v="430" actId="1038"/>
          <ac:spMkLst>
            <pc:docMk/>
            <pc:sldMk cId="41154906" sldId="471"/>
            <ac:spMk id="40" creationId="{7591AB87-65CD-714E-9818-2BD44ADB3F04}"/>
          </ac:spMkLst>
        </pc:spChg>
        <pc:spChg chg="add mod">
          <ac:chgData name="Minhyuk Sung" userId="7383d872-65b7-4091-bdc0-d548419df54b" providerId="ADAL" clId="{415E6496-4E66-1D4D-98B7-1BD4EE3740B3}" dt="2021-12-19T06:43:36.334" v="430" actId="1038"/>
          <ac:spMkLst>
            <pc:docMk/>
            <pc:sldMk cId="41154906" sldId="471"/>
            <ac:spMk id="41" creationId="{D23BDA56-4B19-5941-A8FC-8EA81664502E}"/>
          </ac:spMkLst>
        </pc:spChg>
        <pc:spChg chg="add mod">
          <ac:chgData name="Minhyuk Sung" userId="7383d872-65b7-4091-bdc0-d548419df54b" providerId="ADAL" clId="{415E6496-4E66-1D4D-98B7-1BD4EE3740B3}" dt="2021-12-19T06:43:36.334" v="430" actId="1038"/>
          <ac:spMkLst>
            <pc:docMk/>
            <pc:sldMk cId="41154906" sldId="471"/>
            <ac:spMk id="42" creationId="{375598F1-1BAF-B94E-9C8F-135C1220AA22}"/>
          </ac:spMkLst>
        </pc:spChg>
        <pc:spChg chg="add mod">
          <ac:chgData name="Minhyuk Sung" userId="7383d872-65b7-4091-bdc0-d548419df54b" providerId="ADAL" clId="{415E6496-4E66-1D4D-98B7-1BD4EE3740B3}" dt="2021-12-19T06:43:05.808" v="416"/>
          <ac:spMkLst>
            <pc:docMk/>
            <pc:sldMk cId="41154906" sldId="471"/>
            <ac:spMk id="43" creationId="{6389EBFA-8A3B-5947-A79F-176CD83A4301}"/>
          </ac:spMkLst>
        </pc:spChg>
        <pc:spChg chg="add mod">
          <ac:chgData name="Minhyuk Sung" userId="7383d872-65b7-4091-bdc0-d548419df54b" providerId="ADAL" clId="{415E6496-4E66-1D4D-98B7-1BD4EE3740B3}" dt="2021-12-19T06:43:05.808" v="416"/>
          <ac:spMkLst>
            <pc:docMk/>
            <pc:sldMk cId="41154906" sldId="471"/>
            <ac:spMk id="44" creationId="{DE860DD5-B2FF-7848-AFD7-1908BC99F8DC}"/>
          </ac:spMkLst>
        </pc:spChg>
        <pc:spChg chg="add mod">
          <ac:chgData name="Minhyuk Sung" userId="7383d872-65b7-4091-bdc0-d548419df54b" providerId="ADAL" clId="{415E6496-4E66-1D4D-98B7-1BD4EE3740B3}" dt="2021-12-19T06:43:05.808" v="416"/>
          <ac:spMkLst>
            <pc:docMk/>
            <pc:sldMk cId="41154906" sldId="471"/>
            <ac:spMk id="45" creationId="{12C078DF-C021-F640-89B0-2CD4780B8A2F}"/>
          </ac:spMkLst>
        </pc:spChg>
        <pc:spChg chg="add mod">
          <ac:chgData name="Minhyuk Sung" userId="7383d872-65b7-4091-bdc0-d548419df54b" providerId="ADAL" clId="{415E6496-4E66-1D4D-98B7-1BD4EE3740B3}" dt="2021-12-19T06:43:05.808" v="416"/>
          <ac:spMkLst>
            <pc:docMk/>
            <pc:sldMk cId="41154906" sldId="471"/>
            <ac:spMk id="46" creationId="{CC970873-445D-9B4D-B95A-406BE69D4079}"/>
          </ac:spMkLst>
        </pc:spChg>
        <pc:spChg chg="add mod">
          <ac:chgData name="Minhyuk Sung" userId="7383d872-65b7-4091-bdc0-d548419df54b" providerId="ADAL" clId="{415E6496-4E66-1D4D-98B7-1BD4EE3740B3}" dt="2021-12-19T06:43:05.808" v="416"/>
          <ac:spMkLst>
            <pc:docMk/>
            <pc:sldMk cId="41154906" sldId="471"/>
            <ac:spMk id="47" creationId="{4A1DEC27-293C-034F-AF3F-666A47DEB626}"/>
          </ac:spMkLst>
        </pc:spChg>
        <pc:spChg chg="add mod">
          <ac:chgData name="Minhyuk Sung" userId="7383d872-65b7-4091-bdc0-d548419df54b" providerId="ADAL" clId="{415E6496-4E66-1D4D-98B7-1BD4EE3740B3}" dt="2021-12-19T06:43:05.808" v="416"/>
          <ac:spMkLst>
            <pc:docMk/>
            <pc:sldMk cId="41154906" sldId="471"/>
            <ac:spMk id="48" creationId="{628949E2-2EA7-8144-9F00-35D98221F1ED}"/>
          </ac:spMkLst>
        </pc:spChg>
        <pc:spChg chg="add mod">
          <ac:chgData name="Minhyuk Sung" userId="7383d872-65b7-4091-bdc0-d548419df54b" providerId="ADAL" clId="{415E6496-4E66-1D4D-98B7-1BD4EE3740B3}" dt="2021-12-19T06:43:05.808" v="416"/>
          <ac:spMkLst>
            <pc:docMk/>
            <pc:sldMk cId="41154906" sldId="471"/>
            <ac:spMk id="49" creationId="{75913F90-9B10-B34A-BBA5-4D02698E3C56}"/>
          </ac:spMkLst>
        </pc:spChg>
        <pc:spChg chg="add mod">
          <ac:chgData name="Minhyuk Sung" userId="7383d872-65b7-4091-bdc0-d548419df54b" providerId="ADAL" clId="{415E6496-4E66-1D4D-98B7-1BD4EE3740B3}" dt="2021-12-19T06:43:05.808" v="416"/>
          <ac:spMkLst>
            <pc:docMk/>
            <pc:sldMk cId="41154906" sldId="471"/>
            <ac:spMk id="50" creationId="{E9209A2D-F7F1-E848-B382-EC97419C0280}"/>
          </ac:spMkLst>
        </pc:spChg>
        <pc:spChg chg="add mod">
          <ac:chgData name="Minhyuk Sung" userId="7383d872-65b7-4091-bdc0-d548419df54b" providerId="ADAL" clId="{415E6496-4E66-1D4D-98B7-1BD4EE3740B3}" dt="2021-12-19T06:43:05.808" v="416"/>
          <ac:spMkLst>
            <pc:docMk/>
            <pc:sldMk cId="41154906" sldId="471"/>
            <ac:spMk id="51" creationId="{A2E728E0-03DA-CC4C-8A6D-2ECA7428F92D}"/>
          </ac:spMkLst>
        </pc:spChg>
        <pc:spChg chg="add mod">
          <ac:chgData name="Minhyuk Sung" userId="7383d872-65b7-4091-bdc0-d548419df54b" providerId="ADAL" clId="{415E6496-4E66-1D4D-98B7-1BD4EE3740B3}" dt="2021-12-19T06:43:05.808" v="416"/>
          <ac:spMkLst>
            <pc:docMk/>
            <pc:sldMk cId="41154906" sldId="471"/>
            <ac:spMk id="52" creationId="{C588C38E-7298-9748-A82B-8C8ADD6901CD}"/>
          </ac:spMkLst>
        </pc:spChg>
        <pc:spChg chg="add mod">
          <ac:chgData name="Minhyuk Sung" userId="7383d872-65b7-4091-bdc0-d548419df54b" providerId="ADAL" clId="{415E6496-4E66-1D4D-98B7-1BD4EE3740B3}" dt="2021-12-19T06:43:05.808" v="416"/>
          <ac:spMkLst>
            <pc:docMk/>
            <pc:sldMk cId="41154906" sldId="471"/>
            <ac:spMk id="53" creationId="{82079F1F-046C-8E43-AA4B-231DED0B09E5}"/>
          </ac:spMkLst>
        </pc:spChg>
        <pc:spChg chg="add mod">
          <ac:chgData name="Minhyuk Sung" userId="7383d872-65b7-4091-bdc0-d548419df54b" providerId="ADAL" clId="{415E6496-4E66-1D4D-98B7-1BD4EE3740B3}" dt="2021-12-19T06:43:05.808" v="416"/>
          <ac:spMkLst>
            <pc:docMk/>
            <pc:sldMk cId="41154906" sldId="471"/>
            <ac:spMk id="54" creationId="{79E2C472-03C1-0F4C-A9EA-E95AAEE3A9FA}"/>
          </ac:spMkLst>
        </pc:spChg>
        <pc:spChg chg="add mod">
          <ac:chgData name="Minhyuk Sung" userId="7383d872-65b7-4091-bdc0-d548419df54b" providerId="ADAL" clId="{415E6496-4E66-1D4D-98B7-1BD4EE3740B3}" dt="2021-12-19T06:43:05.808" v="416"/>
          <ac:spMkLst>
            <pc:docMk/>
            <pc:sldMk cId="41154906" sldId="471"/>
            <ac:spMk id="55" creationId="{9ED7589A-FC9A-0E46-98C1-27AF86D9422E}"/>
          </ac:spMkLst>
        </pc:spChg>
        <pc:spChg chg="add mod">
          <ac:chgData name="Minhyuk Sung" userId="7383d872-65b7-4091-bdc0-d548419df54b" providerId="ADAL" clId="{415E6496-4E66-1D4D-98B7-1BD4EE3740B3}" dt="2021-12-19T06:43:05.808" v="416"/>
          <ac:spMkLst>
            <pc:docMk/>
            <pc:sldMk cId="41154906" sldId="471"/>
            <ac:spMk id="56" creationId="{D72328A2-3B8D-F541-A909-F5F90DB84934}"/>
          </ac:spMkLst>
        </pc:spChg>
        <pc:spChg chg="add mod">
          <ac:chgData name="Minhyuk Sung" userId="7383d872-65b7-4091-bdc0-d548419df54b" providerId="ADAL" clId="{415E6496-4E66-1D4D-98B7-1BD4EE3740B3}" dt="2021-12-19T06:43:05.808" v="416"/>
          <ac:spMkLst>
            <pc:docMk/>
            <pc:sldMk cId="41154906" sldId="471"/>
            <ac:spMk id="57" creationId="{6B6FC603-D0C9-924B-99CB-40251151D221}"/>
          </ac:spMkLst>
        </pc:spChg>
        <pc:spChg chg="add mod">
          <ac:chgData name="Minhyuk Sung" userId="7383d872-65b7-4091-bdc0-d548419df54b" providerId="ADAL" clId="{415E6496-4E66-1D4D-98B7-1BD4EE3740B3}" dt="2021-12-19T06:43:05.808" v="416"/>
          <ac:spMkLst>
            <pc:docMk/>
            <pc:sldMk cId="41154906" sldId="471"/>
            <ac:spMk id="58" creationId="{AD837842-12F4-BD4B-9C5A-D21EDA1554D3}"/>
          </ac:spMkLst>
        </pc:spChg>
        <pc:spChg chg="add mod">
          <ac:chgData name="Minhyuk Sung" userId="7383d872-65b7-4091-bdc0-d548419df54b" providerId="ADAL" clId="{415E6496-4E66-1D4D-98B7-1BD4EE3740B3}" dt="2021-12-19T06:43:05.808" v="416"/>
          <ac:spMkLst>
            <pc:docMk/>
            <pc:sldMk cId="41154906" sldId="471"/>
            <ac:spMk id="59" creationId="{56CECA5A-AC9A-0D40-B88C-C49D4E9F2B27}"/>
          </ac:spMkLst>
        </pc:spChg>
        <pc:spChg chg="add mod">
          <ac:chgData name="Minhyuk Sung" userId="7383d872-65b7-4091-bdc0-d548419df54b" providerId="ADAL" clId="{415E6496-4E66-1D4D-98B7-1BD4EE3740B3}" dt="2021-12-19T06:43:05.808" v="416"/>
          <ac:spMkLst>
            <pc:docMk/>
            <pc:sldMk cId="41154906" sldId="471"/>
            <ac:spMk id="60" creationId="{C7E7C133-B171-2243-B9A8-B81BF9DFDFA0}"/>
          </ac:spMkLst>
        </pc:spChg>
        <pc:spChg chg="add mod">
          <ac:chgData name="Minhyuk Sung" userId="7383d872-65b7-4091-bdc0-d548419df54b" providerId="ADAL" clId="{415E6496-4E66-1D4D-98B7-1BD4EE3740B3}" dt="2021-12-19T06:43:05.808" v="416"/>
          <ac:spMkLst>
            <pc:docMk/>
            <pc:sldMk cId="41154906" sldId="471"/>
            <ac:spMk id="61" creationId="{4D65C5B5-B973-544F-BBC3-EC8321294C1C}"/>
          </ac:spMkLst>
        </pc:spChg>
        <pc:spChg chg="add mod">
          <ac:chgData name="Minhyuk Sung" userId="7383d872-65b7-4091-bdc0-d548419df54b" providerId="ADAL" clId="{415E6496-4E66-1D4D-98B7-1BD4EE3740B3}" dt="2021-12-19T06:43:05.808" v="416"/>
          <ac:spMkLst>
            <pc:docMk/>
            <pc:sldMk cId="41154906" sldId="471"/>
            <ac:spMk id="62" creationId="{BA25A706-997C-B743-837B-03BDCB45CF78}"/>
          </ac:spMkLst>
        </pc:spChg>
        <pc:spChg chg="add mod">
          <ac:chgData name="Minhyuk Sung" userId="7383d872-65b7-4091-bdc0-d548419df54b" providerId="ADAL" clId="{415E6496-4E66-1D4D-98B7-1BD4EE3740B3}" dt="2021-12-19T06:43:05.808" v="416"/>
          <ac:spMkLst>
            <pc:docMk/>
            <pc:sldMk cId="41154906" sldId="471"/>
            <ac:spMk id="63" creationId="{B2DB6456-CE90-964B-BABE-74FB766EC39D}"/>
          </ac:spMkLst>
        </pc:spChg>
        <pc:spChg chg="add mod">
          <ac:chgData name="Minhyuk Sung" userId="7383d872-65b7-4091-bdc0-d548419df54b" providerId="ADAL" clId="{415E6496-4E66-1D4D-98B7-1BD4EE3740B3}" dt="2021-12-19T06:43:05.808" v="416"/>
          <ac:spMkLst>
            <pc:docMk/>
            <pc:sldMk cId="41154906" sldId="471"/>
            <ac:spMk id="64" creationId="{10728F83-6D61-0C45-AC9E-61F12B6FCDBA}"/>
          </ac:spMkLst>
        </pc:spChg>
        <pc:spChg chg="add mod">
          <ac:chgData name="Minhyuk Sung" userId="7383d872-65b7-4091-bdc0-d548419df54b" providerId="ADAL" clId="{415E6496-4E66-1D4D-98B7-1BD4EE3740B3}" dt="2021-12-19T06:43:05.808" v="416"/>
          <ac:spMkLst>
            <pc:docMk/>
            <pc:sldMk cId="41154906" sldId="471"/>
            <ac:spMk id="65" creationId="{63430789-9E6F-3A4B-A3C2-00E307D098AA}"/>
          </ac:spMkLst>
        </pc:spChg>
        <pc:spChg chg="add mod">
          <ac:chgData name="Minhyuk Sung" userId="7383d872-65b7-4091-bdc0-d548419df54b" providerId="ADAL" clId="{415E6496-4E66-1D4D-98B7-1BD4EE3740B3}" dt="2021-12-19T06:43:05.808" v="416"/>
          <ac:spMkLst>
            <pc:docMk/>
            <pc:sldMk cId="41154906" sldId="471"/>
            <ac:spMk id="66" creationId="{69561575-5AA1-8548-B920-1D291945E6F2}"/>
          </ac:spMkLst>
        </pc:spChg>
        <pc:picChg chg="del">
          <ac:chgData name="Minhyuk Sung" userId="7383d872-65b7-4091-bdc0-d548419df54b" providerId="ADAL" clId="{415E6496-4E66-1D4D-98B7-1BD4EE3740B3}" dt="2021-12-19T06:43:05.399" v="415" actId="478"/>
          <ac:picMkLst>
            <pc:docMk/>
            <pc:sldMk cId="41154906" sldId="471"/>
            <ac:picMk id="23" creationId="{00000000-0000-0000-0000-000000000000}"/>
          </ac:picMkLst>
        </pc:picChg>
        <pc:picChg chg="del">
          <ac:chgData name="Minhyuk Sung" userId="7383d872-65b7-4091-bdc0-d548419df54b" providerId="ADAL" clId="{415E6496-4E66-1D4D-98B7-1BD4EE3740B3}" dt="2021-12-19T06:43:05.399" v="415" actId="478"/>
          <ac:picMkLst>
            <pc:docMk/>
            <pc:sldMk cId="41154906" sldId="471"/>
            <ac:picMk id="32" creationId="{00000000-0000-0000-0000-000000000000}"/>
          </ac:picMkLst>
        </pc:picChg>
        <pc:picChg chg="del">
          <ac:chgData name="Minhyuk Sung" userId="7383d872-65b7-4091-bdc0-d548419df54b" providerId="ADAL" clId="{415E6496-4E66-1D4D-98B7-1BD4EE3740B3}" dt="2021-12-19T06:43:05.399" v="415" actId="478"/>
          <ac:picMkLst>
            <pc:docMk/>
            <pc:sldMk cId="41154906" sldId="471"/>
            <ac:picMk id="37" creationId="{00000000-0000-0000-0000-000000000000}"/>
          </ac:picMkLst>
        </pc:picChg>
      </pc:sldChg>
      <pc:sldChg chg="del">
        <pc:chgData name="Minhyuk Sung" userId="7383d872-65b7-4091-bdc0-d548419df54b" providerId="ADAL" clId="{415E6496-4E66-1D4D-98B7-1BD4EE3740B3}" dt="2021-12-19T07:49:39.197" v="1196" actId="2696"/>
        <pc:sldMkLst>
          <pc:docMk/>
          <pc:sldMk cId="1782326734" sldId="473"/>
        </pc:sldMkLst>
      </pc:sldChg>
      <pc:sldChg chg="addSp delSp modSp add mod modClrScheme chgLayout">
        <pc:chgData name="Minhyuk Sung" userId="7383d872-65b7-4091-bdc0-d548419df54b" providerId="ADAL" clId="{415E6496-4E66-1D4D-98B7-1BD4EE3740B3}" dt="2021-12-19T07:54:48.115" v="1286" actId="1076"/>
        <pc:sldMkLst>
          <pc:docMk/>
          <pc:sldMk cId="3937484058" sldId="473"/>
        </pc:sldMkLst>
        <pc:spChg chg="mod ord">
          <ac:chgData name="Minhyuk Sung" userId="7383d872-65b7-4091-bdc0-d548419df54b" providerId="ADAL" clId="{415E6496-4E66-1D4D-98B7-1BD4EE3740B3}" dt="2021-12-19T07:53:08.174" v="1243" actId="700"/>
          <ac:spMkLst>
            <pc:docMk/>
            <pc:sldMk cId="3937484058" sldId="473"/>
            <ac:spMk id="2" creationId="{9A1D090B-B994-3641-89B7-C664FA85427E}"/>
          </ac:spMkLst>
        </pc:spChg>
        <pc:spChg chg="add mod ord">
          <ac:chgData name="Minhyuk Sung" userId="7383d872-65b7-4091-bdc0-d548419df54b" providerId="ADAL" clId="{415E6496-4E66-1D4D-98B7-1BD4EE3740B3}" dt="2021-12-19T07:53:17.039" v="1248" actId="20577"/>
          <ac:spMkLst>
            <pc:docMk/>
            <pc:sldMk cId="3937484058" sldId="473"/>
            <ac:spMk id="3" creationId="{3C0DB6BE-4BDC-E64D-AC19-8578BFB63D48}"/>
          </ac:spMkLst>
        </pc:spChg>
        <pc:spChg chg="mod ord">
          <ac:chgData name="Minhyuk Sung" userId="7383d872-65b7-4091-bdc0-d548419df54b" providerId="ADAL" clId="{415E6496-4E66-1D4D-98B7-1BD4EE3740B3}" dt="2021-12-19T07:53:08.174" v="1243" actId="700"/>
          <ac:spMkLst>
            <pc:docMk/>
            <pc:sldMk cId="3937484058" sldId="473"/>
            <ac:spMk id="4" creationId="{43F9525C-8D66-6D47-B628-2FABD3BA9C1F}"/>
          </ac:spMkLst>
        </pc:spChg>
        <pc:spChg chg="del">
          <ac:chgData name="Minhyuk Sung" userId="7383d872-65b7-4091-bdc0-d548419df54b" providerId="ADAL" clId="{415E6496-4E66-1D4D-98B7-1BD4EE3740B3}" dt="2021-12-19T07:52:01.503" v="1230" actId="478"/>
          <ac:spMkLst>
            <pc:docMk/>
            <pc:sldMk cId="3937484058" sldId="473"/>
            <ac:spMk id="5" creationId="{D53D423C-D4FC-9540-8AC1-10D186CB024F}"/>
          </ac:spMkLst>
        </pc:spChg>
        <pc:spChg chg="add del mod ord">
          <ac:chgData name="Minhyuk Sung" userId="7383d872-65b7-4091-bdc0-d548419df54b" providerId="ADAL" clId="{415E6496-4E66-1D4D-98B7-1BD4EE3740B3}" dt="2021-12-19T07:53:05.547" v="1242" actId="700"/>
          <ac:spMkLst>
            <pc:docMk/>
            <pc:sldMk cId="3937484058" sldId="473"/>
            <ac:spMk id="6" creationId="{F9C4B0B7-599F-C442-8F91-8B3327150F79}"/>
          </ac:spMkLst>
        </pc:spChg>
        <pc:spChg chg="del">
          <ac:chgData name="Minhyuk Sung" userId="7383d872-65b7-4091-bdc0-d548419df54b" providerId="ADAL" clId="{415E6496-4E66-1D4D-98B7-1BD4EE3740B3}" dt="2021-12-19T07:51:25.013" v="1201" actId="478"/>
          <ac:spMkLst>
            <pc:docMk/>
            <pc:sldMk cId="3937484058" sldId="473"/>
            <ac:spMk id="10" creationId="{1343E2C6-66A6-DE48-B279-8D177C42C8C6}"/>
          </ac:spMkLst>
        </pc:spChg>
        <pc:spChg chg="del mod">
          <ac:chgData name="Minhyuk Sung" userId="7383d872-65b7-4091-bdc0-d548419df54b" providerId="ADAL" clId="{415E6496-4E66-1D4D-98B7-1BD4EE3740B3}" dt="2021-12-19T07:52:01.503" v="1230" actId="478"/>
          <ac:spMkLst>
            <pc:docMk/>
            <pc:sldMk cId="3937484058" sldId="473"/>
            <ac:spMk id="11" creationId="{BCB94728-701A-994B-8E95-D06C5A089DC3}"/>
          </ac:spMkLst>
        </pc:spChg>
        <pc:spChg chg="add mod">
          <ac:chgData name="Minhyuk Sung" userId="7383d872-65b7-4091-bdc0-d548419df54b" providerId="ADAL" clId="{415E6496-4E66-1D4D-98B7-1BD4EE3740B3}" dt="2021-12-19T07:54:48.115" v="1286" actId="1076"/>
          <ac:spMkLst>
            <pc:docMk/>
            <pc:sldMk cId="3937484058" sldId="473"/>
            <ac:spMk id="12" creationId="{C90D6B2D-AEF9-D147-8227-8B8666B29776}"/>
          </ac:spMkLst>
        </pc:spChg>
        <pc:spChg chg="del mod">
          <ac:chgData name="Minhyuk Sung" userId="7383d872-65b7-4091-bdc0-d548419df54b" providerId="ADAL" clId="{415E6496-4E66-1D4D-98B7-1BD4EE3740B3}" dt="2021-12-19T07:51:41.107" v="1220" actId="478"/>
          <ac:spMkLst>
            <pc:docMk/>
            <pc:sldMk cId="3937484058" sldId="473"/>
            <ac:spMk id="21" creationId="{7090DBFC-4AB5-EA48-8BE1-EC97BDDB12FB}"/>
          </ac:spMkLst>
        </pc:spChg>
        <pc:picChg chg="add mod">
          <ac:chgData name="Minhyuk Sung" userId="7383d872-65b7-4091-bdc0-d548419df54b" providerId="ADAL" clId="{415E6496-4E66-1D4D-98B7-1BD4EE3740B3}" dt="2021-12-19T07:54:04.122" v="1254" actId="1076"/>
          <ac:picMkLst>
            <pc:docMk/>
            <pc:sldMk cId="3937484058" sldId="473"/>
            <ac:picMk id="8" creationId="{9E3B0F78-9C72-F547-86F9-2CDAAAEF42DF}"/>
          </ac:picMkLst>
        </pc:picChg>
        <pc:picChg chg="del">
          <ac:chgData name="Minhyuk Sung" userId="7383d872-65b7-4091-bdc0-d548419df54b" providerId="ADAL" clId="{415E6496-4E66-1D4D-98B7-1BD4EE3740B3}" dt="2021-12-19T07:51:25.013" v="1201" actId="478"/>
          <ac:picMkLst>
            <pc:docMk/>
            <pc:sldMk cId="3937484058" sldId="473"/>
            <ac:picMk id="9" creationId="{0EBF3037-723A-1C43-9D61-27924BBF77E2}"/>
          </ac:picMkLst>
        </pc:picChg>
        <pc:picChg chg="mod">
          <ac:chgData name="Minhyuk Sung" userId="7383d872-65b7-4091-bdc0-d548419df54b" providerId="ADAL" clId="{415E6496-4E66-1D4D-98B7-1BD4EE3740B3}" dt="2021-12-19T07:53:20.805" v="1249" actId="1076"/>
          <ac:picMkLst>
            <pc:docMk/>
            <pc:sldMk cId="3937484058" sldId="473"/>
            <ac:picMk id="20" creationId="{3A21D680-D0B3-9146-B48A-180744F9811C}"/>
          </ac:picMkLst>
        </pc:picChg>
        <pc:picChg chg="del">
          <ac:chgData name="Minhyuk Sung" userId="7383d872-65b7-4091-bdc0-d548419df54b" providerId="ADAL" clId="{415E6496-4E66-1D4D-98B7-1BD4EE3740B3}" dt="2021-12-19T07:52:01.503" v="1230" actId="478"/>
          <ac:picMkLst>
            <pc:docMk/>
            <pc:sldMk cId="3937484058" sldId="473"/>
            <ac:picMk id="14338" creationId="{3AF2793B-C48F-344A-AE99-DF4758C5A9BD}"/>
          </ac:picMkLst>
        </pc:picChg>
      </pc:sldChg>
      <pc:sldChg chg="modSp mod">
        <pc:chgData name="Minhyuk Sung" userId="7383d872-65b7-4091-bdc0-d548419df54b" providerId="ADAL" clId="{415E6496-4E66-1D4D-98B7-1BD4EE3740B3}" dt="2021-12-19T07:55:41.972" v="1292" actId="2711"/>
        <pc:sldMkLst>
          <pc:docMk/>
          <pc:sldMk cId="1120624642" sldId="474"/>
        </pc:sldMkLst>
        <pc:spChg chg="mod">
          <ac:chgData name="Minhyuk Sung" userId="7383d872-65b7-4091-bdc0-d548419df54b" providerId="ADAL" clId="{415E6496-4E66-1D4D-98B7-1BD4EE3740B3}" dt="2021-12-19T07:55:16.700" v="1287" actId="1076"/>
          <ac:spMkLst>
            <pc:docMk/>
            <pc:sldMk cId="1120624642" sldId="474"/>
            <ac:spMk id="4" creationId="{9DCA1F7D-175B-BB4A-90E1-3F11D7565096}"/>
          </ac:spMkLst>
        </pc:spChg>
        <pc:spChg chg="mod">
          <ac:chgData name="Minhyuk Sung" userId="7383d872-65b7-4091-bdc0-d548419df54b" providerId="ADAL" clId="{415E6496-4E66-1D4D-98B7-1BD4EE3740B3}" dt="2021-12-19T07:55:29.415" v="1290" actId="1076"/>
          <ac:spMkLst>
            <pc:docMk/>
            <pc:sldMk cId="1120624642" sldId="474"/>
            <ac:spMk id="5" creationId="{64770AF3-EBA9-F144-8D70-CD1BEFE2C848}"/>
          </ac:spMkLst>
        </pc:spChg>
        <pc:spChg chg="mod">
          <ac:chgData name="Minhyuk Sung" userId="7383d872-65b7-4091-bdc0-d548419df54b" providerId="ADAL" clId="{415E6496-4E66-1D4D-98B7-1BD4EE3740B3}" dt="2021-12-19T07:55:41.972" v="1292" actId="2711"/>
          <ac:spMkLst>
            <pc:docMk/>
            <pc:sldMk cId="1120624642" sldId="474"/>
            <ac:spMk id="6" creationId="{D6D5B921-6D0D-1642-83CA-3C11D98800BC}"/>
          </ac:spMkLst>
        </pc:spChg>
      </pc:sldChg>
      <pc:sldChg chg="addSp delSp modSp mod">
        <pc:chgData name="Minhyuk Sung" userId="7383d872-65b7-4091-bdc0-d548419df54b" providerId="ADAL" clId="{415E6496-4E66-1D4D-98B7-1BD4EE3740B3}" dt="2021-12-19T08:55:55.061" v="2370" actId="6549"/>
        <pc:sldMkLst>
          <pc:docMk/>
          <pc:sldMk cId="3670698210" sldId="475"/>
        </pc:sldMkLst>
        <pc:spChg chg="mod">
          <ac:chgData name="Minhyuk Sung" userId="7383d872-65b7-4091-bdc0-d548419df54b" providerId="ADAL" clId="{415E6496-4E66-1D4D-98B7-1BD4EE3740B3}" dt="2021-12-19T08:55:55.061" v="2370" actId="6549"/>
          <ac:spMkLst>
            <pc:docMk/>
            <pc:sldMk cId="3670698210" sldId="475"/>
            <ac:spMk id="2" creationId="{00000000-0000-0000-0000-000000000000}"/>
          </ac:spMkLst>
        </pc:spChg>
        <pc:spChg chg="mod">
          <ac:chgData name="Minhyuk Sung" userId="7383d872-65b7-4091-bdc0-d548419df54b" providerId="ADAL" clId="{415E6496-4E66-1D4D-98B7-1BD4EE3740B3}" dt="2021-12-19T08:55:05.487" v="2351" actId="1076"/>
          <ac:spMkLst>
            <pc:docMk/>
            <pc:sldMk cId="3670698210" sldId="475"/>
            <ac:spMk id="5" creationId="{0415F77F-2BB9-704E-9A26-33F397BF7C73}"/>
          </ac:spMkLst>
        </pc:spChg>
        <pc:spChg chg="mod">
          <ac:chgData name="Minhyuk Sung" userId="7383d872-65b7-4091-bdc0-d548419df54b" providerId="ADAL" clId="{415E6496-4E66-1D4D-98B7-1BD4EE3740B3}" dt="2021-12-19T08:55:48.821" v="2369" actId="1076"/>
          <ac:spMkLst>
            <pc:docMk/>
            <pc:sldMk cId="3670698210" sldId="475"/>
            <ac:spMk id="7" creationId="{C30E9DC5-341D-E443-992D-667D6DDAD538}"/>
          </ac:spMkLst>
        </pc:spChg>
        <pc:spChg chg="mod">
          <ac:chgData name="Minhyuk Sung" userId="7383d872-65b7-4091-bdc0-d548419df54b" providerId="ADAL" clId="{415E6496-4E66-1D4D-98B7-1BD4EE3740B3}" dt="2021-12-19T08:54:25.989" v="2333" actId="2710"/>
          <ac:spMkLst>
            <pc:docMk/>
            <pc:sldMk cId="3670698210" sldId="475"/>
            <ac:spMk id="9" creationId="{43386279-31C4-D74E-8947-554F622E6ECB}"/>
          </ac:spMkLst>
        </pc:spChg>
        <pc:spChg chg="add del mod">
          <ac:chgData name="Minhyuk Sung" userId="7383d872-65b7-4091-bdc0-d548419df54b" providerId="ADAL" clId="{415E6496-4E66-1D4D-98B7-1BD4EE3740B3}" dt="2021-12-19T08:54:55.665" v="2345" actId="478"/>
          <ac:spMkLst>
            <pc:docMk/>
            <pc:sldMk cId="3670698210" sldId="475"/>
            <ac:spMk id="11" creationId="{A1CB276E-0C1C-484C-9E3A-682DD4666345}"/>
          </ac:spMkLst>
        </pc:spChg>
        <pc:spChg chg="mod">
          <ac:chgData name="Minhyuk Sung" userId="7383d872-65b7-4091-bdc0-d548419df54b" providerId="ADAL" clId="{415E6496-4E66-1D4D-98B7-1BD4EE3740B3}" dt="2021-12-19T08:55:48.821" v="2369" actId="1076"/>
          <ac:spMkLst>
            <pc:docMk/>
            <pc:sldMk cId="3670698210" sldId="475"/>
            <ac:spMk id="13" creationId="{F4BD8C25-51CB-034F-93E9-0DD83248B950}"/>
          </ac:spMkLst>
        </pc:spChg>
        <pc:picChg chg="mod">
          <ac:chgData name="Minhyuk Sung" userId="7383d872-65b7-4091-bdc0-d548419df54b" providerId="ADAL" clId="{415E6496-4E66-1D4D-98B7-1BD4EE3740B3}" dt="2021-12-19T08:55:40.348" v="2367" actId="12788"/>
          <ac:picMkLst>
            <pc:docMk/>
            <pc:sldMk cId="3670698210" sldId="475"/>
            <ac:picMk id="10" creationId="{09F1C26D-E9BC-0B4D-9AFE-82C95504D47F}"/>
          </ac:picMkLst>
        </pc:picChg>
        <pc:picChg chg="mod">
          <ac:chgData name="Minhyuk Sung" userId="7383d872-65b7-4091-bdc0-d548419df54b" providerId="ADAL" clId="{415E6496-4E66-1D4D-98B7-1BD4EE3740B3}" dt="2021-12-19T08:55:26.156" v="2362" actId="1076"/>
          <ac:picMkLst>
            <pc:docMk/>
            <pc:sldMk cId="3670698210" sldId="475"/>
            <ac:picMk id="18436" creationId="{DB4C6FDF-BB87-8946-992E-8C163CF4A2EE}"/>
          </ac:picMkLst>
        </pc:picChg>
      </pc:sldChg>
      <pc:sldChg chg="addSp delSp modSp mod">
        <pc:chgData name="Minhyuk Sung" userId="7383d872-65b7-4091-bdc0-d548419df54b" providerId="ADAL" clId="{415E6496-4E66-1D4D-98B7-1BD4EE3740B3}" dt="2021-12-19T08:58:26.661" v="2399" actId="12788"/>
        <pc:sldMkLst>
          <pc:docMk/>
          <pc:sldMk cId="1472866453" sldId="476"/>
        </pc:sldMkLst>
        <pc:spChg chg="mod">
          <ac:chgData name="Minhyuk Sung" userId="7383d872-65b7-4091-bdc0-d548419df54b" providerId="ADAL" clId="{415E6496-4E66-1D4D-98B7-1BD4EE3740B3}" dt="2021-12-19T08:58:07.326" v="2386" actId="1076"/>
          <ac:spMkLst>
            <pc:docMk/>
            <pc:sldMk cId="1472866453" sldId="476"/>
            <ac:spMk id="4" creationId="{CF1D0C55-09A1-0849-B255-578746B3A0BB}"/>
          </ac:spMkLst>
        </pc:spChg>
        <pc:spChg chg="add mod">
          <ac:chgData name="Minhyuk Sung" userId="7383d872-65b7-4091-bdc0-d548419df54b" providerId="ADAL" clId="{415E6496-4E66-1D4D-98B7-1BD4EE3740B3}" dt="2021-12-19T08:58:26.661" v="2399" actId="12788"/>
          <ac:spMkLst>
            <pc:docMk/>
            <pc:sldMk cId="1472866453" sldId="476"/>
            <ac:spMk id="10" creationId="{7A8A2907-91CF-8E48-933F-619E1B18344A}"/>
          </ac:spMkLst>
        </pc:spChg>
        <pc:grpChg chg="del">
          <ac:chgData name="Minhyuk Sung" userId="7383d872-65b7-4091-bdc0-d548419df54b" providerId="ADAL" clId="{415E6496-4E66-1D4D-98B7-1BD4EE3740B3}" dt="2021-12-19T08:57:41.580" v="2379" actId="478"/>
          <ac:grpSpMkLst>
            <pc:docMk/>
            <pc:sldMk cId="1472866453" sldId="476"/>
            <ac:grpSpMk id="5" creationId="{99015A30-0042-BB4D-942C-D045763874AB}"/>
          </ac:grpSpMkLst>
        </pc:grpChg>
        <pc:picChg chg="add mod">
          <ac:chgData name="Minhyuk Sung" userId="7383d872-65b7-4091-bdc0-d548419df54b" providerId="ADAL" clId="{415E6496-4E66-1D4D-98B7-1BD4EE3740B3}" dt="2021-12-19T08:58:26.661" v="2399" actId="12788"/>
          <ac:picMkLst>
            <pc:docMk/>
            <pc:sldMk cId="1472866453" sldId="476"/>
            <ac:picMk id="11266" creationId="{FE6BF0D8-9156-AB49-9522-D9772ED5546D}"/>
          </ac:picMkLst>
        </pc:picChg>
      </pc:sldChg>
      <pc:sldChg chg="modSp mod">
        <pc:chgData name="Minhyuk Sung" userId="7383d872-65b7-4091-bdc0-d548419df54b" providerId="ADAL" clId="{415E6496-4E66-1D4D-98B7-1BD4EE3740B3}" dt="2021-12-19T08:57:14.575" v="2378" actId="14100"/>
        <pc:sldMkLst>
          <pc:docMk/>
          <pc:sldMk cId="3815912857" sldId="477"/>
        </pc:sldMkLst>
        <pc:cxnChg chg="mod">
          <ac:chgData name="Minhyuk Sung" userId="7383d872-65b7-4091-bdc0-d548419df54b" providerId="ADAL" clId="{415E6496-4E66-1D4D-98B7-1BD4EE3740B3}" dt="2021-12-19T08:57:14.575" v="2378" actId="14100"/>
          <ac:cxnSpMkLst>
            <pc:docMk/>
            <pc:sldMk cId="3815912857" sldId="477"/>
            <ac:cxnSpMk id="29" creationId="{66B67D28-1F7D-4E46-8099-BAC1A513A937}"/>
          </ac:cxnSpMkLst>
        </pc:cxnChg>
      </pc:sldChg>
      <pc:sldChg chg="modSp mod">
        <pc:chgData name="Minhyuk Sung" userId="7383d872-65b7-4091-bdc0-d548419df54b" providerId="ADAL" clId="{415E6496-4E66-1D4D-98B7-1BD4EE3740B3}" dt="2021-12-19T10:31:16.304" v="2609" actId="403"/>
        <pc:sldMkLst>
          <pc:docMk/>
          <pc:sldMk cId="611913827" sldId="478"/>
        </pc:sldMkLst>
        <pc:spChg chg="mod">
          <ac:chgData name="Minhyuk Sung" userId="7383d872-65b7-4091-bdc0-d548419df54b" providerId="ADAL" clId="{415E6496-4E66-1D4D-98B7-1BD4EE3740B3}" dt="2021-12-19T10:31:16.304" v="2609" actId="403"/>
          <ac:spMkLst>
            <pc:docMk/>
            <pc:sldMk cId="611913827" sldId="478"/>
            <ac:spMk id="2" creationId="{3A71FA84-A70D-1B4F-8BEB-B06360FFD56D}"/>
          </ac:spMkLst>
        </pc:spChg>
      </pc:sldChg>
      <pc:sldChg chg="modSp mod">
        <pc:chgData name="Minhyuk Sung" userId="7383d872-65b7-4091-bdc0-d548419df54b" providerId="ADAL" clId="{415E6496-4E66-1D4D-98B7-1BD4EE3740B3}" dt="2021-12-19T09:06:04.328" v="2526" actId="1076"/>
        <pc:sldMkLst>
          <pc:docMk/>
          <pc:sldMk cId="1009369583" sldId="479"/>
        </pc:sldMkLst>
        <pc:spChg chg="mod">
          <ac:chgData name="Minhyuk Sung" userId="7383d872-65b7-4091-bdc0-d548419df54b" providerId="ADAL" clId="{415E6496-4E66-1D4D-98B7-1BD4EE3740B3}" dt="2021-12-19T09:06:04.328" v="2526" actId="1076"/>
          <ac:spMkLst>
            <pc:docMk/>
            <pc:sldMk cId="1009369583" sldId="479"/>
            <ac:spMk id="5" creationId="{CDBB60D5-EDED-5B47-BA5A-FC3F23C00107}"/>
          </ac:spMkLst>
        </pc:spChg>
      </pc:sldChg>
      <pc:sldChg chg="add del">
        <pc:chgData name="Minhyuk Sung" userId="7383d872-65b7-4091-bdc0-d548419df54b" providerId="ADAL" clId="{415E6496-4E66-1D4D-98B7-1BD4EE3740B3}" dt="2021-12-19T07:50:28.141" v="1200" actId="2696"/>
        <pc:sldMkLst>
          <pc:docMk/>
          <pc:sldMk cId="709975890" sldId="483"/>
        </pc:sldMkLst>
      </pc:sldChg>
      <pc:sldChg chg="del">
        <pc:chgData name="Minhyuk Sung" userId="7383d872-65b7-4091-bdc0-d548419df54b" providerId="ADAL" clId="{415E6496-4E66-1D4D-98B7-1BD4EE3740B3}" dt="2021-12-19T07:49:39.197" v="1196" actId="2696"/>
        <pc:sldMkLst>
          <pc:docMk/>
          <pc:sldMk cId="3377579703" sldId="483"/>
        </pc:sldMkLst>
      </pc:sldChg>
      <pc:sldChg chg="del">
        <pc:chgData name="Minhyuk Sung" userId="7383d872-65b7-4091-bdc0-d548419df54b" providerId="ADAL" clId="{415E6496-4E66-1D4D-98B7-1BD4EE3740B3}" dt="2021-12-19T07:36:20.449" v="1047" actId="2696"/>
        <pc:sldMkLst>
          <pc:docMk/>
          <pc:sldMk cId="1549729304" sldId="484"/>
        </pc:sldMkLst>
      </pc:sldChg>
      <pc:sldChg chg="addSp modSp add">
        <pc:chgData name="Minhyuk Sung" userId="7383d872-65b7-4091-bdc0-d548419df54b" providerId="ADAL" clId="{415E6496-4E66-1D4D-98B7-1BD4EE3740B3}" dt="2021-12-23T02:27:38.962" v="2629"/>
        <pc:sldMkLst>
          <pc:docMk/>
          <pc:sldMk cId="1837720373" sldId="845"/>
        </pc:sldMkLst>
        <pc:spChg chg="add mod">
          <ac:chgData name="Minhyuk Sung" userId="7383d872-65b7-4091-bdc0-d548419df54b" providerId="ADAL" clId="{415E6496-4E66-1D4D-98B7-1BD4EE3740B3}" dt="2021-12-23T02:27:38.962" v="2629"/>
          <ac:spMkLst>
            <pc:docMk/>
            <pc:sldMk cId="1837720373" sldId="845"/>
            <ac:spMk id="9" creationId="{7B5D06C9-7FB5-6544-A96F-7F69A5D49DC8}"/>
          </ac:spMkLst>
        </pc:spChg>
      </pc:sldChg>
      <pc:sldChg chg="modSp mod">
        <pc:chgData name="Minhyuk Sung" userId="7383d872-65b7-4091-bdc0-d548419df54b" providerId="ADAL" clId="{415E6496-4E66-1D4D-98B7-1BD4EE3740B3}" dt="2021-12-19T07:55:36.930" v="1291" actId="2711"/>
        <pc:sldMkLst>
          <pc:docMk/>
          <pc:sldMk cId="3832307494" sldId="935"/>
        </pc:sldMkLst>
        <pc:spChg chg="mod">
          <ac:chgData name="Minhyuk Sung" userId="7383d872-65b7-4091-bdc0-d548419df54b" providerId="ADAL" clId="{415E6496-4E66-1D4D-98B7-1BD4EE3740B3}" dt="2021-12-19T07:55:36.930" v="1291" actId="2711"/>
          <ac:spMkLst>
            <pc:docMk/>
            <pc:sldMk cId="3832307494" sldId="935"/>
            <ac:spMk id="3" creationId="{B28B6624-9337-C54F-8A60-97F67E4126E7}"/>
          </ac:spMkLst>
        </pc:spChg>
        <pc:spChg chg="mod">
          <ac:chgData name="Minhyuk Sung" userId="7383d872-65b7-4091-bdc0-d548419df54b" providerId="ADAL" clId="{415E6496-4E66-1D4D-98B7-1BD4EE3740B3}" dt="2021-12-19T07:55:36.930" v="1291" actId="2711"/>
          <ac:spMkLst>
            <pc:docMk/>
            <pc:sldMk cId="3832307494" sldId="935"/>
            <ac:spMk id="10" creationId="{D9FA8FCB-CF79-614A-9E69-C374407DEF0E}"/>
          </ac:spMkLst>
        </pc:spChg>
        <pc:spChg chg="mod">
          <ac:chgData name="Minhyuk Sung" userId="7383d872-65b7-4091-bdc0-d548419df54b" providerId="ADAL" clId="{415E6496-4E66-1D4D-98B7-1BD4EE3740B3}" dt="2021-12-19T07:48:58.222" v="1195" actId="14100"/>
          <ac:spMkLst>
            <pc:docMk/>
            <pc:sldMk cId="3832307494" sldId="935"/>
            <ac:spMk id="890" creationId="{00000000-0000-0000-0000-000000000000}"/>
          </ac:spMkLst>
        </pc:spChg>
        <pc:spChg chg="mod">
          <ac:chgData name="Minhyuk Sung" userId="7383d872-65b7-4091-bdc0-d548419df54b" providerId="ADAL" clId="{415E6496-4E66-1D4D-98B7-1BD4EE3740B3}" dt="2021-12-19T07:48:51.467" v="1192" actId="14100"/>
          <ac:spMkLst>
            <pc:docMk/>
            <pc:sldMk cId="3832307494" sldId="935"/>
            <ac:spMk id="891" creationId="{00000000-0000-0000-0000-000000000000}"/>
          </ac:spMkLst>
        </pc:spChg>
      </pc:sldChg>
      <pc:sldChg chg="modSp mod">
        <pc:chgData name="Minhyuk Sung" userId="7383d872-65b7-4091-bdc0-d548419df54b" providerId="ADAL" clId="{415E6496-4E66-1D4D-98B7-1BD4EE3740B3}" dt="2021-12-19T07:56:08.368" v="1309" actId="20577"/>
        <pc:sldMkLst>
          <pc:docMk/>
          <pc:sldMk cId="2464849191" sldId="936"/>
        </pc:sldMkLst>
        <pc:spChg chg="mod">
          <ac:chgData name="Minhyuk Sung" userId="7383d872-65b7-4091-bdc0-d548419df54b" providerId="ADAL" clId="{415E6496-4E66-1D4D-98B7-1BD4EE3740B3}" dt="2021-12-19T07:56:00.090" v="1294" actId="21"/>
          <ac:spMkLst>
            <pc:docMk/>
            <pc:sldMk cId="2464849191" sldId="936"/>
            <ac:spMk id="3" creationId="{8039A5D1-F68F-BB42-934B-1F17628D6FB7}"/>
          </ac:spMkLst>
        </pc:spChg>
        <pc:spChg chg="mod">
          <ac:chgData name="Minhyuk Sung" userId="7383d872-65b7-4091-bdc0-d548419df54b" providerId="ADAL" clId="{415E6496-4E66-1D4D-98B7-1BD4EE3740B3}" dt="2021-12-19T07:56:08.368" v="1309" actId="20577"/>
          <ac:spMkLst>
            <pc:docMk/>
            <pc:sldMk cId="2464849191" sldId="936"/>
            <ac:spMk id="896" creationId="{00000000-0000-0000-0000-000000000000}"/>
          </ac:spMkLst>
        </pc:spChg>
        <pc:picChg chg="mod">
          <ac:chgData name="Minhyuk Sung" userId="7383d872-65b7-4091-bdc0-d548419df54b" providerId="ADAL" clId="{415E6496-4E66-1D4D-98B7-1BD4EE3740B3}" dt="2021-12-19T07:55:52.531" v="1293" actId="1076"/>
          <ac:picMkLst>
            <pc:docMk/>
            <pc:sldMk cId="2464849191" sldId="936"/>
            <ac:picMk id="897" creationId="{00000000-0000-0000-0000-000000000000}"/>
          </ac:picMkLst>
        </pc:picChg>
      </pc:sldChg>
      <pc:sldChg chg="addSp delSp modSp mod modClrScheme chgLayout">
        <pc:chgData name="Minhyuk Sung" userId="7383d872-65b7-4091-bdc0-d548419df54b" providerId="ADAL" clId="{415E6496-4E66-1D4D-98B7-1BD4EE3740B3}" dt="2021-12-19T09:05:46.273" v="2517" actId="12788"/>
        <pc:sldMkLst>
          <pc:docMk/>
          <pc:sldMk cId="4285994614" sldId="937"/>
        </pc:sldMkLst>
        <pc:spChg chg="mod ord">
          <ac:chgData name="Minhyuk Sung" userId="7383d872-65b7-4091-bdc0-d548419df54b" providerId="ADAL" clId="{415E6496-4E66-1D4D-98B7-1BD4EE3740B3}" dt="2021-12-19T09:05:37.448" v="2513" actId="700"/>
          <ac:spMkLst>
            <pc:docMk/>
            <pc:sldMk cId="4285994614" sldId="937"/>
            <ac:spMk id="2" creationId="{00000000-0000-0000-0000-000000000000}"/>
          </ac:spMkLst>
        </pc:spChg>
        <pc:spChg chg="mod ord">
          <ac:chgData name="Minhyuk Sung" userId="7383d872-65b7-4091-bdc0-d548419df54b" providerId="ADAL" clId="{415E6496-4E66-1D4D-98B7-1BD4EE3740B3}" dt="2021-12-19T09:05:37.448" v="2513" actId="700"/>
          <ac:spMkLst>
            <pc:docMk/>
            <pc:sldMk cId="4285994614" sldId="937"/>
            <ac:spMk id="3" creationId="{64F7886C-F2EA-8141-B750-7EC683F7FC22}"/>
          </ac:spMkLst>
        </pc:spChg>
        <pc:spChg chg="add del mod ord">
          <ac:chgData name="Minhyuk Sung" userId="7383d872-65b7-4091-bdc0-d548419df54b" providerId="ADAL" clId="{415E6496-4E66-1D4D-98B7-1BD4EE3740B3}" dt="2021-12-19T09:05:38.773" v="2514"/>
          <ac:spMkLst>
            <pc:docMk/>
            <pc:sldMk cId="4285994614" sldId="937"/>
            <ac:spMk id="5" creationId="{453A7858-4AC9-5445-B410-8365519D0EB7}"/>
          </ac:spMkLst>
        </pc:spChg>
        <pc:picChg chg="del mod modCrop">
          <ac:chgData name="Minhyuk Sung" userId="7383d872-65b7-4091-bdc0-d548419df54b" providerId="ADAL" clId="{415E6496-4E66-1D4D-98B7-1BD4EE3740B3}" dt="2021-12-19T09:05:35.298" v="2512" actId="21"/>
          <ac:picMkLst>
            <pc:docMk/>
            <pc:sldMk cId="4285994614" sldId="937"/>
            <ac:picMk id="4" creationId="{00000000-0000-0000-0000-000000000000}"/>
          </ac:picMkLst>
        </pc:picChg>
        <pc:picChg chg="add mod">
          <ac:chgData name="Minhyuk Sung" userId="7383d872-65b7-4091-bdc0-d548419df54b" providerId="ADAL" clId="{415E6496-4E66-1D4D-98B7-1BD4EE3740B3}" dt="2021-12-19T09:05:46.273" v="2517" actId="12788"/>
          <ac:picMkLst>
            <pc:docMk/>
            <pc:sldMk cId="4285994614" sldId="937"/>
            <ac:picMk id="6" creationId="{33C9725B-9DBB-A049-8819-59912F53D185}"/>
          </ac:picMkLst>
        </pc:picChg>
      </pc:sldChg>
      <pc:sldChg chg="addSp delSp modSp add mod addAnim delAnim modAnim">
        <pc:chgData name="Minhyuk Sung" userId="7383d872-65b7-4091-bdc0-d548419df54b" providerId="ADAL" clId="{415E6496-4E66-1D4D-98B7-1BD4EE3740B3}" dt="2021-12-23T02:31:19.081" v="2643" actId="20577"/>
        <pc:sldMkLst>
          <pc:docMk/>
          <pc:sldMk cId="3944858773" sldId="938"/>
        </pc:sldMkLst>
        <pc:spChg chg="mod">
          <ac:chgData name="Minhyuk Sung" userId="7383d872-65b7-4091-bdc0-d548419df54b" providerId="ADAL" clId="{415E6496-4E66-1D4D-98B7-1BD4EE3740B3}" dt="2021-12-23T02:31:19.081" v="2643" actId="20577"/>
          <ac:spMkLst>
            <pc:docMk/>
            <pc:sldMk cId="3944858773" sldId="938"/>
            <ac:spMk id="4" creationId="{4C05538D-29CF-AD44-A3A7-4F2FA1C6E150}"/>
          </ac:spMkLst>
        </pc:spChg>
        <pc:spChg chg="add del mod">
          <ac:chgData name="Minhyuk Sung" userId="7383d872-65b7-4091-bdc0-d548419df54b" providerId="ADAL" clId="{415E6496-4E66-1D4D-98B7-1BD4EE3740B3}" dt="2021-12-19T06:32:18.980" v="149"/>
          <ac:spMkLst>
            <pc:docMk/>
            <pc:sldMk cId="3944858773" sldId="938"/>
            <ac:spMk id="8" creationId="{F3918C5D-1074-F34D-9BA7-B0B6DF9D3585}"/>
          </ac:spMkLst>
        </pc:spChg>
        <pc:spChg chg="add del mod">
          <ac:chgData name="Minhyuk Sung" userId="7383d872-65b7-4091-bdc0-d548419df54b" providerId="ADAL" clId="{415E6496-4E66-1D4D-98B7-1BD4EE3740B3}" dt="2021-12-23T02:31:00.759" v="2640" actId="207"/>
          <ac:spMkLst>
            <pc:docMk/>
            <pc:sldMk cId="3944858773" sldId="938"/>
            <ac:spMk id="9" creationId="{DE8032B0-469A-0E4B-B4CA-EDDEDE9BBDDF}"/>
          </ac:spMkLst>
        </pc:spChg>
        <pc:spChg chg="del">
          <ac:chgData name="Minhyuk Sung" userId="7383d872-65b7-4091-bdc0-d548419df54b" providerId="ADAL" clId="{415E6496-4E66-1D4D-98B7-1BD4EE3740B3}" dt="2021-12-19T06:30:30.910" v="117" actId="478"/>
          <ac:spMkLst>
            <pc:docMk/>
            <pc:sldMk cId="3944858773" sldId="938"/>
            <ac:spMk id="443" creationId="{00000000-0000-0000-0000-000000000000}"/>
          </ac:spMkLst>
        </pc:spChg>
        <pc:spChg chg="del">
          <ac:chgData name="Minhyuk Sung" userId="7383d872-65b7-4091-bdc0-d548419df54b" providerId="ADAL" clId="{415E6496-4E66-1D4D-98B7-1BD4EE3740B3}" dt="2021-12-19T06:31:34.498" v="142" actId="478"/>
          <ac:spMkLst>
            <pc:docMk/>
            <pc:sldMk cId="3944858773" sldId="938"/>
            <ac:spMk id="444" creationId="{00000000-0000-0000-0000-000000000000}"/>
          </ac:spMkLst>
        </pc:spChg>
        <pc:picChg chg="del">
          <ac:chgData name="Minhyuk Sung" userId="7383d872-65b7-4091-bdc0-d548419df54b" providerId="ADAL" clId="{415E6496-4E66-1D4D-98B7-1BD4EE3740B3}" dt="2021-12-19T06:30:35.551" v="118" actId="478"/>
          <ac:picMkLst>
            <pc:docMk/>
            <pc:sldMk cId="3944858773" sldId="938"/>
            <ac:picMk id="2" creationId="{00000000-0000-0000-0000-000000000000}"/>
          </ac:picMkLst>
        </pc:picChg>
      </pc:sldChg>
      <pc:sldChg chg="addSp delSp modSp add mod modClrScheme modAnim chgLayout">
        <pc:chgData name="Minhyuk Sung" userId="7383d872-65b7-4091-bdc0-d548419df54b" providerId="ADAL" clId="{415E6496-4E66-1D4D-98B7-1BD4EE3740B3}" dt="2021-12-19T07:22:47.558" v="719" actId="404"/>
        <pc:sldMkLst>
          <pc:docMk/>
          <pc:sldMk cId="1662820935" sldId="939"/>
        </pc:sldMkLst>
        <pc:spChg chg="mod ord">
          <ac:chgData name="Minhyuk Sung" userId="7383d872-65b7-4091-bdc0-d548419df54b" providerId="ADAL" clId="{415E6496-4E66-1D4D-98B7-1BD4EE3740B3}" dt="2021-12-19T07:17:59.190" v="454" actId="700"/>
          <ac:spMkLst>
            <pc:docMk/>
            <pc:sldMk cId="1662820935" sldId="939"/>
            <ac:spMk id="4" creationId="{E21E744E-F0F8-F249-8780-8F7B7D71FD22}"/>
          </ac:spMkLst>
        </pc:spChg>
        <pc:spChg chg="add mod ord">
          <ac:chgData name="Minhyuk Sung" userId="7383d872-65b7-4091-bdc0-d548419df54b" providerId="ADAL" clId="{415E6496-4E66-1D4D-98B7-1BD4EE3740B3}" dt="2021-12-19T07:22:47.558" v="719" actId="404"/>
          <ac:spMkLst>
            <pc:docMk/>
            <pc:sldMk cId="1662820935" sldId="939"/>
            <ac:spMk id="5" creationId="{23188BC1-48B0-0447-99D3-DF3787AF54EB}"/>
          </ac:spMkLst>
        </pc:spChg>
        <pc:spChg chg="add mod">
          <ac:chgData name="Minhyuk Sung" userId="7383d872-65b7-4091-bdc0-d548419df54b" providerId="ADAL" clId="{415E6496-4E66-1D4D-98B7-1BD4EE3740B3}" dt="2021-12-19T07:21:40.984" v="634" actId="1076"/>
          <ac:spMkLst>
            <pc:docMk/>
            <pc:sldMk cId="1662820935" sldId="939"/>
            <ac:spMk id="13" creationId="{CF1E222A-B7BD-DE45-9D8E-40384E43D869}"/>
          </ac:spMkLst>
        </pc:spChg>
        <pc:spChg chg="mod ord">
          <ac:chgData name="Minhyuk Sung" userId="7383d872-65b7-4091-bdc0-d548419df54b" providerId="ADAL" clId="{415E6496-4E66-1D4D-98B7-1BD4EE3740B3}" dt="2021-12-19T07:17:59.190" v="454" actId="700"/>
          <ac:spMkLst>
            <pc:docMk/>
            <pc:sldMk cId="1662820935" sldId="939"/>
            <ac:spMk id="573" creationId="{00000000-0000-0000-0000-000000000000}"/>
          </ac:spMkLst>
        </pc:spChg>
        <pc:spChg chg="del">
          <ac:chgData name="Minhyuk Sung" userId="7383d872-65b7-4091-bdc0-d548419df54b" providerId="ADAL" clId="{415E6496-4E66-1D4D-98B7-1BD4EE3740B3}" dt="2021-12-19T07:17:56.727" v="453" actId="478"/>
          <ac:spMkLst>
            <pc:docMk/>
            <pc:sldMk cId="1662820935" sldId="939"/>
            <ac:spMk id="574" creationId="{00000000-0000-0000-0000-000000000000}"/>
          </ac:spMkLst>
        </pc:spChg>
        <pc:spChg chg="mod">
          <ac:chgData name="Minhyuk Sung" userId="7383d872-65b7-4091-bdc0-d548419df54b" providerId="ADAL" clId="{415E6496-4E66-1D4D-98B7-1BD4EE3740B3}" dt="2021-12-19T07:21:37.639" v="633" actId="1076"/>
          <ac:spMkLst>
            <pc:docMk/>
            <pc:sldMk cId="1662820935" sldId="939"/>
            <ac:spMk id="576" creationId="{00000000-0000-0000-0000-000000000000}"/>
          </ac:spMkLst>
        </pc:spChg>
        <pc:spChg chg="del">
          <ac:chgData name="Minhyuk Sung" userId="7383d872-65b7-4091-bdc0-d548419df54b" providerId="ADAL" clId="{415E6496-4E66-1D4D-98B7-1BD4EE3740B3}" dt="2021-12-19T07:17:56.727" v="453" actId="478"/>
          <ac:spMkLst>
            <pc:docMk/>
            <pc:sldMk cId="1662820935" sldId="939"/>
            <ac:spMk id="577" creationId="{00000000-0000-0000-0000-000000000000}"/>
          </ac:spMkLst>
        </pc:spChg>
        <pc:spChg chg="mod">
          <ac:chgData name="Minhyuk Sung" userId="7383d872-65b7-4091-bdc0-d548419df54b" providerId="ADAL" clId="{415E6496-4E66-1D4D-98B7-1BD4EE3740B3}" dt="2021-12-19T07:21:37.639" v="633" actId="1076"/>
          <ac:spMkLst>
            <pc:docMk/>
            <pc:sldMk cId="1662820935" sldId="939"/>
            <ac:spMk id="580" creationId="{00000000-0000-0000-0000-000000000000}"/>
          </ac:spMkLst>
        </pc:spChg>
        <pc:spChg chg="del">
          <ac:chgData name="Minhyuk Sung" userId="7383d872-65b7-4091-bdc0-d548419df54b" providerId="ADAL" clId="{415E6496-4E66-1D4D-98B7-1BD4EE3740B3}" dt="2021-12-19T07:19:42.230" v="582" actId="478"/>
          <ac:spMkLst>
            <pc:docMk/>
            <pc:sldMk cId="1662820935" sldId="939"/>
            <ac:spMk id="581" creationId="{00000000-0000-0000-0000-000000000000}"/>
          </ac:spMkLst>
        </pc:spChg>
        <pc:picChg chg="del">
          <ac:chgData name="Minhyuk Sung" userId="7383d872-65b7-4091-bdc0-d548419df54b" providerId="ADAL" clId="{415E6496-4E66-1D4D-98B7-1BD4EE3740B3}" dt="2021-12-19T07:18:25.259" v="525" actId="478"/>
          <ac:picMkLst>
            <pc:docMk/>
            <pc:sldMk cId="1662820935" sldId="939"/>
            <ac:picMk id="2" creationId="{00000000-0000-0000-0000-000000000000}"/>
          </ac:picMkLst>
        </pc:picChg>
        <pc:picChg chg="del">
          <ac:chgData name="Minhyuk Sung" userId="7383d872-65b7-4091-bdc0-d548419df54b" providerId="ADAL" clId="{415E6496-4E66-1D4D-98B7-1BD4EE3740B3}" dt="2021-12-19T07:21:42.628" v="635" actId="478"/>
          <ac:picMkLst>
            <pc:docMk/>
            <pc:sldMk cId="1662820935" sldId="939"/>
            <ac:picMk id="3" creationId="{00000000-0000-0000-0000-000000000000}"/>
          </ac:picMkLst>
        </pc:picChg>
        <pc:picChg chg="del">
          <ac:chgData name="Minhyuk Sung" userId="7383d872-65b7-4091-bdc0-d548419df54b" providerId="ADAL" clId="{415E6496-4E66-1D4D-98B7-1BD4EE3740B3}" dt="2021-12-19T07:19:37.866" v="581" actId="478"/>
          <ac:picMkLst>
            <pc:docMk/>
            <pc:sldMk cId="1662820935" sldId="939"/>
            <ac:picMk id="575" creationId="{00000000-0000-0000-0000-000000000000}"/>
          </ac:picMkLst>
        </pc:picChg>
      </pc:sldChg>
      <pc:sldChg chg="addSp delSp modSp add mod modAnim">
        <pc:chgData name="Minhyuk Sung" userId="7383d872-65b7-4091-bdc0-d548419df54b" providerId="ADAL" clId="{415E6496-4E66-1D4D-98B7-1BD4EE3740B3}" dt="2021-12-23T02:34:38.824" v="2748" actId="207"/>
        <pc:sldMkLst>
          <pc:docMk/>
          <pc:sldMk cId="2413795216" sldId="940"/>
        </pc:sldMkLst>
        <pc:spChg chg="mod">
          <ac:chgData name="Minhyuk Sung" userId="7383d872-65b7-4091-bdc0-d548419df54b" providerId="ADAL" clId="{415E6496-4E66-1D4D-98B7-1BD4EE3740B3}" dt="2021-12-19T07:36:02.739" v="1042" actId="1076"/>
          <ac:spMkLst>
            <pc:docMk/>
            <pc:sldMk cId="2413795216" sldId="940"/>
            <ac:spMk id="20" creationId="{A6210E31-1354-4740-9FE4-77AE9C889F6C}"/>
          </ac:spMkLst>
        </pc:spChg>
        <pc:spChg chg="mod">
          <ac:chgData name="Minhyuk Sung" userId="7383d872-65b7-4091-bdc0-d548419df54b" providerId="ADAL" clId="{415E6496-4E66-1D4D-98B7-1BD4EE3740B3}" dt="2021-12-19T07:36:12.513" v="1045" actId="113"/>
          <ac:spMkLst>
            <pc:docMk/>
            <pc:sldMk cId="2413795216" sldId="940"/>
            <ac:spMk id="30" creationId="{FCEDA8B7-8036-AA47-A500-00D13EFFAFB9}"/>
          </ac:spMkLst>
        </pc:spChg>
        <pc:spChg chg="mod">
          <ac:chgData name="Minhyuk Sung" userId="7383d872-65b7-4091-bdc0-d548419df54b" providerId="ADAL" clId="{415E6496-4E66-1D4D-98B7-1BD4EE3740B3}" dt="2021-12-19T07:36:08.914" v="1044" actId="113"/>
          <ac:spMkLst>
            <pc:docMk/>
            <pc:sldMk cId="2413795216" sldId="940"/>
            <ac:spMk id="31" creationId="{16A48DCF-5F28-6846-8B3F-3D9A36698415}"/>
          </ac:spMkLst>
        </pc:spChg>
        <pc:spChg chg="mod">
          <ac:chgData name="Minhyuk Sung" userId="7383d872-65b7-4091-bdc0-d548419df54b" providerId="ADAL" clId="{415E6496-4E66-1D4D-98B7-1BD4EE3740B3}" dt="2021-12-19T07:31:59.261" v="941" actId="108"/>
          <ac:spMkLst>
            <pc:docMk/>
            <pc:sldMk cId="2413795216" sldId="940"/>
            <ac:spMk id="33" creationId="{D0D7C679-0C2A-7F40-9BCF-541C2627F396}"/>
          </ac:spMkLst>
        </pc:spChg>
        <pc:spChg chg="mod">
          <ac:chgData name="Minhyuk Sung" userId="7383d872-65b7-4091-bdc0-d548419df54b" providerId="ADAL" clId="{415E6496-4E66-1D4D-98B7-1BD4EE3740B3}" dt="2021-12-19T07:36:14.878" v="1046" actId="113"/>
          <ac:spMkLst>
            <pc:docMk/>
            <pc:sldMk cId="2413795216" sldId="940"/>
            <ac:spMk id="36" creationId="{5090A015-248B-094D-8DF3-CC5718B86C2E}"/>
          </ac:spMkLst>
        </pc:spChg>
        <pc:spChg chg="del mod topLvl">
          <ac:chgData name="Minhyuk Sung" userId="7383d872-65b7-4091-bdc0-d548419df54b" providerId="ADAL" clId="{415E6496-4E66-1D4D-98B7-1BD4EE3740B3}" dt="2021-12-19T07:35:39.514" v="1035" actId="478"/>
          <ac:spMkLst>
            <pc:docMk/>
            <pc:sldMk cId="2413795216" sldId="940"/>
            <ac:spMk id="37" creationId="{431C64B5-EB53-154D-9A12-911180C0DEDF}"/>
          </ac:spMkLst>
        </pc:spChg>
        <pc:spChg chg="del mod topLvl">
          <ac:chgData name="Minhyuk Sung" userId="7383d872-65b7-4091-bdc0-d548419df54b" providerId="ADAL" clId="{415E6496-4E66-1D4D-98B7-1BD4EE3740B3}" dt="2021-12-19T07:35:37.721" v="1034" actId="21"/>
          <ac:spMkLst>
            <pc:docMk/>
            <pc:sldMk cId="2413795216" sldId="940"/>
            <ac:spMk id="38" creationId="{5950C426-4AFC-C64B-81C7-2952FA400A62}"/>
          </ac:spMkLst>
        </pc:spChg>
        <pc:spChg chg="add mod">
          <ac:chgData name="Minhyuk Sung" userId="7383d872-65b7-4091-bdc0-d548419df54b" providerId="ADAL" clId="{415E6496-4E66-1D4D-98B7-1BD4EE3740B3}" dt="2021-12-19T07:35:51.461" v="1038" actId="1582"/>
          <ac:spMkLst>
            <pc:docMk/>
            <pc:sldMk cId="2413795216" sldId="940"/>
            <ac:spMk id="40" creationId="{DF33AAEB-1F72-3249-92BB-C61B699953D7}"/>
          </ac:spMkLst>
        </pc:spChg>
        <pc:spChg chg="mod">
          <ac:chgData name="Minhyuk Sung" userId="7383d872-65b7-4091-bdc0-d548419df54b" providerId="ADAL" clId="{415E6496-4E66-1D4D-98B7-1BD4EE3740B3}" dt="2021-12-23T02:34:38.824" v="2748" actId="207"/>
          <ac:spMkLst>
            <pc:docMk/>
            <pc:sldMk cId="2413795216" sldId="940"/>
            <ac:spMk id="754" creationId="{00000000-0000-0000-0000-000000000000}"/>
          </ac:spMkLst>
        </pc:spChg>
        <pc:grpChg chg="add del mod">
          <ac:chgData name="Minhyuk Sung" userId="7383d872-65b7-4091-bdc0-d548419df54b" providerId="ADAL" clId="{415E6496-4E66-1D4D-98B7-1BD4EE3740B3}" dt="2021-12-19T07:32:47.199" v="952" actId="165"/>
          <ac:grpSpMkLst>
            <pc:docMk/>
            <pc:sldMk cId="2413795216" sldId="940"/>
            <ac:grpSpMk id="34" creationId="{6E4B5719-EFD4-C140-978B-01F4C8DD20A1}"/>
          </ac:grpSpMkLst>
        </pc:grpChg>
        <pc:picChg chg="del mod topLvl">
          <ac:chgData name="Minhyuk Sung" userId="7383d872-65b7-4091-bdc0-d548419df54b" providerId="ADAL" clId="{415E6496-4E66-1D4D-98B7-1BD4EE3740B3}" dt="2021-12-19T07:32:53.356" v="955" actId="478"/>
          <ac:picMkLst>
            <pc:docMk/>
            <pc:sldMk cId="2413795216" sldId="940"/>
            <ac:picMk id="39" creationId="{CDCE286D-0B10-6D43-81E5-A16BCBC0B06D}"/>
          </ac:picMkLst>
        </pc:picChg>
      </pc:sldChg>
      <pc:sldChg chg="add del">
        <pc:chgData name="Minhyuk Sung" userId="7383d872-65b7-4091-bdc0-d548419df54b" providerId="ADAL" clId="{415E6496-4E66-1D4D-98B7-1BD4EE3740B3}" dt="2021-12-19T07:30:43.499" v="934" actId="2696"/>
        <pc:sldMkLst>
          <pc:docMk/>
          <pc:sldMk cId="2785813638" sldId="940"/>
        </pc:sldMkLst>
      </pc:sldChg>
      <pc:sldChg chg="add del">
        <pc:chgData name="Minhyuk Sung" userId="7383d872-65b7-4091-bdc0-d548419df54b" providerId="ADAL" clId="{415E6496-4E66-1D4D-98B7-1BD4EE3740B3}" dt="2021-12-19T07:25:06.281" v="848" actId="2696"/>
        <pc:sldMkLst>
          <pc:docMk/>
          <pc:sldMk cId="2986610711" sldId="940"/>
        </pc:sldMkLst>
      </pc:sldChg>
      <pc:sldChg chg="add del">
        <pc:chgData name="Minhyuk Sung" userId="7383d872-65b7-4091-bdc0-d548419df54b" providerId="ADAL" clId="{415E6496-4E66-1D4D-98B7-1BD4EE3740B3}" dt="2021-12-19T07:41:24.486" v="1093" actId="2696"/>
        <pc:sldMkLst>
          <pc:docMk/>
          <pc:sldMk cId="402064346" sldId="941"/>
        </pc:sldMkLst>
      </pc:sldChg>
      <pc:sldChg chg="modSp add mod">
        <pc:chgData name="Minhyuk Sung" userId="7383d872-65b7-4091-bdc0-d548419df54b" providerId="ADAL" clId="{415E6496-4E66-1D4D-98B7-1BD4EE3740B3}" dt="2021-12-19T07:44:06.755" v="1117" actId="207"/>
        <pc:sldMkLst>
          <pc:docMk/>
          <pc:sldMk cId="3066629738" sldId="942"/>
        </pc:sldMkLst>
        <pc:spChg chg="mod">
          <ac:chgData name="Minhyuk Sung" userId="7383d872-65b7-4091-bdc0-d548419df54b" providerId="ADAL" clId="{415E6496-4E66-1D4D-98B7-1BD4EE3740B3}" dt="2021-12-19T07:44:06.755" v="1117" actId="207"/>
          <ac:spMkLst>
            <pc:docMk/>
            <pc:sldMk cId="3066629738" sldId="942"/>
            <ac:spMk id="4" creationId="{B1595165-F332-5643-9A53-8C806B5F0A1B}"/>
          </ac:spMkLst>
        </pc:spChg>
        <pc:spChg chg="mod">
          <ac:chgData name="Minhyuk Sung" userId="7383d872-65b7-4091-bdc0-d548419df54b" providerId="ADAL" clId="{415E6496-4E66-1D4D-98B7-1BD4EE3740B3}" dt="2021-12-19T07:41:43.942" v="1095" actId="14100"/>
          <ac:spMkLst>
            <pc:docMk/>
            <pc:sldMk cId="3066629738" sldId="942"/>
            <ac:spMk id="9" creationId="{CFBA04D3-06B8-164C-9365-61C7FF5C488C}"/>
          </ac:spMkLst>
        </pc:spChg>
      </pc:sldChg>
      <pc:sldChg chg="addSp modSp add mod">
        <pc:chgData name="Minhyuk Sung" userId="7383d872-65b7-4091-bdc0-d548419df54b" providerId="ADAL" clId="{415E6496-4E66-1D4D-98B7-1BD4EE3740B3}" dt="2021-12-19T07:43:17.668" v="1112" actId="1038"/>
        <pc:sldMkLst>
          <pc:docMk/>
          <pc:sldMk cId="1112621539" sldId="943"/>
        </pc:sldMkLst>
        <pc:spChg chg="mod">
          <ac:chgData name="Minhyuk Sung" userId="7383d872-65b7-4091-bdc0-d548419df54b" providerId="ADAL" clId="{415E6496-4E66-1D4D-98B7-1BD4EE3740B3}" dt="2021-12-19T07:43:06.135" v="1107" actId="14100"/>
          <ac:spMkLst>
            <pc:docMk/>
            <pc:sldMk cId="1112621539" sldId="943"/>
            <ac:spMk id="4" creationId="{B1595165-F332-5643-9A53-8C806B5F0A1B}"/>
          </ac:spMkLst>
        </pc:spChg>
        <pc:spChg chg="add mod">
          <ac:chgData name="Minhyuk Sung" userId="7383d872-65b7-4091-bdc0-d548419df54b" providerId="ADAL" clId="{415E6496-4E66-1D4D-98B7-1BD4EE3740B3}" dt="2021-12-19T07:43:17.668" v="1112" actId="1038"/>
          <ac:spMkLst>
            <pc:docMk/>
            <pc:sldMk cId="1112621539" sldId="943"/>
            <ac:spMk id="7" creationId="{FBC7838B-393F-2D48-A710-00398E84773F}"/>
          </ac:spMkLst>
        </pc:spChg>
      </pc:sldChg>
      <pc:sldChg chg="addSp modSp add mod">
        <pc:chgData name="Minhyuk Sung" userId="7383d872-65b7-4091-bdc0-d548419df54b" providerId="ADAL" clId="{415E6496-4E66-1D4D-98B7-1BD4EE3740B3}" dt="2021-12-19T07:44:59.284" v="1123" actId="1076"/>
        <pc:sldMkLst>
          <pc:docMk/>
          <pc:sldMk cId="2485634975" sldId="944"/>
        </pc:sldMkLst>
        <pc:spChg chg="mod">
          <ac:chgData name="Minhyuk Sung" userId="7383d872-65b7-4091-bdc0-d548419df54b" providerId="ADAL" clId="{415E6496-4E66-1D4D-98B7-1BD4EE3740B3}" dt="2021-12-19T07:44:22.438" v="1118" actId="207"/>
          <ac:spMkLst>
            <pc:docMk/>
            <pc:sldMk cId="2485634975" sldId="944"/>
            <ac:spMk id="4" creationId="{B1595165-F332-5643-9A53-8C806B5F0A1B}"/>
          </ac:spMkLst>
        </pc:spChg>
        <pc:spChg chg="add mod">
          <ac:chgData name="Minhyuk Sung" userId="7383d872-65b7-4091-bdc0-d548419df54b" providerId="ADAL" clId="{415E6496-4E66-1D4D-98B7-1BD4EE3740B3}" dt="2021-12-19T07:44:55.360" v="1121" actId="14100"/>
          <ac:spMkLst>
            <pc:docMk/>
            <pc:sldMk cId="2485634975" sldId="944"/>
            <ac:spMk id="8" creationId="{5A81FC27-042D-0E4C-BE59-8EA37951218B}"/>
          </ac:spMkLst>
        </pc:spChg>
        <pc:spChg chg="mod">
          <ac:chgData name="Minhyuk Sung" userId="7383d872-65b7-4091-bdc0-d548419df54b" providerId="ADAL" clId="{415E6496-4E66-1D4D-98B7-1BD4EE3740B3}" dt="2021-12-19T07:43:46.185" v="1116" actId="14100"/>
          <ac:spMkLst>
            <pc:docMk/>
            <pc:sldMk cId="2485634975" sldId="944"/>
            <ac:spMk id="9" creationId="{CFBA04D3-06B8-164C-9365-61C7FF5C488C}"/>
          </ac:spMkLst>
        </pc:spChg>
        <pc:spChg chg="add mod">
          <ac:chgData name="Minhyuk Sung" userId="7383d872-65b7-4091-bdc0-d548419df54b" providerId="ADAL" clId="{415E6496-4E66-1D4D-98B7-1BD4EE3740B3}" dt="2021-12-19T07:44:59.284" v="1123" actId="1076"/>
          <ac:spMkLst>
            <pc:docMk/>
            <pc:sldMk cId="2485634975" sldId="944"/>
            <ac:spMk id="10" creationId="{36062603-C62F-8744-8A40-BCA88317983C}"/>
          </ac:spMkLst>
        </pc:spChg>
      </pc:sldChg>
      <pc:sldChg chg="modSp add mod">
        <pc:chgData name="Minhyuk Sung" userId="7383d872-65b7-4091-bdc0-d548419df54b" providerId="ADAL" clId="{415E6496-4E66-1D4D-98B7-1BD4EE3740B3}" dt="2021-12-19T07:45:18.662" v="1127" actId="14100"/>
        <pc:sldMkLst>
          <pc:docMk/>
          <pc:sldMk cId="2496327990" sldId="945"/>
        </pc:sldMkLst>
        <pc:spChg chg="mod">
          <ac:chgData name="Minhyuk Sung" userId="7383d872-65b7-4091-bdc0-d548419df54b" providerId="ADAL" clId="{415E6496-4E66-1D4D-98B7-1BD4EE3740B3}" dt="2021-12-19T07:45:18.662" v="1127" actId="14100"/>
          <ac:spMkLst>
            <pc:docMk/>
            <pc:sldMk cId="2496327990" sldId="945"/>
            <ac:spMk id="4" creationId="{B1595165-F332-5643-9A53-8C806B5F0A1B}"/>
          </ac:spMkLst>
        </pc:spChg>
      </pc:sldChg>
      <pc:sldChg chg="addSp delSp modSp add mod">
        <pc:chgData name="Minhyuk Sung" userId="7383d872-65b7-4091-bdc0-d548419df54b" providerId="ADAL" clId="{415E6496-4E66-1D4D-98B7-1BD4EE3740B3}" dt="2021-12-19T07:46:21.520" v="1144"/>
        <pc:sldMkLst>
          <pc:docMk/>
          <pc:sldMk cId="495102334" sldId="946"/>
        </pc:sldMkLst>
        <pc:spChg chg="mod">
          <ac:chgData name="Minhyuk Sung" userId="7383d872-65b7-4091-bdc0-d548419df54b" providerId="ADAL" clId="{415E6496-4E66-1D4D-98B7-1BD4EE3740B3}" dt="2021-12-19T07:45:35.046" v="1132" actId="14100"/>
          <ac:spMkLst>
            <pc:docMk/>
            <pc:sldMk cId="495102334" sldId="946"/>
            <ac:spMk id="4" creationId="{B1595165-F332-5643-9A53-8C806B5F0A1B}"/>
          </ac:spMkLst>
        </pc:spChg>
        <pc:spChg chg="add mod">
          <ac:chgData name="Minhyuk Sung" userId="7383d872-65b7-4091-bdc0-d548419df54b" providerId="ADAL" clId="{415E6496-4E66-1D4D-98B7-1BD4EE3740B3}" dt="2021-12-19T07:46:00.558" v="1138" actId="1035"/>
          <ac:spMkLst>
            <pc:docMk/>
            <pc:sldMk cId="495102334" sldId="946"/>
            <ac:spMk id="11" creationId="{563C95B5-534C-D942-B45A-51E157D7A82C}"/>
          </ac:spMkLst>
        </pc:spChg>
        <pc:spChg chg="add del mod">
          <ac:chgData name="Minhyuk Sung" userId="7383d872-65b7-4091-bdc0-d548419df54b" providerId="ADAL" clId="{415E6496-4E66-1D4D-98B7-1BD4EE3740B3}" dt="2021-12-19T07:46:21.295" v="1143" actId="478"/>
          <ac:spMkLst>
            <pc:docMk/>
            <pc:sldMk cId="495102334" sldId="946"/>
            <ac:spMk id="12" creationId="{94EBA6B2-139E-0846-8B53-EAF9DA584C71}"/>
          </ac:spMkLst>
        </pc:spChg>
        <pc:spChg chg="add mod">
          <ac:chgData name="Minhyuk Sung" userId="7383d872-65b7-4091-bdc0-d548419df54b" providerId="ADAL" clId="{415E6496-4E66-1D4D-98B7-1BD4EE3740B3}" dt="2021-12-19T07:46:21.520" v="1144"/>
          <ac:spMkLst>
            <pc:docMk/>
            <pc:sldMk cId="495102334" sldId="946"/>
            <ac:spMk id="13" creationId="{04C19953-0F48-594C-9A00-C0D52FAAE76E}"/>
          </ac:spMkLst>
        </pc:spChg>
        <pc:picChg chg="mod">
          <ac:chgData name="Minhyuk Sung" userId="7383d872-65b7-4091-bdc0-d548419df54b" providerId="ADAL" clId="{415E6496-4E66-1D4D-98B7-1BD4EE3740B3}" dt="2021-12-19T07:45:29.255" v="1131" actId="1076"/>
          <ac:picMkLst>
            <pc:docMk/>
            <pc:sldMk cId="495102334" sldId="946"/>
            <ac:picMk id="1028" creationId="{19F38055-23ED-094E-92FC-AB53960DE5AA}"/>
          </ac:picMkLst>
        </pc:picChg>
      </pc:sldChg>
      <pc:sldChg chg="delSp modSp add mod">
        <pc:chgData name="Minhyuk Sung" userId="7383d872-65b7-4091-bdc0-d548419df54b" providerId="ADAL" clId="{415E6496-4E66-1D4D-98B7-1BD4EE3740B3}" dt="2021-12-19T07:46:16.815" v="1142" actId="14100"/>
        <pc:sldMkLst>
          <pc:docMk/>
          <pc:sldMk cId="2657164261" sldId="947"/>
        </pc:sldMkLst>
        <pc:spChg chg="del">
          <ac:chgData name="Minhyuk Sung" userId="7383d872-65b7-4091-bdc0-d548419df54b" providerId="ADAL" clId="{415E6496-4E66-1D4D-98B7-1BD4EE3740B3}" dt="2021-12-19T07:46:14.023" v="1141" actId="478"/>
          <ac:spMkLst>
            <pc:docMk/>
            <pc:sldMk cId="2657164261" sldId="947"/>
            <ac:spMk id="4" creationId="{B1595165-F332-5643-9A53-8C806B5F0A1B}"/>
          </ac:spMkLst>
        </pc:spChg>
        <pc:spChg chg="mod">
          <ac:chgData name="Minhyuk Sung" userId="7383d872-65b7-4091-bdc0-d548419df54b" providerId="ADAL" clId="{415E6496-4E66-1D4D-98B7-1BD4EE3740B3}" dt="2021-12-19T07:46:16.815" v="1142" actId="14100"/>
          <ac:spMkLst>
            <pc:docMk/>
            <pc:sldMk cId="2657164261" sldId="947"/>
            <ac:spMk id="12" creationId="{94EBA6B2-139E-0846-8B53-EAF9DA584C71}"/>
          </ac:spMkLst>
        </pc:spChg>
      </pc:sldChg>
      <pc:sldChg chg="addSp modSp add del mod">
        <pc:chgData name="Minhyuk Sung" userId="7383d872-65b7-4091-bdc0-d548419df54b" providerId="ADAL" clId="{415E6496-4E66-1D4D-98B7-1BD4EE3740B3}" dt="2021-12-19T07:47:58.190" v="1162" actId="2696"/>
        <pc:sldMkLst>
          <pc:docMk/>
          <pc:sldMk cId="2575330556" sldId="948"/>
        </pc:sldMkLst>
        <pc:spChg chg="add mod">
          <ac:chgData name="Minhyuk Sung" userId="7383d872-65b7-4091-bdc0-d548419df54b" providerId="ADAL" clId="{415E6496-4E66-1D4D-98B7-1BD4EE3740B3}" dt="2021-12-19T07:47:11.496" v="1151" actId="1076"/>
          <ac:spMkLst>
            <pc:docMk/>
            <pc:sldMk cId="2575330556" sldId="948"/>
            <ac:spMk id="13" creationId="{CC011C9D-61F2-BE4E-97F0-214C33FB610C}"/>
          </ac:spMkLst>
        </pc:spChg>
        <pc:spChg chg="mod">
          <ac:chgData name="Minhyuk Sung" userId="7383d872-65b7-4091-bdc0-d548419df54b" providerId="ADAL" clId="{415E6496-4E66-1D4D-98B7-1BD4EE3740B3}" dt="2021-12-19T07:46:58.958" v="1147"/>
          <ac:spMkLst>
            <pc:docMk/>
            <pc:sldMk cId="2575330556" sldId="948"/>
            <ac:spMk id="738" creationId="{00000000-0000-0000-0000-000000000000}"/>
          </ac:spMkLst>
        </pc:spChg>
      </pc:sldChg>
      <pc:sldChg chg="addSp delSp modSp add mod modAnim">
        <pc:chgData name="Minhyuk Sung" userId="7383d872-65b7-4091-bdc0-d548419df54b" providerId="ADAL" clId="{415E6496-4E66-1D4D-98B7-1BD4EE3740B3}" dt="2021-12-19T07:47:56.451" v="1161"/>
        <pc:sldMkLst>
          <pc:docMk/>
          <pc:sldMk cId="1384775546" sldId="949"/>
        </pc:sldMkLst>
        <pc:spChg chg="add mod">
          <ac:chgData name="Minhyuk Sung" userId="7383d872-65b7-4091-bdc0-d548419df54b" providerId="ADAL" clId="{415E6496-4E66-1D4D-98B7-1BD4EE3740B3}" dt="2021-12-19T07:47:31.673" v="1155" actId="14100"/>
          <ac:spMkLst>
            <pc:docMk/>
            <pc:sldMk cId="1384775546" sldId="949"/>
            <ac:spMk id="14" creationId="{9B850F8B-A9AE-4541-9938-0BA41BD5273B}"/>
          </ac:spMkLst>
        </pc:spChg>
        <pc:spChg chg="add mod">
          <ac:chgData name="Minhyuk Sung" userId="7383d872-65b7-4091-bdc0-d548419df54b" providerId="ADAL" clId="{415E6496-4E66-1D4D-98B7-1BD4EE3740B3}" dt="2021-12-19T07:47:39.200" v="1158" actId="14100"/>
          <ac:spMkLst>
            <pc:docMk/>
            <pc:sldMk cId="1384775546" sldId="949"/>
            <ac:spMk id="15" creationId="{FB11B17C-6CC6-324C-94A7-D49CD65B5B77}"/>
          </ac:spMkLst>
        </pc:spChg>
        <pc:spChg chg="add del mod">
          <ac:chgData name="Minhyuk Sung" userId="7383d872-65b7-4091-bdc0-d548419df54b" providerId="ADAL" clId="{415E6496-4E66-1D4D-98B7-1BD4EE3740B3}" dt="2021-12-19T07:47:50.808" v="1160" actId="478"/>
          <ac:spMkLst>
            <pc:docMk/>
            <pc:sldMk cId="1384775546" sldId="949"/>
            <ac:spMk id="16" creationId="{5866B7BD-79E9-3C4A-B35F-89CD6AACED93}"/>
          </ac:spMkLst>
        </pc:spChg>
      </pc:sldChg>
      <pc:sldChg chg="addSp delSp modSp add mod">
        <pc:chgData name="Minhyuk Sung" userId="7383d872-65b7-4091-bdc0-d548419df54b" providerId="ADAL" clId="{415E6496-4E66-1D4D-98B7-1BD4EE3740B3}" dt="2021-12-19T07:48:40.536" v="1190" actId="12788"/>
        <pc:sldMkLst>
          <pc:docMk/>
          <pc:sldMk cId="1730576393" sldId="950"/>
        </pc:sldMkLst>
        <pc:spChg chg="del">
          <ac:chgData name="Minhyuk Sung" userId="7383d872-65b7-4091-bdc0-d548419df54b" providerId="ADAL" clId="{415E6496-4E66-1D4D-98B7-1BD4EE3740B3}" dt="2021-12-19T07:48:10.452" v="1166" actId="478"/>
          <ac:spMkLst>
            <pc:docMk/>
            <pc:sldMk cId="1730576393" sldId="950"/>
            <ac:spMk id="9" creationId="{CFBA04D3-06B8-164C-9365-61C7FF5C488C}"/>
          </ac:spMkLst>
        </pc:spChg>
        <pc:spChg chg="del">
          <ac:chgData name="Minhyuk Sung" userId="7383d872-65b7-4091-bdc0-d548419df54b" providerId="ADAL" clId="{415E6496-4E66-1D4D-98B7-1BD4EE3740B3}" dt="2021-12-19T07:48:13.854" v="1167" actId="478"/>
          <ac:spMkLst>
            <pc:docMk/>
            <pc:sldMk cId="1730576393" sldId="950"/>
            <ac:spMk id="11" creationId="{563C95B5-534C-D942-B45A-51E157D7A82C}"/>
          </ac:spMkLst>
        </pc:spChg>
        <pc:spChg chg="del">
          <ac:chgData name="Minhyuk Sung" userId="7383d872-65b7-4091-bdc0-d548419df54b" providerId="ADAL" clId="{415E6496-4E66-1D4D-98B7-1BD4EE3740B3}" dt="2021-12-19T07:48:14.554" v="1168" actId="478"/>
          <ac:spMkLst>
            <pc:docMk/>
            <pc:sldMk cId="1730576393" sldId="950"/>
            <ac:spMk id="12" creationId="{94EBA6B2-139E-0846-8B53-EAF9DA584C71}"/>
          </ac:spMkLst>
        </pc:spChg>
        <pc:spChg chg="del">
          <ac:chgData name="Minhyuk Sung" userId="7383d872-65b7-4091-bdc0-d548419df54b" providerId="ADAL" clId="{415E6496-4E66-1D4D-98B7-1BD4EE3740B3}" dt="2021-12-19T07:48:08.499" v="1165" actId="478"/>
          <ac:spMkLst>
            <pc:docMk/>
            <pc:sldMk cId="1730576393" sldId="950"/>
            <ac:spMk id="13" creationId="{CC011C9D-61F2-BE4E-97F0-214C33FB610C}"/>
          </ac:spMkLst>
        </pc:spChg>
        <pc:spChg chg="add mod">
          <ac:chgData name="Minhyuk Sung" userId="7383d872-65b7-4091-bdc0-d548419df54b" providerId="ADAL" clId="{415E6496-4E66-1D4D-98B7-1BD4EE3740B3}" dt="2021-12-19T07:48:40.536" v="1190" actId="12788"/>
          <ac:spMkLst>
            <pc:docMk/>
            <pc:sldMk cId="1730576393" sldId="950"/>
            <ac:spMk id="16" creationId="{D16FF395-C24F-D147-821F-1F61D1130E80}"/>
          </ac:spMkLst>
        </pc:spChg>
      </pc:sldChg>
      <pc:sldChg chg="modSp add">
        <pc:chgData name="Minhyuk Sung" userId="7383d872-65b7-4091-bdc0-d548419df54b" providerId="ADAL" clId="{415E6496-4E66-1D4D-98B7-1BD4EE3740B3}" dt="2021-12-19T08:05:19.763" v="1463"/>
        <pc:sldMkLst>
          <pc:docMk/>
          <pc:sldMk cId="3064261394" sldId="951"/>
        </pc:sldMkLst>
        <pc:spChg chg="mod">
          <ac:chgData name="Minhyuk Sung" userId="7383d872-65b7-4091-bdc0-d548419df54b" providerId="ADAL" clId="{415E6496-4E66-1D4D-98B7-1BD4EE3740B3}" dt="2021-12-19T08:05:19.763" v="1463"/>
          <ac:spMkLst>
            <pc:docMk/>
            <pc:sldMk cId="3064261394" sldId="951"/>
            <ac:spMk id="3" creationId="{A5879720-9964-4A4F-BCCF-F797C3BCF7C7}"/>
          </ac:spMkLst>
        </pc:spChg>
      </pc:sldChg>
      <pc:sldChg chg="delSp modSp add del">
        <pc:chgData name="Minhyuk Sung" userId="7383d872-65b7-4091-bdc0-d548419df54b" providerId="ADAL" clId="{415E6496-4E66-1D4D-98B7-1BD4EE3740B3}" dt="2021-12-19T08:07:14.777" v="1486" actId="2696"/>
        <pc:sldMkLst>
          <pc:docMk/>
          <pc:sldMk cId="1769713232" sldId="952"/>
        </pc:sldMkLst>
        <pc:spChg chg="mod topLvl">
          <ac:chgData name="Minhyuk Sung" userId="7383d872-65b7-4091-bdc0-d548419df54b" providerId="ADAL" clId="{415E6496-4E66-1D4D-98B7-1BD4EE3740B3}" dt="2021-12-19T08:06:41.682" v="1479" actId="165"/>
          <ac:spMkLst>
            <pc:docMk/>
            <pc:sldMk cId="1769713232" sldId="952"/>
            <ac:spMk id="1005" creationId="{00000000-0000-0000-0000-000000000000}"/>
          </ac:spMkLst>
        </pc:spChg>
        <pc:spChg chg="mod topLvl">
          <ac:chgData name="Minhyuk Sung" userId="7383d872-65b7-4091-bdc0-d548419df54b" providerId="ADAL" clId="{415E6496-4E66-1D4D-98B7-1BD4EE3740B3}" dt="2021-12-19T08:06:41.682" v="1479" actId="165"/>
          <ac:spMkLst>
            <pc:docMk/>
            <pc:sldMk cId="1769713232" sldId="952"/>
            <ac:spMk id="1006" creationId="{00000000-0000-0000-0000-000000000000}"/>
          </ac:spMkLst>
        </pc:spChg>
        <pc:spChg chg="mod topLvl">
          <ac:chgData name="Minhyuk Sung" userId="7383d872-65b7-4091-bdc0-d548419df54b" providerId="ADAL" clId="{415E6496-4E66-1D4D-98B7-1BD4EE3740B3}" dt="2021-12-19T08:06:41.682" v="1479" actId="165"/>
          <ac:spMkLst>
            <pc:docMk/>
            <pc:sldMk cId="1769713232" sldId="952"/>
            <ac:spMk id="1007" creationId="{00000000-0000-0000-0000-000000000000}"/>
          </ac:spMkLst>
        </pc:spChg>
        <pc:spChg chg="mod topLvl">
          <ac:chgData name="Minhyuk Sung" userId="7383d872-65b7-4091-bdc0-d548419df54b" providerId="ADAL" clId="{415E6496-4E66-1D4D-98B7-1BD4EE3740B3}" dt="2021-12-19T08:06:41.682" v="1479" actId="165"/>
          <ac:spMkLst>
            <pc:docMk/>
            <pc:sldMk cId="1769713232" sldId="952"/>
            <ac:spMk id="1008" creationId="{00000000-0000-0000-0000-000000000000}"/>
          </ac:spMkLst>
        </pc:spChg>
        <pc:grpChg chg="del">
          <ac:chgData name="Minhyuk Sung" userId="7383d872-65b7-4091-bdc0-d548419df54b" providerId="ADAL" clId="{415E6496-4E66-1D4D-98B7-1BD4EE3740B3}" dt="2021-12-19T08:06:41.682" v="1479" actId="165"/>
          <ac:grpSpMkLst>
            <pc:docMk/>
            <pc:sldMk cId="1769713232" sldId="952"/>
            <ac:grpSpMk id="3" creationId="{1154D07A-C6FE-7942-A268-0B8E85891348}"/>
          </ac:grpSpMkLst>
        </pc:grpChg>
        <pc:picChg chg="mod topLvl">
          <ac:chgData name="Minhyuk Sung" userId="7383d872-65b7-4091-bdc0-d548419df54b" providerId="ADAL" clId="{415E6496-4E66-1D4D-98B7-1BD4EE3740B3}" dt="2021-12-19T08:06:41.682" v="1479" actId="165"/>
          <ac:picMkLst>
            <pc:docMk/>
            <pc:sldMk cId="1769713232" sldId="952"/>
            <ac:picMk id="1003" creationId="{00000000-0000-0000-0000-000000000000}"/>
          </ac:picMkLst>
        </pc:picChg>
      </pc:sldChg>
      <pc:sldChg chg="addSp delSp modSp add mod">
        <pc:chgData name="Minhyuk Sung" userId="7383d872-65b7-4091-bdc0-d548419df54b" providerId="ADAL" clId="{415E6496-4E66-1D4D-98B7-1BD4EE3740B3}" dt="2021-12-19T08:08:06.026" v="1501" actId="404"/>
        <pc:sldMkLst>
          <pc:docMk/>
          <pc:sldMk cId="1669707046" sldId="953"/>
        </pc:sldMkLst>
        <pc:spChg chg="mod">
          <ac:chgData name="Minhyuk Sung" userId="7383d872-65b7-4091-bdc0-d548419df54b" providerId="ADAL" clId="{415E6496-4E66-1D4D-98B7-1BD4EE3740B3}" dt="2021-12-19T08:08:06.026" v="1501" actId="404"/>
          <ac:spMkLst>
            <pc:docMk/>
            <pc:sldMk cId="1669707046" sldId="953"/>
            <ac:spMk id="1004" creationId="{00000000-0000-0000-0000-000000000000}"/>
          </ac:spMkLst>
        </pc:spChg>
        <pc:picChg chg="add del mod">
          <ac:chgData name="Minhyuk Sung" userId="7383d872-65b7-4091-bdc0-d548419df54b" providerId="ADAL" clId="{415E6496-4E66-1D4D-98B7-1BD4EE3740B3}" dt="2021-12-19T08:07:47.503" v="1494" actId="21"/>
          <ac:picMkLst>
            <pc:docMk/>
            <pc:sldMk cId="1669707046" sldId="953"/>
            <ac:picMk id="8" creationId="{55EBE26C-0D03-1A4C-95BB-7EEB4CF0920D}"/>
          </ac:picMkLst>
        </pc:picChg>
        <pc:picChg chg="add mod">
          <ac:chgData name="Minhyuk Sung" userId="7383d872-65b7-4091-bdc0-d548419df54b" providerId="ADAL" clId="{415E6496-4E66-1D4D-98B7-1BD4EE3740B3}" dt="2021-12-19T08:07:49.734" v="1496"/>
          <ac:picMkLst>
            <pc:docMk/>
            <pc:sldMk cId="1669707046" sldId="953"/>
            <ac:picMk id="9" creationId="{292453DF-71AB-3440-A692-B3A048B42D72}"/>
          </ac:picMkLst>
        </pc:picChg>
        <pc:picChg chg="del mod">
          <ac:chgData name="Minhyuk Sung" userId="7383d872-65b7-4091-bdc0-d548419df54b" providerId="ADAL" clId="{415E6496-4E66-1D4D-98B7-1BD4EE3740B3}" dt="2021-12-19T08:07:49.305" v="1495" actId="478"/>
          <ac:picMkLst>
            <pc:docMk/>
            <pc:sldMk cId="1669707046" sldId="953"/>
            <ac:picMk id="1003" creationId="{00000000-0000-0000-0000-000000000000}"/>
          </ac:picMkLst>
        </pc:picChg>
      </pc:sldChg>
      <pc:sldChg chg="addSp delSp modSp new mod modClrScheme chgLayout">
        <pc:chgData name="Minhyuk Sung" userId="7383d872-65b7-4091-bdc0-d548419df54b" providerId="ADAL" clId="{415E6496-4E66-1D4D-98B7-1BD4EE3740B3}" dt="2021-12-19T08:22:38.514" v="1789" actId="2711"/>
        <pc:sldMkLst>
          <pc:docMk/>
          <pc:sldMk cId="2637025758" sldId="954"/>
        </pc:sldMkLst>
        <pc:spChg chg="mod ord">
          <ac:chgData name="Minhyuk Sung" userId="7383d872-65b7-4091-bdc0-d548419df54b" providerId="ADAL" clId="{415E6496-4E66-1D4D-98B7-1BD4EE3740B3}" dt="2021-12-19T08:17:26.085" v="1678" actId="700"/>
          <ac:spMkLst>
            <pc:docMk/>
            <pc:sldMk cId="2637025758" sldId="954"/>
            <ac:spMk id="2" creationId="{2D665037-578E-BE4D-9CC5-DB444430F386}"/>
          </ac:spMkLst>
        </pc:spChg>
        <pc:spChg chg="mod ord">
          <ac:chgData name="Minhyuk Sung" userId="7383d872-65b7-4091-bdc0-d548419df54b" providerId="ADAL" clId="{415E6496-4E66-1D4D-98B7-1BD4EE3740B3}" dt="2021-12-19T08:17:26.085" v="1678" actId="700"/>
          <ac:spMkLst>
            <pc:docMk/>
            <pc:sldMk cId="2637025758" sldId="954"/>
            <ac:spMk id="3" creationId="{63D662B8-6425-D046-971C-C5C400F16D2A}"/>
          </ac:spMkLst>
        </pc:spChg>
        <pc:spChg chg="add del mod ord">
          <ac:chgData name="Minhyuk Sung" userId="7383d872-65b7-4091-bdc0-d548419df54b" providerId="ADAL" clId="{415E6496-4E66-1D4D-98B7-1BD4EE3740B3}" dt="2021-12-19T08:18:47.114" v="1683" actId="3680"/>
          <ac:spMkLst>
            <pc:docMk/>
            <pc:sldMk cId="2637025758" sldId="954"/>
            <ac:spMk id="4" creationId="{6AB4EDED-8A47-E844-B0E8-BCA1E78EFE22}"/>
          </ac:spMkLst>
        </pc:spChg>
        <pc:spChg chg="add del mod ord">
          <ac:chgData name="Minhyuk Sung" userId="7383d872-65b7-4091-bdc0-d548419df54b" providerId="ADAL" clId="{415E6496-4E66-1D4D-98B7-1BD4EE3740B3}" dt="2021-12-19T08:20:18.576" v="1723" actId="478"/>
          <ac:spMkLst>
            <pc:docMk/>
            <pc:sldMk cId="2637025758" sldId="954"/>
            <ac:spMk id="5" creationId="{940E2414-AE20-8744-A5B8-377E5E49FEA2}"/>
          </ac:spMkLst>
        </pc:spChg>
        <pc:spChg chg="add mod">
          <ac:chgData name="Minhyuk Sung" userId="7383d872-65b7-4091-bdc0-d548419df54b" providerId="ADAL" clId="{415E6496-4E66-1D4D-98B7-1BD4EE3740B3}" dt="2021-12-19T08:22:25.632" v="1787" actId="1076"/>
          <ac:spMkLst>
            <pc:docMk/>
            <pc:sldMk cId="2637025758" sldId="954"/>
            <ac:spMk id="9" creationId="{312A4819-9BFB-7548-BE6B-840FA0612664}"/>
          </ac:spMkLst>
        </pc:spChg>
        <pc:spChg chg="add mod">
          <ac:chgData name="Minhyuk Sung" userId="7383d872-65b7-4091-bdc0-d548419df54b" providerId="ADAL" clId="{415E6496-4E66-1D4D-98B7-1BD4EE3740B3}" dt="2021-12-19T08:22:25.632" v="1787" actId="1076"/>
          <ac:spMkLst>
            <pc:docMk/>
            <pc:sldMk cId="2637025758" sldId="954"/>
            <ac:spMk id="10" creationId="{54054847-E78F-FC48-A990-CB26C39F7E14}"/>
          </ac:spMkLst>
        </pc:spChg>
        <pc:graphicFrameChg chg="add del mod ord modGraphic">
          <ac:chgData name="Minhyuk Sung" userId="7383d872-65b7-4091-bdc0-d548419df54b" providerId="ADAL" clId="{415E6496-4E66-1D4D-98B7-1BD4EE3740B3}" dt="2021-12-19T08:18:35.909" v="1682" actId="3680"/>
          <ac:graphicFrameMkLst>
            <pc:docMk/>
            <pc:sldMk cId="2637025758" sldId="954"/>
            <ac:graphicFrameMk id="6" creationId="{734898A9-A927-264A-BA78-3C0FB0365D4E}"/>
          </ac:graphicFrameMkLst>
        </pc:graphicFrameChg>
        <pc:graphicFrameChg chg="add mod ord modGraphic">
          <ac:chgData name="Minhyuk Sung" userId="7383d872-65b7-4091-bdc0-d548419df54b" providerId="ADAL" clId="{415E6496-4E66-1D4D-98B7-1BD4EE3740B3}" dt="2021-12-19T08:22:34.462" v="1788" actId="2711"/>
          <ac:graphicFrameMkLst>
            <pc:docMk/>
            <pc:sldMk cId="2637025758" sldId="954"/>
            <ac:graphicFrameMk id="7" creationId="{53968A41-BABC-9449-BDEB-FBBE1922DF31}"/>
          </ac:graphicFrameMkLst>
        </pc:graphicFrameChg>
        <pc:graphicFrameChg chg="add mod modGraphic">
          <ac:chgData name="Minhyuk Sung" userId="7383d872-65b7-4091-bdc0-d548419df54b" providerId="ADAL" clId="{415E6496-4E66-1D4D-98B7-1BD4EE3740B3}" dt="2021-12-19T08:22:38.514" v="1789" actId="2711"/>
          <ac:graphicFrameMkLst>
            <pc:docMk/>
            <pc:sldMk cId="2637025758" sldId="954"/>
            <ac:graphicFrameMk id="8" creationId="{76133E4F-99CC-D940-BBB8-873771F87185}"/>
          </ac:graphicFrameMkLst>
        </pc:graphicFrameChg>
      </pc:sldChg>
      <pc:sldChg chg="addSp delSp modSp add mod ord modClrScheme chgLayout">
        <pc:chgData name="Minhyuk Sung" userId="7383d872-65b7-4091-bdc0-d548419df54b" providerId="ADAL" clId="{415E6496-4E66-1D4D-98B7-1BD4EE3740B3}" dt="2021-12-19T08:45:52.563" v="2144"/>
        <pc:sldMkLst>
          <pc:docMk/>
          <pc:sldMk cId="3888615715" sldId="955"/>
        </pc:sldMkLst>
        <pc:spChg chg="mod ord">
          <ac:chgData name="Minhyuk Sung" userId="7383d872-65b7-4091-bdc0-d548419df54b" providerId="ADAL" clId="{415E6496-4E66-1D4D-98B7-1BD4EE3740B3}" dt="2021-12-19T08:43:19.133" v="2141" actId="700"/>
          <ac:spMkLst>
            <pc:docMk/>
            <pc:sldMk cId="3888615715" sldId="955"/>
            <ac:spMk id="4" creationId="{A0A8A675-92E4-E845-A897-397E0BCF3EE5}"/>
          </ac:spMkLst>
        </pc:spChg>
        <pc:spChg chg="add del mod ord">
          <ac:chgData name="Minhyuk Sung" userId="7383d872-65b7-4091-bdc0-d548419df54b" providerId="ADAL" clId="{415E6496-4E66-1D4D-98B7-1BD4EE3740B3}" dt="2021-12-19T08:43:20.296" v="2142"/>
          <ac:spMkLst>
            <pc:docMk/>
            <pc:sldMk cId="3888615715" sldId="955"/>
            <ac:spMk id="5" creationId="{C2F99EF2-F78B-D647-B0E0-0721DEE48197}"/>
          </ac:spMkLst>
        </pc:spChg>
        <pc:spChg chg="add del mod">
          <ac:chgData name="Minhyuk Sung" userId="7383d872-65b7-4091-bdc0-d548419df54b" providerId="ADAL" clId="{415E6496-4E66-1D4D-98B7-1BD4EE3740B3}" dt="2021-12-19T08:45:52.563" v="2144"/>
          <ac:spMkLst>
            <pc:docMk/>
            <pc:sldMk cId="3888615715" sldId="955"/>
            <ac:spMk id="9" creationId="{74BBD844-67A1-3840-A8B1-09F0742E0BCD}"/>
          </ac:spMkLst>
        </pc:spChg>
        <pc:spChg chg="mod ord">
          <ac:chgData name="Minhyuk Sung" userId="7383d872-65b7-4091-bdc0-d548419df54b" providerId="ADAL" clId="{415E6496-4E66-1D4D-98B7-1BD4EE3740B3}" dt="2021-12-19T08:43:19.133" v="2141" actId="700"/>
          <ac:spMkLst>
            <pc:docMk/>
            <pc:sldMk cId="3888615715" sldId="955"/>
            <ac:spMk id="1381" creationId="{00000000-0000-0000-0000-000000000000}"/>
          </ac:spMkLst>
        </pc:spChg>
        <pc:spChg chg="del">
          <ac:chgData name="Minhyuk Sung" userId="7383d872-65b7-4091-bdc0-d548419df54b" providerId="ADAL" clId="{415E6496-4E66-1D4D-98B7-1BD4EE3740B3}" dt="2021-12-19T08:43:17.207" v="2140" actId="478"/>
          <ac:spMkLst>
            <pc:docMk/>
            <pc:sldMk cId="3888615715" sldId="955"/>
            <ac:spMk id="1384" creationId="{00000000-0000-0000-0000-000000000000}"/>
          </ac:spMkLst>
        </pc:spChg>
        <pc:picChg chg="del">
          <ac:chgData name="Minhyuk Sung" userId="7383d872-65b7-4091-bdc0-d548419df54b" providerId="ADAL" clId="{415E6496-4E66-1D4D-98B7-1BD4EE3740B3}" dt="2021-12-19T08:43:17.207" v="2140" actId="478"/>
          <ac:picMkLst>
            <pc:docMk/>
            <pc:sldMk cId="3888615715" sldId="955"/>
            <ac:picMk id="2" creationId="{00000000-0000-0000-0000-000000000000}"/>
          </ac:picMkLst>
        </pc:picChg>
        <pc:picChg chg="del">
          <ac:chgData name="Minhyuk Sung" userId="7383d872-65b7-4091-bdc0-d548419df54b" providerId="ADAL" clId="{415E6496-4E66-1D4D-98B7-1BD4EE3740B3}" dt="2021-12-19T08:43:17.207" v="2140" actId="478"/>
          <ac:picMkLst>
            <pc:docMk/>
            <pc:sldMk cId="3888615715" sldId="955"/>
            <ac:picMk id="3" creationId="{00000000-0000-0000-0000-000000000000}"/>
          </ac:picMkLst>
        </pc:picChg>
        <pc:picChg chg="add del mod">
          <ac:chgData name="Minhyuk Sung" userId="7383d872-65b7-4091-bdc0-d548419df54b" providerId="ADAL" clId="{415E6496-4E66-1D4D-98B7-1BD4EE3740B3}" dt="2021-12-19T08:44:46.157" v="2143" actId="478"/>
          <ac:picMkLst>
            <pc:docMk/>
            <pc:sldMk cId="3888615715" sldId="955"/>
            <ac:picMk id="7" creationId="{8A2AA475-10D3-EC40-BB9B-1EF934CCE66B}"/>
          </ac:picMkLst>
        </pc:picChg>
        <pc:picChg chg="add mod">
          <ac:chgData name="Minhyuk Sung" userId="7383d872-65b7-4091-bdc0-d548419df54b" providerId="ADAL" clId="{415E6496-4E66-1D4D-98B7-1BD4EE3740B3}" dt="2021-12-19T08:45:52.563" v="2144"/>
          <ac:picMkLst>
            <pc:docMk/>
            <pc:sldMk cId="3888615715" sldId="955"/>
            <ac:picMk id="11" creationId="{E5A84BA0-23A5-D34A-8CDE-7157CDAEDBF9}"/>
          </ac:picMkLst>
        </pc:picChg>
      </pc:sldChg>
      <pc:sldChg chg="addSp delSp modSp add mod">
        <pc:chgData name="Minhyuk Sung" userId="7383d872-65b7-4091-bdc0-d548419df54b" providerId="ADAL" clId="{415E6496-4E66-1D4D-98B7-1BD4EE3740B3}" dt="2021-12-23T22:37:59.319" v="2773" actId="20577"/>
        <pc:sldMkLst>
          <pc:docMk/>
          <pc:sldMk cId="3807147915" sldId="956"/>
        </pc:sldMkLst>
        <pc:spChg chg="add del mod">
          <ac:chgData name="Minhyuk Sung" userId="7383d872-65b7-4091-bdc0-d548419df54b" providerId="ADAL" clId="{415E6496-4E66-1D4D-98B7-1BD4EE3740B3}" dt="2021-12-19T08:46:52.781" v="2148"/>
          <ac:spMkLst>
            <pc:docMk/>
            <pc:sldMk cId="3807147915" sldId="956"/>
            <ac:spMk id="3" creationId="{CC6E3834-9656-DE45-9994-89263DA6CDA3}"/>
          </ac:spMkLst>
        </pc:spChg>
        <pc:spChg chg="add mod">
          <ac:chgData name="Minhyuk Sung" userId="7383d872-65b7-4091-bdc0-d548419df54b" providerId="ADAL" clId="{415E6496-4E66-1D4D-98B7-1BD4EE3740B3}" dt="2021-12-19T08:47:43.281" v="2258" actId="1076"/>
          <ac:spMkLst>
            <pc:docMk/>
            <pc:sldMk cId="3807147915" sldId="956"/>
            <ac:spMk id="7" creationId="{BDD09268-7424-8848-AD66-05CE57D55392}"/>
          </ac:spMkLst>
        </pc:spChg>
        <pc:spChg chg="mod">
          <ac:chgData name="Minhyuk Sung" userId="7383d872-65b7-4091-bdc0-d548419df54b" providerId="ADAL" clId="{415E6496-4E66-1D4D-98B7-1BD4EE3740B3}" dt="2021-12-23T22:37:59.319" v="2773" actId="20577"/>
          <ac:spMkLst>
            <pc:docMk/>
            <pc:sldMk cId="3807147915" sldId="956"/>
            <ac:spMk id="1381" creationId="{00000000-0000-0000-0000-000000000000}"/>
          </ac:spMkLst>
        </pc:spChg>
        <pc:picChg chg="add mod">
          <ac:chgData name="Minhyuk Sung" userId="7383d872-65b7-4091-bdc0-d548419df54b" providerId="ADAL" clId="{415E6496-4E66-1D4D-98B7-1BD4EE3740B3}" dt="2021-12-19T08:46:52.781" v="2148"/>
          <ac:picMkLst>
            <pc:docMk/>
            <pc:sldMk cId="3807147915" sldId="956"/>
            <ac:picMk id="6" creationId="{AC5BA8CA-4970-D74D-8891-C9A44FEA7A79}"/>
          </ac:picMkLst>
        </pc:picChg>
        <pc:picChg chg="del">
          <ac:chgData name="Minhyuk Sung" userId="7383d872-65b7-4091-bdc0-d548419df54b" providerId="ADAL" clId="{415E6496-4E66-1D4D-98B7-1BD4EE3740B3}" dt="2021-12-19T08:46:02.586" v="2147" actId="478"/>
          <ac:picMkLst>
            <pc:docMk/>
            <pc:sldMk cId="3807147915" sldId="956"/>
            <ac:picMk id="11" creationId="{E5A84BA0-23A5-D34A-8CDE-7157CDAEDBF9}"/>
          </ac:picMkLst>
        </pc:picChg>
      </pc:sldChg>
      <pc:sldChg chg="addSp delSp modSp add mod ord modClrScheme chgLayout">
        <pc:chgData name="Minhyuk Sung" userId="7383d872-65b7-4091-bdc0-d548419df54b" providerId="ADAL" clId="{415E6496-4E66-1D4D-98B7-1BD4EE3740B3}" dt="2021-12-19T09:01:04.339" v="2446" actId="20577"/>
        <pc:sldMkLst>
          <pc:docMk/>
          <pc:sldMk cId="1622647025" sldId="957"/>
        </pc:sldMkLst>
        <pc:spChg chg="mod ord">
          <ac:chgData name="Minhyuk Sung" userId="7383d872-65b7-4091-bdc0-d548419df54b" providerId="ADAL" clId="{415E6496-4E66-1D4D-98B7-1BD4EE3740B3}" dt="2021-12-19T08:59:38.088" v="2407" actId="700"/>
          <ac:spMkLst>
            <pc:docMk/>
            <pc:sldMk cId="1622647025" sldId="957"/>
            <ac:spMk id="2" creationId="{00000000-0000-0000-0000-000000000000}"/>
          </ac:spMkLst>
        </pc:spChg>
        <pc:spChg chg="mod ord">
          <ac:chgData name="Minhyuk Sung" userId="7383d872-65b7-4091-bdc0-d548419df54b" providerId="ADAL" clId="{415E6496-4E66-1D4D-98B7-1BD4EE3740B3}" dt="2021-12-19T08:59:38.088" v="2407" actId="700"/>
          <ac:spMkLst>
            <pc:docMk/>
            <pc:sldMk cId="1622647025" sldId="957"/>
            <ac:spMk id="3" creationId="{CA21F82D-2ADC-564E-905B-A7700691748F}"/>
          </ac:spMkLst>
        </pc:spChg>
        <pc:spChg chg="add mod ord">
          <ac:chgData name="Minhyuk Sung" userId="7383d872-65b7-4091-bdc0-d548419df54b" providerId="ADAL" clId="{415E6496-4E66-1D4D-98B7-1BD4EE3740B3}" dt="2021-12-19T09:01:04.339" v="2446" actId="20577"/>
          <ac:spMkLst>
            <pc:docMk/>
            <pc:sldMk cId="1622647025" sldId="957"/>
            <ac:spMk id="4" creationId="{29751A1A-A759-914A-89FE-84F4E27B0D0E}"/>
          </ac:spMkLst>
        </pc:spChg>
        <pc:spChg chg="add del mod ord">
          <ac:chgData name="Minhyuk Sung" userId="7383d872-65b7-4091-bdc0-d548419df54b" providerId="ADAL" clId="{415E6496-4E66-1D4D-98B7-1BD4EE3740B3}" dt="2021-12-19T08:59:39.749" v="2408" actId="478"/>
          <ac:spMkLst>
            <pc:docMk/>
            <pc:sldMk cId="1622647025" sldId="957"/>
            <ac:spMk id="5" creationId="{1A556039-70B9-D645-BA16-7F1DD60605CF}"/>
          </ac:spMkLst>
        </pc:spChg>
        <pc:spChg chg="del mod">
          <ac:chgData name="Minhyuk Sung" userId="7383d872-65b7-4091-bdc0-d548419df54b" providerId="ADAL" clId="{415E6496-4E66-1D4D-98B7-1BD4EE3740B3}" dt="2021-12-19T08:59:35.942" v="2406" actId="478"/>
          <ac:spMkLst>
            <pc:docMk/>
            <pc:sldMk cId="1622647025" sldId="957"/>
            <ac:spMk id="31" creationId="{00000000-0000-0000-0000-000000000000}"/>
          </ac:spMkLst>
        </pc:spChg>
        <pc:spChg chg="del mod">
          <ac:chgData name="Minhyuk Sung" userId="7383d872-65b7-4091-bdc0-d548419df54b" providerId="ADAL" clId="{415E6496-4E66-1D4D-98B7-1BD4EE3740B3}" dt="2021-12-19T08:59:53.383" v="2415" actId="478"/>
          <ac:spMkLst>
            <pc:docMk/>
            <pc:sldMk cId="1622647025" sldId="957"/>
            <ac:spMk id="32" creationId="{00000000-0000-0000-0000-000000000000}"/>
          </ac:spMkLst>
        </pc:spChg>
        <pc:spChg chg="del mod">
          <ac:chgData name="Minhyuk Sung" userId="7383d872-65b7-4091-bdc0-d548419df54b" providerId="ADAL" clId="{415E6496-4E66-1D4D-98B7-1BD4EE3740B3}" dt="2021-12-19T08:59:46.173" v="2411" actId="478"/>
          <ac:spMkLst>
            <pc:docMk/>
            <pc:sldMk cId="1622647025" sldId="957"/>
            <ac:spMk id="65" creationId="{00000000-0000-0000-0000-000000000000}"/>
          </ac:spMkLst>
        </pc:spChg>
      </pc:sldChg>
      <pc:sldChg chg="addSp modSp add del mod">
        <pc:chgData name="Minhyuk Sung" userId="7383d872-65b7-4091-bdc0-d548419df54b" providerId="ADAL" clId="{415E6496-4E66-1D4D-98B7-1BD4EE3740B3}" dt="2021-12-19T09:05:00.177" v="2503" actId="2696"/>
        <pc:sldMkLst>
          <pc:docMk/>
          <pc:sldMk cId="2150567893" sldId="958"/>
        </pc:sldMkLst>
        <pc:picChg chg="add mod">
          <ac:chgData name="Minhyuk Sung" userId="7383d872-65b7-4091-bdc0-d548419df54b" providerId="ADAL" clId="{415E6496-4E66-1D4D-98B7-1BD4EE3740B3}" dt="2021-12-19T09:02:00.103" v="2459" actId="1076"/>
          <ac:picMkLst>
            <pc:docMk/>
            <pc:sldMk cId="2150567893" sldId="958"/>
            <ac:picMk id="18" creationId="{F6B73265-2BF5-B64A-85F1-0BE170682D6B}"/>
          </ac:picMkLst>
        </pc:picChg>
        <pc:picChg chg="add mod">
          <ac:chgData name="Minhyuk Sung" userId="7383d872-65b7-4091-bdc0-d548419df54b" providerId="ADAL" clId="{415E6496-4E66-1D4D-98B7-1BD4EE3740B3}" dt="2021-12-19T09:02:00.103" v="2459" actId="1076"/>
          <ac:picMkLst>
            <pc:docMk/>
            <pc:sldMk cId="2150567893" sldId="958"/>
            <ac:picMk id="19" creationId="{E98383C3-73E4-3F40-9E4C-106EFD74CD69}"/>
          </ac:picMkLst>
        </pc:picChg>
        <pc:picChg chg="add mod">
          <ac:chgData name="Minhyuk Sung" userId="7383d872-65b7-4091-bdc0-d548419df54b" providerId="ADAL" clId="{415E6496-4E66-1D4D-98B7-1BD4EE3740B3}" dt="2021-12-19T09:02:00.103" v="2459" actId="1076"/>
          <ac:picMkLst>
            <pc:docMk/>
            <pc:sldMk cId="2150567893" sldId="958"/>
            <ac:picMk id="20" creationId="{4122C89D-5FAD-F241-A61E-81B13750F1E5}"/>
          </ac:picMkLst>
        </pc:picChg>
        <pc:picChg chg="add mod">
          <ac:chgData name="Minhyuk Sung" userId="7383d872-65b7-4091-bdc0-d548419df54b" providerId="ADAL" clId="{415E6496-4E66-1D4D-98B7-1BD4EE3740B3}" dt="2021-12-19T09:02:02.677" v="2461" actId="1035"/>
          <ac:picMkLst>
            <pc:docMk/>
            <pc:sldMk cId="2150567893" sldId="958"/>
            <ac:picMk id="21" creationId="{F0919503-C89C-F849-856D-218BC345248B}"/>
          </ac:picMkLst>
        </pc:picChg>
      </pc:sldChg>
      <pc:sldChg chg="addSp delSp modSp add mod">
        <pc:chgData name="Minhyuk Sung" userId="7383d872-65b7-4091-bdc0-d548419df54b" providerId="ADAL" clId="{415E6496-4E66-1D4D-98B7-1BD4EE3740B3}" dt="2021-12-19T09:02:53.958" v="2471" actId="1076"/>
        <pc:sldMkLst>
          <pc:docMk/>
          <pc:sldMk cId="1562392396" sldId="959"/>
        </pc:sldMkLst>
        <pc:spChg chg="mod">
          <ac:chgData name="Minhyuk Sung" userId="7383d872-65b7-4091-bdc0-d548419df54b" providerId="ADAL" clId="{415E6496-4E66-1D4D-98B7-1BD4EE3740B3}" dt="2021-12-19T09:02:21.553" v="2463" actId="6549"/>
          <ac:spMkLst>
            <pc:docMk/>
            <pc:sldMk cId="1562392396" sldId="959"/>
            <ac:spMk id="4" creationId="{29751A1A-A759-914A-89FE-84F4E27B0D0E}"/>
          </ac:spMkLst>
        </pc:spChg>
        <pc:spChg chg="add mod">
          <ac:chgData name="Minhyuk Sung" userId="7383d872-65b7-4091-bdc0-d548419df54b" providerId="ADAL" clId="{415E6496-4E66-1D4D-98B7-1BD4EE3740B3}" dt="2021-12-19T09:02:53.958" v="2471" actId="1076"/>
          <ac:spMkLst>
            <pc:docMk/>
            <pc:sldMk cId="1562392396" sldId="959"/>
            <ac:spMk id="23" creationId="{A64265DA-0A9D-ED4A-B36C-B966D8FF3BB2}"/>
          </ac:spMkLst>
        </pc:spChg>
        <pc:picChg chg="del">
          <ac:chgData name="Minhyuk Sung" userId="7383d872-65b7-4091-bdc0-d548419df54b" providerId="ADAL" clId="{415E6496-4E66-1D4D-98B7-1BD4EE3740B3}" dt="2021-12-19T09:02:25.191" v="2464" actId="478"/>
          <ac:picMkLst>
            <pc:docMk/>
            <pc:sldMk cId="1562392396" sldId="959"/>
            <ac:picMk id="19" creationId="{E98383C3-73E4-3F40-9E4C-106EFD74CD69}"/>
          </ac:picMkLst>
        </pc:picChg>
        <pc:picChg chg="del">
          <ac:chgData name="Minhyuk Sung" userId="7383d872-65b7-4091-bdc0-d548419df54b" providerId="ADAL" clId="{415E6496-4E66-1D4D-98B7-1BD4EE3740B3}" dt="2021-12-19T09:02:25.191" v="2464" actId="478"/>
          <ac:picMkLst>
            <pc:docMk/>
            <pc:sldMk cId="1562392396" sldId="959"/>
            <ac:picMk id="20" creationId="{4122C89D-5FAD-F241-A61E-81B13750F1E5}"/>
          </ac:picMkLst>
        </pc:picChg>
        <pc:picChg chg="del">
          <ac:chgData name="Minhyuk Sung" userId="7383d872-65b7-4091-bdc0-d548419df54b" providerId="ADAL" clId="{415E6496-4E66-1D4D-98B7-1BD4EE3740B3}" dt="2021-12-19T09:02:25.191" v="2464" actId="478"/>
          <ac:picMkLst>
            <pc:docMk/>
            <pc:sldMk cId="1562392396" sldId="959"/>
            <ac:picMk id="21" creationId="{F0919503-C89C-F849-856D-218BC345248B}"/>
          </ac:picMkLst>
        </pc:picChg>
        <pc:cxnChg chg="add mod">
          <ac:chgData name="Minhyuk Sung" userId="7383d872-65b7-4091-bdc0-d548419df54b" providerId="ADAL" clId="{415E6496-4E66-1D4D-98B7-1BD4EE3740B3}" dt="2021-12-19T09:02:30.893" v="2465"/>
          <ac:cxnSpMkLst>
            <pc:docMk/>
            <pc:sldMk cId="1562392396" sldId="959"/>
            <ac:cxnSpMk id="22" creationId="{911C174E-F259-9040-8A3B-E77FA8775C9F}"/>
          </ac:cxnSpMkLst>
        </pc:cxnChg>
      </pc:sldChg>
      <pc:sldChg chg="addSp delSp modSp add mod">
        <pc:chgData name="Minhyuk Sung" userId="7383d872-65b7-4091-bdc0-d548419df54b" providerId="ADAL" clId="{415E6496-4E66-1D4D-98B7-1BD4EE3740B3}" dt="2021-12-19T09:03:41.225" v="2484" actId="20577"/>
        <pc:sldMkLst>
          <pc:docMk/>
          <pc:sldMk cId="4024155925" sldId="960"/>
        </pc:sldMkLst>
        <pc:spChg chg="mod">
          <ac:chgData name="Minhyuk Sung" userId="7383d872-65b7-4091-bdc0-d548419df54b" providerId="ADAL" clId="{415E6496-4E66-1D4D-98B7-1BD4EE3740B3}" dt="2021-12-19T09:03:21.564" v="2480" actId="207"/>
          <ac:spMkLst>
            <pc:docMk/>
            <pc:sldMk cId="4024155925" sldId="960"/>
            <ac:spMk id="4" creationId="{29751A1A-A759-914A-89FE-84F4E27B0D0E}"/>
          </ac:spMkLst>
        </pc:spChg>
        <pc:spChg chg="add mod">
          <ac:chgData name="Minhyuk Sung" userId="7383d872-65b7-4091-bdc0-d548419df54b" providerId="ADAL" clId="{415E6496-4E66-1D4D-98B7-1BD4EE3740B3}" dt="2021-12-19T09:03:41.225" v="2484" actId="20577"/>
          <ac:spMkLst>
            <pc:docMk/>
            <pc:sldMk cId="4024155925" sldId="960"/>
            <ac:spMk id="22" creationId="{E93C1B54-D94E-614E-A854-9881DF7B36DC}"/>
          </ac:spMkLst>
        </pc:spChg>
        <pc:picChg chg="del">
          <ac:chgData name="Minhyuk Sung" userId="7383d872-65b7-4091-bdc0-d548419df54b" providerId="ADAL" clId="{415E6496-4E66-1D4D-98B7-1BD4EE3740B3}" dt="2021-12-19T09:03:06.193" v="2474" actId="478"/>
          <ac:picMkLst>
            <pc:docMk/>
            <pc:sldMk cId="4024155925" sldId="960"/>
            <ac:picMk id="18" creationId="{F6B73265-2BF5-B64A-85F1-0BE170682D6B}"/>
          </ac:picMkLst>
        </pc:picChg>
        <pc:picChg chg="del">
          <ac:chgData name="Minhyuk Sung" userId="7383d872-65b7-4091-bdc0-d548419df54b" providerId="ADAL" clId="{415E6496-4E66-1D4D-98B7-1BD4EE3740B3}" dt="2021-12-19T09:03:07.506" v="2475" actId="478"/>
          <ac:picMkLst>
            <pc:docMk/>
            <pc:sldMk cId="4024155925" sldId="960"/>
            <ac:picMk id="20" creationId="{4122C89D-5FAD-F241-A61E-81B13750F1E5}"/>
          </ac:picMkLst>
        </pc:picChg>
        <pc:picChg chg="del">
          <ac:chgData name="Minhyuk Sung" userId="7383d872-65b7-4091-bdc0-d548419df54b" providerId="ADAL" clId="{415E6496-4E66-1D4D-98B7-1BD4EE3740B3}" dt="2021-12-19T09:03:08.351" v="2476" actId="478"/>
          <ac:picMkLst>
            <pc:docMk/>
            <pc:sldMk cId="4024155925" sldId="960"/>
            <ac:picMk id="21" creationId="{F0919503-C89C-F849-856D-218BC345248B}"/>
          </ac:picMkLst>
        </pc:picChg>
      </pc:sldChg>
      <pc:sldChg chg="addSp delSp modSp add mod">
        <pc:chgData name="Minhyuk Sung" userId="7383d872-65b7-4091-bdc0-d548419df54b" providerId="ADAL" clId="{415E6496-4E66-1D4D-98B7-1BD4EE3740B3}" dt="2021-12-19T09:04:49.981" v="2501" actId="2711"/>
        <pc:sldMkLst>
          <pc:docMk/>
          <pc:sldMk cId="2537963370" sldId="961"/>
        </pc:sldMkLst>
        <pc:spChg chg="mod">
          <ac:chgData name="Minhyuk Sung" userId="7383d872-65b7-4091-bdc0-d548419df54b" providerId="ADAL" clId="{415E6496-4E66-1D4D-98B7-1BD4EE3740B3}" dt="2021-12-19T09:03:53.704" v="2488" actId="207"/>
          <ac:spMkLst>
            <pc:docMk/>
            <pc:sldMk cId="2537963370" sldId="961"/>
            <ac:spMk id="4" creationId="{29751A1A-A759-914A-89FE-84F4E27B0D0E}"/>
          </ac:spMkLst>
        </pc:spChg>
        <pc:spChg chg="add mod">
          <ac:chgData name="Minhyuk Sung" userId="7383d872-65b7-4091-bdc0-d548419df54b" providerId="ADAL" clId="{415E6496-4E66-1D4D-98B7-1BD4EE3740B3}" dt="2021-12-19T09:04:19.547" v="2492" actId="20577"/>
          <ac:spMkLst>
            <pc:docMk/>
            <pc:sldMk cId="2537963370" sldId="961"/>
            <ac:spMk id="22" creationId="{085CC223-5114-7141-9149-C57BB0988D48}"/>
          </ac:spMkLst>
        </pc:spChg>
        <pc:spChg chg="add mod">
          <ac:chgData name="Minhyuk Sung" userId="7383d872-65b7-4091-bdc0-d548419df54b" providerId="ADAL" clId="{415E6496-4E66-1D4D-98B7-1BD4EE3740B3}" dt="2021-12-19T09:04:49.981" v="2501" actId="2711"/>
          <ac:spMkLst>
            <pc:docMk/>
            <pc:sldMk cId="2537963370" sldId="961"/>
            <ac:spMk id="23" creationId="{896272FE-565C-434A-BBC1-F65AE7482048}"/>
          </ac:spMkLst>
        </pc:spChg>
        <pc:picChg chg="del">
          <ac:chgData name="Minhyuk Sung" userId="7383d872-65b7-4091-bdc0-d548419df54b" providerId="ADAL" clId="{415E6496-4E66-1D4D-98B7-1BD4EE3740B3}" dt="2021-12-19T09:03:51.440" v="2487" actId="478"/>
          <ac:picMkLst>
            <pc:docMk/>
            <pc:sldMk cId="2537963370" sldId="961"/>
            <ac:picMk id="18" creationId="{F6B73265-2BF5-B64A-85F1-0BE170682D6B}"/>
          </ac:picMkLst>
        </pc:picChg>
        <pc:picChg chg="del">
          <ac:chgData name="Minhyuk Sung" userId="7383d872-65b7-4091-bdc0-d548419df54b" providerId="ADAL" clId="{415E6496-4E66-1D4D-98B7-1BD4EE3740B3}" dt="2021-12-19T09:03:50.759" v="2486" actId="478"/>
          <ac:picMkLst>
            <pc:docMk/>
            <pc:sldMk cId="2537963370" sldId="961"/>
            <ac:picMk id="19" creationId="{E98383C3-73E4-3F40-9E4C-106EFD74CD69}"/>
          </ac:picMkLst>
        </pc:picChg>
      </pc:sldChg>
      <pc:sldChg chg="add">
        <pc:chgData name="Minhyuk Sung" userId="7383d872-65b7-4091-bdc0-d548419df54b" providerId="ADAL" clId="{415E6496-4E66-1D4D-98B7-1BD4EE3740B3}" dt="2021-12-23T02:37:11.928" v="2749"/>
        <pc:sldMkLst>
          <pc:docMk/>
          <pc:sldMk cId="2650051135" sldId="962"/>
        </pc:sldMkLst>
      </pc:sldChg>
      <pc:sldChg chg="add">
        <pc:chgData name="Minhyuk Sung" userId="7383d872-65b7-4091-bdc0-d548419df54b" providerId="ADAL" clId="{415E6496-4E66-1D4D-98B7-1BD4EE3740B3}" dt="2021-12-23T02:55:25.135" v="2753"/>
        <pc:sldMkLst>
          <pc:docMk/>
          <pc:sldMk cId="1989789540" sldId="3805"/>
        </pc:sldMkLst>
      </pc:sldChg>
      <pc:sldChg chg="modSp add mod">
        <pc:chgData name="Minhyuk Sung" userId="7383d872-65b7-4091-bdc0-d548419df54b" providerId="ADAL" clId="{415E6496-4E66-1D4D-98B7-1BD4EE3740B3}" dt="2021-12-23T02:56:17.471" v="2761" actId="572"/>
        <pc:sldMkLst>
          <pc:docMk/>
          <pc:sldMk cId="100242679" sldId="3806"/>
        </pc:sldMkLst>
        <pc:spChg chg="mod">
          <ac:chgData name="Minhyuk Sung" userId="7383d872-65b7-4091-bdc0-d548419df54b" providerId="ADAL" clId="{415E6496-4E66-1D4D-98B7-1BD4EE3740B3}" dt="2021-12-23T02:55:43.729" v="2755"/>
          <ac:spMkLst>
            <pc:docMk/>
            <pc:sldMk cId="100242679" sldId="3806"/>
            <ac:spMk id="2" creationId="{50E95216-4AA5-AD46-B7D7-2CC442422EEC}"/>
          </ac:spMkLst>
        </pc:spChg>
        <pc:graphicFrameChg chg="mod modGraphic">
          <ac:chgData name="Minhyuk Sung" userId="7383d872-65b7-4091-bdc0-d548419df54b" providerId="ADAL" clId="{415E6496-4E66-1D4D-98B7-1BD4EE3740B3}" dt="2021-12-23T02:56:17.471" v="2761" actId="572"/>
          <ac:graphicFrameMkLst>
            <pc:docMk/>
            <pc:sldMk cId="100242679" sldId="3806"/>
            <ac:graphicFrameMk id="5" creationId="{14A915D1-D53E-FD4B-8E73-76F1E29231ED}"/>
          </ac:graphicFrameMkLst>
        </pc:graphicFrameChg>
      </pc:sldChg>
      <pc:sldMasterChg chg="modSp">
        <pc:chgData name="Minhyuk Sung" userId="7383d872-65b7-4091-bdc0-d548419df54b" providerId="ADAL" clId="{415E6496-4E66-1D4D-98B7-1BD4EE3740B3}" dt="2021-12-19T10:08:14.239" v="2568"/>
        <pc:sldMasterMkLst>
          <pc:docMk/>
          <pc:sldMasterMk cId="1052652548" sldId="2147483648"/>
        </pc:sldMasterMkLst>
        <pc:spChg chg="mod">
          <ac:chgData name="Minhyuk Sung" userId="7383d872-65b7-4091-bdc0-d548419df54b" providerId="ADAL" clId="{415E6496-4E66-1D4D-98B7-1BD4EE3740B3}" dt="2021-12-19T10:08:14.239" v="2568"/>
          <ac:spMkLst>
            <pc:docMk/>
            <pc:sldMasterMk cId="1052652548" sldId="2147483648"/>
            <ac:spMk id="4" creationId="{6562A4E6-41A7-B54B-88DC-B64A2265AEED}"/>
          </ac:spMkLst>
        </pc:spChg>
      </pc:sldMasterChg>
    </pc:docChg>
  </pc:docChgLst>
  <pc:docChgLst>
    <pc:chgData name="Minhyuk Sung" userId="7383d872-65b7-4091-bdc0-d548419df54b" providerId="ADAL" clId="{174D71A7-AF19-7445-ACFA-9189C8003106}"/>
    <pc:docChg chg="undo custSel addSld delSld modSld">
      <pc:chgData name="Minhyuk Sung" userId="7383d872-65b7-4091-bdc0-d548419df54b" providerId="ADAL" clId="{174D71A7-AF19-7445-ACFA-9189C8003106}" dt="2023-09-05T18:54:31.873" v="712" actId="2696"/>
      <pc:docMkLst>
        <pc:docMk/>
      </pc:docMkLst>
      <pc:sldChg chg="delSp modSp mod">
        <pc:chgData name="Minhyuk Sung" userId="7383d872-65b7-4091-bdc0-d548419df54b" providerId="ADAL" clId="{174D71A7-AF19-7445-ACFA-9189C8003106}" dt="2023-09-05T18:51:36.417" v="706" actId="478"/>
        <pc:sldMkLst>
          <pc:docMk/>
          <pc:sldMk cId="3090423580" sldId="287"/>
        </pc:sldMkLst>
        <pc:spChg chg="mod">
          <ac:chgData name="Minhyuk Sung" userId="7383d872-65b7-4091-bdc0-d548419df54b" providerId="ADAL" clId="{174D71A7-AF19-7445-ACFA-9189C8003106}" dt="2023-09-05T18:43:45.358" v="649" actId="20577"/>
          <ac:spMkLst>
            <pc:docMk/>
            <pc:sldMk cId="3090423580" sldId="287"/>
            <ac:spMk id="689" creationId="{00000000-0000-0000-0000-000000000000}"/>
          </ac:spMkLst>
        </pc:spChg>
        <pc:picChg chg="del">
          <ac:chgData name="Minhyuk Sung" userId="7383d872-65b7-4091-bdc0-d548419df54b" providerId="ADAL" clId="{174D71A7-AF19-7445-ACFA-9189C8003106}" dt="2023-09-05T18:51:36.417" v="706" actId="478"/>
          <ac:picMkLst>
            <pc:docMk/>
            <pc:sldMk cId="3090423580" sldId="287"/>
            <ac:picMk id="21" creationId="{6172EDB9-1F16-3D41-B2E5-869536DF276C}"/>
          </ac:picMkLst>
        </pc:picChg>
        <pc:picChg chg="del">
          <ac:chgData name="Minhyuk Sung" userId="7383d872-65b7-4091-bdc0-d548419df54b" providerId="ADAL" clId="{174D71A7-AF19-7445-ACFA-9189C8003106}" dt="2023-09-05T18:51:34.384" v="705" actId="21"/>
          <ac:picMkLst>
            <pc:docMk/>
            <pc:sldMk cId="3090423580" sldId="287"/>
            <ac:picMk id="22" creationId="{D60F09CA-5E68-2146-A658-3808E74F5B8C}"/>
          </ac:picMkLst>
        </pc:picChg>
      </pc:sldChg>
      <pc:sldChg chg="addSp modSp mod">
        <pc:chgData name="Minhyuk Sung" userId="7383d872-65b7-4091-bdc0-d548419df54b" providerId="ADAL" clId="{174D71A7-AF19-7445-ACFA-9189C8003106}" dt="2023-09-05T18:43:48.908" v="650"/>
        <pc:sldMkLst>
          <pc:docMk/>
          <pc:sldMk cId="2412445176" sldId="289"/>
        </pc:sldMkLst>
        <pc:spChg chg="add mod">
          <ac:chgData name="Minhyuk Sung" userId="7383d872-65b7-4091-bdc0-d548419df54b" providerId="ADAL" clId="{174D71A7-AF19-7445-ACFA-9189C8003106}" dt="2023-09-05T18:43:36.771" v="640"/>
          <ac:spMkLst>
            <pc:docMk/>
            <pc:sldMk cId="2412445176" sldId="289"/>
            <ac:spMk id="3" creationId="{C6F4BF7A-88D9-2513-2DB0-5E5F061CD883}"/>
          </ac:spMkLst>
        </pc:spChg>
        <pc:spChg chg="mod">
          <ac:chgData name="Minhyuk Sung" userId="7383d872-65b7-4091-bdc0-d548419df54b" providerId="ADAL" clId="{174D71A7-AF19-7445-ACFA-9189C8003106}" dt="2023-09-05T18:43:48.908" v="650"/>
          <ac:spMkLst>
            <pc:docMk/>
            <pc:sldMk cId="2412445176" sldId="289"/>
            <ac:spMk id="753" creationId="{00000000-0000-0000-0000-000000000000}"/>
          </ac:spMkLst>
        </pc:spChg>
      </pc:sldChg>
      <pc:sldChg chg="del">
        <pc:chgData name="Minhyuk Sung" userId="7383d872-65b7-4091-bdc0-d548419df54b" providerId="ADAL" clId="{174D71A7-AF19-7445-ACFA-9189C8003106}" dt="2023-09-05T18:17:38.188" v="31" actId="2696"/>
        <pc:sldMkLst>
          <pc:docMk/>
          <pc:sldMk cId="953114694" sldId="319"/>
        </pc:sldMkLst>
      </pc:sldChg>
      <pc:sldChg chg="del">
        <pc:chgData name="Minhyuk Sung" userId="7383d872-65b7-4091-bdc0-d548419df54b" providerId="ADAL" clId="{174D71A7-AF19-7445-ACFA-9189C8003106}" dt="2023-09-05T18:17:38.188" v="31" actId="2696"/>
        <pc:sldMkLst>
          <pc:docMk/>
          <pc:sldMk cId="3847033812" sldId="326"/>
        </pc:sldMkLst>
      </pc:sldChg>
      <pc:sldChg chg="del">
        <pc:chgData name="Minhyuk Sung" userId="7383d872-65b7-4091-bdc0-d548419df54b" providerId="ADAL" clId="{174D71A7-AF19-7445-ACFA-9189C8003106}" dt="2023-09-05T18:17:38.188" v="31" actId="2696"/>
        <pc:sldMkLst>
          <pc:docMk/>
          <pc:sldMk cId="3247887877" sldId="327"/>
        </pc:sldMkLst>
      </pc:sldChg>
      <pc:sldChg chg="del">
        <pc:chgData name="Minhyuk Sung" userId="7383d872-65b7-4091-bdc0-d548419df54b" providerId="ADAL" clId="{174D71A7-AF19-7445-ACFA-9189C8003106}" dt="2023-09-05T18:17:38.188" v="31" actId="2696"/>
        <pc:sldMkLst>
          <pc:docMk/>
          <pc:sldMk cId="1882655452" sldId="328"/>
        </pc:sldMkLst>
      </pc:sldChg>
      <pc:sldChg chg="del">
        <pc:chgData name="Minhyuk Sung" userId="7383d872-65b7-4091-bdc0-d548419df54b" providerId="ADAL" clId="{174D71A7-AF19-7445-ACFA-9189C8003106}" dt="2023-09-05T18:17:38.188" v="31" actId="2696"/>
        <pc:sldMkLst>
          <pc:docMk/>
          <pc:sldMk cId="2551282092" sldId="329"/>
        </pc:sldMkLst>
      </pc:sldChg>
      <pc:sldChg chg="del">
        <pc:chgData name="Minhyuk Sung" userId="7383d872-65b7-4091-bdc0-d548419df54b" providerId="ADAL" clId="{174D71A7-AF19-7445-ACFA-9189C8003106}" dt="2023-09-05T18:17:38.188" v="31" actId="2696"/>
        <pc:sldMkLst>
          <pc:docMk/>
          <pc:sldMk cId="1466343916" sldId="330"/>
        </pc:sldMkLst>
      </pc:sldChg>
      <pc:sldChg chg="del">
        <pc:chgData name="Minhyuk Sung" userId="7383d872-65b7-4091-bdc0-d548419df54b" providerId="ADAL" clId="{174D71A7-AF19-7445-ACFA-9189C8003106}" dt="2023-09-05T18:17:38.188" v="31" actId="2696"/>
        <pc:sldMkLst>
          <pc:docMk/>
          <pc:sldMk cId="1544425124" sldId="333"/>
        </pc:sldMkLst>
      </pc:sldChg>
      <pc:sldChg chg="del">
        <pc:chgData name="Minhyuk Sung" userId="7383d872-65b7-4091-bdc0-d548419df54b" providerId="ADAL" clId="{174D71A7-AF19-7445-ACFA-9189C8003106}" dt="2023-09-05T18:17:38.188" v="31" actId="2696"/>
        <pc:sldMkLst>
          <pc:docMk/>
          <pc:sldMk cId="3444596975" sldId="348"/>
        </pc:sldMkLst>
      </pc:sldChg>
      <pc:sldChg chg="mod modShow">
        <pc:chgData name="Minhyuk Sung" userId="7383d872-65b7-4091-bdc0-d548419df54b" providerId="ADAL" clId="{174D71A7-AF19-7445-ACFA-9189C8003106}" dt="2023-09-05T18:50:45.532" v="704" actId="729"/>
        <pc:sldMkLst>
          <pc:docMk/>
          <pc:sldMk cId="1412141433" sldId="411"/>
        </pc:sldMkLst>
      </pc:sldChg>
      <pc:sldChg chg="del">
        <pc:chgData name="Minhyuk Sung" userId="7383d872-65b7-4091-bdc0-d548419df54b" providerId="ADAL" clId="{174D71A7-AF19-7445-ACFA-9189C8003106}" dt="2023-09-05T18:17:38.188" v="31" actId="2696"/>
        <pc:sldMkLst>
          <pc:docMk/>
          <pc:sldMk cId="79575068" sldId="412"/>
        </pc:sldMkLst>
      </pc:sldChg>
      <pc:sldChg chg="del">
        <pc:chgData name="Minhyuk Sung" userId="7383d872-65b7-4091-bdc0-d548419df54b" providerId="ADAL" clId="{174D71A7-AF19-7445-ACFA-9189C8003106}" dt="2023-09-05T18:17:38.188" v="31" actId="2696"/>
        <pc:sldMkLst>
          <pc:docMk/>
          <pc:sldMk cId="1278865570" sldId="413"/>
        </pc:sldMkLst>
      </pc:sldChg>
      <pc:sldChg chg="modSp mod">
        <pc:chgData name="Minhyuk Sung" userId="7383d872-65b7-4091-bdc0-d548419df54b" providerId="ADAL" clId="{174D71A7-AF19-7445-ACFA-9189C8003106}" dt="2023-09-05T18:49:19.831" v="703" actId="1076"/>
        <pc:sldMkLst>
          <pc:docMk/>
          <pc:sldMk cId="3832307494" sldId="935"/>
        </pc:sldMkLst>
        <pc:spChg chg="mod">
          <ac:chgData name="Minhyuk Sung" userId="7383d872-65b7-4091-bdc0-d548419df54b" providerId="ADAL" clId="{174D71A7-AF19-7445-ACFA-9189C8003106}" dt="2023-09-05T18:49:19.831" v="703" actId="1076"/>
          <ac:spMkLst>
            <pc:docMk/>
            <pc:sldMk cId="3832307494" sldId="935"/>
            <ac:spMk id="3" creationId="{B28B6624-9337-C54F-8A60-97F67E4126E7}"/>
          </ac:spMkLst>
        </pc:spChg>
        <pc:spChg chg="mod">
          <ac:chgData name="Minhyuk Sung" userId="7383d872-65b7-4091-bdc0-d548419df54b" providerId="ADAL" clId="{174D71A7-AF19-7445-ACFA-9189C8003106}" dt="2023-09-05T18:49:19.831" v="703" actId="1076"/>
          <ac:spMkLst>
            <pc:docMk/>
            <pc:sldMk cId="3832307494" sldId="935"/>
            <ac:spMk id="10" creationId="{D9FA8FCB-CF79-614A-9E69-C374407DEF0E}"/>
          </ac:spMkLst>
        </pc:spChg>
        <pc:spChg chg="mod">
          <ac:chgData name="Minhyuk Sung" userId="7383d872-65b7-4091-bdc0-d548419df54b" providerId="ADAL" clId="{174D71A7-AF19-7445-ACFA-9189C8003106}" dt="2023-09-05T18:49:19.831" v="703" actId="1076"/>
          <ac:spMkLst>
            <pc:docMk/>
            <pc:sldMk cId="3832307494" sldId="935"/>
            <ac:spMk id="12" creationId="{6D22B850-4317-6D4B-B72A-EAAD052C2017}"/>
          </ac:spMkLst>
        </pc:spChg>
      </pc:sldChg>
      <pc:sldChg chg="mod modShow">
        <pc:chgData name="Minhyuk Sung" userId="7383d872-65b7-4091-bdc0-d548419df54b" providerId="ADAL" clId="{174D71A7-AF19-7445-ACFA-9189C8003106}" dt="2023-09-05T18:43:27.604" v="639" actId="729"/>
        <pc:sldMkLst>
          <pc:docMk/>
          <pc:sldMk cId="1662820935" sldId="939"/>
        </pc:sldMkLst>
      </pc:sldChg>
      <pc:sldChg chg="del">
        <pc:chgData name="Minhyuk Sung" userId="7383d872-65b7-4091-bdc0-d548419df54b" providerId="ADAL" clId="{174D71A7-AF19-7445-ACFA-9189C8003106}" dt="2023-09-05T18:17:38.188" v="31" actId="2696"/>
        <pc:sldMkLst>
          <pc:docMk/>
          <pc:sldMk cId="3888615715" sldId="955"/>
        </pc:sldMkLst>
      </pc:sldChg>
      <pc:sldChg chg="del">
        <pc:chgData name="Minhyuk Sung" userId="7383d872-65b7-4091-bdc0-d548419df54b" providerId="ADAL" clId="{174D71A7-AF19-7445-ACFA-9189C8003106}" dt="2023-09-05T18:17:38.188" v="31" actId="2696"/>
        <pc:sldMkLst>
          <pc:docMk/>
          <pc:sldMk cId="3807147915" sldId="956"/>
        </pc:sldMkLst>
      </pc:sldChg>
      <pc:sldChg chg="modSp mod">
        <pc:chgData name="Minhyuk Sung" userId="7383d872-65b7-4091-bdc0-d548419df54b" providerId="ADAL" clId="{174D71A7-AF19-7445-ACFA-9189C8003106}" dt="2023-09-05T18:17:29.759" v="30" actId="1076"/>
        <pc:sldMkLst>
          <pc:docMk/>
          <pc:sldMk cId="596317308" sldId="3818"/>
        </pc:sldMkLst>
        <pc:spChg chg="mod">
          <ac:chgData name="Minhyuk Sung" userId="7383d872-65b7-4091-bdc0-d548419df54b" providerId="ADAL" clId="{174D71A7-AF19-7445-ACFA-9189C8003106}" dt="2023-09-05T18:17:21.857" v="29" actId="20577"/>
          <ac:spMkLst>
            <pc:docMk/>
            <pc:sldMk cId="596317308" sldId="3818"/>
            <ac:spMk id="3" creationId="{EF479325-8B87-1543-BC7B-48B0FCDFFEF0}"/>
          </ac:spMkLst>
        </pc:spChg>
        <pc:spChg chg="mod">
          <ac:chgData name="Minhyuk Sung" userId="7383d872-65b7-4091-bdc0-d548419df54b" providerId="ADAL" clId="{174D71A7-AF19-7445-ACFA-9189C8003106}" dt="2023-09-05T18:17:29.759" v="30" actId="1076"/>
          <ac:spMkLst>
            <pc:docMk/>
            <pc:sldMk cId="596317308" sldId="3818"/>
            <ac:spMk id="7" creationId="{E5FEFF5E-272E-EC48-B7F6-FF7B5BD430E9}"/>
          </ac:spMkLst>
        </pc:spChg>
        <pc:spChg chg="mod">
          <ac:chgData name="Minhyuk Sung" userId="7383d872-65b7-4091-bdc0-d548419df54b" providerId="ADAL" clId="{174D71A7-AF19-7445-ACFA-9189C8003106}" dt="2023-09-05T18:17:29.759" v="30" actId="1076"/>
          <ac:spMkLst>
            <pc:docMk/>
            <pc:sldMk cId="596317308" sldId="3818"/>
            <ac:spMk id="8" creationId="{64948D8D-6453-074C-A99E-62D760CC1BFF}"/>
          </ac:spMkLst>
        </pc:spChg>
        <pc:picChg chg="mod">
          <ac:chgData name="Minhyuk Sung" userId="7383d872-65b7-4091-bdc0-d548419df54b" providerId="ADAL" clId="{174D71A7-AF19-7445-ACFA-9189C8003106}" dt="2023-09-05T18:17:29.759" v="30" actId="1076"/>
          <ac:picMkLst>
            <pc:docMk/>
            <pc:sldMk cId="596317308" sldId="3818"/>
            <ac:picMk id="5" creationId="{8D284A70-7978-B749-948F-CA1506862FFE}"/>
          </ac:picMkLst>
        </pc:picChg>
        <pc:picChg chg="mod">
          <ac:chgData name="Minhyuk Sung" userId="7383d872-65b7-4091-bdc0-d548419df54b" providerId="ADAL" clId="{174D71A7-AF19-7445-ACFA-9189C8003106}" dt="2023-09-05T18:17:29.759" v="30" actId="1076"/>
          <ac:picMkLst>
            <pc:docMk/>
            <pc:sldMk cId="596317308" sldId="3818"/>
            <ac:picMk id="2050" creationId="{3D27779F-30AC-8140-9C17-65691F1D3690}"/>
          </ac:picMkLst>
        </pc:picChg>
      </pc:sldChg>
      <pc:sldChg chg="addSp delSp modSp mod modShow">
        <pc:chgData name="Minhyuk Sung" userId="7383d872-65b7-4091-bdc0-d548419df54b" providerId="ADAL" clId="{174D71A7-AF19-7445-ACFA-9189C8003106}" dt="2023-09-05T18:31:24.950" v="110" actId="729"/>
        <pc:sldMkLst>
          <pc:docMk/>
          <pc:sldMk cId="2948203246" sldId="3822"/>
        </pc:sldMkLst>
        <pc:spChg chg="mod">
          <ac:chgData name="Minhyuk Sung" userId="7383d872-65b7-4091-bdc0-d548419df54b" providerId="ADAL" clId="{174D71A7-AF19-7445-ACFA-9189C8003106}" dt="2023-09-05T18:18:50.858" v="40" actId="20577"/>
          <ac:spMkLst>
            <pc:docMk/>
            <pc:sldMk cId="2948203246" sldId="3822"/>
            <ac:spMk id="2" creationId="{464F656B-AAE0-C50C-C091-E0C2F7056B87}"/>
          </ac:spMkLst>
        </pc:spChg>
        <pc:spChg chg="mod">
          <ac:chgData name="Minhyuk Sung" userId="7383d872-65b7-4091-bdc0-d548419df54b" providerId="ADAL" clId="{174D71A7-AF19-7445-ACFA-9189C8003106}" dt="2023-09-05T18:23:59.069" v="43" actId="207"/>
          <ac:spMkLst>
            <pc:docMk/>
            <pc:sldMk cId="2948203246" sldId="3822"/>
            <ac:spMk id="3" creationId="{775199D0-C4A2-4052-F8D0-0A16C80D02C9}"/>
          </ac:spMkLst>
        </pc:spChg>
        <pc:spChg chg="add mod">
          <ac:chgData name="Minhyuk Sung" userId="7383d872-65b7-4091-bdc0-d548419df54b" providerId="ADAL" clId="{174D71A7-AF19-7445-ACFA-9189C8003106}" dt="2023-09-05T18:31:16.854" v="109" actId="1076"/>
          <ac:spMkLst>
            <pc:docMk/>
            <pc:sldMk cId="2948203246" sldId="3822"/>
            <ac:spMk id="6" creationId="{4CA8FEB7-B32E-266F-E657-E72F7E4B189D}"/>
          </ac:spMkLst>
        </pc:spChg>
        <pc:spChg chg="add mod">
          <ac:chgData name="Minhyuk Sung" userId="7383d872-65b7-4091-bdc0-d548419df54b" providerId="ADAL" clId="{174D71A7-AF19-7445-ACFA-9189C8003106}" dt="2023-09-05T18:31:16.854" v="109" actId="1076"/>
          <ac:spMkLst>
            <pc:docMk/>
            <pc:sldMk cId="2948203246" sldId="3822"/>
            <ac:spMk id="11" creationId="{E8460201-D7C2-C306-7E18-2B6B33ACC1AB}"/>
          </ac:spMkLst>
        </pc:spChg>
        <pc:spChg chg="add mod">
          <ac:chgData name="Minhyuk Sung" userId="7383d872-65b7-4091-bdc0-d548419df54b" providerId="ADAL" clId="{174D71A7-AF19-7445-ACFA-9189C8003106}" dt="2023-09-05T18:31:16.854" v="109" actId="1076"/>
          <ac:spMkLst>
            <pc:docMk/>
            <pc:sldMk cId="2948203246" sldId="3822"/>
            <ac:spMk id="12" creationId="{E3B143D0-90CA-DE8A-18AE-A083EB8E0BAB}"/>
          </ac:spMkLst>
        </pc:spChg>
        <pc:grpChg chg="add del mod">
          <ac:chgData name="Minhyuk Sung" userId="7383d872-65b7-4091-bdc0-d548419df54b" providerId="ADAL" clId="{174D71A7-AF19-7445-ACFA-9189C8003106}" dt="2023-09-05T18:30:17.425" v="71" actId="165"/>
          <ac:grpSpMkLst>
            <pc:docMk/>
            <pc:sldMk cId="2948203246" sldId="3822"/>
            <ac:grpSpMk id="10" creationId="{7FE9259F-B732-E752-5572-F7D52CCE53B7}"/>
          </ac:grpSpMkLst>
        </pc:grpChg>
        <pc:picChg chg="add mod topLvl">
          <ac:chgData name="Minhyuk Sung" userId="7383d872-65b7-4091-bdc0-d548419df54b" providerId="ADAL" clId="{174D71A7-AF19-7445-ACFA-9189C8003106}" dt="2023-09-05T18:31:16.854" v="109" actId="1076"/>
          <ac:picMkLst>
            <pc:docMk/>
            <pc:sldMk cId="2948203246" sldId="3822"/>
            <ac:picMk id="5" creationId="{C4E0C49D-ECBF-6C62-1250-3EDEF0C7D6C8}"/>
          </ac:picMkLst>
        </pc:picChg>
        <pc:picChg chg="add mod topLvl">
          <ac:chgData name="Minhyuk Sung" userId="7383d872-65b7-4091-bdc0-d548419df54b" providerId="ADAL" clId="{174D71A7-AF19-7445-ACFA-9189C8003106}" dt="2023-09-05T18:31:16.854" v="109" actId="1076"/>
          <ac:picMkLst>
            <pc:docMk/>
            <pc:sldMk cId="2948203246" sldId="3822"/>
            <ac:picMk id="7" creationId="{0558045F-613F-4216-E0F8-565BF7BD6203}"/>
          </ac:picMkLst>
        </pc:picChg>
        <pc:picChg chg="add mod topLvl">
          <ac:chgData name="Minhyuk Sung" userId="7383d872-65b7-4091-bdc0-d548419df54b" providerId="ADAL" clId="{174D71A7-AF19-7445-ACFA-9189C8003106}" dt="2023-09-05T18:31:16.854" v="109" actId="1076"/>
          <ac:picMkLst>
            <pc:docMk/>
            <pc:sldMk cId="2948203246" sldId="3822"/>
            <ac:picMk id="8" creationId="{9B7D19AB-E31F-D88B-3788-B04C832DE06C}"/>
          </ac:picMkLst>
        </pc:picChg>
        <pc:picChg chg="add mod">
          <ac:chgData name="Minhyuk Sung" userId="7383d872-65b7-4091-bdc0-d548419df54b" providerId="ADAL" clId="{174D71A7-AF19-7445-ACFA-9189C8003106}" dt="2023-09-05T18:31:16.854" v="109" actId="1076"/>
          <ac:picMkLst>
            <pc:docMk/>
            <pc:sldMk cId="2948203246" sldId="3822"/>
            <ac:picMk id="9" creationId="{BEFD739F-E238-865F-A22A-5F2F3D74DF7C}"/>
          </ac:picMkLst>
        </pc:picChg>
      </pc:sldChg>
      <pc:sldChg chg="addSp delSp modSp mod delAnim modAnim modShow">
        <pc:chgData name="Minhyuk Sung" userId="7383d872-65b7-4091-bdc0-d548419df54b" providerId="ADAL" clId="{174D71A7-AF19-7445-ACFA-9189C8003106}" dt="2023-09-05T18:43:08.037" v="638" actId="207"/>
        <pc:sldMkLst>
          <pc:docMk/>
          <pc:sldMk cId="4021772978" sldId="3823"/>
        </pc:sldMkLst>
        <pc:spChg chg="mod">
          <ac:chgData name="Minhyuk Sung" userId="7383d872-65b7-4091-bdc0-d548419df54b" providerId="ADAL" clId="{174D71A7-AF19-7445-ACFA-9189C8003106}" dt="2023-09-05T18:31:33.573" v="112"/>
          <ac:spMkLst>
            <pc:docMk/>
            <pc:sldMk cId="4021772978" sldId="3823"/>
            <ac:spMk id="2" creationId="{425BDDD1-17A6-0B0C-0E60-B7D2EC31D167}"/>
          </ac:spMkLst>
        </pc:spChg>
        <pc:spChg chg="mod">
          <ac:chgData name="Minhyuk Sung" userId="7383d872-65b7-4091-bdc0-d548419df54b" providerId="ADAL" clId="{174D71A7-AF19-7445-ACFA-9189C8003106}" dt="2023-09-05T18:38:53.835" v="543" actId="20577"/>
          <ac:spMkLst>
            <pc:docMk/>
            <pc:sldMk cId="4021772978" sldId="3823"/>
            <ac:spMk id="3" creationId="{6B42C294-74BD-B3B7-3BCB-770C43566032}"/>
          </ac:spMkLst>
        </pc:spChg>
        <pc:spChg chg="add mod topLvl">
          <ac:chgData name="Minhyuk Sung" userId="7383d872-65b7-4091-bdc0-d548419df54b" providerId="ADAL" clId="{174D71A7-AF19-7445-ACFA-9189C8003106}" dt="2023-09-05T18:38:57.487" v="544" actId="1076"/>
          <ac:spMkLst>
            <pc:docMk/>
            <pc:sldMk cId="4021772978" sldId="3823"/>
            <ac:spMk id="10" creationId="{E7DFC0C5-5519-9FC3-BFA2-B671AD9EAD13}"/>
          </ac:spMkLst>
        </pc:spChg>
        <pc:spChg chg="add mod topLvl">
          <ac:chgData name="Minhyuk Sung" userId="7383d872-65b7-4091-bdc0-d548419df54b" providerId="ADAL" clId="{174D71A7-AF19-7445-ACFA-9189C8003106}" dt="2023-09-05T18:38:57.487" v="544" actId="1076"/>
          <ac:spMkLst>
            <pc:docMk/>
            <pc:sldMk cId="4021772978" sldId="3823"/>
            <ac:spMk id="11" creationId="{3462F31B-5667-910E-2E41-D7936DED7D07}"/>
          </ac:spMkLst>
        </pc:spChg>
        <pc:spChg chg="add mod topLvl">
          <ac:chgData name="Minhyuk Sung" userId="7383d872-65b7-4091-bdc0-d548419df54b" providerId="ADAL" clId="{174D71A7-AF19-7445-ACFA-9189C8003106}" dt="2023-09-05T18:38:57.487" v="544" actId="1076"/>
          <ac:spMkLst>
            <pc:docMk/>
            <pc:sldMk cId="4021772978" sldId="3823"/>
            <ac:spMk id="12" creationId="{74BC7205-6A1A-E6E4-AA5C-A058D70D394D}"/>
          </ac:spMkLst>
        </pc:spChg>
        <pc:spChg chg="add mod topLvl">
          <ac:chgData name="Minhyuk Sung" userId="7383d872-65b7-4091-bdc0-d548419df54b" providerId="ADAL" clId="{174D71A7-AF19-7445-ACFA-9189C8003106}" dt="2023-09-05T18:38:57.487" v="544" actId="1076"/>
          <ac:spMkLst>
            <pc:docMk/>
            <pc:sldMk cId="4021772978" sldId="3823"/>
            <ac:spMk id="13" creationId="{DEA7785A-1DFA-FB7A-A2DE-D12110207F21}"/>
          </ac:spMkLst>
        </pc:spChg>
        <pc:spChg chg="add del mod">
          <ac:chgData name="Minhyuk Sung" userId="7383d872-65b7-4091-bdc0-d548419df54b" providerId="ADAL" clId="{174D71A7-AF19-7445-ACFA-9189C8003106}" dt="2023-09-05T18:36:01.600" v="304" actId="478"/>
          <ac:spMkLst>
            <pc:docMk/>
            <pc:sldMk cId="4021772978" sldId="3823"/>
            <ac:spMk id="14" creationId="{570EBE97-E74A-54A4-22C2-923042B36F02}"/>
          </ac:spMkLst>
        </pc:spChg>
        <pc:spChg chg="add mod topLvl">
          <ac:chgData name="Minhyuk Sung" userId="7383d872-65b7-4091-bdc0-d548419df54b" providerId="ADAL" clId="{174D71A7-AF19-7445-ACFA-9189C8003106}" dt="2023-09-05T18:38:57.487" v="544" actId="1076"/>
          <ac:spMkLst>
            <pc:docMk/>
            <pc:sldMk cId="4021772978" sldId="3823"/>
            <ac:spMk id="16" creationId="{DFE2E902-2C27-1908-BA07-070985AE0789}"/>
          </ac:spMkLst>
        </pc:spChg>
        <pc:spChg chg="add mod topLvl">
          <ac:chgData name="Minhyuk Sung" userId="7383d872-65b7-4091-bdc0-d548419df54b" providerId="ADAL" clId="{174D71A7-AF19-7445-ACFA-9189C8003106}" dt="2023-09-05T18:38:57.487" v="544" actId="1076"/>
          <ac:spMkLst>
            <pc:docMk/>
            <pc:sldMk cId="4021772978" sldId="3823"/>
            <ac:spMk id="18" creationId="{B735EA49-3E91-C456-2D35-93E4B518D45C}"/>
          </ac:spMkLst>
        </pc:spChg>
        <pc:spChg chg="add del mod">
          <ac:chgData name="Minhyuk Sung" userId="7383d872-65b7-4091-bdc0-d548419df54b" providerId="ADAL" clId="{174D71A7-AF19-7445-ACFA-9189C8003106}" dt="2023-09-05T18:36:04.682" v="305" actId="478"/>
          <ac:spMkLst>
            <pc:docMk/>
            <pc:sldMk cId="4021772978" sldId="3823"/>
            <ac:spMk id="20" creationId="{3C83AA43-CF53-C122-7A76-80D1001F20B4}"/>
          </ac:spMkLst>
        </pc:spChg>
        <pc:spChg chg="del mod">
          <ac:chgData name="Minhyuk Sung" userId="7383d872-65b7-4091-bdc0-d548419df54b" providerId="ADAL" clId="{174D71A7-AF19-7445-ACFA-9189C8003106}" dt="2023-09-05T18:36:22.391" v="309" actId="478"/>
          <ac:spMkLst>
            <pc:docMk/>
            <pc:sldMk cId="4021772978" sldId="3823"/>
            <ac:spMk id="23" creationId="{ED4EF5CE-D3AE-A72E-460D-806D2491DAF9}"/>
          </ac:spMkLst>
        </pc:spChg>
        <pc:spChg chg="mod topLvl">
          <ac:chgData name="Minhyuk Sung" userId="7383d872-65b7-4091-bdc0-d548419df54b" providerId="ADAL" clId="{174D71A7-AF19-7445-ACFA-9189C8003106}" dt="2023-09-05T18:43:03.398" v="637" actId="208"/>
          <ac:spMkLst>
            <pc:docMk/>
            <pc:sldMk cId="4021772978" sldId="3823"/>
            <ac:spMk id="25" creationId="{2EF9E67C-BC99-ECCA-D9AC-3899C28C97B5}"/>
          </ac:spMkLst>
        </pc:spChg>
        <pc:spChg chg="del mod topLvl">
          <ac:chgData name="Minhyuk Sung" userId="7383d872-65b7-4091-bdc0-d548419df54b" providerId="ADAL" clId="{174D71A7-AF19-7445-ACFA-9189C8003106}" dt="2023-09-05T18:37:14.256" v="398" actId="478"/>
          <ac:spMkLst>
            <pc:docMk/>
            <pc:sldMk cId="4021772978" sldId="3823"/>
            <ac:spMk id="26" creationId="{010BB10A-016E-496E-F627-FABCF507A991}"/>
          </ac:spMkLst>
        </pc:spChg>
        <pc:spChg chg="add mod">
          <ac:chgData name="Minhyuk Sung" userId="7383d872-65b7-4091-bdc0-d548419df54b" providerId="ADAL" clId="{174D71A7-AF19-7445-ACFA-9189C8003106}" dt="2023-09-05T18:38:57.487" v="544" actId="1076"/>
          <ac:spMkLst>
            <pc:docMk/>
            <pc:sldMk cId="4021772978" sldId="3823"/>
            <ac:spMk id="28" creationId="{EE0DF2E9-A82B-6B34-5755-04A7B156A213}"/>
          </ac:spMkLst>
        </pc:spChg>
        <pc:spChg chg="add mod">
          <ac:chgData name="Minhyuk Sung" userId="7383d872-65b7-4091-bdc0-d548419df54b" providerId="ADAL" clId="{174D71A7-AF19-7445-ACFA-9189C8003106}" dt="2023-09-05T18:43:08.037" v="638" actId="207"/>
          <ac:spMkLst>
            <pc:docMk/>
            <pc:sldMk cId="4021772978" sldId="3823"/>
            <ac:spMk id="29" creationId="{5C092710-73AA-9B99-1275-7C9C6B09FD4D}"/>
          </ac:spMkLst>
        </pc:spChg>
        <pc:grpChg chg="add del mod">
          <ac:chgData name="Minhyuk Sung" userId="7383d872-65b7-4091-bdc0-d548419df54b" providerId="ADAL" clId="{174D71A7-AF19-7445-ACFA-9189C8003106}" dt="2023-09-05T18:36:22.391" v="309" actId="478"/>
          <ac:grpSpMkLst>
            <pc:docMk/>
            <pc:sldMk cId="4021772978" sldId="3823"/>
            <ac:grpSpMk id="21" creationId="{F0C14B42-FAFB-BA3E-2807-3A401E094143}"/>
          </ac:grpSpMkLst>
        </pc:grpChg>
        <pc:grpChg chg="add del mod topLvl">
          <ac:chgData name="Minhyuk Sung" userId="7383d872-65b7-4091-bdc0-d548419df54b" providerId="ADAL" clId="{174D71A7-AF19-7445-ACFA-9189C8003106}" dt="2023-09-05T18:37:14.256" v="398" actId="478"/>
          <ac:grpSpMkLst>
            <pc:docMk/>
            <pc:sldMk cId="4021772978" sldId="3823"/>
            <ac:grpSpMk id="24" creationId="{3A8CCF6F-00C5-944E-47F3-564E69D8F96C}"/>
          </ac:grpSpMkLst>
        </pc:grpChg>
        <pc:grpChg chg="add del mod">
          <ac:chgData name="Minhyuk Sung" userId="7383d872-65b7-4091-bdc0-d548419df54b" providerId="ADAL" clId="{174D71A7-AF19-7445-ACFA-9189C8003106}" dt="2023-09-05T18:36:29.101" v="310" actId="165"/>
          <ac:grpSpMkLst>
            <pc:docMk/>
            <pc:sldMk cId="4021772978" sldId="3823"/>
            <ac:grpSpMk id="27" creationId="{B176778C-6B06-5153-BAA6-0F12B74E4DD0}"/>
          </ac:grpSpMkLst>
        </pc:grpChg>
        <pc:picChg chg="add del mod">
          <ac:chgData name="Minhyuk Sung" userId="7383d872-65b7-4091-bdc0-d548419df54b" providerId="ADAL" clId="{174D71A7-AF19-7445-ACFA-9189C8003106}" dt="2023-09-05T18:36:01.600" v="304" actId="478"/>
          <ac:picMkLst>
            <pc:docMk/>
            <pc:sldMk cId="4021772978" sldId="3823"/>
            <ac:picMk id="5" creationId="{2E1701A2-1CAF-6598-7E1D-6D33EAE9ABE7}"/>
          </ac:picMkLst>
        </pc:picChg>
        <pc:picChg chg="add mod topLvl">
          <ac:chgData name="Minhyuk Sung" userId="7383d872-65b7-4091-bdc0-d548419df54b" providerId="ADAL" clId="{174D71A7-AF19-7445-ACFA-9189C8003106}" dt="2023-09-05T18:38:57.487" v="544" actId="1076"/>
          <ac:picMkLst>
            <pc:docMk/>
            <pc:sldMk cId="4021772978" sldId="3823"/>
            <ac:picMk id="6" creationId="{775F5A2A-DB52-01F4-364C-79F154A8413A}"/>
          </ac:picMkLst>
        </pc:picChg>
        <pc:picChg chg="add mod topLvl">
          <ac:chgData name="Minhyuk Sung" userId="7383d872-65b7-4091-bdc0-d548419df54b" providerId="ADAL" clId="{174D71A7-AF19-7445-ACFA-9189C8003106}" dt="2023-09-05T18:38:57.487" v="544" actId="1076"/>
          <ac:picMkLst>
            <pc:docMk/>
            <pc:sldMk cId="4021772978" sldId="3823"/>
            <ac:picMk id="7" creationId="{3D2A70B9-6F64-507B-98B6-A1A1EA761042}"/>
          </ac:picMkLst>
        </pc:picChg>
        <pc:picChg chg="add mod topLvl">
          <ac:chgData name="Minhyuk Sung" userId="7383d872-65b7-4091-bdc0-d548419df54b" providerId="ADAL" clId="{174D71A7-AF19-7445-ACFA-9189C8003106}" dt="2023-09-05T18:38:57.487" v="544" actId="1076"/>
          <ac:picMkLst>
            <pc:docMk/>
            <pc:sldMk cId="4021772978" sldId="3823"/>
            <ac:picMk id="8" creationId="{B7B4F599-C3C9-465C-01CF-24A94ACCE04B}"/>
          </ac:picMkLst>
        </pc:picChg>
        <pc:picChg chg="add mod topLvl">
          <ac:chgData name="Minhyuk Sung" userId="7383d872-65b7-4091-bdc0-d548419df54b" providerId="ADAL" clId="{174D71A7-AF19-7445-ACFA-9189C8003106}" dt="2023-09-05T18:38:57.487" v="544" actId="1076"/>
          <ac:picMkLst>
            <pc:docMk/>
            <pc:sldMk cId="4021772978" sldId="3823"/>
            <ac:picMk id="9" creationId="{1E997BE7-EA48-699A-16AA-C94C54FCA595}"/>
          </ac:picMkLst>
        </pc:picChg>
        <pc:cxnChg chg="add mod topLvl">
          <ac:chgData name="Minhyuk Sung" userId="7383d872-65b7-4091-bdc0-d548419df54b" providerId="ADAL" clId="{174D71A7-AF19-7445-ACFA-9189C8003106}" dt="2023-09-05T18:38:57.487" v="544" actId="1076"/>
          <ac:cxnSpMkLst>
            <pc:docMk/>
            <pc:sldMk cId="4021772978" sldId="3823"/>
            <ac:cxnSpMk id="15" creationId="{BFABB7ED-C628-C6AE-AD1F-A1BE1EEAD0F0}"/>
          </ac:cxnSpMkLst>
        </pc:cxnChg>
        <pc:cxnChg chg="add mod topLvl">
          <ac:chgData name="Minhyuk Sung" userId="7383d872-65b7-4091-bdc0-d548419df54b" providerId="ADAL" clId="{174D71A7-AF19-7445-ACFA-9189C8003106}" dt="2023-09-05T18:38:57.487" v="544" actId="1076"/>
          <ac:cxnSpMkLst>
            <pc:docMk/>
            <pc:sldMk cId="4021772978" sldId="3823"/>
            <ac:cxnSpMk id="17" creationId="{5828548F-F04A-448E-E3C9-769B7016BD99}"/>
          </ac:cxnSpMkLst>
        </pc:cxnChg>
        <pc:cxnChg chg="add del mod">
          <ac:chgData name="Minhyuk Sung" userId="7383d872-65b7-4091-bdc0-d548419df54b" providerId="ADAL" clId="{174D71A7-AF19-7445-ACFA-9189C8003106}" dt="2023-09-05T18:36:04.682" v="305" actId="478"/>
          <ac:cxnSpMkLst>
            <pc:docMk/>
            <pc:sldMk cId="4021772978" sldId="3823"/>
            <ac:cxnSpMk id="19" creationId="{BA626167-FBC1-0495-67F0-1D85064D1F67}"/>
          </ac:cxnSpMkLst>
        </pc:cxnChg>
        <pc:cxnChg chg="mod topLvl">
          <ac:chgData name="Minhyuk Sung" userId="7383d872-65b7-4091-bdc0-d548419df54b" providerId="ADAL" clId="{174D71A7-AF19-7445-ACFA-9189C8003106}" dt="2023-09-05T18:38:57.487" v="544" actId="1076"/>
          <ac:cxnSpMkLst>
            <pc:docMk/>
            <pc:sldMk cId="4021772978" sldId="3823"/>
            <ac:cxnSpMk id="22" creationId="{39E3D444-89C0-A71D-46AC-09490622EF21}"/>
          </ac:cxnSpMkLst>
        </pc:cxnChg>
      </pc:sldChg>
      <pc:sldChg chg="addSp delSp modSp new mod modAnim">
        <pc:chgData name="Minhyuk Sung" userId="7383d872-65b7-4091-bdc0-d548419df54b" providerId="ADAL" clId="{174D71A7-AF19-7445-ACFA-9189C8003106}" dt="2023-09-05T18:42:46.536" v="636"/>
        <pc:sldMkLst>
          <pc:docMk/>
          <pc:sldMk cId="1053725194" sldId="3824"/>
        </pc:sldMkLst>
        <pc:spChg chg="mod">
          <ac:chgData name="Minhyuk Sung" userId="7383d872-65b7-4091-bdc0-d548419df54b" providerId="ADAL" clId="{174D71A7-AF19-7445-ACFA-9189C8003106}" dt="2023-09-05T18:39:24.649" v="554" actId="20577"/>
          <ac:spMkLst>
            <pc:docMk/>
            <pc:sldMk cId="1053725194" sldId="3824"/>
            <ac:spMk id="2" creationId="{8FA456E4-A503-DB0F-1E7F-AC2A3CE48002}"/>
          </ac:spMkLst>
        </pc:spChg>
        <pc:spChg chg="del">
          <ac:chgData name="Minhyuk Sung" userId="7383d872-65b7-4091-bdc0-d548419df54b" providerId="ADAL" clId="{174D71A7-AF19-7445-ACFA-9189C8003106}" dt="2023-09-05T18:39:57.208" v="555" actId="478"/>
          <ac:spMkLst>
            <pc:docMk/>
            <pc:sldMk cId="1053725194" sldId="3824"/>
            <ac:spMk id="3" creationId="{08F6A210-11D6-810F-F998-83C3131D0C7D}"/>
          </ac:spMkLst>
        </pc:spChg>
        <pc:spChg chg="add mod">
          <ac:chgData name="Minhyuk Sung" userId="7383d872-65b7-4091-bdc0-d548419df54b" providerId="ADAL" clId="{174D71A7-AF19-7445-ACFA-9189C8003106}" dt="2023-09-05T18:40:49.620" v="573" actId="208"/>
          <ac:spMkLst>
            <pc:docMk/>
            <pc:sldMk cId="1053725194" sldId="3824"/>
            <ac:spMk id="10" creationId="{3CDA1A63-5B6F-DE12-E99B-76EE0440A9EF}"/>
          </ac:spMkLst>
        </pc:spChg>
        <pc:spChg chg="add mod">
          <ac:chgData name="Minhyuk Sung" userId="7383d872-65b7-4091-bdc0-d548419df54b" providerId="ADAL" clId="{174D71A7-AF19-7445-ACFA-9189C8003106}" dt="2023-09-05T18:41:04.020" v="577" actId="208"/>
          <ac:spMkLst>
            <pc:docMk/>
            <pc:sldMk cId="1053725194" sldId="3824"/>
            <ac:spMk id="11" creationId="{9E26005C-4398-387C-B6C5-CBC90E74F614}"/>
          </ac:spMkLst>
        </pc:spChg>
        <pc:spChg chg="add mod">
          <ac:chgData name="Minhyuk Sung" userId="7383d872-65b7-4091-bdc0-d548419df54b" providerId="ADAL" clId="{174D71A7-AF19-7445-ACFA-9189C8003106}" dt="2023-09-05T18:42:40.324" v="635" actId="1076"/>
          <ac:spMkLst>
            <pc:docMk/>
            <pc:sldMk cId="1053725194" sldId="3824"/>
            <ac:spMk id="12" creationId="{70EECB68-F91A-CD27-9626-001DFCAE0E7C}"/>
          </ac:spMkLst>
        </pc:spChg>
        <pc:graphicFrameChg chg="add mod">
          <ac:chgData name="Minhyuk Sung" userId="7383d872-65b7-4091-bdc0-d548419df54b" providerId="ADAL" clId="{174D71A7-AF19-7445-ACFA-9189C8003106}" dt="2023-09-05T18:39:57.800" v="556"/>
          <ac:graphicFrameMkLst>
            <pc:docMk/>
            <pc:sldMk cId="1053725194" sldId="3824"/>
            <ac:graphicFrameMk id="6" creationId="{7B580E1C-2596-86B9-F723-BD05DAFA051B}"/>
          </ac:graphicFrameMkLst>
        </pc:graphicFrameChg>
        <pc:picChg chg="add mod">
          <ac:chgData name="Minhyuk Sung" userId="7383d872-65b7-4091-bdc0-d548419df54b" providerId="ADAL" clId="{174D71A7-AF19-7445-ACFA-9189C8003106}" dt="2023-09-05T18:39:57.800" v="556"/>
          <ac:picMkLst>
            <pc:docMk/>
            <pc:sldMk cId="1053725194" sldId="3824"/>
            <ac:picMk id="5" creationId="{72F5632E-2A98-2FD3-E8FA-2F1F840761C4}"/>
          </ac:picMkLst>
        </pc:picChg>
        <pc:picChg chg="add mod">
          <ac:chgData name="Minhyuk Sung" userId="7383d872-65b7-4091-bdc0-d548419df54b" providerId="ADAL" clId="{174D71A7-AF19-7445-ACFA-9189C8003106}" dt="2023-09-05T18:39:57.800" v="556"/>
          <ac:picMkLst>
            <pc:docMk/>
            <pc:sldMk cId="1053725194" sldId="3824"/>
            <ac:picMk id="7" creationId="{EF44D6D9-EBA2-B699-ED37-306B99C9D5AC}"/>
          </ac:picMkLst>
        </pc:picChg>
        <pc:picChg chg="add mod">
          <ac:chgData name="Minhyuk Sung" userId="7383d872-65b7-4091-bdc0-d548419df54b" providerId="ADAL" clId="{174D71A7-AF19-7445-ACFA-9189C8003106}" dt="2023-09-05T18:39:57.800" v="556"/>
          <ac:picMkLst>
            <pc:docMk/>
            <pc:sldMk cId="1053725194" sldId="3824"/>
            <ac:picMk id="8" creationId="{1DE550B9-4A44-485A-2B42-12CC95BE3484}"/>
          </ac:picMkLst>
        </pc:picChg>
        <pc:picChg chg="add mod">
          <ac:chgData name="Minhyuk Sung" userId="7383d872-65b7-4091-bdc0-d548419df54b" providerId="ADAL" clId="{174D71A7-AF19-7445-ACFA-9189C8003106}" dt="2023-09-05T18:39:57.800" v="556"/>
          <ac:picMkLst>
            <pc:docMk/>
            <pc:sldMk cId="1053725194" sldId="3824"/>
            <ac:picMk id="9" creationId="{7FCFAC49-AF13-78C2-443B-B4B53CAC9A55}"/>
          </ac:picMkLst>
        </pc:picChg>
      </pc:sldChg>
      <pc:sldChg chg="del">
        <pc:chgData name="Minhyuk Sung" userId="7383d872-65b7-4091-bdc0-d548419df54b" providerId="ADAL" clId="{174D71A7-AF19-7445-ACFA-9189C8003106}" dt="2023-09-05T18:17:38.188" v="31" actId="2696"/>
        <pc:sldMkLst>
          <pc:docMk/>
          <pc:sldMk cId="2138245927" sldId="3824"/>
        </pc:sldMkLst>
      </pc:sldChg>
      <pc:sldChg chg="del">
        <pc:chgData name="Minhyuk Sung" userId="7383d872-65b7-4091-bdc0-d548419df54b" providerId="ADAL" clId="{174D71A7-AF19-7445-ACFA-9189C8003106}" dt="2023-09-05T18:17:38.188" v="31" actId="2696"/>
        <pc:sldMkLst>
          <pc:docMk/>
          <pc:sldMk cId="3266775999" sldId="3825"/>
        </pc:sldMkLst>
      </pc:sldChg>
      <pc:sldChg chg="addSp delSp modSp add mod">
        <pc:chgData name="Minhyuk Sung" userId="7383d872-65b7-4091-bdc0-d548419df54b" providerId="ADAL" clId="{174D71A7-AF19-7445-ACFA-9189C8003106}" dt="2023-09-05T18:48:03.071" v="697" actId="122"/>
        <pc:sldMkLst>
          <pc:docMk/>
          <pc:sldMk cId="3937359963" sldId="3825"/>
        </pc:sldMkLst>
        <pc:spChg chg="add mod">
          <ac:chgData name="Minhyuk Sung" userId="7383d872-65b7-4091-bdc0-d548419df54b" providerId="ADAL" clId="{174D71A7-AF19-7445-ACFA-9189C8003106}" dt="2023-09-05T18:48:03.071" v="697" actId="122"/>
          <ac:spMkLst>
            <pc:docMk/>
            <pc:sldMk cId="3937359963" sldId="3825"/>
            <ac:spMk id="4" creationId="{943CF334-BBD9-162C-D9B3-1CC720E3063E}"/>
          </ac:spMkLst>
        </pc:spChg>
        <pc:spChg chg="del">
          <ac:chgData name="Minhyuk Sung" userId="7383d872-65b7-4091-bdc0-d548419df54b" providerId="ADAL" clId="{174D71A7-AF19-7445-ACFA-9189C8003106}" dt="2023-09-05T18:44:00.332" v="652" actId="478"/>
          <ac:spMkLst>
            <pc:docMk/>
            <pc:sldMk cId="3937359963" sldId="3825"/>
            <ac:spMk id="19"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27" creationId="{E680BC7E-0E38-5D48-960D-6D4B03A6CE1B}"/>
          </ac:spMkLst>
        </pc:spChg>
        <pc:spChg chg="del">
          <ac:chgData name="Minhyuk Sung" userId="7383d872-65b7-4091-bdc0-d548419df54b" providerId="ADAL" clId="{174D71A7-AF19-7445-ACFA-9189C8003106}" dt="2023-09-05T18:44:00.332" v="652" actId="478"/>
          <ac:spMkLst>
            <pc:docMk/>
            <pc:sldMk cId="3937359963" sldId="3825"/>
            <ac:spMk id="28" creationId="{D9D08625-6F25-7A47-B849-E78BAF8619BA}"/>
          </ac:spMkLst>
        </pc:spChg>
        <pc:spChg chg="mod">
          <ac:chgData name="Minhyuk Sung" userId="7383d872-65b7-4091-bdc0-d548419df54b" providerId="ADAL" clId="{174D71A7-AF19-7445-ACFA-9189C8003106}" dt="2023-09-05T18:45:13.482" v="667" actId="552"/>
          <ac:spMkLst>
            <pc:docMk/>
            <pc:sldMk cId="3937359963" sldId="3825"/>
            <ac:spMk id="690"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691"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692"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697"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701"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703"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704" creationId="{00000000-0000-0000-0000-000000000000}"/>
          </ac:spMkLst>
        </pc:spChg>
        <pc:spChg chg="del">
          <ac:chgData name="Minhyuk Sung" userId="7383d872-65b7-4091-bdc0-d548419df54b" providerId="ADAL" clId="{174D71A7-AF19-7445-ACFA-9189C8003106}" dt="2023-09-05T18:44:00.332" v="652" actId="478"/>
          <ac:spMkLst>
            <pc:docMk/>
            <pc:sldMk cId="3937359963" sldId="3825"/>
            <ac:spMk id="706" creationId="{00000000-0000-0000-0000-000000000000}"/>
          </ac:spMkLst>
        </pc:spChg>
        <pc:grpChg chg="del">
          <ac:chgData name="Minhyuk Sung" userId="7383d872-65b7-4091-bdc0-d548419df54b" providerId="ADAL" clId="{174D71A7-AF19-7445-ACFA-9189C8003106}" dt="2023-09-05T18:44:00.332" v="652" actId="478"/>
          <ac:grpSpMkLst>
            <pc:docMk/>
            <pc:sldMk cId="3937359963" sldId="3825"/>
            <ac:grpSpMk id="695" creationId="{00000000-0000-0000-0000-000000000000}"/>
          </ac:grpSpMkLst>
        </pc:grpChg>
        <pc:grpChg chg="del">
          <ac:chgData name="Minhyuk Sung" userId="7383d872-65b7-4091-bdc0-d548419df54b" providerId="ADAL" clId="{174D71A7-AF19-7445-ACFA-9189C8003106}" dt="2023-09-05T18:44:00.332" v="652" actId="478"/>
          <ac:grpSpMkLst>
            <pc:docMk/>
            <pc:sldMk cId="3937359963" sldId="3825"/>
            <ac:grpSpMk id="700" creationId="{00000000-0000-0000-0000-000000000000}"/>
          </ac:grpSpMkLst>
        </pc:grpChg>
        <pc:picChg chg="del">
          <ac:chgData name="Minhyuk Sung" userId="7383d872-65b7-4091-bdc0-d548419df54b" providerId="ADAL" clId="{174D71A7-AF19-7445-ACFA-9189C8003106}" dt="2023-09-05T18:44:00.332" v="652" actId="478"/>
          <ac:picMkLst>
            <pc:docMk/>
            <pc:sldMk cId="3937359963" sldId="3825"/>
            <ac:picMk id="21" creationId="{6172EDB9-1F16-3D41-B2E5-869536DF276C}"/>
          </ac:picMkLst>
        </pc:picChg>
        <pc:picChg chg="del">
          <ac:chgData name="Minhyuk Sung" userId="7383d872-65b7-4091-bdc0-d548419df54b" providerId="ADAL" clId="{174D71A7-AF19-7445-ACFA-9189C8003106}" dt="2023-09-05T18:44:00.332" v="652" actId="478"/>
          <ac:picMkLst>
            <pc:docMk/>
            <pc:sldMk cId="3937359963" sldId="3825"/>
            <ac:picMk id="22" creationId="{D60F09CA-5E68-2146-A658-3808E74F5B8C}"/>
          </ac:picMkLst>
        </pc:picChg>
        <pc:picChg chg="add mod">
          <ac:chgData name="Minhyuk Sung" userId="7383d872-65b7-4091-bdc0-d548419df54b" providerId="ADAL" clId="{174D71A7-AF19-7445-ACFA-9189C8003106}" dt="2023-09-05T18:47:36.157" v="684" actId="1076"/>
          <ac:picMkLst>
            <pc:docMk/>
            <pc:sldMk cId="3937359963" sldId="3825"/>
            <ac:picMk id="1026" creationId="{A768207D-DDA6-FBE1-92C6-561BFB0C8FE0}"/>
          </ac:picMkLst>
        </pc:picChg>
        <pc:picChg chg="add mod">
          <ac:chgData name="Minhyuk Sung" userId="7383d872-65b7-4091-bdc0-d548419df54b" providerId="ADAL" clId="{174D71A7-AF19-7445-ACFA-9189C8003106}" dt="2023-09-05T18:47:36.157" v="684" actId="1076"/>
          <ac:picMkLst>
            <pc:docMk/>
            <pc:sldMk cId="3937359963" sldId="3825"/>
            <ac:picMk id="1028" creationId="{63B0617B-F2BE-54B7-0860-D8EBE21FB0A6}"/>
          </ac:picMkLst>
        </pc:picChg>
        <pc:picChg chg="add mod">
          <ac:chgData name="Minhyuk Sung" userId="7383d872-65b7-4091-bdc0-d548419df54b" providerId="ADAL" clId="{174D71A7-AF19-7445-ACFA-9189C8003106}" dt="2023-09-05T18:47:20.803" v="683" actId="12788"/>
          <ac:picMkLst>
            <pc:docMk/>
            <pc:sldMk cId="3937359963" sldId="3825"/>
            <ac:picMk id="1030" creationId="{DD9EBBAF-358C-1D80-EBD3-356AF43CE906}"/>
          </ac:picMkLst>
        </pc:picChg>
        <pc:picChg chg="add mod">
          <ac:chgData name="Minhyuk Sung" userId="7383d872-65b7-4091-bdc0-d548419df54b" providerId="ADAL" clId="{174D71A7-AF19-7445-ACFA-9189C8003106}" dt="2023-09-05T18:47:20.803" v="683" actId="12788"/>
          <ac:picMkLst>
            <pc:docMk/>
            <pc:sldMk cId="3937359963" sldId="3825"/>
            <ac:picMk id="1032" creationId="{17889D27-460B-AFC0-5147-D129E28CEFC6}"/>
          </ac:picMkLst>
        </pc:picChg>
      </pc:sldChg>
      <pc:sldChg chg="del">
        <pc:chgData name="Minhyuk Sung" userId="7383d872-65b7-4091-bdc0-d548419df54b" providerId="ADAL" clId="{174D71A7-AF19-7445-ACFA-9189C8003106}" dt="2023-09-05T18:17:38.188" v="31" actId="2696"/>
        <pc:sldMkLst>
          <pc:docMk/>
          <pc:sldMk cId="541412438" sldId="3826"/>
        </pc:sldMkLst>
      </pc:sldChg>
      <pc:sldChg chg="new del">
        <pc:chgData name="Minhyuk Sung" userId="7383d872-65b7-4091-bdc0-d548419df54b" providerId="ADAL" clId="{174D71A7-AF19-7445-ACFA-9189C8003106}" dt="2023-09-05T18:54:16.444" v="710" actId="2696"/>
        <pc:sldMkLst>
          <pc:docMk/>
          <pc:sldMk cId="873137869" sldId="3826"/>
        </pc:sldMkLst>
      </pc:sldChg>
      <pc:sldChg chg="new del">
        <pc:chgData name="Minhyuk Sung" userId="7383d872-65b7-4091-bdc0-d548419df54b" providerId="ADAL" clId="{174D71A7-AF19-7445-ACFA-9189C8003106}" dt="2023-09-05T18:52:03.261" v="708" actId="2696"/>
        <pc:sldMkLst>
          <pc:docMk/>
          <pc:sldMk cId="2571502339" sldId="3826"/>
        </pc:sldMkLst>
      </pc:sldChg>
      <pc:sldChg chg="new del">
        <pc:chgData name="Minhyuk Sung" userId="7383d872-65b7-4091-bdc0-d548419df54b" providerId="ADAL" clId="{174D71A7-AF19-7445-ACFA-9189C8003106}" dt="2023-09-05T18:54:31.873" v="712" actId="2696"/>
        <pc:sldMkLst>
          <pc:docMk/>
          <pc:sldMk cId="3525648827" sldId="3826"/>
        </pc:sldMkLst>
      </pc:sldChg>
      <pc:sldChg chg="del">
        <pc:chgData name="Minhyuk Sung" userId="7383d872-65b7-4091-bdc0-d548419df54b" providerId="ADAL" clId="{174D71A7-AF19-7445-ACFA-9189C8003106}" dt="2023-09-05T18:17:38.188" v="31" actId="2696"/>
        <pc:sldMkLst>
          <pc:docMk/>
          <pc:sldMk cId="3500121480" sldId="3921"/>
        </pc:sldMkLst>
      </pc:sldChg>
      <pc:sldChg chg="del">
        <pc:chgData name="Minhyuk Sung" userId="7383d872-65b7-4091-bdc0-d548419df54b" providerId="ADAL" clId="{174D71A7-AF19-7445-ACFA-9189C8003106}" dt="2023-09-05T18:17:38.188" v="31" actId="2696"/>
        <pc:sldMkLst>
          <pc:docMk/>
          <pc:sldMk cId="320347866" sldId="3929"/>
        </pc:sldMkLst>
      </pc:sldChg>
    </pc:docChg>
  </pc:docChgLst>
  <pc:docChgLst>
    <pc:chgData name="Minhyuk Sung" userId="60562023b6640282" providerId="LiveId" clId="{F0869BF0-EF6F-1F4F-BA0E-7A4FFA255CCB}"/>
    <pc:docChg chg="undo custSel addSld delSld modSld sldOrd modMainMaster">
      <pc:chgData name="Minhyuk Sung" userId="60562023b6640282" providerId="LiveId" clId="{F0869BF0-EF6F-1F4F-BA0E-7A4FFA255CCB}" dt="2025-08-12T16:55:07.205" v="32100" actId="20577"/>
      <pc:docMkLst>
        <pc:docMk/>
      </pc:docMkLst>
      <pc:sldChg chg="addSp delSp modSp mod modNotesTx">
        <pc:chgData name="Minhyuk Sung" userId="60562023b6640282" providerId="LiveId" clId="{F0869BF0-EF6F-1F4F-BA0E-7A4FFA255CCB}" dt="2025-08-12T16:28:26.208" v="31942" actId="20577"/>
        <pc:sldMkLst>
          <pc:docMk/>
          <pc:sldMk cId="4141492488" sldId="256"/>
        </pc:sldMkLst>
        <pc:spChg chg="add del">
          <ac:chgData name="Minhyuk Sung" userId="60562023b6640282" providerId="LiveId" clId="{F0869BF0-EF6F-1F4F-BA0E-7A4FFA255CCB}" dt="2025-08-12T15:40:03.667" v="31486"/>
          <ac:spMkLst>
            <pc:docMk/>
            <pc:sldMk cId="4141492488" sldId="256"/>
            <ac:spMk id="2" creationId="{C4396FB3-A168-1627-4039-DFE7D97517C1}"/>
          </ac:spMkLst>
        </pc:spChg>
        <pc:spChg chg="add del">
          <ac:chgData name="Minhyuk Sung" userId="60562023b6640282" providerId="LiveId" clId="{F0869BF0-EF6F-1F4F-BA0E-7A4FFA255CCB}" dt="2025-08-12T15:40:14.968" v="31488"/>
          <ac:spMkLst>
            <pc:docMk/>
            <pc:sldMk cId="4141492488" sldId="256"/>
            <ac:spMk id="3" creationId="{F8ACECC5-4DC6-ED59-8441-74916D7814EE}"/>
          </ac:spMkLst>
        </pc:spChg>
        <pc:spChg chg="mod">
          <ac:chgData name="Minhyuk Sung" userId="60562023b6640282" providerId="LiveId" clId="{F0869BF0-EF6F-1F4F-BA0E-7A4FFA255CCB}" dt="2025-08-12T15:33:01.730" v="31218" actId="404"/>
          <ac:spMkLst>
            <pc:docMk/>
            <pc:sldMk cId="4141492488" sldId="256"/>
            <ac:spMk id="11" creationId="{1BC78665-8215-4A4D-81F2-163B5B449091}"/>
          </ac:spMkLst>
        </pc:spChg>
        <pc:spChg chg="mod">
          <ac:chgData name="Minhyuk Sung" userId="60562023b6640282" providerId="LiveId" clId="{F0869BF0-EF6F-1F4F-BA0E-7A4FFA255CCB}" dt="2025-08-12T15:34:23.090" v="31364" actId="20577"/>
          <ac:spMkLst>
            <pc:docMk/>
            <pc:sldMk cId="4141492488" sldId="256"/>
            <ac:spMk id="12" creationId="{42B7F8CD-5B28-9B42-ADB8-D7E852E5391C}"/>
          </ac:spMkLst>
        </pc:spChg>
        <pc:spChg chg="mod">
          <ac:chgData name="Minhyuk Sung" userId="60562023b6640282" providerId="LiveId" clId="{F0869BF0-EF6F-1F4F-BA0E-7A4FFA255CCB}" dt="2025-08-12T15:59:10.181" v="31798" actId="113"/>
          <ac:spMkLst>
            <pc:docMk/>
            <pc:sldMk cId="4141492488" sldId="256"/>
            <ac:spMk id="13" creationId="{B8A4709E-0B11-9C4C-8BCD-AC5F309B34F3}"/>
          </ac:spMkLst>
        </pc:spChg>
        <pc:picChg chg="add mod">
          <ac:chgData name="Minhyuk Sung" userId="60562023b6640282" providerId="LiveId" clId="{F0869BF0-EF6F-1F4F-BA0E-7A4FFA255CCB}" dt="2025-08-12T15:40:53.135" v="31491" actId="1076"/>
          <ac:picMkLst>
            <pc:docMk/>
            <pc:sldMk cId="4141492488" sldId="256"/>
            <ac:picMk id="5" creationId="{99B14728-5597-1996-E4CF-0C2F629E8BFB}"/>
          </ac:picMkLst>
        </pc:picChg>
      </pc:sldChg>
      <pc:sldChg chg="addSp delSp modSp add mod chgLayout modNotesTx">
        <pc:chgData name="Minhyuk Sung" userId="60562023b6640282" providerId="LiveId" clId="{F0869BF0-EF6F-1F4F-BA0E-7A4FFA255CCB}" dt="2025-08-12T16:02:41.531" v="31834"/>
        <pc:sldMkLst>
          <pc:docMk/>
          <pc:sldMk cId="789944470" sldId="257"/>
        </pc:sldMkLst>
        <pc:spChg chg="add mod">
          <ac:chgData name="Minhyuk Sung" userId="60562023b6640282" providerId="LiveId" clId="{F0869BF0-EF6F-1F4F-BA0E-7A4FFA255CCB}" dt="2025-08-12T16:02:41.531" v="31834"/>
          <ac:spMkLst>
            <pc:docMk/>
            <pc:sldMk cId="789944470" sldId="257"/>
            <ac:spMk id="2" creationId="{E6B8EA3D-EB30-91D6-1C2D-EACD7BDCD08A}"/>
          </ac:spMkLst>
        </pc:spChg>
        <pc:spChg chg="del mod ord">
          <ac:chgData name="Minhyuk Sung" userId="60562023b6640282" providerId="LiveId" clId="{F0869BF0-EF6F-1F4F-BA0E-7A4FFA255CCB}" dt="2025-08-12T16:02:37.238" v="31833"/>
          <ac:spMkLst>
            <pc:docMk/>
            <pc:sldMk cId="789944470" sldId="257"/>
            <ac:spMk id="4" creationId="{39FB4F5B-E8D9-309E-78A0-FCDDC975088F}"/>
          </ac:spMkLst>
        </pc:spChg>
        <pc:spChg chg="mod ord">
          <ac:chgData name="Minhyuk Sung" userId="60562023b6640282" providerId="LiveId" clId="{F0869BF0-EF6F-1F4F-BA0E-7A4FFA255CCB}" dt="2025-07-26T13:55:42.301" v="5234"/>
          <ac:spMkLst>
            <pc:docMk/>
            <pc:sldMk cId="789944470" sldId="257"/>
            <ac:spMk id="5" creationId="{1D7CC0B2-4D68-7CB5-E5FB-8C82D2DE0563}"/>
          </ac:spMkLst>
        </pc:spChg>
        <pc:spChg chg="mod ord">
          <ac:chgData name="Minhyuk Sung" userId="60562023b6640282" providerId="LiveId" clId="{F0869BF0-EF6F-1F4F-BA0E-7A4FFA255CCB}" dt="2025-07-26T13:55:42.301" v="5234"/>
          <ac:spMkLst>
            <pc:docMk/>
            <pc:sldMk cId="789944470" sldId="257"/>
            <ac:spMk id="6" creationId="{5B105E59-C47E-463A-AD9E-B2C336137C90}"/>
          </ac:spMkLst>
        </pc:spChg>
      </pc:sldChg>
      <pc:sldChg chg="addSp delSp modSp mod modNotesTx">
        <pc:chgData name="Minhyuk Sung" userId="60562023b6640282" providerId="LiveId" clId="{F0869BF0-EF6F-1F4F-BA0E-7A4FFA255CCB}" dt="2025-08-12T16:02:41.531" v="31834"/>
        <pc:sldMkLst>
          <pc:docMk/>
          <pc:sldMk cId="311125678" sldId="259"/>
        </pc:sldMkLst>
        <pc:spChg chg="add mod">
          <ac:chgData name="Minhyuk Sung" userId="60562023b6640282" providerId="LiveId" clId="{F0869BF0-EF6F-1F4F-BA0E-7A4FFA255CCB}" dt="2025-08-12T16:02:41.531" v="31834"/>
          <ac:spMkLst>
            <pc:docMk/>
            <pc:sldMk cId="311125678" sldId="259"/>
            <ac:spMk id="2" creationId="{04F6AD78-9783-46A2-6386-886D7C1B381A}"/>
          </ac:spMkLst>
        </pc:spChg>
        <pc:spChg chg="del mod">
          <ac:chgData name="Minhyuk Sung" userId="60562023b6640282" providerId="LiveId" clId="{F0869BF0-EF6F-1F4F-BA0E-7A4FFA255CCB}" dt="2025-08-12T16:02:37.238" v="31833"/>
          <ac:spMkLst>
            <pc:docMk/>
            <pc:sldMk cId="311125678" sldId="259"/>
            <ac:spMk id="4" creationId="{12282183-8DF7-0C8B-78EF-B3ACB9DAE03D}"/>
          </ac:spMkLst>
        </pc:spChg>
        <pc:spChg chg="mod">
          <ac:chgData name="Minhyuk Sung" userId="60562023b6640282" providerId="LiveId" clId="{F0869BF0-EF6F-1F4F-BA0E-7A4FFA255CCB}" dt="2025-07-26T13:55:42.301" v="5234"/>
          <ac:spMkLst>
            <pc:docMk/>
            <pc:sldMk cId="311125678" sldId="259"/>
            <ac:spMk id="5" creationId="{92F680B4-D267-8FF7-8E0E-C71829355B0A}"/>
          </ac:spMkLst>
        </pc:spChg>
        <pc:spChg chg="mod">
          <ac:chgData name="Minhyuk Sung" userId="60562023b6640282" providerId="LiveId" clId="{F0869BF0-EF6F-1F4F-BA0E-7A4FFA255CCB}" dt="2025-07-26T13:55:42.301" v="5234"/>
          <ac:spMkLst>
            <pc:docMk/>
            <pc:sldMk cId="311125678" sldId="259"/>
            <ac:spMk id="6" creationId="{C6B6C6CD-4528-28D6-8533-9F2173D94062}"/>
          </ac:spMkLst>
        </pc:spChg>
      </pc:sldChg>
      <pc:sldChg chg="modSp add del mod">
        <pc:chgData name="Minhyuk Sung" userId="60562023b6640282" providerId="LiveId" clId="{F0869BF0-EF6F-1F4F-BA0E-7A4FFA255CCB}" dt="2025-07-26T13:02:59.205" v="4278" actId="2696"/>
        <pc:sldMkLst>
          <pc:docMk/>
          <pc:sldMk cId="3953530298" sldId="261"/>
        </pc:sldMkLst>
        <pc:spChg chg="mod">
          <ac:chgData name="Minhyuk Sung" userId="60562023b6640282" providerId="LiveId" clId="{F0869BF0-EF6F-1F4F-BA0E-7A4FFA255CCB}" dt="2025-07-26T12:49:59.189" v="3755" actId="403"/>
          <ac:spMkLst>
            <pc:docMk/>
            <pc:sldMk cId="3953530298" sldId="261"/>
            <ac:spMk id="2" creationId="{3B2536A6-A886-8590-74C2-0FD87E925CBC}"/>
          </ac:spMkLst>
        </pc:spChg>
      </pc:sldChg>
      <pc:sldChg chg="add del">
        <pc:chgData name="Minhyuk Sung" userId="60562023b6640282" providerId="LiveId" clId="{F0869BF0-EF6F-1F4F-BA0E-7A4FFA255CCB}" dt="2025-07-26T13:06:57.757" v="4483" actId="2696"/>
        <pc:sldMkLst>
          <pc:docMk/>
          <pc:sldMk cId="1797403052" sldId="262"/>
        </pc:sldMkLst>
      </pc:sldChg>
      <pc:sldChg chg="addSp delSp modSp add mod modNotesTx">
        <pc:chgData name="Minhyuk Sung" userId="60562023b6640282" providerId="LiveId" clId="{F0869BF0-EF6F-1F4F-BA0E-7A4FFA255CCB}" dt="2025-08-12T16:02:41.531" v="31834"/>
        <pc:sldMkLst>
          <pc:docMk/>
          <pc:sldMk cId="404089929" sldId="263"/>
        </pc:sldMkLst>
        <pc:spChg chg="mod">
          <ac:chgData name="Minhyuk Sung" userId="60562023b6640282" providerId="LiveId" clId="{F0869BF0-EF6F-1F4F-BA0E-7A4FFA255CCB}" dt="2025-07-26T13:55:42.301" v="5234"/>
          <ac:spMkLst>
            <pc:docMk/>
            <pc:sldMk cId="404089929" sldId="263"/>
            <ac:spMk id="2" creationId="{97D73853-BFE7-62A8-9A56-16C2956F072B}"/>
          </ac:spMkLst>
        </pc:spChg>
        <pc:spChg chg="add mod">
          <ac:chgData name="Minhyuk Sung" userId="60562023b6640282" providerId="LiveId" clId="{F0869BF0-EF6F-1F4F-BA0E-7A4FFA255CCB}" dt="2025-08-12T16:02:41.531" v="31834"/>
          <ac:spMkLst>
            <pc:docMk/>
            <pc:sldMk cId="404089929" sldId="263"/>
            <ac:spMk id="3" creationId="{1FCF7422-8F55-AC85-7B58-580511320AAD}"/>
          </ac:spMkLst>
        </pc:spChg>
        <pc:spChg chg="del mod">
          <ac:chgData name="Minhyuk Sung" userId="60562023b6640282" providerId="LiveId" clId="{F0869BF0-EF6F-1F4F-BA0E-7A4FFA255CCB}" dt="2025-08-12T16:02:37.238" v="31833"/>
          <ac:spMkLst>
            <pc:docMk/>
            <pc:sldMk cId="404089929" sldId="263"/>
            <ac:spMk id="4" creationId="{0C96CF75-17EA-1420-D6ED-9469213711B3}"/>
          </ac:spMkLst>
        </pc:spChg>
        <pc:spChg chg="mod">
          <ac:chgData name="Minhyuk Sung" userId="60562023b6640282" providerId="LiveId" clId="{F0869BF0-EF6F-1F4F-BA0E-7A4FFA255CCB}" dt="2025-07-26T13:48:40.997" v="5121" actId="404"/>
          <ac:spMkLst>
            <pc:docMk/>
            <pc:sldMk cId="404089929" sldId="263"/>
            <ac:spMk id="10" creationId="{725C9CE6-0F46-96E2-7736-7391E10914B0}"/>
          </ac:spMkLst>
        </pc:spChg>
      </pc:sldChg>
      <pc:sldChg chg="modSp add del mod">
        <pc:chgData name="Minhyuk Sung" userId="60562023b6640282" providerId="LiveId" clId="{F0869BF0-EF6F-1F4F-BA0E-7A4FFA255CCB}" dt="2025-07-26T13:06:50.671" v="4481" actId="2696"/>
        <pc:sldMkLst>
          <pc:docMk/>
          <pc:sldMk cId="2438992113" sldId="263"/>
        </pc:sldMkLst>
        <pc:picChg chg="mod modCrop">
          <ac:chgData name="Minhyuk Sung" userId="60562023b6640282" providerId="LiveId" clId="{F0869BF0-EF6F-1F4F-BA0E-7A4FFA255CCB}" dt="2025-07-26T12:52:08.317" v="3855" actId="732"/>
          <ac:picMkLst>
            <pc:docMk/>
            <pc:sldMk cId="2438992113" sldId="263"/>
            <ac:picMk id="9" creationId="{B008A21B-3D49-3CB6-1894-12E93B2FAD36}"/>
          </ac:picMkLst>
        </pc:picChg>
      </pc:sldChg>
      <pc:sldChg chg="addSp delSp modSp add mod modNotesTx">
        <pc:chgData name="Minhyuk Sung" userId="60562023b6640282" providerId="LiveId" clId="{F0869BF0-EF6F-1F4F-BA0E-7A4FFA255CCB}" dt="2025-08-12T16:02:41.531" v="31834"/>
        <pc:sldMkLst>
          <pc:docMk/>
          <pc:sldMk cId="354611425" sldId="264"/>
        </pc:sldMkLst>
        <pc:spChg chg="mod">
          <ac:chgData name="Minhyuk Sung" userId="60562023b6640282" providerId="LiveId" clId="{F0869BF0-EF6F-1F4F-BA0E-7A4FFA255CCB}" dt="2025-07-26T13:55:42.301" v="5234"/>
          <ac:spMkLst>
            <pc:docMk/>
            <pc:sldMk cId="354611425" sldId="264"/>
            <ac:spMk id="2" creationId="{C57C878E-5188-9EB0-AD5A-48BD998703D7}"/>
          </ac:spMkLst>
        </pc:spChg>
        <pc:spChg chg="mod">
          <ac:chgData name="Minhyuk Sung" userId="60562023b6640282" providerId="LiveId" clId="{F0869BF0-EF6F-1F4F-BA0E-7A4FFA255CCB}" dt="2025-07-26T13:55:42.301" v="5234"/>
          <ac:spMkLst>
            <pc:docMk/>
            <pc:sldMk cId="354611425" sldId="264"/>
            <ac:spMk id="3" creationId="{6E8D11D7-6016-9608-02D9-77F003528FEE}"/>
          </ac:spMkLst>
        </pc:spChg>
        <pc:spChg chg="del mod">
          <ac:chgData name="Minhyuk Sung" userId="60562023b6640282" providerId="LiveId" clId="{F0869BF0-EF6F-1F4F-BA0E-7A4FFA255CCB}" dt="2025-08-12T16:02:37.238" v="31833"/>
          <ac:spMkLst>
            <pc:docMk/>
            <pc:sldMk cId="354611425" sldId="264"/>
            <ac:spMk id="4" creationId="{4A7DEC48-647C-462E-A9B4-DC789256EB29}"/>
          </ac:spMkLst>
        </pc:spChg>
        <pc:spChg chg="mod">
          <ac:chgData name="Minhyuk Sung" userId="60562023b6640282" providerId="LiveId" clId="{F0869BF0-EF6F-1F4F-BA0E-7A4FFA255CCB}" dt="2025-07-26T13:48:33.868" v="5119" actId="404"/>
          <ac:spMkLst>
            <pc:docMk/>
            <pc:sldMk cId="354611425" sldId="264"/>
            <ac:spMk id="6" creationId="{E2C61770-474A-6A13-14DF-2CC76DD68860}"/>
          </ac:spMkLst>
        </pc:spChg>
        <pc:spChg chg="add mod">
          <ac:chgData name="Minhyuk Sung" userId="60562023b6640282" providerId="LiveId" clId="{F0869BF0-EF6F-1F4F-BA0E-7A4FFA255CCB}" dt="2025-08-12T16:02:41.531" v="31834"/>
          <ac:spMkLst>
            <pc:docMk/>
            <pc:sldMk cId="354611425" sldId="264"/>
            <ac:spMk id="7" creationId="{F30A216C-2A6C-11DB-E4F8-2FCFEBFFB54E}"/>
          </ac:spMkLst>
        </pc:spChg>
      </pc:sldChg>
      <pc:sldChg chg="addSp delSp modSp add del mod">
        <pc:chgData name="Minhyuk Sung" userId="60562023b6640282" providerId="LiveId" clId="{F0869BF0-EF6F-1F4F-BA0E-7A4FFA255CCB}" dt="2025-07-26T13:06:50.671" v="4481" actId="2696"/>
        <pc:sldMkLst>
          <pc:docMk/>
          <pc:sldMk cId="1195077402" sldId="264"/>
        </pc:sldMkLst>
        <pc:picChg chg="mod modCrop">
          <ac:chgData name="Minhyuk Sung" userId="60562023b6640282" providerId="LiveId" clId="{F0869BF0-EF6F-1F4F-BA0E-7A4FFA255CCB}" dt="2025-07-26T12:52:24.952" v="3860" actId="732"/>
          <ac:picMkLst>
            <pc:docMk/>
            <pc:sldMk cId="1195077402" sldId="264"/>
            <ac:picMk id="5" creationId="{47DB1CD5-F46A-1E36-056A-8E70876E9183}"/>
          </ac:picMkLst>
        </pc:picChg>
        <pc:picChg chg="add del mod">
          <ac:chgData name="Minhyuk Sung" userId="60562023b6640282" providerId="LiveId" clId="{F0869BF0-EF6F-1F4F-BA0E-7A4FFA255CCB}" dt="2025-07-26T12:52:27.059" v="3861" actId="478"/>
          <ac:picMkLst>
            <pc:docMk/>
            <pc:sldMk cId="1195077402" sldId="264"/>
            <ac:picMk id="7" creationId="{2E1181FE-BD6B-A62F-F742-327B68122D70}"/>
          </ac:picMkLst>
        </pc:picChg>
      </pc:sldChg>
      <pc:sldChg chg="addSp delSp modSp add del mod">
        <pc:chgData name="Minhyuk Sung" userId="60562023b6640282" providerId="LiveId" clId="{F0869BF0-EF6F-1F4F-BA0E-7A4FFA255CCB}" dt="2025-07-26T13:06:50.671" v="4481" actId="2696"/>
        <pc:sldMkLst>
          <pc:docMk/>
          <pc:sldMk cId="991058959" sldId="265"/>
        </pc:sldMkLst>
        <pc:picChg chg="mod modCrop">
          <ac:chgData name="Minhyuk Sung" userId="60562023b6640282" providerId="LiveId" clId="{F0869BF0-EF6F-1F4F-BA0E-7A4FFA255CCB}" dt="2025-07-26T12:52:16.148" v="3857" actId="732"/>
          <ac:picMkLst>
            <pc:docMk/>
            <pc:sldMk cId="991058959" sldId="265"/>
            <ac:picMk id="5" creationId="{6BA17F3F-8A80-617D-DD3F-6C57C0423233}"/>
          </ac:picMkLst>
        </pc:picChg>
        <pc:picChg chg="add del mod">
          <ac:chgData name="Minhyuk Sung" userId="60562023b6640282" providerId="LiveId" clId="{F0869BF0-EF6F-1F4F-BA0E-7A4FFA255CCB}" dt="2025-07-26T12:52:18.254" v="3858" actId="21"/>
          <ac:picMkLst>
            <pc:docMk/>
            <pc:sldMk cId="991058959" sldId="265"/>
            <ac:picMk id="7" creationId="{A524F753-71C6-09E2-BF66-5317486F9489}"/>
          </ac:picMkLst>
        </pc:picChg>
      </pc:sldChg>
      <pc:sldChg chg="addSp delSp modSp add mod modNotesTx">
        <pc:chgData name="Minhyuk Sung" userId="60562023b6640282" providerId="LiveId" clId="{F0869BF0-EF6F-1F4F-BA0E-7A4FFA255CCB}" dt="2025-08-12T16:02:41.531" v="31834"/>
        <pc:sldMkLst>
          <pc:docMk/>
          <pc:sldMk cId="3357909277" sldId="265"/>
        </pc:sldMkLst>
        <pc:spChg chg="mod">
          <ac:chgData name="Minhyuk Sung" userId="60562023b6640282" providerId="LiveId" clId="{F0869BF0-EF6F-1F4F-BA0E-7A4FFA255CCB}" dt="2025-07-26T13:55:42.301" v="5234"/>
          <ac:spMkLst>
            <pc:docMk/>
            <pc:sldMk cId="3357909277" sldId="265"/>
            <ac:spMk id="2" creationId="{97D73853-BFE7-62A8-9A56-16C2956F072B}"/>
          </ac:spMkLst>
        </pc:spChg>
        <pc:spChg chg="mod">
          <ac:chgData name="Minhyuk Sung" userId="60562023b6640282" providerId="LiveId" clId="{F0869BF0-EF6F-1F4F-BA0E-7A4FFA255CCB}" dt="2025-07-26T13:55:42.301" v="5234"/>
          <ac:spMkLst>
            <pc:docMk/>
            <pc:sldMk cId="3357909277" sldId="265"/>
            <ac:spMk id="3" creationId="{042AA960-9176-C258-25F3-BD99D0407C01}"/>
          </ac:spMkLst>
        </pc:spChg>
        <pc:spChg chg="del mod">
          <ac:chgData name="Minhyuk Sung" userId="60562023b6640282" providerId="LiveId" clId="{F0869BF0-EF6F-1F4F-BA0E-7A4FFA255CCB}" dt="2025-08-12T16:02:37.238" v="31833"/>
          <ac:spMkLst>
            <pc:docMk/>
            <pc:sldMk cId="3357909277" sldId="265"/>
            <ac:spMk id="4" creationId="{0C96CF75-17EA-1420-D6ED-9469213711B3}"/>
          </ac:spMkLst>
        </pc:spChg>
        <pc:spChg chg="mod">
          <ac:chgData name="Minhyuk Sung" userId="60562023b6640282" providerId="LiveId" clId="{F0869BF0-EF6F-1F4F-BA0E-7A4FFA255CCB}" dt="2025-07-26T13:48:36.979" v="5120" actId="404"/>
          <ac:spMkLst>
            <pc:docMk/>
            <pc:sldMk cId="3357909277" sldId="265"/>
            <ac:spMk id="6" creationId="{52B617B8-C5FC-83D2-FAA1-214159B613DE}"/>
          </ac:spMkLst>
        </pc:spChg>
        <pc:spChg chg="add mod">
          <ac:chgData name="Minhyuk Sung" userId="60562023b6640282" providerId="LiveId" clId="{F0869BF0-EF6F-1F4F-BA0E-7A4FFA255CCB}" dt="2025-08-12T16:02:41.531" v="31834"/>
          <ac:spMkLst>
            <pc:docMk/>
            <pc:sldMk cId="3357909277" sldId="265"/>
            <ac:spMk id="7" creationId="{918B24E2-5489-D5DC-9F31-10ED18B780D1}"/>
          </ac:spMkLst>
        </pc:spChg>
      </pc:sldChg>
      <pc:sldChg chg="add del">
        <pc:chgData name="Minhyuk Sung" userId="60562023b6640282" providerId="LiveId" clId="{F0869BF0-EF6F-1F4F-BA0E-7A4FFA255CCB}" dt="2025-07-26T13:11:08.069" v="4669" actId="2696"/>
        <pc:sldMkLst>
          <pc:docMk/>
          <pc:sldMk cId="1220958563" sldId="266"/>
        </pc:sldMkLst>
      </pc:sldChg>
      <pc:sldChg chg="addSp delSp modSp add mod modNotesTx">
        <pc:chgData name="Minhyuk Sung" userId="60562023b6640282" providerId="LiveId" clId="{F0869BF0-EF6F-1F4F-BA0E-7A4FFA255CCB}" dt="2025-08-12T16:02:41.531" v="31834"/>
        <pc:sldMkLst>
          <pc:docMk/>
          <pc:sldMk cId="691270064" sldId="267"/>
        </pc:sldMkLst>
        <pc:spChg chg="mod">
          <ac:chgData name="Minhyuk Sung" userId="60562023b6640282" providerId="LiveId" clId="{F0869BF0-EF6F-1F4F-BA0E-7A4FFA255CCB}" dt="2025-07-26T13:55:42.301" v="5234"/>
          <ac:spMkLst>
            <pc:docMk/>
            <pc:sldMk cId="691270064" sldId="267"/>
            <ac:spMk id="2" creationId="{D8CEFF7A-2230-4CD8-D6F0-38D7C2D37BE7}"/>
          </ac:spMkLst>
        </pc:spChg>
        <pc:spChg chg="mod">
          <ac:chgData name="Minhyuk Sung" userId="60562023b6640282" providerId="LiveId" clId="{F0869BF0-EF6F-1F4F-BA0E-7A4FFA255CCB}" dt="2025-07-26T13:55:42.301" v="5234"/>
          <ac:spMkLst>
            <pc:docMk/>
            <pc:sldMk cId="691270064" sldId="267"/>
            <ac:spMk id="3" creationId="{0E2B94F2-C278-9B5A-D4B0-8DCE0001CC06}"/>
          </ac:spMkLst>
        </pc:spChg>
        <pc:spChg chg="del mod">
          <ac:chgData name="Minhyuk Sung" userId="60562023b6640282" providerId="LiveId" clId="{F0869BF0-EF6F-1F4F-BA0E-7A4FFA255CCB}" dt="2025-08-12T16:02:37.238" v="31833"/>
          <ac:spMkLst>
            <pc:docMk/>
            <pc:sldMk cId="691270064" sldId="267"/>
            <ac:spMk id="4" creationId="{C3C50856-BC0C-E27E-075D-B1A07D9D8B7E}"/>
          </ac:spMkLst>
        </pc:spChg>
        <pc:spChg chg="mod">
          <ac:chgData name="Minhyuk Sung" userId="60562023b6640282" providerId="LiveId" clId="{F0869BF0-EF6F-1F4F-BA0E-7A4FFA255CCB}" dt="2025-07-26T13:58:19.408" v="5277" actId="20577"/>
          <ac:spMkLst>
            <pc:docMk/>
            <pc:sldMk cId="691270064" sldId="267"/>
            <ac:spMk id="5" creationId="{89E28E6A-909E-23E7-DDFF-D5779DA15EC7}"/>
          </ac:spMkLst>
        </pc:spChg>
        <pc:spChg chg="add mod">
          <ac:chgData name="Minhyuk Sung" userId="60562023b6640282" providerId="LiveId" clId="{F0869BF0-EF6F-1F4F-BA0E-7A4FFA255CCB}" dt="2025-08-12T16:02:41.531" v="31834"/>
          <ac:spMkLst>
            <pc:docMk/>
            <pc:sldMk cId="691270064" sldId="267"/>
            <ac:spMk id="6" creationId="{0CCD7BAE-1FA1-8C45-A04E-5A20D72C239A}"/>
          </ac:spMkLst>
        </pc:spChg>
        <pc:spChg chg="del">
          <ac:chgData name="Minhyuk Sung" userId="60562023b6640282" providerId="LiveId" clId="{F0869BF0-EF6F-1F4F-BA0E-7A4FFA255CCB}" dt="2025-07-26T13:14:14.532" v="4743" actId="478"/>
          <ac:spMkLst>
            <pc:docMk/>
            <pc:sldMk cId="691270064" sldId="267"/>
            <ac:spMk id="7" creationId="{0871137B-9CEF-D9EC-05A8-65D542E1D983}"/>
          </ac:spMkLst>
        </pc:spChg>
        <pc:spChg chg="del">
          <ac:chgData name="Minhyuk Sung" userId="60562023b6640282" providerId="LiveId" clId="{F0869BF0-EF6F-1F4F-BA0E-7A4FFA255CCB}" dt="2025-07-26T13:14:14.532" v="4743" actId="478"/>
          <ac:spMkLst>
            <pc:docMk/>
            <pc:sldMk cId="691270064" sldId="267"/>
            <ac:spMk id="8" creationId="{B7FDA137-4B88-CCC8-0017-36AC976A86AE}"/>
          </ac:spMkLst>
        </pc:spChg>
        <pc:spChg chg="del">
          <ac:chgData name="Minhyuk Sung" userId="60562023b6640282" providerId="LiveId" clId="{F0869BF0-EF6F-1F4F-BA0E-7A4FFA255CCB}" dt="2025-07-26T13:14:14.532" v="4743" actId="478"/>
          <ac:spMkLst>
            <pc:docMk/>
            <pc:sldMk cId="691270064" sldId="267"/>
            <ac:spMk id="9" creationId="{484C2332-7F8F-A5E5-6350-098AC094F61F}"/>
          </ac:spMkLst>
        </pc:spChg>
        <pc:picChg chg="del">
          <ac:chgData name="Minhyuk Sung" userId="60562023b6640282" providerId="LiveId" clId="{F0869BF0-EF6F-1F4F-BA0E-7A4FFA255CCB}" dt="2025-07-26T13:14:14.532" v="4743" actId="478"/>
          <ac:picMkLst>
            <pc:docMk/>
            <pc:sldMk cId="691270064" sldId="267"/>
            <ac:picMk id="6" creationId="{D4F225B5-78AB-E215-23DE-97F94A859E3C}"/>
          </ac:picMkLst>
        </pc:picChg>
        <pc:picChg chg="add del mod">
          <ac:chgData name="Minhyuk Sung" userId="60562023b6640282" providerId="LiveId" clId="{F0869BF0-EF6F-1F4F-BA0E-7A4FFA255CCB}" dt="2025-07-26T13:53:46.825" v="5136" actId="478"/>
          <ac:picMkLst>
            <pc:docMk/>
            <pc:sldMk cId="691270064" sldId="267"/>
            <ac:picMk id="11" creationId="{31A2BDA3-F18B-752F-DCC3-3D56C7D21F38}"/>
          </ac:picMkLst>
        </pc:picChg>
        <pc:picChg chg="add del mod">
          <ac:chgData name="Minhyuk Sung" userId="60562023b6640282" providerId="LiveId" clId="{F0869BF0-EF6F-1F4F-BA0E-7A4FFA255CCB}" dt="2025-07-26T13:56:04.718" v="5245" actId="478"/>
          <ac:picMkLst>
            <pc:docMk/>
            <pc:sldMk cId="691270064" sldId="267"/>
            <ac:picMk id="13" creationId="{CF5DD9EC-94BD-1E55-D000-3FFA8D4C0F35}"/>
          </ac:picMkLst>
        </pc:picChg>
        <pc:picChg chg="add mod">
          <ac:chgData name="Minhyuk Sung" userId="60562023b6640282" providerId="LiveId" clId="{F0869BF0-EF6F-1F4F-BA0E-7A4FFA255CCB}" dt="2025-07-26T13:57:55.191" v="5251" actId="1076"/>
          <ac:picMkLst>
            <pc:docMk/>
            <pc:sldMk cId="691270064" sldId="267"/>
            <ac:picMk id="14" creationId="{5B759AE2-89E7-A77F-B526-B566B2371664}"/>
          </ac:picMkLst>
        </pc:picChg>
      </pc:sldChg>
      <pc:sldChg chg="modSp add del mod">
        <pc:chgData name="Minhyuk Sung" userId="60562023b6640282" providerId="LiveId" clId="{F0869BF0-EF6F-1F4F-BA0E-7A4FFA255CCB}" dt="2025-07-26T13:22:48.543" v="4781" actId="2696"/>
        <pc:sldMkLst>
          <pc:docMk/>
          <pc:sldMk cId="3385078269" sldId="268"/>
        </pc:sldMkLst>
        <pc:spChg chg="mod">
          <ac:chgData name="Minhyuk Sung" userId="60562023b6640282" providerId="LiveId" clId="{F0869BF0-EF6F-1F4F-BA0E-7A4FFA255CCB}" dt="2025-07-26T13:14:44.386" v="4758" actId="20577"/>
          <ac:spMkLst>
            <pc:docMk/>
            <pc:sldMk cId="3385078269" sldId="268"/>
            <ac:spMk id="8" creationId="{FCD0B4BE-9414-2513-503C-05F0E2EEEB1E}"/>
          </ac:spMkLst>
        </pc:spChg>
      </pc:sldChg>
      <pc:sldChg chg="add del">
        <pc:chgData name="Minhyuk Sung" userId="60562023b6640282" providerId="LiveId" clId="{F0869BF0-EF6F-1F4F-BA0E-7A4FFA255CCB}" dt="2025-07-26T13:22:48.543" v="4781" actId="2696"/>
        <pc:sldMkLst>
          <pc:docMk/>
          <pc:sldMk cId="1981145609" sldId="269"/>
        </pc:sldMkLst>
      </pc:sldChg>
      <pc:sldChg chg="addSp delSp modSp mod modAnim modNotesTx">
        <pc:chgData name="Minhyuk Sung" userId="60562023b6640282" providerId="LiveId" clId="{F0869BF0-EF6F-1F4F-BA0E-7A4FFA255CCB}" dt="2025-08-12T16:02:41.531" v="31834"/>
        <pc:sldMkLst>
          <pc:docMk/>
          <pc:sldMk cId="948270823" sldId="276"/>
        </pc:sldMkLst>
        <pc:spChg chg="mod">
          <ac:chgData name="Minhyuk Sung" userId="60562023b6640282" providerId="LiveId" clId="{F0869BF0-EF6F-1F4F-BA0E-7A4FFA255CCB}" dt="2025-07-26T13:55:42.301" v="5234"/>
          <ac:spMkLst>
            <pc:docMk/>
            <pc:sldMk cId="948270823" sldId="276"/>
            <ac:spMk id="2" creationId="{D264FEDC-E8BF-5AAB-AA61-3F94D9AA5CE5}"/>
          </ac:spMkLst>
        </pc:spChg>
        <pc:spChg chg="mod">
          <ac:chgData name="Minhyuk Sung" userId="60562023b6640282" providerId="LiveId" clId="{F0869BF0-EF6F-1F4F-BA0E-7A4FFA255CCB}" dt="2025-07-26T13:55:42.301" v="5234"/>
          <ac:spMkLst>
            <pc:docMk/>
            <pc:sldMk cId="948270823" sldId="276"/>
            <ac:spMk id="3" creationId="{B8B6433C-EFB9-CCDA-D4A4-2B8CCBFB18E3}"/>
          </ac:spMkLst>
        </pc:spChg>
        <pc:spChg chg="del mod">
          <ac:chgData name="Minhyuk Sung" userId="60562023b6640282" providerId="LiveId" clId="{F0869BF0-EF6F-1F4F-BA0E-7A4FFA255CCB}" dt="2025-08-12T16:02:37.238" v="31833"/>
          <ac:spMkLst>
            <pc:docMk/>
            <pc:sldMk cId="948270823" sldId="276"/>
            <ac:spMk id="4" creationId="{0B2A95C9-F760-9B70-6A7B-C4CF35A8CC58}"/>
          </ac:spMkLst>
        </pc:spChg>
        <pc:spChg chg="add mod">
          <ac:chgData name="Minhyuk Sung" userId="60562023b6640282" providerId="LiveId" clId="{F0869BF0-EF6F-1F4F-BA0E-7A4FFA255CCB}" dt="2025-08-12T16:02:41.531" v="31834"/>
          <ac:spMkLst>
            <pc:docMk/>
            <pc:sldMk cId="948270823" sldId="276"/>
            <ac:spMk id="5" creationId="{89855FDC-0C22-55DF-AFC2-27E6640A7EEB}"/>
          </ac:spMkLst>
        </pc:spChg>
      </pc:sldChg>
      <pc:sldChg chg="addSp delSp modSp mod modNotesTx">
        <pc:chgData name="Minhyuk Sung" userId="60562023b6640282" providerId="LiveId" clId="{F0869BF0-EF6F-1F4F-BA0E-7A4FFA255CCB}" dt="2025-08-12T16:02:41.531" v="31834"/>
        <pc:sldMkLst>
          <pc:docMk/>
          <pc:sldMk cId="184856684" sldId="277"/>
        </pc:sldMkLst>
        <pc:spChg chg="mod">
          <ac:chgData name="Minhyuk Sung" userId="60562023b6640282" providerId="LiveId" clId="{F0869BF0-EF6F-1F4F-BA0E-7A4FFA255CCB}" dt="2025-07-26T13:55:42.301" v="5234"/>
          <ac:spMkLst>
            <pc:docMk/>
            <pc:sldMk cId="184856684" sldId="277"/>
            <ac:spMk id="2" creationId="{358215B7-69BA-EFD1-F156-59159044F3DB}"/>
          </ac:spMkLst>
        </pc:spChg>
        <pc:spChg chg="mod">
          <ac:chgData name="Minhyuk Sung" userId="60562023b6640282" providerId="LiveId" clId="{F0869BF0-EF6F-1F4F-BA0E-7A4FFA255CCB}" dt="2025-07-26T13:55:42.301" v="5234"/>
          <ac:spMkLst>
            <pc:docMk/>
            <pc:sldMk cId="184856684" sldId="277"/>
            <ac:spMk id="3" creationId="{F7F11FC5-5E93-90F9-4A98-E9F64B3E5D3E}"/>
          </ac:spMkLst>
        </pc:spChg>
        <pc:spChg chg="del mod">
          <ac:chgData name="Minhyuk Sung" userId="60562023b6640282" providerId="LiveId" clId="{F0869BF0-EF6F-1F4F-BA0E-7A4FFA255CCB}" dt="2025-08-12T16:02:37.238" v="31833"/>
          <ac:spMkLst>
            <pc:docMk/>
            <pc:sldMk cId="184856684" sldId="277"/>
            <ac:spMk id="4" creationId="{43BE0518-DFBA-FE49-01F7-A92C0AADB054}"/>
          </ac:spMkLst>
        </pc:spChg>
        <pc:spChg chg="add mod">
          <ac:chgData name="Minhyuk Sung" userId="60562023b6640282" providerId="LiveId" clId="{F0869BF0-EF6F-1F4F-BA0E-7A4FFA255CCB}" dt="2025-08-12T16:02:41.531" v="31834"/>
          <ac:spMkLst>
            <pc:docMk/>
            <pc:sldMk cId="184856684" sldId="277"/>
            <ac:spMk id="5" creationId="{6691611F-2107-F54A-4287-C903E68CE2F1}"/>
          </ac:spMkLst>
        </pc:spChg>
      </pc:sldChg>
      <pc:sldChg chg="addSp delSp modSp modNotesTx">
        <pc:chgData name="Minhyuk Sung" userId="60562023b6640282" providerId="LiveId" clId="{F0869BF0-EF6F-1F4F-BA0E-7A4FFA255CCB}" dt="2025-08-12T16:02:41.531" v="31834"/>
        <pc:sldMkLst>
          <pc:docMk/>
          <pc:sldMk cId="2969362990" sldId="278"/>
        </pc:sldMkLst>
        <pc:spChg chg="add mod">
          <ac:chgData name="Minhyuk Sung" userId="60562023b6640282" providerId="LiveId" clId="{F0869BF0-EF6F-1F4F-BA0E-7A4FFA255CCB}" dt="2025-08-12T16:02:41.531" v="31834"/>
          <ac:spMkLst>
            <pc:docMk/>
            <pc:sldMk cId="2969362990" sldId="278"/>
            <ac:spMk id="2" creationId="{8114173E-440D-F2FB-4FCC-3403E64E23FE}"/>
          </ac:spMkLst>
        </pc:spChg>
        <pc:spChg chg="del mod">
          <ac:chgData name="Minhyuk Sung" userId="60562023b6640282" providerId="LiveId" clId="{F0869BF0-EF6F-1F4F-BA0E-7A4FFA255CCB}" dt="2025-08-12T16:02:37.238" v="31833"/>
          <ac:spMkLst>
            <pc:docMk/>
            <pc:sldMk cId="2969362990" sldId="278"/>
            <ac:spMk id="4" creationId="{5E686482-FB5C-9FC8-5EED-BBDA22CFCCDA}"/>
          </ac:spMkLst>
        </pc:spChg>
        <pc:spChg chg="mod">
          <ac:chgData name="Minhyuk Sung" userId="60562023b6640282" providerId="LiveId" clId="{F0869BF0-EF6F-1F4F-BA0E-7A4FFA255CCB}" dt="2025-07-26T13:55:42.301" v="5234"/>
          <ac:spMkLst>
            <pc:docMk/>
            <pc:sldMk cId="2969362990" sldId="278"/>
            <ac:spMk id="5" creationId="{5EB1B506-457D-4075-E36A-B31D554C5014}"/>
          </ac:spMkLst>
        </pc:spChg>
        <pc:spChg chg="mod">
          <ac:chgData name="Minhyuk Sung" userId="60562023b6640282" providerId="LiveId" clId="{F0869BF0-EF6F-1F4F-BA0E-7A4FFA255CCB}" dt="2025-07-26T13:55:42.301" v="5234"/>
          <ac:spMkLst>
            <pc:docMk/>
            <pc:sldMk cId="2969362990" sldId="278"/>
            <ac:spMk id="6" creationId="{9E7EA395-8DF5-4C08-BA9A-456A068293E3}"/>
          </ac:spMkLst>
        </pc:spChg>
      </pc:sldChg>
      <pc:sldChg chg="addSp delSp modSp mod modNotesTx">
        <pc:chgData name="Minhyuk Sung" userId="60562023b6640282" providerId="LiveId" clId="{F0869BF0-EF6F-1F4F-BA0E-7A4FFA255CCB}" dt="2025-08-12T16:02:41.531" v="31834"/>
        <pc:sldMkLst>
          <pc:docMk/>
          <pc:sldMk cId="232877739" sldId="281"/>
        </pc:sldMkLst>
        <pc:spChg chg="add mod">
          <ac:chgData name="Minhyuk Sung" userId="60562023b6640282" providerId="LiveId" clId="{F0869BF0-EF6F-1F4F-BA0E-7A4FFA255CCB}" dt="2025-07-26T09:31:17.602" v="243" actId="1035"/>
          <ac:spMkLst>
            <pc:docMk/>
            <pc:sldMk cId="232877739" sldId="281"/>
            <ac:spMk id="2" creationId="{E99B6A34-1367-DAA6-EDEF-35EC36D8F4A5}"/>
          </ac:spMkLst>
        </pc:spChg>
        <pc:spChg chg="del mod">
          <ac:chgData name="Minhyuk Sung" userId="60562023b6640282" providerId="LiveId" clId="{F0869BF0-EF6F-1F4F-BA0E-7A4FFA255CCB}" dt="2025-07-26T09:31:08.215" v="233" actId="478"/>
          <ac:spMkLst>
            <pc:docMk/>
            <pc:sldMk cId="232877739" sldId="281"/>
            <ac:spMk id="3" creationId="{754873B8-7724-6A08-FF34-23A0BCBC2C4E}"/>
          </ac:spMkLst>
        </pc:spChg>
        <pc:spChg chg="add mod">
          <ac:chgData name="Minhyuk Sung" userId="60562023b6640282" providerId="LiveId" clId="{F0869BF0-EF6F-1F4F-BA0E-7A4FFA255CCB}" dt="2025-08-12T16:02:41.531" v="31834"/>
          <ac:spMkLst>
            <pc:docMk/>
            <pc:sldMk cId="232877739" sldId="281"/>
            <ac:spMk id="3" creationId="{E5649E3B-0D1C-97FC-C6B6-9DBBB74A8AFD}"/>
          </ac:spMkLst>
        </pc:spChg>
        <pc:spChg chg="del mod">
          <ac:chgData name="Minhyuk Sung" userId="60562023b6640282" providerId="LiveId" clId="{F0869BF0-EF6F-1F4F-BA0E-7A4FFA255CCB}" dt="2025-08-12T16:02:37.238" v="31833"/>
          <ac:spMkLst>
            <pc:docMk/>
            <pc:sldMk cId="232877739" sldId="281"/>
            <ac:spMk id="4" creationId="{16B0B0DD-2232-BD95-7CDF-2C8216D00040}"/>
          </ac:spMkLst>
        </pc:spChg>
        <pc:spChg chg="mod">
          <ac:chgData name="Minhyuk Sung" userId="60562023b6640282" providerId="LiveId" clId="{F0869BF0-EF6F-1F4F-BA0E-7A4FFA255CCB}" dt="2025-07-26T13:55:42.301" v="5234"/>
          <ac:spMkLst>
            <pc:docMk/>
            <pc:sldMk cId="232877739" sldId="281"/>
            <ac:spMk id="5" creationId="{01F35440-FF47-4874-0DF1-3001D7F5BF2A}"/>
          </ac:spMkLst>
        </pc:spChg>
        <pc:spChg chg="mod">
          <ac:chgData name="Minhyuk Sung" userId="60562023b6640282" providerId="LiveId" clId="{F0869BF0-EF6F-1F4F-BA0E-7A4FFA255CCB}" dt="2025-08-11T18:28:33.065" v="5354"/>
          <ac:spMkLst>
            <pc:docMk/>
            <pc:sldMk cId="232877739" sldId="281"/>
            <ac:spMk id="6" creationId="{62419FF9-3B54-DFAE-0F65-7CD751F11C6D}"/>
          </ac:spMkLst>
        </pc:spChg>
        <pc:picChg chg="add del mod">
          <ac:chgData name="Minhyuk Sung" userId="60562023b6640282" providerId="LiveId" clId="{F0869BF0-EF6F-1F4F-BA0E-7A4FFA255CCB}" dt="2025-07-26T09:55:05.899" v="572" actId="21"/>
          <ac:picMkLst>
            <pc:docMk/>
            <pc:sldMk cId="232877739" sldId="281"/>
            <ac:picMk id="7" creationId="{3C94CDD6-8590-61B9-9A98-174DCF88CED8}"/>
          </ac:picMkLst>
        </pc:picChg>
      </pc:sldChg>
      <pc:sldChg chg="addSp delSp modSp modNotesTx">
        <pc:chgData name="Minhyuk Sung" userId="60562023b6640282" providerId="LiveId" clId="{F0869BF0-EF6F-1F4F-BA0E-7A4FFA255CCB}" dt="2025-08-12T16:02:41.531" v="31834"/>
        <pc:sldMkLst>
          <pc:docMk/>
          <pc:sldMk cId="4156674373" sldId="282"/>
        </pc:sldMkLst>
        <pc:spChg chg="mod">
          <ac:chgData name="Minhyuk Sung" userId="60562023b6640282" providerId="LiveId" clId="{F0869BF0-EF6F-1F4F-BA0E-7A4FFA255CCB}" dt="2025-07-26T13:55:42.301" v="5234"/>
          <ac:spMkLst>
            <pc:docMk/>
            <pc:sldMk cId="4156674373" sldId="282"/>
            <ac:spMk id="2" creationId="{9DA3C76C-F623-F22D-DD77-D9F768A4D69A}"/>
          </ac:spMkLst>
        </pc:spChg>
        <pc:spChg chg="mod">
          <ac:chgData name="Minhyuk Sung" userId="60562023b6640282" providerId="LiveId" clId="{F0869BF0-EF6F-1F4F-BA0E-7A4FFA255CCB}" dt="2025-08-11T18:33:26.033" v="5388" actId="20577"/>
          <ac:spMkLst>
            <pc:docMk/>
            <pc:sldMk cId="4156674373" sldId="282"/>
            <ac:spMk id="3" creationId="{00E9369A-48A5-A13C-EA95-22099F6A77BF}"/>
          </ac:spMkLst>
        </pc:spChg>
        <pc:spChg chg="del mod">
          <ac:chgData name="Minhyuk Sung" userId="60562023b6640282" providerId="LiveId" clId="{F0869BF0-EF6F-1F4F-BA0E-7A4FFA255CCB}" dt="2025-08-12T16:02:37.238" v="31833"/>
          <ac:spMkLst>
            <pc:docMk/>
            <pc:sldMk cId="4156674373" sldId="282"/>
            <ac:spMk id="4" creationId="{F75EEE79-121D-BBC3-3227-3F8486361AA9}"/>
          </ac:spMkLst>
        </pc:spChg>
        <pc:spChg chg="add mod">
          <ac:chgData name="Minhyuk Sung" userId="60562023b6640282" providerId="LiveId" clId="{F0869BF0-EF6F-1F4F-BA0E-7A4FFA255CCB}" dt="2025-08-12T16:02:41.531" v="31834"/>
          <ac:spMkLst>
            <pc:docMk/>
            <pc:sldMk cId="4156674373" sldId="282"/>
            <ac:spMk id="5" creationId="{21C619B9-DAE5-4002-B53C-E34FDA17F916}"/>
          </ac:spMkLst>
        </pc:spChg>
      </pc:sldChg>
      <pc:sldChg chg="del">
        <pc:chgData name="Minhyuk Sung" userId="60562023b6640282" providerId="LiveId" clId="{F0869BF0-EF6F-1F4F-BA0E-7A4FFA255CCB}" dt="2025-07-26T11:10:24.402" v="1603" actId="2696"/>
        <pc:sldMkLst>
          <pc:docMk/>
          <pc:sldMk cId="3464798046" sldId="283"/>
        </pc:sldMkLst>
      </pc:sldChg>
      <pc:sldChg chg="del">
        <pc:chgData name="Minhyuk Sung" userId="60562023b6640282" providerId="LiveId" clId="{F0869BF0-EF6F-1F4F-BA0E-7A4FFA255CCB}" dt="2025-07-26T12:29:11.941" v="3207" actId="2696"/>
        <pc:sldMkLst>
          <pc:docMk/>
          <pc:sldMk cId="2872354943" sldId="287"/>
        </pc:sldMkLst>
      </pc:sldChg>
      <pc:sldChg chg="addSp delSp modSp mod modNotesTx">
        <pc:chgData name="Minhyuk Sung" userId="60562023b6640282" providerId="LiveId" clId="{F0869BF0-EF6F-1F4F-BA0E-7A4FFA255CCB}" dt="2025-08-12T16:02:41.531" v="31834"/>
        <pc:sldMkLst>
          <pc:docMk/>
          <pc:sldMk cId="1158058183" sldId="288"/>
        </pc:sldMkLst>
        <pc:spChg chg="mod">
          <ac:chgData name="Minhyuk Sung" userId="60562023b6640282" providerId="LiveId" clId="{F0869BF0-EF6F-1F4F-BA0E-7A4FFA255CCB}" dt="2025-07-26T13:55:42.301" v="5234"/>
          <ac:spMkLst>
            <pc:docMk/>
            <pc:sldMk cId="1158058183" sldId="288"/>
            <ac:spMk id="2" creationId="{BBB6FC8C-0A87-664F-8CEA-97401D90D3DE}"/>
          </ac:spMkLst>
        </pc:spChg>
        <pc:spChg chg="mod">
          <ac:chgData name="Minhyuk Sung" userId="60562023b6640282" providerId="LiveId" clId="{F0869BF0-EF6F-1F4F-BA0E-7A4FFA255CCB}" dt="2025-07-26T13:55:42.301" v="5234"/>
          <ac:spMkLst>
            <pc:docMk/>
            <pc:sldMk cId="1158058183" sldId="288"/>
            <ac:spMk id="3" creationId="{7B8C58F2-C3FF-44BF-2D37-C5A922FEAB3F}"/>
          </ac:spMkLst>
        </pc:spChg>
        <pc:spChg chg="del mod">
          <ac:chgData name="Minhyuk Sung" userId="60562023b6640282" providerId="LiveId" clId="{F0869BF0-EF6F-1F4F-BA0E-7A4FFA255CCB}" dt="2025-08-12T16:02:37.238" v="31833"/>
          <ac:spMkLst>
            <pc:docMk/>
            <pc:sldMk cId="1158058183" sldId="288"/>
            <ac:spMk id="4" creationId="{AA482781-26A0-59A2-8033-ED17FBE0F9DB}"/>
          </ac:spMkLst>
        </pc:spChg>
        <pc:spChg chg="add mod">
          <ac:chgData name="Minhyuk Sung" userId="60562023b6640282" providerId="LiveId" clId="{F0869BF0-EF6F-1F4F-BA0E-7A4FFA255CCB}" dt="2025-08-12T16:02:41.531" v="31834"/>
          <ac:spMkLst>
            <pc:docMk/>
            <pc:sldMk cId="1158058183" sldId="288"/>
            <ac:spMk id="5" creationId="{367B0D80-2783-D957-919D-4CAB05D2CDA3}"/>
          </ac:spMkLst>
        </pc:spChg>
      </pc:sldChg>
      <pc:sldChg chg="del">
        <pc:chgData name="Minhyuk Sung" userId="60562023b6640282" providerId="LiveId" clId="{F0869BF0-EF6F-1F4F-BA0E-7A4FFA255CCB}" dt="2025-07-26T11:41:15.715" v="2357" actId="2696"/>
        <pc:sldMkLst>
          <pc:docMk/>
          <pc:sldMk cId="1591440625" sldId="289"/>
        </pc:sldMkLst>
      </pc:sldChg>
      <pc:sldChg chg="del">
        <pc:chgData name="Minhyuk Sung" userId="60562023b6640282" providerId="LiveId" clId="{F0869BF0-EF6F-1F4F-BA0E-7A4FFA255CCB}" dt="2025-07-26T11:41:15.715" v="2357" actId="2696"/>
        <pc:sldMkLst>
          <pc:docMk/>
          <pc:sldMk cId="843801664" sldId="290"/>
        </pc:sldMkLst>
      </pc:sldChg>
      <pc:sldChg chg="addSp delSp modSp mod modNotesTx">
        <pc:chgData name="Minhyuk Sung" userId="60562023b6640282" providerId="LiveId" clId="{F0869BF0-EF6F-1F4F-BA0E-7A4FFA255CCB}" dt="2025-08-12T16:02:41.531" v="31834"/>
        <pc:sldMkLst>
          <pc:docMk/>
          <pc:sldMk cId="714221377" sldId="291"/>
        </pc:sldMkLst>
        <pc:spChg chg="mod">
          <ac:chgData name="Minhyuk Sung" userId="60562023b6640282" providerId="LiveId" clId="{F0869BF0-EF6F-1F4F-BA0E-7A4FFA255CCB}" dt="2025-07-26T13:55:42.301" v="5234"/>
          <ac:spMkLst>
            <pc:docMk/>
            <pc:sldMk cId="714221377" sldId="291"/>
            <ac:spMk id="2" creationId="{954117AF-B762-99CF-4D4C-37D675B5C6A7}"/>
          </ac:spMkLst>
        </pc:spChg>
        <pc:spChg chg="mod">
          <ac:chgData name="Minhyuk Sung" userId="60562023b6640282" providerId="LiveId" clId="{F0869BF0-EF6F-1F4F-BA0E-7A4FFA255CCB}" dt="2025-07-26T13:55:42.301" v="5234"/>
          <ac:spMkLst>
            <pc:docMk/>
            <pc:sldMk cId="714221377" sldId="291"/>
            <ac:spMk id="3" creationId="{033FE5E0-FB94-FEB4-7BD1-9FE3B31FFC0A}"/>
          </ac:spMkLst>
        </pc:spChg>
        <pc:spChg chg="del mod">
          <ac:chgData name="Minhyuk Sung" userId="60562023b6640282" providerId="LiveId" clId="{F0869BF0-EF6F-1F4F-BA0E-7A4FFA255CCB}" dt="2025-08-12T16:02:37.238" v="31833"/>
          <ac:spMkLst>
            <pc:docMk/>
            <pc:sldMk cId="714221377" sldId="291"/>
            <ac:spMk id="4" creationId="{5BCB9064-6B61-6806-7BCA-80CAFBADC911}"/>
          </ac:spMkLst>
        </pc:spChg>
        <pc:spChg chg="mod">
          <ac:chgData name="Minhyuk Sung" userId="60562023b6640282" providerId="LiveId" clId="{F0869BF0-EF6F-1F4F-BA0E-7A4FFA255CCB}" dt="2025-07-26T11:41:37.509" v="2381" actId="1076"/>
          <ac:spMkLst>
            <pc:docMk/>
            <pc:sldMk cId="714221377" sldId="291"/>
            <ac:spMk id="5" creationId="{8C068946-711C-5CD0-9AB4-C468CCB579A1}"/>
          </ac:spMkLst>
        </pc:spChg>
        <pc:spChg chg="mod">
          <ac:chgData name="Minhyuk Sung" userId="60562023b6640282" providerId="LiveId" clId="{F0869BF0-EF6F-1F4F-BA0E-7A4FFA255CCB}" dt="2025-07-26T11:41:37.509" v="2381" actId="1076"/>
          <ac:spMkLst>
            <pc:docMk/>
            <pc:sldMk cId="714221377" sldId="291"/>
            <ac:spMk id="6" creationId="{50F6B2FE-D25B-EE84-79C6-6FC25EA2CC7F}"/>
          </ac:spMkLst>
        </pc:spChg>
        <pc:spChg chg="mod">
          <ac:chgData name="Minhyuk Sung" userId="60562023b6640282" providerId="LiveId" clId="{F0869BF0-EF6F-1F4F-BA0E-7A4FFA255CCB}" dt="2025-07-26T11:41:43.662" v="2383" actId="1036"/>
          <ac:spMkLst>
            <pc:docMk/>
            <pc:sldMk cId="714221377" sldId="291"/>
            <ac:spMk id="7" creationId="{4C151450-E4D1-30FB-B71F-A651FB21799C}"/>
          </ac:spMkLst>
        </pc:spChg>
        <pc:spChg chg="mod">
          <ac:chgData name="Minhyuk Sung" userId="60562023b6640282" providerId="LiveId" clId="{F0869BF0-EF6F-1F4F-BA0E-7A4FFA255CCB}" dt="2025-07-26T11:41:43.662" v="2383" actId="1036"/>
          <ac:spMkLst>
            <pc:docMk/>
            <pc:sldMk cId="714221377" sldId="291"/>
            <ac:spMk id="8" creationId="{CB1C72BB-819F-68DA-E549-89F1558C357E}"/>
          </ac:spMkLst>
        </pc:spChg>
        <pc:spChg chg="add mod">
          <ac:chgData name="Minhyuk Sung" userId="60562023b6640282" providerId="LiveId" clId="{F0869BF0-EF6F-1F4F-BA0E-7A4FFA255CCB}" dt="2025-08-12T16:02:41.531" v="31834"/>
          <ac:spMkLst>
            <pc:docMk/>
            <pc:sldMk cId="714221377" sldId="291"/>
            <ac:spMk id="9" creationId="{B0273731-3D66-CF53-68EB-9BADEFBA643D}"/>
          </ac:spMkLst>
        </pc:spChg>
      </pc:sldChg>
      <pc:sldChg chg="del">
        <pc:chgData name="Minhyuk Sung" userId="60562023b6640282" providerId="LiveId" clId="{F0869BF0-EF6F-1F4F-BA0E-7A4FFA255CCB}" dt="2025-07-26T11:41:52.625" v="2384" actId="2696"/>
        <pc:sldMkLst>
          <pc:docMk/>
          <pc:sldMk cId="3973186674" sldId="292"/>
        </pc:sldMkLst>
      </pc:sldChg>
      <pc:sldChg chg="del">
        <pc:chgData name="Minhyuk Sung" userId="60562023b6640282" providerId="LiveId" clId="{F0869BF0-EF6F-1F4F-BA0E-7A4FFA255CCB}" dt="2025-07-26T11:41:52.625" v="2384" actId="2696"/>
        <pc:sldMkLst>
          <pc:docMk/>
          <pc:sldMk cId="2482729718" sldId="293"/>
        </pc:sldMkLst>
      </pc:sldChg>
      <pc:sldChg chg="addSp delSp modSp modAnim modNotesTx">
        <pc:chgData name="Minhyuk Sung" userId="60562023b6640282" providerId="LiveId" clId="{F0869BF0-EF6F-1F4F-BA0E-7A4FFA255CCB}" dt="2025-08-12T16:02:41.531" v="31834"/>
        <pc:sldMkLst>
          <pc:docMk/>
          <pc:sldMk cId="3974283189" sldId="294"/>
        </pc:sldMkLst>
        <pc:spChg chg="mod">
          <ac:chgData name="Minhyuk Sung" userId="60562023b6640282" providerId="LiveId" clId="{F0869BF0-EF6F-1F4F-BA0E-7A4FFA255CCB}" dt="2025-07-26T13:55:42.301" v="5234"/>
          <ac:spMkLst>
            <pc:docMk/>
            <pc:sldMk cId="3974283189" sldId="294"/>
            <ac:spMk id="2" creationId="{0ED23F1C-58ED-7DC6-2720-CCD250758615}"/>
          </ac:spMkLst>
        </pc:spChg>
        <pc:spChg chg="mod">
          <ac:chgData name="Minhyuk Sung" userId="60562023b6640282" providerId="LiveId" clId="{F0869BF0-EF6F-1F4F-BA0E-7A4FFA255CCB}" dt="2025-07-26T13:55:42.301" v="5234"/>
          <ac:spMkLst>
            <pc:docMk/>
            <pc:sldMk cId="3974283189" sldId="294"/>
            <ac:spMk id="3" creationId="{411E6391-981A-9E05-9A47-768ED2A3125B}"/>
          </ac:spMkLst>
        </pc:spChg>
        <pc:spChg chg="del mod">
          <ac:chgData name="Minhyuk Sung" userId="60562023b6640282" providerId="LiveId" clId="{F0869BF0-EF6F-1F4F-BA0E-7A4FFA255CCB}" dt="2025-08-12T16:02:37.238" v="31833"/>
          <ac:spMkLst>
            <pc:docMk/>
            <pc:sldMk cId="3974283189" sldId="294"/>
            <ac:spMk id="4" creationId="{B2DDC09E-B3F3-1922-BFA7-099AD1CF6680}"/>
          </ac:spMkLst>
        </pc:spChg>
        <pc:spChg chg="add mod">
          <ac:chgData name="Minhyuk Sung" userId="60562023b6640282" providerId="LiveId" clId="{F0869BF0-EF6F-1F4F-BA0E-7A4FFA255CCB}" dt="2025-08-12T16:02:41.531" v="31834"/>
          <ac:spMkLst>
            <pc:docMk/>
            <pc:sldMk cId="3974283189" sldId="294"/>
            <ac:spMk id="6" creationId="{A76AC2CB-661F-33BE-2BE0-4642B8E965EF}"/>
          </ac:spMkLst>
        </pc:spChg>
      </pc:sldChg>
      <pc:sldChg chg="addSp delSp modSp mod modAnim modNotesTx">
        <pc:chgData name="Minhyuk Sung" userId="60562023b6640282" providerId="LiveId" clId="{F0869BF0-EF6F-1F4F-BA0E-7A4FFA255CCB}" dt="2025-08-12T16:02:41.531" v="31834"/>
        <pc:sldMkLst>
          <pc:docMk/>
          <pc:sldMk cId="1769257499" sldId="296"/>
        </pc:sldMkLst>
        <pc:spChg chg="mod">
          <ac:chgData name="Minhyuk Sung" userId="60562023b6640282" providerId="LiveId" clId="{F0869BF0-EF6F-1F4F-BA0E-7A4FFA255CCB}" dt="2025-07-26T13:55:42.301" v="5234"/>
          <ac:spMkLst>
            <pc:docMk/>
            <pc:sldMk cId="1769257499" sldId="296"/>
            <ac:spMk id="2" creationId="{3449F866-05B8-DE4E-AE6B-23C90956DCA5}"/>
          </ac:spMkLst>
        </pc:spChg>
        <pc:spChg chg="mod">
          <ac:chgData name="Minhyuk Sung" userId="60562023b6640282" providerId="LiveId" clId="{F0869BF0-EF6F-1F4F-BA0E-7A4FFA255CCB}" dt="2025-08-12T07:14:40.192" v="29629" actId="12"/>
          <ac:spMkLst>
            <pc:docMk/>
            <pc:sldMk cId="1769257499" sldId="296"/>
            <ac:spMk id="3" creationId="{98B611E5-09CA-F7CD-4D01-2B6EF1774054}"/>
          </ac:spMkLst>
        </pc:spChg>
        <pc:spChg chg="del mod">
          <ac:chgData name="Minhyuk Sung" userId="60562023b6640282" providerId="LiveId" clId="{F0869BF0-EF6F-1F4F-BA0E-7A4FFA255CCB}" dt="2025-08-12T16:02:37.238" v="31833"/>
          <ac:spMkLst>
            <pc:docMk/>
            <pc:sldMk cId="1769257499" sldId="296"/>
            <ac:spMk id="4" creationId="{DFD1429C-3A4E-D3EF-E3E6-CF7FDD1F684D}"/>
          </ac:spMkLst>
        </pc:spChg>
        <pc:spChg chg="add mod">
          <ac:chgData name="Minhyuk Sung" userId="60562023b6640282" providerId="LiveId" clId="{F0869BF0-EF6F-1F4F-BA0E-7A4FFA255CCB}" dt="2025-08-12T07:14:49.117" v="29636" actId="1038"/>
          <ac:spMkLst>
            <pc:docMk/>
            <pc:sldMk cId="1769257499" sldId="296"/>
            <ac:spMk id="5" creationId="{3B84E31D-830D-766F-250B-D48652377BDC}"/>
          </ac:spMkLst>
        </pc:spChg>
        <pc:spChg chg="add mod">
          <ac:chgData name="Minhyuk Sung" userId="60562023b6640282" providerId="LiveId" clId="{F0869BF0-EF6F-1F4F-BA0E-7A4FFA255CCB}" dt="2025-08-12T16:02:41.531" v="31834"/>
          <ac:spMkLst>
            <pc:docMk/>
            <pc:sldMk cId="1769257499" sldId="296"/>
            <ac:spMk id="6" creationId="{1F94915A-4114-F588-7F64-7A1A8E1F7AEE}"/>
          </ac:spMkLst>
        </pc:spChg>
      </pc:sldChg>
      <pc:sldChg chg="del">
        <pc:chgData name="Minhyuk Sung" userId="60562023b6640282" providerId="LiveId" clId="{F0869BF0-EF6F-1F4F-BA0E-7A4FFA255CCB}" dt="2025-07-26T11:10:24.402" v="1603" actId="2696"/>
        <pc:sldMkLst>
          <pc:docMk/>
          <pc:sldMk cId="4185202524" sldId="297"/>
        </pc:sldMkLst>
      </pc:sldChg>
      <pc:sldChg chg="del">
        <pc:chgData name="Minhyuk Sung" userId="60562023b6640282" providerId="LiveId" clId="{F0869BF0-EF6F-1F4F-BA0E-7A4FFA255CCB}" dt="2025-07-26T11:48:28.460" v="2609" actId="2696"/>
        <pc:sldMkLst>
          <pc:docMk/>
          <pc:sldMk cId="2949213618" sldId="298"/>
        </pc:sldMkLst>
      </pc:sldChg>
      <pc:sldChg chg="del">
        <pc:chgData name="Minhyuk Sung" userId="60562023b6640282" providerId="LiveId" clId="{F0869BF0-EF6F-1F4F-BA0E-7A4FFA255CCB}" dt="2025-07-26T11:48:28.460" v="2609" actId="2696"/>
        <pc:sldMkLst>
          <pc:docMk/>
          <pc:sldMk cId="3908075956" sldId="301"/>
        </pc:sldMkLst>
      </pc:sldChg>
      <pc:sldChg chg="del">
        <pc:chgData name="Minhyuk Sung" userId="60562023b6640282" providerId="LiveId" clId="{F0869BF0-EF6F-1F4F-BA0E-7A4FFA255CCB}" dt="2025-07-26T12:29:13.175" v="3208" actId="2696"/>
        <pc:sldMkLst>
          <pc:docMk/>
          <pc:sldMk cId="3093941373" sldId="302"/>
        </pc:sldMkLst>
      </pc:sldChg>
      <pc:sldChg chg="del">
        <pc:chgData name="Minhyuk Sung" userId="60562023b6640282" providerId="LiveId" clId="{F0869BF0-EF6F-1F4F-BA0E-7A4FFA255CCB}" dt="2025-07-26T12:29:10.749" v="3206" actId="2696"/>
        <pc:sldMkLst>
          <pc:docMk/>
          <pc:sldMk cId="2791710760" sldId="4436"/>
        </pc:sldMkLst>
      </pc:sldChg>
      <pc:sldChg chg="addSp delSp modSp mod modNotesTx">
        <pc:chgData name="Minhyuk Sung" userId="60562023b6640282" providerId="LiveId" clId="{F0869BF0-EF6F-1F4F-BA0E-7A4FFA255CCB}" dt="2025-08-12T16:02:41.531" v="31834"/>
        <pc:sldMkLst>
          <pc:docMk/>
          <pc:sldMk cId="2768660794" sldId="4983"/>
        </pc:sldMkLst>
        <pc:spChg chg="add mod">
          <ac:chgData name="Minhyuk Sung" userId="60562023b6640282" providerId="LiveId" clId="{F0869BF0-EF6F-1F4F-BA0E-7A4FFA255CCB}" dt="2025-08-12T16:02:41.531" v="31834"/>
          <ac:spMkLst>
            <pc:docMk/>
            <pc:sldMk cId="2768660794" sldId="4983"/>
            <ac:spMk id="2" creationId="{1D8A7AA8-50AB-C78F-B8B5-7E13EA036E9B}"/>
          </ac:spMkLst>
        </pc:spChg>
        <pc:spChg chg="del mod">
          <ac:chgData name="Minhyuk Sung" userId="60562023b6640282" providerId="LiveId" clId="{F0869BF0-EF6F-1F4F-BA0E-7A4FFA255CCB}" dt="2025-08-12T16:02:37.238" v="31833"/>
          <ac:spMkLst>
            <pc:docMk/>
            <pc:sldMk cId="2768660794" sldId="4983"/>
            <ac:spMk id="4" creationId="{16B0B0DD-2232-BD95-7CDF-2C8216D00040}"/>
          </ac:spMkLst>
        </pc:spChg>
        <pc:spChg chg="mod">
          <ac:chgData name="Minhyuk Sung" userId="60562023b6640282" providerId="LiveId" clId="{F0869BF0-EF6F-1F4F-BA0E-7A4FFA255CCB}" dt="2025-07-26T13:55:42.301" v="5234"/>
          <ac:spMkLst>
            <pc:docMk/>
            <pc:sldMk cId="2768660794" sldId="4983"/>
            <ac:spMk id="5" creationId="{01F35440-FF47-4874-0DF1-3001D7F5BF2A}"/>
          </ac:spMkLst>
        </pc:spChg>
        <pc:spChg chg="mod">
          <ac:chgData name="Minhyuk Sung" userId="60562023b6640282" providerId="LiveId" clId="{F0869BF0-EF6F-1F4F-BA0E-7A4FFA255CCB}" dt="2025-07-26T13:55:42.301" v="5234"/>
          <ac:spMkLst>
            <pc:docMk/>
            <pc:sldMk cId="2768660794" sldId="4983"/>
            <ac:spMk id="6" creationId="{62419FF9-3B54-DFAE-0F65-7CD751F11C6D}"/>
          </ac:spMkLst>
        </pc:spChg>
      </pc:sldChg>
      <pc:sldChg chg="modSp del mod">
        <pc:chgData name="Minhyuk Sung" userId="60562023b6640282" providerId="LiveId" clId="{F0869BF0-EF6F-1F4F-BA0E-7A4FFA255CCB}" dt="2025-07-26T09:51:48.092" v="548" actId="2696"/>
        <pc:sldMkLst>
          <pc:docMk/>
          <pc:sldMk cId="327132576" sldId="4984"/>
        </pc:sldMkLst>
        <pc:spChg chg="mod">
          <ac:chgData name="Minhyuk Sung" userId="60562023b6640282" providerId="LiveId" clId="{F0869BF0-EF6F-1F4F-BA0E-7A4FFA255CCB}" dt="2025-07-26T09:49:27.864" v="478"/>
          <ac:spMkLst>
            <pc:docMk/>
            <pc:sldMk cId="327132576" sldId="4984"/>
            <ac:spMk id="2" creationId="{4F8549E1-E13A-AC8A-F0BD-2EB7C757FFFE}"/>
          </ac:spMkLst>
        </pc:spChg>
      </pc:sldChg>
      <pc:sldChg chg="addSp delSp modSp add mod ord modNotesTx">
        <pc:chgData name="Minhyuk Sung" userId="60562023b6640282" providerId="LiveId" clId="{F0869BF0-EF6F-1F4F-BA0E-7A4FFA255CCB}" dt="2025-08-12T16:02:41.531" v="31834"/>
        <pc:sldMkLst>
          <pc:docMk/>
          <pc:sldMk cId="1996581495" sldId="4984"/>
        </pc:sldMkLst>
        <pc:spChg chg="mod">
          <ac:chgData name="Minhyuk Sung" userId="60562023b6640282" providerId="LiveId" clId="{F0869BF0-EF6F-1F4F-BA0E-7A4FFA255CCB}" dt="2025-08-11T21:39:11.996" v="18654"/>
          <ac:spMkLst>
            <pc:docMk/>
            <pc:sldMk cId="1996581495" sldId="4984"/>
            <ac:spMk id="2" creationId="{4F8549E1-E13A-AC8A-F0BD-2EB7C757FFFE}"/>
          </ac:spMkLst>
        </pc:spChg>
        <pc:spChg chg="add mod">
          <ac:chgData name="Minhyuk Sung" userId="60562023b6640282" providerId="LiveId" clId="{F0869BF0-EF6F-1F4F-BA0E-7A4FFA255CCB}" dt="2025-08-12T16:02:41.531" v="31834"/>
          <ac:spMkLst>
            <pc:docMk/>
            <pc:sldMk cId="1996581495" sldId="4984"/>
            <ac:spMk id="3" creationId="{0119414B-910A-1F5C-BC06-F2C6CB522241}"/>
          </ac:spMkLst>
        </pc:spChg>
        <pc:spChg chg="del mod">
          <ac:chgData name="Minhyuk Sung" userId="60562023b6640282" providerId="LiveId" clId="{F0869BF0-EF6F-1F4F-BA0E-7A4FFA255CCB}" dt="2025-08-12T16:02:37.238" v="31833"/>
          <ac:spMkLst>
            <pc:docMk/>
            <pc:sldMk cId="1996581495" sldId="4984"/>
            <ac:spMk id="4" creationId="{C286E442-FAB4-288B-871A-D670352B3C2C}"/>
          </ac:spMkLst>
        </pc:spChg>
        <pc:spChg chg="mod">
          <ac:chgData name="Minhyuk Sung" userId="60562023b6640282" providerId="LiveId" clId="{F0869BF0-EF6F-1F4F-BA0E-7A4FFA255CCB}" dt="2025-07-26T09:52:34.150" v="552"/>
          <ac:spMkLst>
            <pc:docMk/>
            <pc:sldMk cId="1996581495" sldId="4984"/>
            <ac:spMk id="5" creationId="{B35C3F9F-F9BF-70EA-5C82-A1F4B360A619}"/>
          </ac:spMkLst>
        </pc:spChg>
        <pc:picChg chg="mod">
          <ac:chgData name="Minhyuk Sung" userId="60562023b6640282" providerId="LiveId" clId="{F0869BF0-EF6F-1F4F-BA0E-7A4FFA255CCB}" dt="2025-07-26T13:55:42.301" v="5234"/>
          <ac:picMkLst>
            <pc:docMk/>
            <pc:sldMk cId="1996581495" sldId="4984"/>
            <ac:picMk id="4098" creationId="{4A6A63F0-DF50-2AE3-2F19-17D6E74ACA5F}"/>
          </ac:picMkLst>
        </pc:picChg>
      </pc:sldChg>
      <pc:sldChg chg="addSp delSp modSp mod modAnim modNotesTx">
        <pc:chgData name="Minhyuk Sung" userId="60562023b6640282" providerId="LiveId" clId="{F0869BF0-EF6F-1F4F-BA0E-7A4FFA255CCB}" dt="2025-08-12T16:02:41.531" v="31834"/>
        <pc:sldMkLst>
          <pc:docMk/>
          <pc:sldMk cId="3978766101" sldId="4988"/>
        </pc:sldMkLst>
        <pc:spChg chg="add mod">
          <ac:chgData name="Minhyuk Sung" userId="60562023b6640282" providerId="LiveId" clId="{F0869BF0-EF6F-1F4F-BA0E-7A4FFA255CCB}" dt="2025-08-12T16:02:41.531" v="31834"/>
          <ac:spMkLst>
            <pc:docMk/>
            <pc:sldMk cId="3978766101" sldId="4988"/>
            <ac:spMk id="2" creationId="{3D5A0369-9D6B-87D3-D95A-8689A436080F}"/>
          </ac:spMkLst>
        </pc:spChg>
        <pc:spChg chg="del mod">
          <ac:chgData name="Minhyuk Sung" userId="60562023b6640282" providerId="LiveId" clId="{F0869BF0-EF6F-1F4F-BA0E-7A4FFA255CCB}" dt="2025-08-12T16:02:37.238" v="31833"/>
          <ac:spMkLst>
            <pc:docMk/>
            <pc:sldMk cId="3978766101" sldId="4988"/>
            <ac:spMk id="4" creationId="{16B0B0DD-2232-BD95-7CDF-2C8216D00040}"/>
          </ac:spMkLst>
        </pc:spChg>
        <pc:spChg chg="mod">
          <ac:chgData name="Minhyuk Sung" userId="60562023b6640282" providerId="LiveId" clId="{F0869BF0-EF6F-1F4F-BA0E-7A4FFA255CCB}" dt="2025-07-26T13:55:42.301" v="5234"/>
          <ac:spMkLst>
            <pc:docMk/>
            <pc:sldMk cId="3978766101" sldId="4988"/>
            <ac:spMk id="5" creationId="{01F35440-FF47-4874-0DF1-3001D7F5BF2A}"/>
          </ac:spMkLst>
        </pc:spChg>
        <pc:spChg chg="mod">
          <ac:chgData name="Minhyuk Sung" userId="60562023b6640282" providerId="LiveId" clId="{F0869BF0-EF6F-1F4F-BA0E-7A4FFA255CCB}" dt="2025-08-12T05:57:57.427" v="27263" actId="207"/>
          <ac:spMkLst>
            <pc:docMk/>
            <pc:sldMk cId="3978766101" sldId="4988"/>
            <ac:spMk id="6" creationId="{62419FF9-3B54-DFAE-0F65-7CD751F11C6D}"/>
          </ac:spMkLst>
        </pc:spChg>
      </pc:sldChg>
      <pc:sldChg chg="del">
        <pc:chgData name="Minhyuk Sung" userId="60562023b6640282" providerId="LiveId" clId="{F0869BF0-EF6F-1F4F-BA0E-7A4FFA255CCB}" dt="2025-07-26T11:42:26.496" v="2385" actId="2696"/>
        <pc:sldMkLst>
          <pc:docMk/>
          <pc:sldMk cId="1156057802" sldId="4990"/>
        </pc:sldMkLst>
      </pc:sldChg>
      <pc:sldChg chg="del">
        <pc:chgData name="Minhyuk Sung" userId="60562023b6640282" providerId="LiveId" clId="{F0869BF0-EF6F-1F4F-BA0E-7A4FFA255CCB}" dt="2025-07-26T11:42:26.496" v="2385" actId="2696"/>
        <pc:sldMkLst>
          <pc:docMk/>
          <pc:sldMk cId="3622456726" sldId="4991"/>
        </pc:sldMkLst>
      </pc:sldChg>
      <pc:sldChg chg="del">
        <pc:chgData name="Minhyuk Sung" userId="60562023b6640282" providerId="LiveId" clId="{F0869BF0-EF6F-1F4F-BA0E-7A4FFA255CCB}" dt="2025-07-26T11:10:24.402" v="1603" actId="2696"/>
        <pc:sldMkLst>
          <pc:docMk/>
          <pc:sldMk cId="854584275" sldId="4992"/>
        </pc:sldMkLst>
      </pc:sldChg>
      <pc:sldChg chg="del">
        <pc:chgData name="Minhyuk Sung" userId="60562023b6640282" providerId="LiveId" clId="{F0869BF0-EF6F-1F4F-BA0E-7A4FFA255CCB}" dt="2025-07-26T11:46:51.581" v="2603" actId="2696"/>
        <pc:sldMkLst>
          <pc:docMk/>
          <pc:sldMk cId="523361540" sldId="4993"/>
        </pc:sldMkLst>
      </pc:sldChg>
      <pc:sldChg chg="del">
        <pc:chgData name="Minhyuk Sung" userId="60562023b6640282" providerId="LiveId" clId="{F0869BF0-EF6F-1F4F-BA0E-7A4FFA255CCB}" dt="2025-07-26T11:48:28.460" v="2609" actId="2696"/>
        <pc:sldMkLst>
          <pc:docMk/>
          <pc:sldMk cId="1514784048" sldId="4994"/>
        </pc:sldMkLst>
      </pc:sldChg>
      <pc:sldChg chg="addSp delSp modSp del mod modShow">
        <pc:chgData name="Minhyuk Sung" userId="60562023b6640282" providerId="LiveId" clId="{F0869BF0-EF6F-1F4F-BA0E-7A4FFA255CCB}" dt="2025-08-12T16:20:58.201" v="31849" actId="2696"/>
        <pc:sldMkLst>
          <pc:docMk/>
          <pc:sldMk cId="2682367104" sldId="4995"/>
        </pc:sldMkLst>
        <pc:spChg chg="mod">
          <ac:chgData name="Minhyuk Sung" userId="60562023b6640282" providerId="LiveId" clId="{F0869BF0-EF6F-1F4F-BA0E-7A4FFA255CCB}" dt="2025-07-26T13:55:42.301" v="5234"/>
          <ac:spMkLst>
            <pc:docMk/>
            <pc:sldMk cId="2682367104" sldId="4995"/>
            <ac:spMk id="2" creationId="{0163B7CC-E5C8-A60B-89F5-418A4E701887}"/>
          </ac:spMkLst>
        </pc:spChg>
        <pc:spChg chg="add mod">
          <ac:chgData name="Minhyuk Sung" userId="60562023b6640282" providerId="LiveId" clId="{F0869BF0-EF6F-1F4F-BA0E-7A4FFA255CCB}" dt="2025-08-12T16:02:41.531" v="31834"/>
          <ac:spMkLst>
            <pc:docMk/>
            <pc:sldMk cId="2682367104" sldId="4995"/>
            <ac:spMk id="3" creationId="{E89DED38-9C9D-1CA8-0522-88275F9CEB98}"/>
          </ac:spMkLst>
        </pc:spChg>
        <pc:spChg chg="del mod">
          <ac:chgData name="Minhyuk Sung" userId="60562023b6640282" providerId="LiveId" clId="{F0869BF0-EF6F-1F4F-BA0E-7A4FFA255CCB}" dt="2025-08-12T16:02:37.238" v="31833"/>
          <ac:spMkLst>
            <pc:docMk/>
            <pc:sldMk cId="2682367104" sldId="4995"/>
            <ac:spMk id="4" creationId="{0E14DC74-606C-23F2-16E2-9C0B66AA403D}"/>
          </ac:spMkLst>
        </pc:spChg>
        <pc:spChg chg="add del">
          <ac:chgData name="Minhyuk Sung" userId="60562023b6640282" providerId="LiveId" clId="{F0869BF0-EF6F-1F4F-BA0E-7A4FFA255CCB}" dt="2025-07-26T12:29:21.092" v="3209" actId="478"/>
          <ac:spMkLst>
            <pc:docMk/>
            <pc:sldMk cId="2682367104" sldId="4995"/>
            <ac:spMk id="5" creationId="{D9665E92-33EB-616E-295D-6C1246E7281D}"/>
          </ac:spMkLst>
        </pc:spChg>
        <pc:picChg chg="mod">
          <ac:chgData name="Minhyuk Sung" userId="60562023b6640282" providerId="LiveId" clId="{F0869BF0-EF6F-1F4F-BA0E-7A4FFA255CCB}" dt="2025-07-26T13:55:42.301" v="5234"/>
          <ac:picMkLst>
            <pc:docMk/>
            <pc:sldMk cId="2682367104" sldId="4995"/>
            <ac:picMk id="6" creationId="{CC280D0B-ECD1-8AD2-36B5-A17F7782549A}"/>
          </ac:picMkLst>
        </pc:picChg>
      </pc:sldChg>
      <pc:sldChg chg="add">
        <pc:chgData name="Minhyuk Sung" userId="60562023b6640282" providerId="LiveId" clId="{F0869BF0-EF6F-1F4F-BA0E-7A4FFA255CCB}" dt="2025-08-12T16:21:06.661" v="31852"/>
        <pc:sldMkLst>
          <pc:docMk/>
          <pc:sldMk cId="4239927727" sldId="4995"/>
        </pc:sldMkLst>
      </pc:sldChg>
      <pc:sldChg chg="del">
        <pc:chgData name="Minhyuk Sung" userId="60562023b6640282" providerId="LiveId" clId="{F0869BF0-EF6F-1F4F-BA0E-7A4FFA255CCB}" dt="2025-07-26T11:52:06.154" v="2645" actId="2696"/>
        <pc:sldMkLst>
          <pc:docMk/>
          <pc:sldMk cId="2155631404" sldId="4996"/>
        </pc:sldMkLst>
      </pc:sldChg>
      <pc:sldChg chg="del">
        <pc:chgData name="Minhyuk Sung" userId="60562023b6640282" providerId="LiveId" clId="{F0869BF0-EF6F-1F4F-BA0E-7A4FFA255CCB}" dt="2025-07-26T12:22:56.222" v="2922" actId="2696"/>
        <pc:sldMkLst>
          <pc:docMk/>
          <pc:sldMk cId="2590327645" sldId="4997"/>
        </pc:sldMkLst>
      </pc:sldChg>
      <pc:sldChg chg="addSp delSp modSp modAnim modNotesTx">
        <pc:chgData name="Minhyuk Sung" userId="60562023b6640282" providerId="LiveId" clId="{F0869BF0-EF6F-1F4F-BA0E-7A4FFA255CCB}" dt="2025-08-12T16:02:41.531" v="31834"/>
        <pc:sldMkLst>
          <pc:docMk/>
          <pc:sldMk cId="1683300996" sldId="4999"/>
        </pc:sldMkLst>
        <pc:spChg chg="add mod">
          <ac:chgData name="Minhyuk Sung" userId="60562023b6640282" providerId="LiveId" clId="{F0869BF0-EF6F-1F4F-BA0E-7A4FFA255CCB}" dt="2025-08-12T16:02:41.531" v="31834"/>
          <ac:spMkLst>
            <pc:docMk/>
            <pc:sldMk cId="1683300996" sldId="4999"/>
            <ac:spMk id="2" creationId="{62F261BA-D06C-EE2D-D945-F909E16D825A}"/>
          </ac:spMkLst>
        </pc:spChg>
        <pc:spChg chg="del mod">
          <ac:chgData name="Minhyuk Sung" userId="60562023b6640282" providerId="LiveId" clId="{F0869BF0-EF6F-1F4F-BA0E-7A4FFA255CCB}" dt="2025-08-12T16:02:37.238" v="31833"/>
          <ac:spMkLst>
            <pc:docMk/>
            <pc:sldMk cId="1683300996" sldId="4999"/>
            <ac:spMk id="4" creationId="{09ED066E-BC40-FB84-4F5D-5B34B60FE1C3}"/>
          </ac:spMkLst>
        </pc:spChg>
        <pc:spChg chg="mod">
          <ac:chgData name="Minhyuk Sung" userId="60562023b6640282" providerId="LiveId" clId="{F0869BF0-EF6F-1F4F-BA0E-7A4FFA255CCB}" dt="2025-07-26T13:55:42.301" v="5234"/>
          <ac:spMkLst>
            <pc:docMk/>
            <pc:sldMk cId="1683300996" sldId="4999"/>
            <ac:spMk id="19" creationId="{436B9212-CC25-BDBA-1567-F6EEBD32BBCE}"/>
          </ac:spMkLst>
        </pc:spChg>
      </pc:sldChg>
      <pc:sldChg chg="addSp delSp modSp modAnim modNotesTx">
        <pc:chgData name="Minhyuk Sung" userId="60562023b6640282" providerId="LiveId" clId="{F0869BF0-EF6F-1F4F-BA0E-7A4FFA255CCB}" dt="2025-08-12T16:02:41.531" v="31834"/>
        <pc:sldMkLst>
          <pc:docMk/>
          <pc:sldMk cId="272009527" sldId="5000"/>
        </pc:sldMkLst>
        <pc:spChg chg="add mod">
          <ac:chgData name="Minhyuk Sung" userId="60562023b6640282" providerId="LiveId" clId="{F0869BF0-EF6F-1F4F-BA0E-7A4FFA255CCB}" dt="2025-08-12T16:02:41.531" v="31834"/>
          <ac:spMkLst>
            <pc:docMk/>
            <pc:sldMk cId="272009527" sldId="5000"/>
            <ac:spMk id="2" creationId="{E6258D5A-1D0A-BF27-5A0C-FB984C2AEC0C}"/>
          </ac:spMkLst>
        </pc:spChg>
        <pc:spChg chg="del mod">
          <ac:chgData name="Minhyuk Sung" userId="60562023b6640282" providerId="LiveId" clId="{F0869BF0-EF6F-1F4F-BA0E-7A4FFA255CCB}" dt="2025-08-12T16:02:37.238" v="31833"/>
          <ac:spMkLst>
            <pc:docMk/>
            <pc:sldMk cId="272009527" sldId="5000"/>
            <ac:spMk id="4" creationId="{09ED066E-BC40-FB84-4F5D-5B34B60FE1C3}"/>
          </ac:spMkLst>
        </pc:spChg>
        <pc:spChg chg="mod">
          <ac:chgData name="Minhyuk Sung" userId="60562023b6640282" providerId="LiveId" clId="{F0869BF0-EF6F-1F4F-BA0E-7A4FFA255CCB}" dt="2025-08-12T06:52:00.594" v="27867" actId="207"/>
          <ac:spMkLst>
            <pc:docMk/>
            <pc:sldMk cId="272009527" sldId="5000"/>
            <ac:spMk id="8" creationId="{5B14C94E-48A6-80C1-732C-52369E7BC984}"/>
          </ac:spMkLst>
        </pc:spChg>
        <pc:spChg chg="mod">
          <ac:chgData name="Minhyuk Sung" userId="60562023b6640282" providerId="LiveId" clId="{F0869BF0-EF6F-1F4F-BA0E-7A4FFA255CCB}" dt="2025-08-12T06:52:03.660" v="27868" actId="207"/>
          <ac:spMkLst>
            <pc:docMk/>
            <pc:sldMk cId="272009527" sldId="5000"/>
            <ac:spMk id="11" creationId="{A23AE48A-CB64-28F2-FD66-4FC4A55C6488}"/>
          </ac:spMkLst>
        </pc:spChg>
        <pc:spChg chg="mod">
          <ac:chgData name="Minhyuk Sung" userId="60562023b6640282" providerId="LiveId" clId="{F0869BF0-EF6F-1F4F-BA0E-7A4FFA255CCB}" dt="2025-07-26T13:55:42.301" v="5234"/>
          <ac:spMkLst>
            <pc:docMk/>
            <pc:sldMk cId="272009527" sldId="5000"/>
            <ac:spMk id="19" creationId="{436B9212-CC25-BDBA-1567-F6EEBD32BBCE}"/>
          </ac:spMkLst>
        </pc:spChg>
      </pc:sldChg>
      <pc:sldChg chg="addSp delSp modSp mod modNotesTx">
        <pc:chgData name="Minhyuk Sung" userId="60562023b6640282" providerId="LiveId" clId="{F0869BF0-EF6F-1F4F-BA0E-7A4FFA255CCB}" dt="2025-08-12T16:02:41.531" v="31834"/>
        <pc:sldMkLst>
          <pc:docMk/>
          <pc:sldMk cId="4151634437" sldId="5002"/>
        </pc:sldMkLst>
        <pc:spChg chg="add mod">
          <ac:chgData name="Minhyuk Sung" userId="60562023b6640282" providerId="LiveId" clId="{F0869BF0-EF6F-1F4F-BA0E-7A4FFA255CCB}" dt="2025-08-12T16:02:41.531" v="31834"/>
          <ac:spMkLst>
            <pc:docMk/>
            <pc:sldMk cId="4151634437" sldId="5002"/>
            <ac:spMk id="2" creationId="{B20B72A3-47B7-5387-3FD9-FFEE5FAFDDA5}"/>
          </ac:spMkLst>
        </pc:spChg>
        <pc:spChg chg="del mod">
          <ac:chgData name="Minhyuk Sung" userId="60562023b6640282" providerId="LiveId" clId="{F0869BF0-EF6F-1F4F-BA0E-7A4FFA255CCB}" dt="2025-08-12T16:02:37.238" v="31833"/>
          <ac:spMkLst>
            <pc:docMk/>
            <pc:sldMk cId="4151634437" sldId="5002"/>
            <ac:spMk id="4" creationId="{CAE5095D-9402-2831-957C-FCA9AB8A05F5}"/>
          </ac:spMkLst>
        </pc:spChg>
        <pc:spChg chg="mod">
          <ac:chgData name="Minhyuk Sung" userId="60562023b6640282" providerId="LiveId" clId="{F0869BF0-EF6F-1F4F-BA0E-7A4FFA255CCB}" dt="2025-07-26T13:55:42.301" v="5234"/>
          <ac:spMkLst>
            <pc:docMk/>
            <pc:sldMk cId="4151634437" sldId="5002"/>
            <ac:spMk id="5" creationId="{000769F5-69E3-40CD-FAC8-3DEB04C255C0}"/>
          </ac:spMkLst>
        </pc:spChg>
        <pc:spChg chg="mod">
          <ac:chgData name="Minhyuk Sung" userId="60562023b6640282" providerId="LiveId" clId="{F0869BF0-EF6F-1F4F-BA0E-7A4FFA255CCB}" dt="2025-08-11T20:32:23.530" v="9248" actId="20577"/>
          <ac:spMkLst>
            <pc:docMk/>
            <pc:sldMk cId="4151634437" sldId="5002"/>
            <ac:spMk id="6" creationId="{520BBE12-BEF1-508A-93DA-3C4EB2595E33}"/>
          </ac:spMkLst>
        </pc:spChg>
        <pc:picChg chg="mod">
          <ac:chgData name="Minhyuk Sung" userId="60562023b6640282" providerId="LiveId" clId="{F0869BF0-EF6F-1F4F-BA0E-7A4FFA255CCB}" dt="2025-07-26T13:55:42.301" v="5234"/>
          <ac:picMkLst>
            <pc:docMk/>
            <pc:sldMk cId="4151634437" sldId="5002"/>
            <ac:picMk id="8" creationId="{8CE70C2A-F1F1-63B8-F000-CF182F71B299}"/>
          </ac:picMkLst>
        </pc:picChg>
      </pc:sldChg>
      <pc:sldChg chg="add del">
        <pc:chgData name="Minhyuk Sung" userId="60562023b6640282" providerId="LiveId" clId="{F0869BF0-EF6F-1F4F-BA0E-7A4FFA255CCB}" dt="2025-08-12T14:57:22.953" v="30365" actId="2696"/>
        <pc:sldMkLst>
          <pc:docMk/>
          <pc:sldMk cId="2587004236" sldId="5003"/>
        </pc:sldMkLst>
      </pc:sldChg>
      <pc:sldChg chg="modSp del mod modShow">
        <pc:chgData name="Minhyuk Sung" userId="60562023b6640282" providerId="LiveId" clId="{F0869BF0-EF6F-1F4F-BA0E-7A4FFA255CCB}" dt="2025-08-11T18:24:03.395" v="5341" actId="2696"/>
        <pc:sldMkLst>
          <pc:docMk/>
          <pc:sldMk cId="2679230842" sldId="5003"/>
        </pc:sldMkLst>
        <pc:spChg chg="mod">
          <ac:chgData name="Minhyuk Sung" userId="60562023b6640282" providerId="LiveId" clId="{F0869BF0-EF6F-1F4F-BA0E-7A4FFA255CCB}" dt="2025-07-26T13:55:42.301" v="5234"/>
          <ac:spMkLst>
            <pc:docMk/>
            <pc:sldMk cId="2679230842" sldId="5003"/>
            <ac:spMk id="2" creationId="{31FA10A0-2909-63A0-CF4E-3AAF1937ECC5}"/>
          </ac:spMkLst>
        </pc:spChg>
        <pc:spChg chg="mod">
          <ac:chgData name="Minhyuk Sung" userId="60562023b6640282" providerId="LiveId" clId="{F0869BF0-EF6F-1F4F-BA0E-7A4FFA255CCB}" dt="2025-07-26T13:55:42.301" v="5234"/>
          <ac:spMkLst>
            <pc:docMk/>
            <pc:sldMk cId="2679230842" sldId="5003"/>
            <ac:spMk id="4" creationId="{B01BD61A-81C8-0CAB-9E70-2CD92840E33C}"/>
          </ac:spMkLst>
        </pc:spChg>
        <pc:picChg chg="mod">
          <ac:chgData name="Minhyuk Sung" userId="60562023b6640282" providerId="LiveId" clId="{F0869BF0-EF6F-1F4F-BA0E-7A4FFA255CCB}" dt="2025-07-26T13:55:42.301" v="5234"/>
          <ac:picMkLst>
            <pc:docMk/>
            <pc:sldMk cId="2679230842" sldId="5003"/>
            <ac:picMk id="1026" creationId="{875A001D-F8B8-97A6-9359-905A10E3893D}"/>
          </ac:picMkLst>
        </pc:picChg>
        <pc:picChg chg="mod">
          <ac:chgData name="Minhyuk Sung" userId="60562023b6640282" providerId="LiveId" clId="{F0869BF0-EF6F-1F4F-BA0E-7A4FFA255CCB}" dt="2025-07-26T13:55:42.301" v="5234"/>
          <ac:picMkLst>
            <pc:docMk/>
            <pc:sldMk cId="2679230842" sldId="5003"/>
            <ac:picMk id="1028" creationId="{8797062F-F435-C65A-CA77-1C2B5A488066}"/>
          </ac:picMkLst>
        </pc:picChg>
      </pc:sldChg>
      <pc:sldChg chg="addSp delSp modSp mod modAnim modNotesTx">
        <pc:chgData name="Minhyuk Sung" userId="60562023b6640282" providerId="LiveId" clId="{F0869BF0-EF6F-1F4F-BA0E-7A4FFA255CCB}" dt="2025-08-12T16:02:41.531" v="31834"/>
        <pc:sldMkLst>
          <pc:docMk/>
          <pc:sldMk cId="1637382178" sldId="5004"/>
        </pc:sldMkLst>
        <pc:spChg chg="del mod">
          <ac:chgData name="Minhyuk Sung" userId="60562023b6640282" providerId="LiveId" clId="{F0869BF0-EF6F-1F4F-BA0E-7A4FFA255CCB}" dt="2025-08-12T16:02:37.238" v="31833"/>
          <ac:spMkLst>
            <pc:docMk/>
            <pc:sldMk cId="1637382178" sldId="5004"/>
            <ac:spMk id="4" creationId="{CAE5095D-9402-2831-957C-FCA9AB8A05F5}"/>
          </ac:spMkLst>
        </pc:spChg>
        <pc:spChg chg="mod">
          <ac:chgData name="Minhyuk Sung" userId="60562023b6640282" providerId="LiveId" clId="{F0869BF0-EF6F-1F4F-BA0E-7A4FFA255CCB}" dt="2025-07-26T13:55:42.301" v="5234"/>
          <ac:spMkLst>
            <pc:docMk/>
            <pc:sldMk cId="1637382178" sldId="5004"/>
            <ac:spMk id="5" creationId="{000769F5-69E3-40CD-FAC8-3DEB04C255C0}"/>
          </ac:spMkLst>
        </pc:spChg>
        <pc:spChg chg="mod">
          <ac:chgData name="Minhyuk Sung" userId="60562023b6640282" providerId="LiveId" clId="{F0869BF0-EF6F-1F4F-BA0E-7A4FFA255CCB}" dt="2025-08-11T20:33:14.003" v="9338" actId="20577"/>
          <ac:spMkLst>
            <pc:docMk/>
            <pc:sldMk cId="1637382178" sldId="5004"/>
            <ac:spMk id="6" creationId="{520BBE12-BEF1-508A-93DA-3C4EB2595E33}"/>
          </ac:spMkLst>
        </pc:spChg>
        <pc:spChg chg="add mod">
          <ac:chgData name="Minhyuk Sung" userId="60562023b6640282" providerId="LiveId" clId="{F0869BF0-EF6F-1F4F-BA0E-7A4FFA255CCB}" dt="2025-08-12T16:02:41.531" v="31834"/>
          <ac:spMkLst>
            <pc:docMk/>
            <pc:sldMk cId="1637382178" sldId="5004"/>
            <ac:spMk id="7" creationId="{0088B43E-EA91-1030-9740-AF3D705384BC}"/>
          </ac:spMkLst>
        </pc:spChg>
        <pc:picChg chg="mod">
          <ac:chgData name="Minhyuk Sung" userId="60562023b6640282" providerId="LiveId" clId="{F0869BF0-EF6F-1F4F-BA0E-7A4FFA255CCB}" dt="2025-07-26T13:55:42.301" v="5234"/>
          <ac:picMkLst>
            <pc:docMk/>
            <pc:sldMk cId="1637382178" sldId="5004"/>
            <ac:picMk id="2" creationId="{3A4BB107-3418-ACD0-A7B6-FAEC86F5634A}"/>
          </ac:picMkLst>
        </pc:picChg>
      </pc:sldChg>
      <pc:sldChg chg="addSp delSp modSp mod modNotesTx">
        <pc:chgData name="Minhyuk Sung" userId="60562023b6640282" providerId="LiveId" clId="{F0869BF0-EF6F-1F4F-BA0E-7A4FFA255CCB}" dt="2025-08-12T16:02:41.531" v="31834"/>
        <pc:sldMkLst>
          <pc:docMk/>
          <pc:sldMk cId="3626777667" sldId="5005"/>
        </pc:sldMkLst>
        <pc:spChg chg="mod">
          <ac:chgData name="Minhyuk Sung" userId="60562023b6640282" providerId="LiveId" clId="{F0869BF0-EF6F-1F4F-BA0E-7A4FFA255CCB}" dt="2025-07-26T13:55:42.301" v="5234"/>
          <ac:spMkLst>
            <pc:docMk/>
            <pc:sldMk cId="3626777667" sldId="5005"/>
            <ac:spMk id="2" creationId="{E0B6C164-2DE4-EF9A-1FD3-C36FE8169F70}"/>
          </ac:spMkLst>
        </pc:spChg>
        <pc:spChg chg="add mod">
          <ac:chgData name="Minhyuk Sung" userId="60562023b6640282" providerId="LiveId" clId="{F0869BF0-EF6F-1F4F-BA0E-7A4FFA255CCB}" dt="2025-08-12T16:02:41.531" v="31834"/>
          <ac:spMkLst>
            <pc:docMk/>
            <pc:sldMk cId="3626777667" sldId="5005"/>
            <ac:spMk id="3" creationId="{B35A4684-D1FD-6FCB-58D6-6CCC0ED2A6C8}"/>
          </ac:spMkLst>
        </pc:spChg>
        <pc:spChg chg="del mod">
          <ac:chgData name="Minhyuk Sung" userId="60562023b6640282" providerId="LiveId" clId="{F0869BF0-EF6F-1F4F-BA0E-7A4FFA255CCB}" dt="2025-08-12T16:02:37.238" v="31833"/>
          <ac:spMkLst>
            <pc:docMk/>
            <pc:sldMk cId="3626777667" sldId="5005"/>
            <ac:spMk id="5" creationId="{9569C3A5-AA1A-87D3-9EEA-75D9FFF13DDA}"/>
          </ac:spMkLst>
        </pc:spChg>
        <pc:spChg chg="mod">
          <ac:chgData name="Minhyuk Sung" userId="60562023b6640282" providerId="LiveId" clId="{F0869BF0-EF6F-1F4F-BA0E-7A4FFA255CCB}" dt="2025-08-11T20:48:07.003" v="9900" actId="20577"/>
          <ac:spMkLst>
            <pc:docMk/>
            <pc:sldMk cId="3626777667" sldId="5005"/>
            <ac:spMk id="6" creationId="{0EC4F6AC-F530-603C-1A85-24CF1321354D}"/>
          </ac:spMkLst>
        </pc:spChg>
      </pc:sldChg>
      <pc:sldChg chg="addSp delSp modSp mod modClrScheme delAnim modAnim chgLayout modNotesTx">
        <pc:chgData name="Minhyuk Sung" userId="60562023b6640282" providerId="LiveId" clId="{F0869BF0-EF6F-1F4F-BA0E-7A4FFA255CCB}" dt="2025-08-12T16:02:41.531" v="31834"/>
        <pc:sldMkLst>
          <pc:docMk/>
          <pc:sldMk cId="72836511" sldId="5006"/>
        </pc:sldMkLst>
        <pc:spChg chg="mod ord">
          <ac:chgData name="Minhyuk Sung" userId="60562023b6640282" providerId="LiveId" clId="{F0869BF0-EF6F-1F4F-BA0E-7A4FFA255CCB}" dt="2025-07-26T13:55:42.301" v="5234"/>
          <ac:spMkLst>
            <pc:docMk/>
            <pc:sldMk cId="72836511" sldId="5006"/>
            <ac:spMk id="2" creationId="{E0B6C164-2DE4-EF9A-1FD3-C36FE8169F70}"/>
          </ac:spMkLst>
        </pc:spChg>
        <pc:spChg chg="add mod">
          <ac:chgData name="Minhyuk Sung" userId="60562023b6640282" providerId="LiveId" clId="{F0869BF0-EF6F-1F4F-BA0E-7A4FFA255CCB}" dt="2025-08-12T16:02:41.531" v="31834"/>
          <ac:spMkLst>
            <pc:docMk/>
            <pc:sldMk cId="72836511" sldId="5006"/>
            <ac:spMk id="3" creationId="{006C01AF-E0EC-EDC5-F3E0-31550546EAC9}"/>
          </ac:spMkLst>
        </pc:spChg>
        <pc:spChg chg="add del mod ord">
          <ac:chgData name="Minhyuk Sung" userId="60562023b6640282" providerId="LiveId" clId="{F0869BF0-EF6F-1F4F-BA0E-7A4FFA255CCB}" dt="2025-07-26T09:22:52.549" v="30"/>
          <ac:spMkLst>
            <pc:docMk/>
            <pc:sldMk cId="72836511" sldId="5006"/>
            <ac:spMk id="4" creationId="{19495B80-B4A4-5902-A2CA-2EB73DDBDC44}"/>
          </ac:spMkLst>
        </pc:spChg>
        <pc:spChg chg="del mod ord">
          <ac:chgData name="Minhyuk Sung" userId="60562023b6640282" providerId="LiveId" clId="{F0869BF0-EF6F-1F4F-BA0E-7A4FFA255CCB}" dt="2025-08-12T16:02:37.238" v="31833"/>
          <ac:spMkLst>
            <pc:docMk/>
            <pc:sldMk cId="72836511" sldId="5006"/>
            <ac:spMk id="5" creationId="{9569C3A5-AA1A-87D3-9EEA-75D9FFF13DDA}"/>
          </ac:spMkLst>
        </pc:spChg>
        <pc:spChg chg="mod ord">
          <ac:chgData name="Minhyuk Sung" userId="60562023b6640282" providerId="LiveId" clId="{F0869BF0-EF6F-1F4F-BA0E-7A4FFA255CCB}" dt="2025-08-11T18:22:01.485" v="5339" actId="113"/>
          <ac:spMkLst>
            <pc:docMk/>
            <pc:sldMk cId="72836511" sldId="5006"/>
            <ac:spMk id="6" creationId="{0EC4F6AC-F530-603C-1A85-24CF1321354D}"/>
          </ac:spMkLst>
        </pc:spChg>
        <pc:spChg chg="add mod">
          <ac:chgData name="Minhyuk Sung" userId="60562023b6640282" providerId="LiveId" clId="{F0869BF0-EF6F-1F4F-BA0E-7A4FFA255CCB}" dt="2025-07-26T09:23:58.047" v="51" actId="554"/>
          <ac:spMkLst>
            <pc:docMk/>
            <pc:sldMk cId="72836511" sldId="5006"/>
            <ac:spMk id="8" creationId="{F5AA21A8-29F8-6416-0C34-860ED6C73E5C}"/>
          </ac:spMkLst>
        </pc:spChg>
        <pc:picChg chg="add del mod">
          <ac:chgData name="Minhyuk Sung" userId="60562023b6640282" providerId="LiveId" clId="{F0869BF0-EF6F-1F4F-BA0E-7A4FFA255CCB}" dt="2025-07-26T09:22:50.764" v="29" actId="21"/>
          <ac:picMkLst>
            <pc:docMk/>
            <pc:sldMk cId="72836511" sldId="5006"/>
            <ac:picMk id="3" creationId="{5513A2D0-2D7C-3368-2E0E-43F2FC42FA1A}"/>
          </ac:picMkLst>
        </pc:picChg>
        <pc:picChg chg="add mod">
          <ac:chgData name="Minhyuk Sung" userId="60562023b6640282" providerId="LiveId" clId="{F0869BF0-EF6F-1F4F-BA0E-7A4FFA255CCB}" dt="2025-07-26T13:55:42.301" v="5234"/>
          <ac:picMkLst>
            <pc:docMk/>
            <pc:sldMk cId="72836511" sldId="5006"/>
            <ac:picMk id="7" creationId="{DEDE1557-7187-8074-EF57-0522F92007BD}"/>
          </ac:picMkLst>
        </pc:picChg>
        <pc:picChg chg="add del mod">
          <ac:chgData name="Minhyuk Sung" userId="60562023b6640282" providerId="LiveId" clId="{F0869BF0-EF6F-1F4F-BA0E-7A4FFA255CCB}" dt="2025-07-26T09:23:14.934" v="35"/>
          <ac:picMkLst>
            <pc:docMk/>
            <pc:sldMk cId="72836511" sldId="5006"/>
            <ac:picMk id="9" creationId="{129A40BF-691E-B064-4481-A3177B129C1E}"/>
          </ac:picMkLst>
        </pc:picChg>
      </pc:sldChg>
      <pc:sldChg chg="addSp delSp modSp mod modAnim modNotesTx">
        <pc:chgData name="Minhyuk Sung" userId="60562023b6640282" providerId="LiveId" clId="{F0869BF0-EF6F-1F4F-BA0E-7A4FFA255CCB}" dt="2025-08-12T16:02:41.531" v="31834"/>
        <pc:sldMkLst>
          <pc:docMk/>
          <pc:sldMk cId="2801550400" sldId="5007"/>
        </pc:sldMkLst>
        <pc:spChg chg="mod">
          <ac:chgData name="Minhyuk Sung" userId="60562023b6640282" providerId="LiveId" clId="{F0869BF0-EF6F-1F4F-BA0E-7A4FFA255CCB}" dt="2025-07-26T13:55:42.301" v="5234"/>
          <ac:spMkLst>
            <pc:docMk/>
            <pc:sldMk cId="2801550400" sldId="5007"/>
            <ac:spMk id="2" creationId="{D96DF288-0B0F-36D2-7FE6-CC628B75891F}"/>
          </ac:spMkLst>
        </pc:spChg>
        <pc:spChg chg="mod">
          <ac:chgData name="Minhyuk Sung" userId="60562023b6640282" providerId="LiveId" clId="{F0869BF0-EF6F-1F4F-BA0E-7A4FFA255CCB}" dt="2025-07-26T13:55:42.301" v="5234"/>
          <ac:spMkLst>
            <pc:docMk/>
            <pc:sldMk cId="2801550400" sldId="5007"/>
            <ac:spMk id="3" creationId="{257249C3-6C3B-1833-2794-9FAD94EB4F01}"/>
          </ac:spMkLst>
        </pc:spChg>
        <pc:spChg chg="del mod">
          <ac:chgData name="Minhyuk Sung" userId="60562023b6640282" providerId="LiveId" clId="{F0869BF0-EF6F-1F4F-BA0E-7A4FFA255CCB}" dt="2025-08-12T16:02:37.238" v="31833"/>
          <ac:spMkLst>
            <pc:docMk/>
            <pc:sldMk cId="2801550400" sldId="5007"/>
            <ac:spMk id="4" creationId="{7CC4E9D3-76CC-9024-DA05-45D6267B55EE}"/>
          </ac:spMkLst>
        </pc:spChg>
        <pc:spChg chg="add mod">
          <ac:chgData name="Minhyuk Sung" userId="60562023b6640282" providerId="LiveId" clId="{F0869BF0-EF6F-1F4F-BA0E-7A4FFA255CCB}" dt="2025-08-12T16:02:41.531" v="31834"/>
          <ac:spMkLst>
            <pc:docMk/>
            <pc:sldMk cId="2801550400" sldId="5007"/>
            <ac:spMk id="5" creationId="{04D60C4A-107A-77C5-3CFC-43CDF365DA30}"/>
          </ac:spMkLst>
        </pc:spChg>
      </pc:sldChg>
      <pc:sldChg chg="addSp delSp modSp modNotesTx">
        <pc:chgData name="Minhyuk Sung" userId="60562023b6640282" providerId="LiveId" clId="{F0869BF0-EF6F-1F4F-BA0E-7A4FFA255CCB}" dt="2025-08-12T16:02:41.531" v="31834"/>
        <pc:sldMkLst>
          <pc:docMk/>
          <pc:sldMk cId="2134347785" sldId="5009"/>
        </pc:sldMkLst>
        <pc:spChg chg="mod">
          <ac:chgData name="Minhyuk Sung" userId="60562023b6640282" providerId="LiveId" clId="{F0869BF0-EF6F-1F4F-BA0E-7A4FFA255CCB}" dt="2025-07-26T13:55:42.301" v="5234"/>
          <ac:spMkLst>
            <pc:docMk/>
            <pc:sldMk cId="2134347785" sldId="5009"/>
            <ac:spMk id="2" creationId="{267B6797-9FBF-591C-9F36-5B801CD51B82}"/>
          </ac:spMkLst>
        </pc:spChg>
        <pc:spChg chg="mod">
          <ac:chgData name="Minhyuk Sung" userId="60562023b6640282" providerId="LiveId" clId="{F0869BF0-EF6F-1F4F-BA0E-7A4FFA255CCB}" dt="2025-07-26T13:55:42.301" v="5234"/>
          <ac:spMkLst>
            <pc:docMk/>
            <pc:sldMk cId="2134347785" sldId="5009"/>
            <ac:spMk id="3" creationId="{F5B652F1-8F24-78F9-0DF5-3B9F5A53F471}"/>
          </ac:spMkLst>
        </pc:spChg>
        <pc:spChg chg="del mod">
          <ac:chgData name="Minhyuk Sung" userId="60562023b6640282" providerId="LiveId" clId="{F0869BF0-EF6F-1F4F-BA0E-7A4FFA255CCB}" dt="2025-08-12T16:02:37.238" v="31833"/>
          <ac:spMkLst>
            <pc:docMk/>
            <pc:sldMk cId="2134347785" sldId="5009"/>
            <ac:spMk id="4" creationId="{88D27E40-B7D2-419D-7806-0969B276ACA0}"/>
          </ac:spMkLst>
        </pc:spChg>
        <pc:spChg chg="add mod">
          <ac:chgData name="Minhyuk Sung" userId="60562023b6640282" providerId="LiveId" clId="{F0869BF0-EF6F-1F4F-BA0E-7A4FFA255CCB}" dt="2025-08-12T16:02:41.531" v="31834"/>
          <ac:spMkLst>
            <pc:docMk/>
            <pc:sldMk cId="2134347785" sldId="5009"/>
            <ac:spMk id="5" creationId="{15CB9556-659E-2197-D319-7744F392BBCE}"/>
          </ac:spMkLst>
        </pc:spChg>
      </pc:sldChg>
      <pc:sldChg chg="addSp delSp modSp mod modNotesTx">
        <pc:chgData name="Minhyuk Sung" userId="60562023b6640282" providerId="LiveId" clId="{F0869BF0-EF6F-1F4F-BA0E-7A4FFA255CCB}" dt="2025-08-12T16:02:41.531" v="31834"/>
        <pc:sldMkLst>
          <pc:docMk/>
          <pc:sldMk cId="1661603491" sldId="5010"/>
        </pc:sldMkLst>
        <pc:spChg chg="mod">
          <ac:chgData name="Minhyuk Sung" userId="60562023b6640282" providerId="LiveId" clId="{F0869BF0-EF6F-1F4F-BA0E-7A4FFA255CCB}" dt="2025-07-26T13:55:42.301" v="5234"/>
          <ac:spMkLst>
            <pc:docMk/>
            <pc:sldMk cId="1661603491" sldId="5010"/>
            <ac:spMk id="2" creationId="{267B6797-9FBF-591C-9F36-5B801CD51B82}"/>
          </ac:spMkLst>
        </pc:spChg>
        <pc:spChg chg="mod">
          <ac:chgData name="Minhyuk Sung" userId="60562023b6640282" providerId="LiveId" clId="{F0869BF0-EF6F-1F4F-BA0E-7A4FFA255CCB}" dt="2025-07-26T13:55:42.301" v="5234"/>
          <ac:spMkLst>
            <pc:docMk/>
            <pc:sldMk cId="1661603491" sldId="5010"/>
            <ac:spMk id="3" creationId="{F5B652F1-8F24-78F9-0DF5-3B9F5A53F471}"/>
          </ac:spMkLst>
        </pc:spChg>
        <pc:spChg chg="del mod">
          <ac:chgData name="Minhyuk Sung" userId="60562023b6640282" providerId="LiveId" clId="{F0869BF0-EF6F-1F4F-BA0E-7A4FFA255CCB}" dt="2025-08-12T16:02:37.238" v="31833"/>
          <ac:spMkLst>
            <pc:docMk/>
            <pc:sldMk cId="1661603491" sldId="5010"/>
            <ac:spMk id="4" creationId="{88D27E40-B7D2-419D-7806-0969B276ACA0}"/>
          </ac:spMkLst>
        </pc:spChg>
        <pc:spChg chg="add mod">
          <ac:chgData name="Minhyuk Sung" userId="60562023b6640282" providerId="LiveId" clId="{F0869BF0-EF6F-1F4F-BA0E-7A4FFA255CCB}" dt="2025-07-26T09:27:00.823" v="95" actId="20577"/>
          <ac:spMkLst>
            <pc:docMk/>
            <pc:sldMk cId="1661603491" sldId="5010"/>
            <ac:spMk id="6" creationId="{52B1A5FF-E902-ADD9-5839-EC2A69DC7C5B}"/>
          </ac:spMkLst>
        </pc:spChg>
        <pc:spChg chg="add mod">
          <ac:chgData name="Minhyuk Sung" userId="60562023b6640282" providerId="LiveId" clId="{F0869BF0-EF6F-1F4F-BA0E-7A4FFA255CCB}" dt="2025-08-12T16:02:41.531" v="31834"/>
          <ac:spMkLst>
            <pc:docMk/>
            <pc:sldMk cId="1661603491" sldId="5010"/>
            <ac:spMk id="7" creationId="{84BC20B8-8660-94DE-084E-B84300AC43CD}"/>
          </ac:spMkLst>
        </pc:spChg>
      </pc:sldChg>
      <pc:sldChg chg="addSp delSp modSp mod modNotesTx">
        <pc:chgData name="Minhyuk Sung" userId="60562023b6640282" providerId="LiveId" clId="{F0869BF0-EF6F-1F4F-BA0E-7A4FFA255CCB}" dt="2025-08-12T16:02:41.531" v="31834"/>
        <pc:sldMkLst>
          <pc:docMk/>
          <pc:sldMk cId="1440216318" sldId="5012"/>
        </pc:sldMkLst>
        <pc:spChg chg="add mod">
          <ac:chgData name="Minhyuk Sung" userId="60562023b6640282" providerId="LiveId" clId="{F0869BF0-EF6F-1F4F-BA0E-7A4FFA255CCB}" dt="2025-07-26T09:31:01.996" v="231" actId="1035"/>
          <ac:spMkLst>
            <pc:docMk/>
            <pc:sldMk cId="1440216318" sldId="5012"/>
            <ac:spMk id="2" creationId="{347E878B-AE91-E0E0-4005-E21023653F82}"/>
          </ac:spMkLst>
        </pc:spChg>
        <pc:spChg chg="add mod">
          <ac:chgData name="Minhyuk Sung" userId="60562023b6640282" providerId="LiveId" clId="{F0869BF0-EF6F-1F4F-BA0E-7A4FFA255CCB}" dt="2025-08-12T16:02:41.531" v="31834"/>
          <ac:spMkLst>
            <pc:docMk/>
            <pc:sldMk cId="1440216318" sldId="5012"/>
            <ac:spMk id="3" creationId="{BA9F52A4-312E-6FD0-C594-0AAA9E36F002}"/>
          </ac:spMkLst>
        </pc:spChg>
        <pc:spChg chg="del mod">
          <ac:chgData name="Minhyuk Sung" userId="60562023b6640282" providerId="LiveId" clId="{F0869BF0-EF6F-1F4F-BA0E-7A4FFA255CCB}" dt="2025-08-12T16:02:37.238" v="31833"/>
          <ac:spMkLst>
            <pc:docMk/>
            <pc:sldMk cId="1440216318" sldId="5012"/>
            <ac:spMk id="4" creationId="{16B0B0DD-2232-BD95-7CDF-2C8216D00040}"/>
          </ac:spMkLst>
        </pc:spChg>
        <pc:spChg chg="mod">
          <ac:chgData name="Minhyuk Sung" userId="60562023b6640282" providerId="LiveId" clId="{F0869BF0-EF6F-1F4F-BA0E-7A4FFA255CCB}" dt="2025-07-26T13:55:42.301" v="5234"/>
          <ac:spMkLst>
            <pc:docMk/>
            <pc:sldMk cId="1440216318" sldId="5012"/>
            <ac:spMk id="5" creationId="{01F35440-FF47-4874-0DF1-3001D7F5BF2A}"/>
          </ac:spMkLst>
        </pc:spChg>
        <pc:spChg chg="mod">
          <ac:chgData name="Minhyuk Sung" userId="60562023b6640282" providerId="LiveId" clId="{F0869BF0-EF6F-1F4F-BA0E-7A4FFA255CCB}" dt="2025-08-11T18:28:37.111" v="5355"/>
          <ac:spMkLst>
            <pc:docMk/>
            <pc:sldMk cId="1440216318" sldId="5012"/>
            <ac:spMk id="6" creationId="{62419FF9-3B54-DFAE-0F65-7CD751F11C6D}"/>
          </ac:spMkLst>
        </pc:spChg>
        <pc:spChg chg="del">
          <ac:chgData name="Minhyuk Sung" userId="60562023b6640282" providerId="LiveId" clId="{F0869BF0-EF6F-1F4F-BA0E-7A4FFA255CCB}" dt="2025-07-26T09:30:39.794" v="217" actId="478"/>
          <ac:spMkLst>
            <pc:docMk/>
            <pc:sldMk cId="1440216318" sldId="5012"/>
            <ac:spMk id="7" creationId="{10C2B3DA-DDD4-B168-D74B-EAC4593122CA}"/>
          </ac:spMkLst>
        </pc:spChg>
        <pc:spChg chg="add mod">
          <ac:chgData name="Minhyuk Sung" userId="60562023b6640282" providerId="LiveId" clId="{F0869BF0-EF6F-1F4F-BA0E-7A4FFA255CCB}" dt="2025-07-26T09:55:32.352" v="583" actId="554"/>
          <ac:spMkLst>
            <pc:docMk/>
            <pc:sldMk cId="1440216318" sldId="5012"/>
            <ac:spMk id="11" creationId="{6C603CC0-26E9-A286-3AC5-575E409DF877}"/>
          </ac:spMkLst>
        </pc:spChg>
        <pc:picChg chg="add del mod">
          <ac:chgData name="Minhyuk Sung" userId="60562023b6640282" providerId="LiveId" clId="{F0869BF0-EF6F-1F4F-BA0E-7A4FFA255CCB}" dt="2025-07-26T09:54:55.917" v="569" actId="478"/>
          <ac:picMkLst>
            <pc:docMk/>
            <pc:sldMk cId="1440216318" sldId="5012"/>
            <ac:picMk id="8" creationId="{194BC182-D1C9-1BD7-21D9-1573BD2E4578}"/>
          </ac:picMkLst>
        </pc:picChg>
        <pc:picChg chg="add del mod">
          <ac:chgData name="Minhyuk Sung" userId="60562023b6640282" providerId="LiveId" clId="{F0869BF0-EF6F-1F4F-BA0E-7A4FFA255CCB}" dt="2025-07-26T09:55:03.679" v="571"/>
          <ac:picMkLst>
            <pc:docMk/>
            <pc:sldMk cId="1440216318" sldId="5012"/>
            <ac:picMk id="9" creationId="{2F7679D9-4577-F73A-741D-5E3BA29CD854}"/>
          </ac:picMkLst>
        </pc:picChg>
        <pc:picChg chg="add mod">
          <ac:chgData name="Minhyuk Sung" userId="60562023b6640282" providerId="LiveId" clId="{F0869BF0-EF6F-1F4F-BA0E-7A4FFA255CCB}" dt="2025-07-26T09:55:09.583" v="574" actId="1076"/>
          <ac:picMkLst>
            <pc:docMk/>
            <pc:sldMk cId="1440216318" sldId="5012"/>
            <ac:picMk id="10" creationId="{11BE9F38-56BA-77E7-C68B-9E7D9B4EC1F8}"/>
          </ac:picMkLst>
        </pc:picChg>
      </pc:sldChg>
      <pc:sldChg chg="addSp delSp modSp mod ord modNotesTx">
        <pc:chgData name="Minhyuk Sung" userId="60562023b6640282" providerId="LiveId" clId="{F0869BF0-EF6F-1F4F-BA0E-7A4FFA255CCB}" dt="2025-08-12T16:02:41.531" v="31834"/>
        <pc:sldMkLst>
          <pc:docMk/>
          <pc:sldMk cId="358808347" sldId="5015"/>
        </pc:sldMkLst>
        <pc:spChg chg="add mod">
          <ac:chgData name="Minhyuk Sung" userId="60562023b6640282" providerId="LiveId" clId="{F0869BF0-EF6F-1F4F-BA0E-7A4FFA255CCB}" dt="2025-08-12T16:02:41.531" v="31834"/>
          <ac:spMkLst>
            <pc:docMk/>
            <pc:sldMk cId="358808347" sldId="5015"/>
            <ac:spMk id="2" creationId="{9290E0D8-9C5E-94EA-3755-154A1D0D280D}"/>
          </ac:spMkLst>
        </pc:spChg>
        <pc:spChg chg="del mod">
          <ac:chgData name="Minhyuk Sung" userId="60562023b6640282" providerId="LiveId" clId="{F0869BF0-EF6F-1F4F-BA0E-7A4FFA255CCB}" dt="2025-08-12T16:02:37.238" v="31833"/>
          <ac:spMkLst>
            <pc:docMk/>
            <pc:sldMk cId="358808347" sldId="5015"/>
            <ac:spMk id="4" creationId="{CAE5095D-9402-2831-957C-FCA9AB8A05F5}"/>
          </ac:spMkLst>
        </pc:spChg>
        <pc:spChg chg="mod">
          <ac:chgData name="Minhyuk Sung" userId="60562023b6640282" providerId="LiveId" clId="{F0869BF0-EF6F-1F4F-BA0E-7A4FFA255CCB}" dt="2025-07-26T13:55:42.301" v="5234"/>
          <ac:spMkLst>
            <pc:docMk/>
            <pc:sldMk cId="358808347" sldId="5015"/>
            <ac:spMk id="5" creationId="{000769F5-69E3-40CD-FAC8-3DEB04C255C0}"/>
          </ac:spMkLst>
        </pc:spChg>
        <pc:spChg chg="mod">
          <ac:chgData name="Minhyuk Sung" userId="60562023b6640282" providerId="LiveId" clId="{F0869BF0-EF6F-1F4F-BA0E-7A4FFA255CCB}" dt="2025-08-11T21:28:55.003" v="16912" actId="20577"/>
          <ac:spMkLst>
            <pc:docMk/>
            <pc:sldMk cId="358808347" sldId="5015"/>
            <ac:spMk id="6" creationId="{520BBE12-BEF1-508A-93DA-3C4EB2595E33}"/>
          </ac:spMkLst>
        </pc:spChg>
      </pc:sldChg>
      <pc:sldChg chg="addSp delSp modSp mod ord modNotesTx">
        <pc:chgData name="Minhyuk Sung" userId="60562023b6640282" providerId="LiveId" clId="{F0869BF0-EF6F-1F4F-BA0E-7A4FFA255CCB}" dt="2025-08-12T16:02:41.531" v="31834"/>
        <pc:sldMkLst>
          <pc:docMk/>
          <pc:sldMk cId="2105559171" sldId="5016"/>
        </pc:sldMkLst>
        <pc:spChg chg="add mod">
          <ac:chgData name="Minhyuk Sung" userId="60562023b6640282" providerId="LiveId" clId="{F0869BF0-EF6F-1F4F-BA0E-7A4FFA255CCB}" dt="2025-08-12T16:02:41.531" v="31834"/>
          <ac:spMkLst>
            <pc:docMk/>
            <pc:sldMk cId="2105559171" sldId="5016"/>
            <ac:spMk id="2" creationId="{6762EB0F-7CAD-6089-98AE-F3265D0E8DA4}"/>
          </ac:spMkLst>
        </pc:spChg>
        <pc:spChg chg="del mod">
          <ac:chgData name="Minhyuk Sung" userId="60562023b6640282" providerId="LiveId" clId="{F0869BF0-EF6F-1F4F-BA0E-7A4FFA255CCB}" dt="2025-08-12T16:02:37.238" v="31833"/>
          <ac:spMkLst>
            <pc:docMk/>
            <pc:sldMk cId="2105559171" sldId="5016"/>
            <ac:spMk id="4" creationId="{CAE5095D-9402-2831-957C-FCA9AB8A05F5}"/>
          </ac:spMkLst>
        </pc:spChg>
        <pc:spChg chg="mod">
          <ac:chgData name="Minhyuk Sung" userId="60562023b6640282" providerId="LiveId" clId="{F0869BF0-EF6F-1F4F-BA0E-7A4FFA255CCB}" dt="2025-08-12T15:07:55.201" v="30414" actId="20577"/>
          <ac:spMkLst>
            <pc:docMk/>
            <pc:sldMk cId="2105559171" sldId="5016"/>
            <ac:spMk id="5" creationId="{000769F5-69E3-40CD-FAC8-3DEB04C255C0}"/>
          </ac:spMkLst>
        </pc:spChg>
        <pc:spChg chg="mod">
          <ac:chgData name="Minhyuk Sung" userId="60562023b6640282" providerId="LiveId" clId="{F0869BF0-EF6F-1F4F-BA0E-7A4FFA255CCB}" dt="2025-08-11T21:30:33.194" v="17065"/>
          <ac:spMkLst>
            <pc:docMk/>
            <pc:sldMk cId="2105559171" sldId="5016"/>
            <ac:spMk id="6" creationId="{520BBE12-BEF1-508A-93DA-3C4EB2595E33}"/>
          </ac:spMkLst>
        </pc:spChg>
      </pc:sldChg>
      <pc:sldChg chg="addSp delSp modSp mod modNotesTx">
        <pc:chgData name="Minhyuk Sung" userId="60562023b6640282" providerId="LiveId" clId="{F0869BF0-EF6F-1F4F-BA0E-7A4FFA255CCB}" dt="2025-08-12T16:02:41.531" v="31834"/>
        <pc:sldMkLst>
          <pc:docMk/>
          <pc:sldMk cId="2550336262" sldId="5017"/>
        </pc:sldMkLst>
        <pc:spChg chg="mod">
          <ac:chgData name="Minhyuk Sung" userId="60562023b6640282" providerId="LiveId" clId="{F0869BF0-EF6F-1F4F-BA0E-7A4FFA255CCB}" dt="2025-07-26T13:55:42.301" v="5234"/>
          <ac:spMkLst>
            <pc:docMk/>
            <pc:sldMk cId="2550336262" sldId="5017"/>
            <ac:spMk id="2" creationId="{15BEF487-D79F-DD2B-B37A-0524E84E4BD5}"/>
          </ac:spMkLst>
        </pc:spChg>
        <pc:spChg chg="mod">
          <ac:chgData name="Minhyuk Sung" userId="60562023b6640282" providerId="LiveId" clId="{F0869BF0-EF6F-1F4F-BA0E-7A4FFA255CCB}" dt="2025-07-26T13:55:42.301" v="5234"/>
          <ac:spMkLst>
            <pc:docMk/>
            <pc:sldMk cId="2550336262" sldId="5017"/>
            <ac:spMk id="3" creationId="{78BD20A0-E7B3-6200-66BD-1A8F612C3D25}"/>
          </ac:spMkLst>
        </pc:spChg>
        <pc:spChg chg="del mod">
          <ac:chgData name="Minhyuk Sung" userId="60562023b6640282" providerId="LiveId" clId="{F0869BF0-EF6F-1F4F-BA0E-7A4FFA255CCB}" dt="2025-08-12T16:02:37.238" v="31833"/>
          <ac:spMkLst>
            <pc:docMk/>
            <pc:sldMk cId="2550336262" sldId="5017"/>
            <ac:spMk id="4" creationId="{C19CF05E-3BBA-BCC7-7A86-CBD936EE93DC}"/>
          </ac:spMkLst>
        </pc:spChg>
        <pc:spChg chg="add mod">
          <ac:chgData name="Minhyuk Sung" userId="60562023b6640282" providerId="LiveId" clId="{F0869BF0-EF6F-1F4F-BA0E-7A4FFA255CCB}" dt="2025-08-12T16:02:41.531" v="31834"/>
          <ac:spMkLst>
            <pc:docMk/>
            <pc:sldMk cId="2550336262" sldId="5017"/>
            <ac:spMk id="5" creationId="{5AC8CDAF-F5EF-2D4C-AE3A-B205AD261BCF}"/>
          </ac:spMkLst>
        </pc:spChg>
        <pc:spChg chg="add del">
          <ac:chgData name="Minhyuk Sung" userId="60562023b6640282" providerId="LiveId" clId="{F0869BF0-EF6F-1F4F-BA0E-7A4FFA255CCB}" dt="2025-07-26T10:45:17.381" v="1271" actId="22"/>
          <ac:spMkLst>
            <pc:docMk/>
            <pc:sldMk cId="2550336262" sldId="5017"/>
            <ac:spMk id="6" creationId="{30F31F05-8B57-D73C-2152-C4C524A5EC3B}"/>
          </ac:spMkLst>
        </pc:spChg>
        <pc:spChg chg="add mod">
          <ac:chgData name="Minhyuk Sung" userId="60562023b6640282" providerId="LiveId" clId="{F0869BF0-EF6F-1F4F-BA0E-7A4FFA255CCB}" dt="2025-07-26T10:45:37.110" v="1277" actId="167"/>
          <ac:spMkLst>
            <pc:docMk/>
            <pc:sldMk cId="2550336262" sldId="5017"/>
            <ac:spMk id="7" creationId="{E82E7F0C-EA09-9039-F54F-E6E759FFF801}"/>
          </ac:spMkLst>
        </pc:spChg>
      </pc:sldChg>
      <pc:sldChg chg="addSp delSp modSp add mod modNotesTx">
        <pc:chgData name="Minhyuk Sung" userId="60562023b6640282" providerId="LiveId" clId="{F0869BF0-EF6F-1F4F-BA0E-7A4FFA255CCB}" dt="2025-08-12T16:02:41.531" v="31834"/>
        <pc:sldMkLst>
          <pc:docMk/>
          <pc:sldMk cId="3006715931" sldId="5018"/>
        </pc:sldMkLst>
        <pc:spChg chg="add mod">
          <ac:chgData name="Minhyuk Sung" userId="60562023b6640282" providerId="LiveId" clId="{F0869BF0-EF6F-1F4F-BA0E-7A4FFA255CCB}" dt="2025-08-12T16:02:41.531" v="31834"/>
          <ac:spMkLst>
            <pc:docMk/>
            <pc:sldMk cId="3006715931" sldId="5018"/>
            <ac:spMk id="2" creationId="{120DDCA7-08A5-F405-2422-07741E986D4F}"/>
          </ac:spMkLst>
        </pc:spChg>
        <pc:spChg chg="del mod">
          <ac:chgData name="Minhyuk Sung" userId="60562023b6640282" providerId="LiveId" clId="{F0869BF0-EF6F-1F4F-BA0E-7A4FFA255CCB}" dt="2025-08-12T16:02:37.238" v="31833"/>
          <ac:spMkLst>
            <pc:docMk/>
            <pc:sldMk cId="3006715931" sldId="5018"/>
            <ac:spMk id="4" creationId="{CAE5095D-9402-2831-957C-FCA9AB8A05F5}"/>
          </ac:spMkLst>
        </pc:spChg>
        <pc:spChg chg="mod">
          <ac:chgData name="Minhyuk Sung" userId="60562023b6640282" providerId="LiveId" clId="{F0869BF0-EF6F-1F4F-BA0E-7A4FFA255CCB}" dt="2025-07-26T13:55:42.301" v="5234"/>
          <ac:spMkLst>
            <pc:docMk/>
            <pc:sldMk cId="3006715931" sldId="5018"/>
            <ac:spMk id="5" creationId="{000769F5-69E3-40CD-FAC8-3DEB04C255C0}"/>
          </ac:spMkLst>
        </pc:spChg>
        <pc:spChg chg="mod">
          <ac:chgData name="Minhyuk Sung" userId="60562023b6640282" providerId="LiveId" clId="{F0869BF0-EF6F-1F4F-BA0E-7A4FFA255CCB}" dt="2025-08-11T20:54:28.918" v="11172" actId="20577"/>
          <ac:spMkLst>
            <pc:docMk/>
            <pc:sldMk cId="3006715931" sldId="5018"/>
            <ac:spMk id="6" creationId="{520BBE12-BEF1-508A-93DA-3C4EB2595E33}"/>
          </ac:spMkLst>
        </pc:spChg>
      </pc:sldChg>
      <pc:sldChg chg="addSp delSp modSp add mod modAnim modNotesTx">
        <pc:chgData name="Minhyuk Sung" userId="60562023b6640282" providerId="LiveId" clId="{F0869BF0-EF6F-1F4F-BA0E-7A4FFA255CCB}" dt="2025-08-12T16:02:41.531" v="31834"/>
        <pc:sldMkLst>
          <pc:docMk/>
          <pc:sldMk cId="3563791615" sldId="5019"/>
        </pc:sldMkLst>
        <pc:spChg chg="mod">
          <ac:chgData name="Minhyuk Sung" userId="60562023b6640282" providerId="LiveId" clId="{F0869BF0-EF6F-1F4F-BA0E-7A4FFA255CCB}" dt="2025-07-26T13:55:42.301" v="5234"/>
          <ac:spMkLst>
            <pc:docMk/>
            <pc:sldMk cId="3563791615" sldId="5019"/>
            <ac:spMk id="2" creationId="{3449F866-05B8-DE4E-AE6B-23C90956DCA5}"/>
          </ac:spMkLst>
        </pc:spChg>
        <pc:spChg chg="mod">
          <ac:chgData name="Minhyuk Sung" userId="60562023b6640282" providerId="LiveId" clId="{F0869BF0-EF6F-1F4F-BA0E-7A4FFA255CCB}" dt="2025-07-26T13:55:42.301" v="5234"/>
          <ac:spMkLst>
            <pc:docMk/>
            <pc:sldMk cId="3563791615" sldId="5019"/>
            <ac:spMk id="3" creationId="{98B611E5-09CA-F7CD-4D01-2B6EF1774054}"/>
          </ac:spMkLst>
        </pc:spChg>
        <pc:spChg chg="del mod">
          <ac:chgData name="Minhyuk Sung" userId="60562023b6640282" providerId="LiveId" clId="{F0869BF0-EF6F-1F4F-BA0E-7A4FFA255CCB}" dt="2025-08-12T16:02:37.238" v="31833"/>
          <ac:spMkLst>
            <pc:docMk/>
            <pc:sldMk cId="3563791615" sldId="5019"/>
            <ac:spMk id="4" creationId="{DFD1429C-3A4E-D3EF-E3E6-CF7FDD1F684D}"/>
          </ac:spMkLst>
        </pc:spChg>
        <pc:spChg chg="add mod">
          <ac:chgData name="Minhyuk Sung" userId="60562023b6640282" providerId="LiveId" clId="{F0869BF0-EF6F-1F4F-BA0E-7A4FFA255CCB}" dt="2025-07-26T11:19:26.316" v="1835" actId="1076"/>
          <ac:spMkLst>
            <pc:docMk/>
            <pc:sldMk cId="3563791615" sldId="5019"/>
            <ac:spMk id="5" creationId="{6265C58F-CE5A-AE7F-AE67-C937D708C7E1}"/>
          </ac:spMkLst>
        </pc:spChg>
        <pc:spChg chg="add mod">
          <ac:chgData name="Minhyuk Sung" userId="60562023b6640282" providerId="LiveId" clId="{F0869BF0-EF6F-1F4F-BA0E-7A4FFA255CCB}" dt="2025-08-12T16:02:41.531" v="31834"/>
          <ac:spMkLst>
            <pc:docMk/>
            <pc:sldMk cId="3563791615" sldId="5019"/>
            <ac:spMk id="6" creationId="{31338DAB-4B00-5B28-11E3-DA28C1423375}"/>
          </ac:spMkLst>
        </pc:spChg>
      </pc:sldChg>
      <pc:sldChg chg="addSp delSp modSp new mod ord modNotesTx">
        <pc:chgData name="Minhyuk Sung" userId="60562023b6640282" providerId="LiveId" clId="{F0869BF0-EF6F-1F4F-BA0E-7A4FFA255CCB}" dt="2025-08-12T16:02:41.531" v="31834"/>
        <pc:sldMkLst>
          <pc:docMk/>
          <pc:sldMk cId="2760183666" sldId="5020"/>
        </pc:sldMkLst>
        <pc:spChg chg="mod">
          <ac:chgData name="Minhyuk Sung" userId="60562023b6640282" providerId="LiveId" clId="{F0869BF0-EF6F-1F4F-BA0E-7A4FFA255CCB}" dt="2025-07-26T13:55:42.301" v="5234"/>
          <ac:spMkLst>
            <pc:docMk/>
            <pc:sldMk cId="2760183666" sldId="5020"/>
            <ac:spMk id="2" creationId="{0240339A-91D8-09A6-1502-1786D30840E1}"/>
          </ac:spMkLst>
        </pc:spChg>
        <pc:spChg chg="mod">
          <ac:chgData name="Minhyuk Sung" userId="60562023b6640282" providerId="LiveId" clId="{F0869BF0-EF6F-1F4F-BA0E-7A4FFA255CCB}" dt="2025-08-11T21:47:09.753" v="20073" actId="20577"/>
          <ac:spMkLst>
            <pc:docMk/>
            <pc:sldMk cId="2760183666" sldId="5020"/>
            <ac:spMk id="3" creationId="{DD610599-194E-E960-7791-60ED6855389C}"/>
          </ac:spMkLst>
        </pc:spChg>
        <pc:spChg chg="del mod">
          <ac:chgData name="Minhyuk Sung" userId="60562023b6640282" providerId="LiveId" clId="{F0869BF0-EF6F-1F4F-BA0E-7A4FFA255CCB}" dt="2025-08-12T16:02:37.238" v="31833"/>
          <ac:spMkLst>
            <pc:docMk/>
            <pc:sldMk cId="2760183666" sldId="5020"/>
            <ac:spMk id="4" creationId="{659C9C1B-C608-D7B3-81BF-8F75D5F6CD9B}"/>
          </ac:spMkLst>
        </pc:spChg>
        <pc:spChg chg="add mod">
          <ac:chgData name="Minhyuk Sung" userId="60562023b6640282" providerId="LiveId" clId="{F0869BF0-EF6F-1F4F-BA0E-7A4FFA255CCB}" dt="2025-08-12T16:02:41.531" v="31834"/>
          <ac:spMkLst>
            <pc:docMk/>
            <pc:sldMk cId="2760183666" sldId="5020"/>
            <ac:spMk id="5" creationId="{2B50A168-37FE-7B1F-D8C5-E01D6016825B}"/>
          </ac:spMkLst>
        </pc:spChg>
        <pc:spChg chg="add del mod">
          <ac:chgData name="Minhyuk Sung" userId="60562023b6640282" providerId="LiveId" clId="{F0869BF0-EF6F-1F4F-BA0E-7A4FFA255CCB}" dt="2025-07-26T09:47:02.275" v="447" actId="478"/>
          <ac:spMkLst>
            <pc:docMk/>
            <pc:sldMk cId="2760183666" sldId="5020"/>
            <ac:spMk id="5" creationId="{7ECB7399-B3CA-078B-4344-7B16EF80E61B}"/>
          </ac:spMkLst>
        </pc:spChg>
        <pc:spChg chg="add del mod">
          <ac:chgData name="Minhyuk Sung" userId="60562023b6640282" providerId="LiveId" clId="{F0869BF0-EF6F-1F4F-BA0E-7A4FFA255CCB}" dt="2025-07-26T09:47:00.691" v="446" actId="478"/>
          <ac:spMkLst>
            <pc:docMk/>
            <pc:sldMk cId="2760183666" sldId="5020"/>
            <ac:spMk id="6" creationId="{35FF83E6-C0A9-DC81-217F-7C3EC628E2A3}"/>
          </ac:spMkLst>
        </pc:spChg>
        <pc:spChg chg="add mod">
          <ac:chgData name="Minhyuk Sung" userId="60562023b6640282" providerId="LiveId" clId="{F0869BF0-EF6F-1F4F-BA0E-7A4FFA255CCB}" dt="2025-08-11T21:33:02.976" v="17415" actId="1035"/>
          <ac:spMkLst>
            <pc:docMk/>
            <pc:sldMk cId="2760183666" sldId="5020"/>
            <ac:spMk id="7" creationId="{E456CA25-6EB8-25B7-3022-D5765F950235}"/>
          </ac:spMkLst>
        </pc:spChg>
      </pc:sldChg>
      <pc:sldChg chg="addSp delSp modSp new mod modNotesTx">
        <pc:chgData name="Minhyuk Sung" userId="60562023b6640282" providerId="LiveId" clId="{F0869BF0-EF6F-1F4F-BA0E-7A4FFA255CCB}" dt="2025-08-12T16:02:41.531" v="31834"/>
        <pc:sldMkLst>
          <pc:docMk/>
          <pc:sldMk cId="1315832629" sldId="5021"/>
        </pc:sldMkLst>
        <pc:spChg chg="mod">
          <ac:chgData name="Minhyuk Sung" userId="60562023b6640282" providerId="LiveId" clId="{F0869BF0-EF6F-1F4F-BA0E-7A4FFA255CCB}" dt="2025-07-26T13:55:42.301" v="5234"/>
          <ac:spMkLst>
            <pc:docMk/>
            <pc:sldMk cId="1315832629" sldId="5021"/>
            <ac:spMk id="2" creationId="{1005AC00-F730-65FE-A115-9CEC5CEA2C19}"/>
          </ac:spMkLst>
        </pc:spChg>
        <pc:spChg chg="mod">
          <ac:chgData name="Minhyuk Sung" userId="60562023b6640282" providerId="LiveId" clId="{F0869BF0-EF6F-1F4F-BA0E-7A4FFA255CCB}" dt="2025-07-26T13:55:42.301" v="5234"/>
          <ac:spMkLst>
            <pc:docMk/>
            <pc:sldMk cId="1315832629" sldId="5021"/>
            <ac:spMk id="3" creationId="{25D823A3-D234-DB9A-FF96-18A6AB077C84}"/>
          </ac:spMkLst>
        </pc:spChg>
        <pc:spChg chg="del mod">
          <ac:chgData name="Minhyuk Sung" userId="60562023b6640282" providerId="LiveId" clId="{F0869BF0-EF6F-1F4F-BA0E-7A4FFA255CCB}" dt="2025-08-12T16:02:37.238" v="31833"/>
          <ac:spMkLst>
            <pc:docMk/>
            <pc:sldMk cId="1315832629" sldId="5021"/>
            <ac:spMk id="4" creationId="{A945356F-92D0-BF6E-C6AF-3876B91E7333}"/>
          </ac:spMkLst>
        </pc:spChg>
        <pc:spChg chg="add mod">
          <ac:chgData name="Minhyuk Sung" userId="60562023b6640282" providerId="LiveId" clId="{F0869BF0-EF6F-1F4F-BA0E-7A4FFA255CCB}" dt="2025-08-12T16:02:41.531" v="31834"/>
          <ac:spMkLst>
            <pc:docMk/>
            <pc:sldMk cId="1315832629" sldId="5021"/>
            <ac:spMk id="5" creationId="{4FA6EC04-E5E1-98A8-7E71-8587D55502E3}"/>
          </ac:spMkLst>
        </pc:spChg>
        <pc:spChg chg="add del mod">
          <ac:chgData name="Minhyuk Sung" userId="60562023b6640282" providerId="LiveId" clId="{F0869BF0-EF6F-1F4F-BA0E-7A4FFA255CCB}" dt="2025-07-26T10:02:02.091" v="743" actId="478"/>
          <ac:spMkLst>
            <pc:docMk/>
            <pc:sldMk cId="1315832629" sldId="5021"/>
            <ac:spMk id="5" creationId="{78D60D3B-4E59-FE92-921E-87FD0795519E}"/>
          </ac:spMkLst>
        </pc:spChg>
        <pc:spChg chg="add del mod">
          <ac:chgData name="Minhyuk Sung" userId="60562023b6640282" providerId="LiveId" clId="{F0869BF0-EF6F-1F4F-BA0E-7A4FFA255CCB}" dt="2025-07-26T10:01:59.625" v="742" actId="478"/>
          <ac:spMkLst>
            <pc:docMk/>
            <pc:sldMk cId="1315832629" sldId="5021"/>
            <ac:spMk id="6" creationId="{43B9B767-9469-88C5-5DC4-188E34D53E79}"/>
          </ac:spMkLst>
        </pc:spChg>
      </pc:sldChg>
      <pc:sldChg chg="addSp delSp modSp new mod modNotesTx">
        <pc:chgData name="Minhyuk Sung" userId="60562023b6640282" providerId="LiveId" clId="{F0869BF0-EF6F-1F4F-BA0E-7A4FFA255CCB}" dt="2025-08-12T16:02:41.531" v="31834"/>
        <pc:sldMkLst>
          <pc:docMk/>
          <pc:sldMk cId="3799410929" sldId="5022"/>
        </pc:sldMkLst>
        <pc:spChg chg="mod">
          <ac:chgData name="Minhyuk Sung" userId="60562023b6640282" providerId="LiveId" clId="{F0869BF0-EF6F-1F4F-BA0E-7A4FFA255CCB}" dt="2025-08-12T15:10:29.732" v="30444" actId="20577"/>
          <ac:spMkLst>
            <pc:docMk/>
            <pc:sldMk cId="3799410929" sldId="5022"/>
            <ac:spMk id="2" creationId="{C6CF893D-2963-BFF3-155D-EC79C0769150}"/>
          </ac:spMkLst>
        </pc:spChg>
        <pc:spChg chg="mod">
          <ac:chgData name="Minhyuk Sung" userId="60562023b6640282" providerId="LiveId" clId="{F0869BF0-EF6F-1F4F-BA0E-7A4FFA255CCB}" dt="2025-07-26T13:55:42.301" v="5234"/>
          <ac:spMkLst>
            <pc:docMk/>
            <pc:sldMk cId="3799410929" sldId="5022"/>
            <ac:spMk id="3" creationId="{71223AEA-59C2-3A28-8EDB-504EEB68DA47}"/>
          </ac:spMkLst>
        </pc:spChg>
        <pc:spChg chg="del mod">
          <ac:chgData name="Minhyuk Sung" userId="60562023b6640282" providerId="LiveId" clId="{F0869BF0-EF6F-1F4F-BA0E-7A4FFA255CCB}" dt="2025-08-12T16:02:37.238" v="31833"/>
          <ac:spMkLst>
            <pc:docMk/>
            <pc:sldMk cId="3799410929" sldId="5022"/>
            <ac:spMk id="4" creationId="{70DAF728-482D-E2D9-4CF1-8BD0CD76BCAF}"/>
          </ac:spMkLst>
        </pc:spChg>
        <pc:spChg chg="add mod">
          <ac:chgData name="Minhyuk Sung" userId="60562023b6640282" providerId="LiveId" clId="{F0869BF0-EF6F-1F4F-BA0E-7A4FFA255CCB}" dt="2025-07-26T10:18:33.324" v="1043"/>
          <ac:spMkLst>
            <pc:docMk/>
            <pc:sldMk cId="3799410929" sldId="5022"/>
            <ac:spMk id="5" creationId="{73758A1C-D6C1-E398-28CF-5BC8BA7CFC38}"/>
          </ac:spMkLst>
        </pc:spChg>
        <pc:spChg chg="add mod">
          <ac:chgData name="Minhyuk Sung" userId="60562023b6640282" providerId="LiveId" clId="{F0869BF0-EF6F-1F4F-BA0E-7A4FFA255CCB}" dt="2025-07-26T10:59:19.492" v="1443" actId="1035"/>
          <ac:spMkLst>
            <pc:docMk/>
            <pc:sldMk cId="3799410929" sldId="5022"/>
            <ac:spMk id="6" creationId="{8B3FFF25-FCC5-F1D2-75EB-4587CAFDE742}"/>
          </ac:spMkLst>
        </pc:spChg>
        <pc:spChg chg="add mod">
          <ac:chgData name="Minhyuk Sung" userId="60562023b6640282" providerId="LiveId" clId="{F0869BF0-EF6F-1F4F-BA0E-7A4FFA255CCB}" dt="2025-08-12T16:02:41.531" v="31834"/>
          <ac:spMkLst>
            <pc:docMk/>
            <pc:sldMk cId="3799410929" sldId="5022"/>
            <ac:spMk id="7" creationId="{BD590007-38DC-3B56-87D9-266A89B8CED3}"/>
          </ac:spMkLst>
        </pc:spChg>
      </pc:sldChg>
      <pc:sldChg chg="addSp delSp modSp add mod modNotesTx">
        <pc:chgData name="Minhyuk Sung" userId="60562023b6640282" providerId="LiveId" clId="{F0869BF0-EF6F-1F4F-BA0E-7A4FFA255CCB}" dt="2025-08-12T16:02:41.531" v="31834"/>
        <pc:sldMkLst>
          <pc:docMk/>
          <pc:sldMk cId="3851690648" sldId="5023"/>
        </pc:sldMkLst>
        <pc:spChg chg="mod">
          <ac:chgData name="Minhyuk Sung" userId="60562023b6640282" providerId="LiveId" clId="{F0869BF0-EF6F-1F4F-BA0E-7A4FFA255CCB}" dt="2025-07-26T13:55:42.301" v="5234"/>
          <ac:spMkLst>
            <pc:docMk/>
            <pc:sldMk cId="3851690648" sldId="5023"/>
            <ac:spMk id="2" creationId="{38B70998-2915-226B-8BE3-078E6BAB5BE2}"/>
          </ac:spMkLst>
        </pc:spChg>
        <pc:spChg chg="mod">
          <ac:chgData name="Minhyuk Sung" userId="60562023b6640282" providerId="LiveId" clId="{F0869BF0-EF6F-1F4F-BA0E-7A4FFA255CCB}" dt="2025-08-11T21:42:52.045" v="19268" actId="20577"/>
          <ac:spMkLst>
            <pc:docMk/>
            <pc:sldMk cId="3851690648" sldId="5023"/>
            <ac:spMk id="3" creationId="{990A4657-2A13-23B2-C03A-DE152147F5F8}"/>
          </ac:spMkLst>
        </pc:spChg>
        <pc:spChg chg="del mod">
          <ac:chgData name="Minhyuk Sung" userId="60562023b6640282" providerId="LiveId" clId="{F0869BF0-EF6F-1F4F-BA0E-7A4FFA255CCB}" dt="2025-08-12T16:02:37.238" v="31833"/>
          <ac:spMkLst>
            <pc:docMk/>
            <pc:sldMk cId="3851690648" sldId="5023"/>
            <ac:spMk id="4" creationId="{181DF847-AABA-8A3D-FFFC-9DB7676C4845}"/>
          </ac:spMkLst>
        </pc:spChg>
        <pc:spChg chg="add mod">
          <ac:chgData name="Minhyuk Sung" userId="60562023b6640282" providerId="LiveId" clId="{F0869BF0-EF6F-1F4F-BA0E-7A4FFA255CCB}" dt="2025-08-12T16:02:41.531" v="31834"/>
          <ac:spMkLst>
            <pc:docMk/>
            <pc:sldMk cId="3851690648" sldId="5023"/>
            <ac:spMk id="5" creationId="{62F853AF-ACDE-EE4D-0E28-33F642A3C7BE}"/>
          </ac:spMkLst>
        </pc:spChg>
      </pc:sldChg>
      <pc:sldChg chg="addSp delSp modSp add mod modNotesTx">
        <pc:chgData name="Minhyuk Sung" userId="60562023b6640282" providerId="LiveId" clId="{F0869BF0-EF6F-1F4F-BA0E-7A4FFA255CCB}" dt="2025-08-12T16:02:41.531" v="31834"/>
        <pc:sldMkLst>
          <pc:docMk/>
          <pc:sldMk cId="3380881778" sldId="5024"/>
        </pc:sldMkLst>
        <pc:spChg chg="mod">
          <ac:chgData name="Minhyuk Sung" userId="60562023b6640282" providerId="LiveId" clId="{F0869BF0-EF6F-1F4F-BA0E-7A4FFA255CCB}" dt="2025-07-26T13:55:42.301" v="5234"/>
          <ac:spMkLst>
            <pc:docMk/>
            <pc:sldMk cId="3380881778" sldId="5024"/>
            <ac:spMk id="2" creationId="{15BEF487-D79F-DD2B-B37A-0524E84E4BD5}"/>
          </ac:spMkLst>
        </pc:spChg>
        <pc:spChg chg="mod">
          <ac:chgData name="Minhyuk Sung" userId="60562023b6640282" providerId="LiveId" clId="{F0869BF0-EF6F-1F4F-BA0E-7A4FFA255CCB}" dt="2025-07-26T13:55:42.301" v="5234"/>
          <ac:spMkLst>
            <pc:docMk/>
            <pc:sldMk cId="3380881778" sldId="5024"/>
            <ac:spMk id="3" creationId="{78BD20A0-E7B3-6200-66BD-1A8F612C3D25}"/>
          </ac:spMkLst>
        </pc:spChg>
        <pc:spChg chg="del mod">
          <ac:chgData name="Minhyuk Sung" userId="60562023b6640282" providerId="LiveId" clId="{F0869BF0-EF6F-1F4F-BA0E-7A4FFA255CCB}" dt="2025-08-12T16:02:37.238" v="31833"/>
          <ac:spMkLst>
            <pc:docMk/>
            <pc:sldMk cId="3380881778" sldId="5024"/>
            <ac:spMk id="4" creationId="{C19CF05E-3BBA-BCC7-7A86-CBD936EE93DC}"/>
          </ac:spMkLst>
        </pc:spChg>
        <pc:spChg chg="add mod">
          <ac:chgData name="Minhyuk Sung" userId="60562023b6640282" providerId="LiveId" clId="{F0869BF0-EF6F-1F4F-BA0E-7A4FFA255CCB}" dt="2025-08-12T16:02:41.531" v="31834"/>
          <ac:spMkLst>
            <pc:docMk/>
            <pc:sldMk cId="3380881778" sldId="5024"/>
            <ac:spMk id="5" creationId="{233AD851-AA1A-A024-09EC-570AF37D301B}"/>
          </ac:spMkLst>
        </pc:spChg>
        <pc:spChg chg="del">
          <ac:chgData name="Minhyuk Sung" userId="60562023b6640282" providerId="LiveId" clId="{F0869BF0-EF6F-1F4F-BA0E-7A4FFA255CCB}" dt="2025-07-26T10:48:01.137" v="1374" actId="478"/>
          <ac:spMkLst>
            <pc:docMk/>
            <pc:sldMk cId="3380881778" sldId="5024"/>
            <ac:spMk id="7" creationId="{E82E7F0C-EA09-9039-F54F-E6E759FFF801}"/>
          </ac:spMkLst>
        </pc:spChg>
        <pc:picChg chg="add del mod">
          <ac:chgData name="Minhyuk Sung" userId="60562023b6640282" providerId="LiveId" clId="{F0869BF0-EF6F-1F4F-BA0E-7A4FFA255CCB}" dt="2025-07-26T11:09:44.162" v="1598" actId="478"/>
          <ac:picMkLst>
            <pc:docMk/>
            <pc:sldMk cId="3380881778" sldId="5024"/>
            <ac:picMk id="5" creationId="{C79E0898-A315-3E41-AC61-931D2976A2ED}"/>
          </ac:picMkLst>
        </pc:picChg>
        <pc:picChg chg="add mod">
          <ac:chgData name="Minhyuk Sung" userId="60562023b6640282" providerId="LiveId" clId="{F0869BF0-EF6F-1F4F-BA0E-7A4FFA255CCB}" dt="2025-07-26T12:28:22.420" v="3204" actId="1076"/>
          <ac:picMkLst>
            <pc:docMk/>
            <pc:sldMk cId="3380881778" sldId="5024"/>
            <ac:picMk id="6" creationId="{43F4939A-ED50-0643-2EFD-4301AC545835}"/>
          </ac:picMkLst>
        </pc:picChg>
      </pc:sldChg>
      <pc:sldChg chg="addSp delSp modSp add mod modNotesTx">
        <pc:chgData name="Minhyuk Sung" userId="60562023b6640282" providerId="LiveId" clId="{F0869BF0-EF6F-1F4F-BA0E-7A4FFA255CCB}" dt="2025-08-12T16:02:41.531" v="31834"/>
        <pc:sldMkLst>
          <pc:docMk/>
          <pc:sldMk cId="2869802411" sldId="5025"/>
        </pc:sldMkLst>
        <pc:spChg chg="mod">
          <ac:chgData name="Minhyuk Sung" userId="60562023b6640282" providerId="LiveId" clId="{F0869BF0-EF6F-1F4F-BA0E-7A4FFA255CCB}" dt="2025-07-26T13:55:42.301" v="5234"/>
          <ac:spMkLst>
            <pc:docMk/>
            <pc:sldMk cId="2869802411" sldId="5025"/>
            <ac:spMk id="2" creationId="{15BEF487-D79F-DD2B-B37A-0524E84E4BD5}"/>
          </ac:spMkLst>
        </pc:spChg>
        <pc:spChg chg="mod">
          <ac:chgData name="Minhyuk Sung" userId="60562023b6640282" providerId="LiveId" clId="{F0869BF0-EF6F-1F4F-BA0E-7A4FFA255CCB}" dt="2025-07-26T13:55:42.301" v="5234"/>
          <ac:spMkLst>
            <pc:docMk/>
            <pc:sldMk cId="2869802411" sldId="5025"/>
            <ac:spMk id="3" creationId="{78BD20A0-E7B3-6200-66BD-1A8F612C3D25}"/>
          </ac:spMkLst>
        </pc:spChg>
        <pc:spChg chg="del mod">
          <ac:chgData name="Minhyuk Sung" userId="60562023b6640282" providerId="LiveId" clId="{F0869BF0-EF6F-1F4F-BA0E-7A4FFA255CCB}" dt="2025-08-12T16:02:37.238" v="31833"/>
          <ac:spMkLst>
            <pc:docMk/>
            <pc:sldMk cId="2869802411" sldId="5025"/>
            <ac:spMk id="4" creationId="{C19CF05E-3BBA-BCC7-7A86-CBD936EE93DC}"/>
          </ac:spMkLst>
        </pc:spChg>
        <pc:spChg chg="add mod">
          <ac:chgData name="Minhyuk Sung" userId="60562023b6640282" providerId="LiveId" clId="{F0869BF0-EF6F-1F4F-BA0E-7A4FFA255CCB}" dt="2025-08-12T16:02:41.531" v="31834"/>
          <ac:spMkLst>
            <pc:docMk/>
            <pc:sldMk cId="2869802411" sldId="5025"/>
            <ac:spMk id="5" creationId="{C3C3D1AB-4EC7-6051-1C39-C03B4B82D924}"/>
          </ac:spMkLst>
        </pc:spChg>
        <pc:spChg chg="del">
          <ac:chgData name="Minhyuk Sung" userId="60562023b6640282" providerId="LiveId" clId="{F0869BF0-EF6F-1F4F-BA0E-7A4FFA255CCB}" dt="2025-07-26T12:24:48.412" v="3109" actId="478"/>
          <ac:spMkLst>
            <pc:docMk/>
            <pc:sldMk cId="2869802411" sldId="5025"/>
            <ac:spMk id="7" creationId="{E82E7F0C-EA09-9039-F54F-E6E759FFF801}"/>
          </ac:spMkLst>
        </pc:spChg>
      </pc:sldChg>
      <pc:sldChg chg="addSp delSp modSp add mod modNotesTx">
        <pc:chgData name="Minhyuk Sung" userId="60562023b6640282" providerId="LiveId" clId="{F0869BF0-EF6F-1F4F-BA0E-7A4FFA255CCB}" dt="2025-08-12T16:02:41.531" v="31834"/>
        <pc:sldMkLst>
          <pc:docMk/>
          <pc:sldMk cId="1200077164" sldId="5026"/>
        </pc:sldMkLst>
        <pc:spChg chg="mod">
          <ac:chgData name="Minhyuk Sung" userId="60562023b6640282" providerId="LiveId" clId="{F0869BF0-EF6F-1F4F-BA0E-7A4FFA255CCB}" dt="2025-07-26T13:55:42.301" v="5234"/>
          <ac:spMkLst>
            <pc:docMk/>
            <pc:sldMk cId="1200077164" sldId="5026"/>
            <ac:spMk id="2" creationId="{15BEF487-D79F-DD2B-B37A-0524E84E4BD5}"/>
          </ac:spMkLst>
        </pc:spChg>
        <pc:spChg chg="mod">
          <ac:chgData name="Minhyuk Sung" userId="60562023b6640282" providerId="LiveId" clId="{F0869BF0-EF6F-1F4F-BA0E-7A4FFA255CCB}" dt="2025-07-26T13:55:42.301" v="5234"/>
          <ac:spMkLst>
            <pc:docMk/>
            <pc:sldMk cId="1200077164" sldId="5026"/>
            <ac:spMk id="3" creationId="{78BD20A0-E7B3-6200-66BD-1A8F612C3D25}"/>
          </ac:spMkLst>
        </pc:spChg>
        <pc:spChg chg="del mod">
          <ac:chgData name="Minhyuk Sung" userId="60562023b6640282" providerId="LiveId" clId="{F0869BF0-EF6F-1F4F-BA0E-7A4FFA255CCB}" dt="2025-08-12T16:02:37.238" v="31833"/>
          <ac:spMkLst>
            <pc:docMk/>
            <pc:sldMk cId="1200077164" sldId="5026"/>
            <ac:spMk id="4" creationId="{C19CF05E-3BBA-BCC7-7A86-CBD936EE93DC}"/>
          </ac:spMkLst>
        </pc:spChg>
        <pc:spChg chg="add mod">
          <ac:chgData name="Minhyuk Sung" userId="60562023b6640282" providerId="LiveId" clId="{F0869BF0-EF6F-1F4F-BA0E-7A4FFA255CCB}" dt="2025-08-12T16:02:41.531" v="31834"/>
          <ac:spMkLst>
            <pc:docMk/>
            <pc:sldMk cId="1200077164" sldId="5026"/>
            <ac:spMk id="6" creationId="{F357193A-132A-35EC-0F69-3F3F91C7127B}"/>
          </ac:spMkLst>
        </pc:spChg>
        <pc:picChg chg="mod">
          <ac:chgData name="Minhyuk Sung" userId="60562023b6640282" providerId="LiveId" clId="{F0869BF0-EF6F-1F4F-BA0E-7A4FFA255CCB}" dt="2025-07-26T12:28:25.503" v="3205" actId="1076"/>
          <ac:picMkLst>
            <pc:docMk/>
            <pc:sldMk cId="1200077164" sldId="5026"/>
            <ac:picMk id="5" creationId="{C79E0898-A315-3E41-AC61-931D2976A2ED}"/>
          </ac:picMkLst>
        </pc:picChg>
        <pc:picChg chg="del mod">
          <ac:chgData name="Minhyuk Sung" userId="60562023b6640282" providerId="LiveId" clId="{F0869BF0-EF6F-1F4F-BA0E-7A4FFA255CCB}" dt="2025-07-26T11:09:41.048" v="1597" actId="478"/>
          <ac:picMkLst>
            <pc:docMk/>
            <pc:sldMk cId="1200077164" sldId="5026"/>
            <ac:picMk id="6" creationId="{43F4939A-ED50-0643-2EFD-4301AC545835}"/>
          </ac:picMkLst>
        </pc:picChg>
        <pc:picChg chg="add del mod">
          <ac:chgData name="Minhyuk Sung" userId="60562023b6640282" providerId="LiveId" clId="{F0869BF0-EF6F-1F4F-BA0E-7A4FFA255CCB}" dt="2025-07-26T12:25:14.970" v="3116" actId="478"/>
          <ac:picMkLst>
            <pc:docMk/>
            <pc:sldMk cId="1200077164" sldId="5026"/>
            <ac:picMk id="7" creationId="{EBA69667-317B-6E6D-B92E-90F4BFA35AB4}"/>
          </ac:picMkLst>
        </pc:picChg>
      </pc:sldChg>
      <pc:sldChg chg="modSp new del mod">
        <pc:chgData name="Minhyuk Sung" userId="60562023b6640282" providerId="LiveId" clId="{F0869BF0-EF6F-1F4F-BA0E-7A4FFA255CCB}" dt="2025-07-26T11:43:51.595" v="2386" actId="2696"/>
        <pc:sldMkLst>
          <pc:docMk/>
          <pc:sldMk cId="744953370" sldId="5027"/>
        </pc:sldMkLst>
        <pc:spChg chg="mod">
          <ac:chgData name="Minhyuk Sung" userId="60562023b6640282" providerId="LiveId" clId="{F0869BF0-EF6F-1F4F-BA0E-7A4FFA255CCB}" dt="2025-07-26T11:10:59.436" v="1605"/>
          <ac:spMkLst>
            <pc:docMk/>
            <pc:sldMk cId="744953370" sldId="5027"/>
            <ac:spMk id="2" creationId="{5EA30A50-D593-3D13-4395-83F61878AABF}"/>
          </ac:spMkLst>
        </pc:spChg>
        <pc:spChg chg="mod">
          <ac:chgData name="Minhyuk Sung" userId="60562023b6640282" providerId="LiveId" clId="{F0869BF0-EF6F-1F4F-BA0E-7A4FFA255CCB}" dt="2025-07-26T11:39:14.956" v="2335" actId="20577"/>
          <ac:spMkLst>
            <pc:docMk/>
            <pc:sldMk cId="744953370" sldId="5027"/>
            <ac:spMk id="3" creationId="{C9F3514E-D49F-34F8-A6AE-DF41ADC49F22}"/>
          </ac:spMkLst>
        </pc:spChg>
      </pc:sldChg>
      <pc:sldChg chg="addSp delSp modSp add modAnim modNotesTx">
        <pc:chgData name="Minhyuk Sung" userId="60562023b6640282" providerId="LiveId" clId="{F0869BF0-EF6F-1F4F-BA0E-7A4FFA255CCB}" dt="2025-08-12T16:02:41.531" v="31834"/>
        <pc:sldMkLst>
          <pc:docMk/>
          <pc:sldMk cId="4147724446" sldId="5027"/>
        </pc:sldMkLst>
        <pc:spChg chg="mod">
          <ac:chgData name="Minhyuk Sung" userId="60562023b6640282" providerId="LiveId" clId="{F0869BF0-EF6F-1F4F-BA0E-7A4FFA255CCB}" dt="2025-07-26T13:55:42.301" v="5234"/>
          <ac:spMkLst>
            <pc:docMk/>
            <pc:sldMk cId="4147724446" sldId="5027"/>
            <ac:spMk id="2" creationId="{5EA30A50-D593-3D13-4395-83F61878AABF}"/>
          </ac:spMkLst>
        </pc:spChg>
        <pc:spChg chg="mod">
          <ac:chgData name="Minhyuk Sung" userId="60562023b6640282" providerId="LiveId" clId="{F0869BF0-EF6F-1F4F-BA0E-7A4FFA255CCB}" dt="2025-07-26T13:55:42.301" v="5234"/>
          <ac:spMkLst>
            <pc:docMk/>
            <pc:sldMk cId="4147724446" sldId="5027"/>
            <ac:spMk id="3" creationId="{C9F3514E-D49F-34F8-A6AE-DF41ADC49F22}"/>
          </ac:spMkLst>
        </pc:spChg>
        <pc:spChg chg="del mod">
          <ac:chgData name="Minhyuk Sung" userId="60562023b6640282" providerId="LiveId" clId="{F0869BF0-EF6F-1F4F-BA0E-7A4FFA255CCB}" dt="2025-08-12T16:02:37.238" v="31833"/>
          <ac:spMkLst>
            <pc:docMk/>
            <pc:sldMk cId="4147724446" sldId="5027"/>
            <ac:spMk id="4" creationId="{81407F7B-FD71-171A-7D70-D24B513870D3}"/>
          </ac:spMkLst>
        </pc:spChg>
        <pc:spChg chg="add mod">
          <ac:chgData name="Minhyuk Sung" userId="60562023b6640282" providerId="LiveId" clId="{F0869BF0-EF6F-1F4F-BA0E-7A4FFA255CCB}" dt="2025-08-12T16:02:41.531" v="31834"/>
          <ac:spMkLst>
            <pc:docMk/>
            <pc:sldMk cId="4147724446" sldId="5027"/>
            <ac:spMk id="5" creationId="{B7503A42-66AF-66D4-9211-C86442E038C1}"/>
          </ac:spMkLst>
        </pc:spChg>
      </pc:sldChg>
      <pc:sldChg chg="add del">
        <pc:chgData name="Minhyuk Sung" userId="60562023b6640282" providerId="LiveId" clId="{F0869BF0-EF6F-1F4F-BA0E-7A4FFA255CCB}" dt="2025-07-26T12:16:06.633" v="2656"/>
        <pc:sldMkLst>
          <pc:docMk/>
          <pc:sldMk cId="1253317995" sldId="5028"/>
        </pc:sldMkLst>
      </pc:sldChg>
      <pc:sldChg chg="addSp delSp modSp add mod modAnim modNotesTx">
        <pc:chgData name="Minhyuk Sung" userId="60562023b6640282" providerId="LiveId" clId="{F0869BF0-EF6F-1F4F-BA0E-7A4FFA255CCB}" dt="2025-08-12T16:02:41.531" v="31834"/>
        <pc:sldMkLst>
          <pc:docMk/>
          <pc:sldMk cId="3408411408" sldId="5028"/>
        </pc:sldMkLst>
        <pc:spChg chg="add mod">
          <ac:chgData name="Minhyuk Sung" userId="60562023b6640282" providerId="LiveId" clId="{F0869BF0-EF6F-1F4F-BA0E-7A4FFA255CCB}" dt="2025-08-12T16:02:41.531" v="31834"/>
          <ac:spMkLst>
            <pc:docMk/>
            <pc:sldMk cId="3408411408" sldId="5028"/>
            <ac:spMk id="2" creationId="{293C4D8A-43F3-3E96-209E-3D402883F5BC}"/>
          </ac:spMkLst>
        </pc:spChg>
        <pc:spChg chg="del mod">
          <ac:chgData name="Minhyuk Sung" userId="60562023b6640282" providerId="LiveId" clId="{F0869BF0-EF6F-1F4F-BA0E-7A4FFA255CCB}" dt="2025-08-12T16:02:37.238" v="31833"/>
          <ac:spMkLst>
            <pc:docMk/>
            <pc:sldMk cId="3408411408" sldId="5028"/>
            <ac:spMk id="4" creationId="{16B0B0DD-2232-BD95-7CDF-2C8216D00040}"/>
          </ac:spMkLst>
        </pc:spChg>
        <pc:spChg chg="mod">
          <ac:chgData name="Minhyuk Sung" userId="60562023b6640282" providerId="LiveId" clId="{F0869BF0-EF6F-1F4F-BA0E-7A4FFA255CCB}" dt="2025-07-26T13:55:42.301" v="5234"/>
          <ac:spMkLst>
            <pc:docMk/>
            <pc:sldMk cId="3408411408" sldId="5028"/>
            <ac:spMk id="5" creationId="{01F35440-FF47-4874-0DF1-3001D7F5BF2A}"/>
          </ac:spMkLst>
        </pc:spChg>
        <pc:spChg chg="mod">
          <ac:chgData name="Minhyuk Sung" userId="60562023b6640282" providerId="LiveId" clId="{F0869BF0-EF6F-1F4F-BA0E-7A4FFA255CCB}" dt="2025-07-26T13:55:42.301" v="5234"/>
          <ac:spMkLst>
            <pc:docMk/>
            <pc:sldMk cId="3408411408" sldId="5028"/>
            <ac:spMk id="6" creationId="{62419FF9-3B54-DFAE-0F65-7CD751F11C6D}"/>
          </ac:spMkLst>
        </pc:spChg>
      </pc:sldChg>
      <pc:sldChg chg="modSp new del mod">
        <pc:chgData name="Minhyuk Sung" userId="60562023b6640282" providerId="LiveId" clId="{F0869BF0-EF6F-1F4F-BA0E-7A4FFA255CCB}" dt="2025-07-26T12:35:26.752" v="3394" actId="2696"/>
        <pc:sldMkLst>
          <pc:docMk/>
          <pc:sldMk cId="3224571056" sldId="5029"/>
        </pc:sldMkLst>
        <pc:spChg chg="mod">
          <ac:chgData name="Minhyuk Sung" userId="60562023b6640282" providerId="LiveId" clId="{F0869BF0-EF6F-1F4F-BA0E-7A4FFA255CCB}" dt="2025-07-26T12:34:04.513" v="3372"/>
          <ac:spMkLst>
            <pc:docMk/>
            <pc:sldMk cId="3224571056" sldId="5029"/>
            <ac:spMk id="3" creationId="{3708AAE2-AA50-524C-D8A3-0C6EC14F9A60}"/>
          </ac:spMkLst>
        </pc:spChg>
      </pc:sldChg>
      <pc:sldChg chg="addSp delSp modSp add mod modAnim modNotesTx">
        <pc:chgData name="Minhyuk Sung" userId="60562023b6640282" providerId="LiveId" clId="{F0869BF0-EF6F-1F4F-BA0E-7A4FFA255CCB}" dt="2025-08-12T16:02:41.531" v="31834"/>
        <pc:sldMkLst>
          <pc:docMk/>
          <pc:sldMk cId="1886829287" sldId="5030"/>
        </pc:sldMkLst>
        <pc:spChg chg="mod">
          <ac:chgData name="Minhyuk Sung" userId="60562023b6640282" providerId="LiveId" clId="{F0869BF0-EF6F-1F4F-BA0E-7A4FFA255CCB}" dt="2025-07-26T13:55:42.301" v="5234"/>
          <ac:spMkLst>
            <pc:docMk/>
            <pc:sldMk cId="1886829287" sldId="5030"/>
            <ac:spMk id="2" creationId="{981BE6B1-F1C7-CEF5-69ED-C688DEC9C0A6}"/>
          </ac:spMkLst>
        </pc:spChg>
        <pc:spChg chg="mod">
          <ac:chgData name="Minhyuk Sung" userId="60562023b6640282" providerId="LiveId" clId="{F0869BF0-EF6F-1F4F-BA0E-7A4FFA255CCB}" dt="2025-08-12T15:16:39.794" v="30482" actId="20577"/>
          <ac:spMkLst>
            <pc:docMk/>
            <pc:sldMk cId="1886829287" sldId="5030"/>
            <ac:spMk id="3" creationId="{1FFE0DC2-F147-C4EE-EFA2-12B43F00603F}"/>
          </ac:spMkLst>
        </pc:spChg>
        <pc:spChg chg="del mod">
          <ac:chgData name="Minhyuk Sung" userId="60562023b6640282" providerId="LiveId" clId="{F0869BF0-EF6F-1F4F-BA0E-7A4FFA255CCB}" dt="2025-08-12T16:02:37.238" v="31833"/>
          <ac:spMkLst>
            <pc:docMk/>
            <pc:sldMk cId="1886829287" sldId="5030"/>
            <ac:spMk id="4" creationId="{63BEA7CF-1DBE-590D-A7D2-230142020E94}"/>
          </ac:spMkLst>
        </pc:spChg>
        <pc:spChg chg="del">
          <ac:chgData name="Minhyuk Sung" userId="60562023b6640282" providerId="LiveId" clId="{F0869BF0-EF6F-1F4F-BA0E-7A4FFA255CCB}" dt="2025-07-26T12:29:58.219" v="3231" actId="478"/>
          <ac:spMkLst>
            <pc:docMk/>
            <pc:sldMk cId="1886829287" sldId="5030"/>
            <ac:spMk id="5" creationId="{209D82AE-0C08-519E-93B9-71089F6D1E83}"/>
          </ac:spMkLst>
        </pc:spChg>
        <pc:spChg chg="add mod">
          <ac:chgData name="Minhyuk Sung" userId="60562023b6640282" providerId="LiveId" clId="{F0869BF0-EF6F-1F4F-BA0E-7A4FFA255CCB}" dt="2025-08-12T16:02:41.531" v="31834"/>
          <ac:spMkLst>
            <pc:docMk/>
            <pc:sldMk cId="1886829287" sldId="5030"/>
            <ac:spMk id="5" creationId="{7294CD4D-743F-1114-F789-2A6184E8BCA7}"/>
          </ac:spMkLst>
        </pc:spChg>
      </pc:sldChg>
      <pc:sldChg chg="addSp delSp modSp add mod ord modAnim modNotesTx">
        <pc:chgData name="Minhyuk Sung" userId="60562023b6640282" providerId="LiveId" clId="{F0869BF0-EF6F-1F4F-BA0E-7A4FFA255CCB}" dt="2025-08-12T16:02:41.531" v="31834"/>
        <pc:sldMkLst>
          <pc:docMk/>
          <pc:sldMk cId="4166120343" sldId="5031"/>
        </pc:sldMkLst>
        <pc:spChg chg="mod">
          <ac:chgData name="Minhyuk Sung" userId="60562023b6640282" providerId="LiveId" clId="{F0869BF0-EF6F-1F4F-BA0E-7A4FFA255CCB}" dt="2025-07-26T13:55:42.301" v="5234"/>
          <ac:spMkLst>
            <pc:docMk/>
            <pc:sldMk cId="4166120343" sldId="5031"/>
            <ac:spMk id="2" creationId="{981BE6B1-F1C7-CEF5-69ED-C688DEC9C0A6}"/>
          </ac:spMkLst>
        </pc:spChg>
        <pc:spChg chg="mod">
          <ac:chgData name="Minhyuk Sung" userId="60562023b6640282" providerId="LiveId" clId="{F0869BF0-EF6F-1F4F-BA0E-7A4FFA255CCB}" dt="2025-08-11T22:07:49.012" v="23259" actId="20577"/>
          <ac:spMkLst>
            <pc:docMk/>
            <pc:sldMk cId="4166120343" sldId="5031"/>
            <ac:spMk id="3" creationId="{1FFE0DC2-F147-C4EE-EFA2-12B43F00603F}"/>
          </ac:spMkLst>
        </pc:spChg>
        <pc:spChg chg="del mod">
          <ac:chgData name="Minhyuk Sung" userId="60562023b6640282" providerId="LiveId" clId="{F0869BF0-EF6F-1F4F-BA0E-7A4FFA255CCB}" dt="2025-08-12T16:02:37.238" v="31833"/>
          <ac:spMkLst>
            <pc:docMk/>
            <pc:sldMk cId="4166120343" sldId="5031"/>
            <ac:spMk id="4" creationId="{63BEA7CF-1DBE-590D-A7D2-230142020E94}"/>
          </ac:spMkLst>
        </pc:spChg>
        <pc:spChg chg="add mod">
          <ac:chgData name="Minhyuk Sung" userId="60562023b6640282" providerId="LiveId" clId="{F0869BF0-EF6F-1F4F-BA0E-7A4FFA255CCB}" dt="2025-07-26T12:42:40.883" v="3729" actId="1076"/>
          <ac:spMkLst>
            <pc:docMk/>
            <pc:sldMk cId="4166120343" sldId="5031"/>
            <ac:spMk id="5" creationId="{9835217B-84C7-8DDC-F925-A6A8A8FFAE5A}"/>
          </ac:spMkLst>
        </pc:spChg>
        <pc:spChg chg="add mod">
          <ac:chgData name="Minhyuk Sung" userId="60562023b6640282" providerId="LiveId" clId="{F0869BF0-EF6F-1F4F-BA0E-7A4FFA255CCB}" dt="2025-08-12T16:02:41.531" v="31834"/>
          <ac:spMkLst>
            <pc:docMk/>
            <pc:sldMk cId="4166120343" sldId="5031"/>
            <ac:spMk id="6" creationId="{BDEB4BE1-AAAF-62DF-FC0F-0BB861054DF5}"/>
          </ac:spMkLst>
        </pc:spChg>
      </pc:sldChg>
      <pc:sldChg chg="addSp delSp modSp new mod ord modNotesTx">
        <pc:chgData name="Minhyuk Sung" userId="60562023b6640282" providerId="LiveId" clId="{F0869BF0-EF6F-1F4F-BA0E-7A4FFA255CCB}" dt="2025-08-12T16:02:41.531" v="31834"/>
        <pc:sldMkLst>
          <pc:docMk/>
          <pc:sldMk cId="142651510" sldId="5032"/>
        </pc:sldMkLst>
        <pc:spChg chg="mod">
          <ac:chgData name="Minhyuk Sung" userId="60562023b6640282" providerId="LiveId" clId="{F0869BF0-EF6F-1F4F-BA0E-7A4FFA255CCB}" dt="2025-07-26T13:55:42.301" v="5234"/>
          <ac:spMkLst>
            <pc:docMk/>
            <pc:sldMk cId="142651510" sldId="5032"/>
            <ac:spMk id="2" creationId="{7337DADE-33A7-92E6-ACC2-E4710126A6C0}"/>
          </ac:spMkLst>
        </pc:spChg>
        <pc:spChg chg="add mod">
          <ac:chgData name="Minhyuk Sung" userId="60562023b6640282" providerId="LiveId" clId="{F0869BF0-EF6F-1F4F-BA0E-7A4FFA255CCB}" dt="2025-08-12T16:02:41.531" v="31834"/>
          <ac:spMkLst>
            <pc:docMk/>
            <pc:sldMk cId="142651510" sldId="5032"/>
            <ac:spMk id="3" creationId="{20B276BD-BAD3-00FB-973D-E597D4458B1D}"/>
          </ac:spMkLst>
        </pc:spChg>
        <pc:spChg chg="del">
          <ac:chgData name="Minhyuk Sung" userId="60562023b6640282" providerId="LiveId" clId="{F0869BF0-EF6F-1F4F-BA0E-7A4FFA255CCB}" dt="2025-07-26T12:44:43.241" v="3742"/>
          <ac:spMkLst>
            <pc:docMk/>
            <pc:sldMk cId="142651510" sldId="5032"/>
            <ac:spMk id="3" creationId="{B1CC1DA4-C298-32BA-DF4D-95934E63146D}"/>
          </ac:spMkLst>
        </pc:spChg>
        <pc:spChg chg="del mod">
          <ac:chgData name="Minhyuk Sung" userId="60562023b6640282" providerId="LiveId" clId="{F0869BF0-EF6F-1F4F-BA0E-7A4FFA255CCB}" dt="2025-08-12T16:02:37.238" v="31833"/>
          <ac:spMkLst>
            <pc:docMk/>
            <pc:sldMk cId="142651510" sldId="5032"/>
            <ac:spMk id="4" creationId="{9014B9DB-B1D4-54C7-9EC6-8156B59F5A03}"/>
          </ac:spMkLst>
        </pc:spChg>
        <pc:spChg chg="add mod">
          <ac:chgData name="Minhyuk Sung" userId="60562023b6640282" providerId="LiveId" clId="{F0869BF0-EF6F-1F4F-BA0E-7A4FFA255CCB}" dt="2025-07-26T12:44:52.680" v="3743"/>
          <ac:spMkLst>
            <pc:docMk/>
            <pc:sldMk cId="142651510" sldId="5032"/>
            <ac:spMk id="7" creationId="{4C2C4241-8188-DA5D-9423-4C7FB17393BD}"/>
          </ac:spMkLst>
        </pc:spChg>
        <pc:picChg chg="add mod">
          <ac:chgData name="Minhyuk Sung" userId="60562023b6640282" providerId="LiveId" clId="{F0869BF0-EF6F-1F4F-BA0E-7A4FFA255CCB}" dt="2025-07-26T13:55:42.301" v="5234"/>
          <ac:picMkLst>
            <pc:docMk/>
            <pc:sldMk cId="142651510" sldId="5032"/>
            <ac:picMk id="6" creationId="{857861E8-A571-4E06-CBE8-7E9A3F35AFBC}"/>
          </ac:picMkLst>
        </pc:picChg>
      </pc:sldChg>
      <pc:sldChg chg="add del">
        <pc:chgData name="Minhyuk Sung" userId="60562023b6640282" providerId="LiveId" clId="{F0869BF0-EF6F-1F4F-BA0E-7A4FFA255CCB}" dt="2025-07-26T12:46:34.272" v="3745" actId="2696"/>
        <pc:sldMkLst>
          <pc:docMk/>
          <pc:sldMk cId="2481256826" sldId="5033"/>
        </pc:sldMkLst>
      </pc:sldChg>
      <pc:sldChg chg="addSp delSp modSp add mod modAnim modNotesTx">
        <pc:chgData name="Minhyuk Sung" userId="60562023b6640282" providerId="LiveId" clId="{F0869BF0-EF6F-1F4F-BA0E-7A4FFA255CCB}" dt="2025-08-12T16:02:41.531" v="31834"/>
        <pc:sldMkLst>
          <pc:docMk/>
          <pc:sldMk cId="2838029835" sldId="5033"/>
        </pc:sldMkLst>
        <pc:spChg chg="mod">
          <ac:chgData name="Minhyuk Sung" userId="60562023b6640282" providerId="LiveId" clId="{F0869BF0-EF6F-1F4F-BA0E-7A4FFA255CCB}" dt="2025-07-26T13:55:42.301" v="5234"/>
          <ac:spMkLst>
            <pc:docMk/>
            <pc:sldMk cId="2838029835" sldId="5033"/>
            <ac:spMk id="2" creationId="{981BE6B1-F1C7-CEF5-69ED-C688DEC9C0A6}"/>
          </ac:spMkLst>
        </pc:spChg>
        <pc:spChg chg="mod">
          <ac:chgData name="Minhyuk Sung" userId="60562023b6640282" providerId="LiveId" clId="{F0869BF0-EF6F-1F4F-BA0E-7A4FFA255CCB}" dt="2025-07-26T13:55:42.301" v="5234"/>
          <ac:spMkLst>
            <pc:docMk/>
            <pc:sldMk cId="2838029835" sldId="5033"/>
            <ac:spMk id="3" creationId="{1FFE0DC2-F147-C4EE-EFA2-12B43F00603F}"/>
          </ac:spMkLst>
        </pc:spChg>
        <pc:spChg chg="del mod">
          <ac:chgData name="Minhyuk Sung" userId="60562023b6640282" providerId="LiveId" clId="{F0869BF0-EF6F-1F4F-BA0E-7A4FFA255CCB}" dt="2025-08-12T16:02:37.238" v="31833"/>
          <ac:spMkLst>
            <pc:docMk/>
            <pc:sldMk cId="2838029835" sldId="5033"/>
            <ac:spMk id="4" creationId="{63BEA7CF-1DBE-590D-A7D2-230142020E94}"/>
          </ac:spMkLst>
        </pc:spChg>
        <pc:spChg chg="add mod">
          <ac:chgData name="Minhyuk Sung" userId="60562023b6640282" providerId="LiveId" clId="{F0869BF0-EF6F-1F4F-BA0E-7A4FFA255CCB}" dt="2025-07-26T12:49:31.722" v="3753" actId="1582"/>
          <ac:spMkLst>
            <pc:docMk/>
            <pc:sldMk cId="2838029835" sldId="5033"/>
            <ac:spMk id="5" creationId="{E2C04933-D899-0332-F204-5BD1D87160FB}"/>
          </ac:spMkLst>
        </pc:spChg>
        <pc:spChg chg="add mod">
          <ac:chgData name="Minhyuk Sung" userId="60562023b6640282" providerId="LiveId" clId="{F0869BF0-EF6F-1F4F-BA0E-7A4FFA255CCB}" dt="2025-08-12T16:02:41.531" v="31834"/>
          <ac:spMkLst>
            <pc:docMk/>
            <pc:sldMk cId="2838029835" sldId="5033"/>
            <ac:spMk id="6" creationId="{394B60F8-33CF-F213-B0FD-4BB98D352409}"/>
          </ac:spMkLst>
        </pc:spChg>
      </pc:sldChg>
      <pc:sldChg chg="addSp delSp modSp new add del mod modNotesTx">
        <pc:chgData name="Minhyuk Sung" userId="60562023b6640282" providerId="LiveId" clId="{F0869BF0-EF6F-1F4F-BA0E-7A4FFA255CCB}" dt="2025-08-12T16:02:41.531" v="31834"/>
        <pc:sldMkLst>
          <pc:docMk/>
          <pc:sldMk cId="21898279" sldId="5034"/>
        </pc:sldMkLst>
        <pc:spChg chg="mod">
          <ac:chgData name="Minhyuk Sung" userId="60562023b6640282" providerId="LiveId" clId="{F0869BF0-EF6F-1F4F-BA0E-7A4FFA255CCB}" dt="2025-07-26T13:55:42.301" v="5234"/>
          <ac:spMkLst>
            <pc:docMk/>
            <pc:sldMk cId="21898279" sldId="5034"/>
            <ac:spMk id="2" creationId="{BB53EDB8-BA1B-BBDA-859F-E48B15BD194C}"/>
          </ac:spMkLst>
        </pc:spChg>
        <pc:spChg chg="mod">
          <ac:chgData name="Minhyuk Sung" userId="60562023b6640282" providerId="LiveId" clId="{F0869BF0-EF6F-1F4F-BA0E-7A4FFA255CCB}" dt="2025-07-26T13:55:42.301" v="5234"/>
          <ac:spMkLst>
            <pc:docMk/>
            <pc:sldMk cId="21898279" sldId="5034"/>
            <ac:spMk id="3" creationId="{4DD6BEC0-64D4-9BF9-BB00-BD09DF7B8CE7}"/>
          </ac:spMkLst>
        </pc:spChg>
        <pc:spChg chg="del mod">
          <ac:chgData name="Minhyuk Sung" userId="60562023b6640282" providerId="LiveId" clId="{F0869BF0-EF6F-1F4F-BA0E-7A4FFA255CCB}" dt="2025-08-12T16:02:37.238" v="31833"/>
          <ac:spMkLst>
            <pc:docMk/>
            <pc:sldMk cId="21898279" sldId="5034"/>
            <ac:spMk id="4" creationId="{9157D9F5-8A3F-3F34-1575-14B6CD877E27}"/>
          </ac:spMkLst>
        </pc:spChg>
        <pc:spChg chg="add mod">
          <ac:chgData name="Minhyuk Sung" userId="60562023b6640282" providerId="LiveId" clId="{F0869BF0-EF6F-1F4F-BA0E-7A4FFA255CCB}" dt="2025-08-12T16:02:41.531" v="31834"/>
          <ac:spMkLst>
            <pc:docMk/>
            <pc:sldMk cId="21898279" sldId="5034"/>
            <ac:spMk id="5" creationId="{16352D71-7F85-2B59-01BA-36BFC920C2BB}"/>
          </ac:spMkLst>
        </pc:spChg>
      </pc:sldChg>
      <pc:sldChg chg="addSp delSp modSp new mod modClrScheme chgLayout modNotesTx">
        <pc:chgData name="Minhyuk Sung" userId="60562023b6640282" providerId="LiveId" clId="{F0869BF0-EF6F-1F4F-BA0E-7A4FFA255CCB}" dt="2025-08-12T16:02:41.531" v="31834"/>
        <pc:sldMkLst>
          <pc:docMk/>
          <pc:sldMk cId="1568967581" sldId="5035"/>
        </pc:sldMkLst>
        <pc:spChg chg="mod ord">
          <ac:chgData name="Minhyuk Sung" userId="60562023b6640282" providerId="LiveId" clId="{F0869BF0-EF6F-1F4F-BA0E-7A4FFA255CCB}" dt="2025-07-26T13:55:42.301" v="5234"/>
          <ac:spMkLst>
            <pc:docMk/>
            <pc:sldMk cId="1568967581" sldId="5035"/>
            <ac:spMk id="2" creationId="{8A10C9DF-0EDD-9388-E7EC-B8E298CA6BCA}"/>
          </ac:spMkLst>
        </pc:spChg>
        <pc:spChg chg="mod ord">
          <ac:chgData name="Minhyuk Sung" userId="60562023b6640282" providerId="LiveId" clId="{F0869BF0-EF6F-1F4F-BA0E-7A4FFA255CCB}" dt="2025-07-26T13:55:42.301" v="5234"/>
          <ac:spMkLst>
            <pc:docMk/>
            <pc:sldMk cId="1568967581" sldId="5035"/>
            <ac:spMk id="3" creationId="{56CCE7DC-D40C-C247-1D48-239DE674B0BB}"/>
          </ac:spMkLst>
        </pc:spChg>
        <pc:spChg chg="del mod ord">
          <ac:chgData name="Minhyuk Sung" userId="60562023b6640282" providerId="LiveId" clId="{F0869BF0-EF6F-1F4F-BA0E-7A4FFA255CCB}" dt="2025-08-12T16:02:37.238" v="31833"/>
          <ac:spMkLst>
            <pc:docMk/>
            <pc:sldMk cId="1568967581" sldId="5035"/>
            <ac:spMk id="4" creationId="{2A0FD449-506B-E485-346A-C738BAAD9776}"/>
          </ac:spMkLst>
        </pc:spChg>
        <pc:spChg chg="add mod">
          <ac:chgData name="Minhyuk Sung" userId="60562023b6640282" providerId="LiveId" clId="{F0869BF0-EF6F-1F4F-BA0E-7A4FFA255CCB}" dt="2025-08-12T16:02:41.531" v="31834"/>
          <ac:spMkLst>
            <pc:docMk/>
            <pc:sldMk cId="1568967581" sldId="5035"/>
            <ac:spMk id="5" creationId="{0416A396-D607-3753-AA65-2C2F338B98AE}"/>
          </ac:spMkLst>
        </pc:spChg>
        <pc:spChg chg="add del mod ord">
          <ac:chgData name="Minhyuk Sung" userId="60562023b6640282" providerId="LiveId" clId="{F0869BF0-EF6F-1F4F-BA0E-7A4FFA255CCB}" dt="2025-07-26T13:01:37.573" v="4217"/>
          <ac:spMkLst>
            <pc:docMk/>
            <pc:sldMk cId="1568967581" sldId="5035"/>
            <ac:spMk id="5" creationId="{ADA6210A-0482-F03D-B17F-0826E6C3FF0D}"/>
          </ac:spMkLst>
        </pc:spChg>
        <pc:spChg chg="add mod">
          <ac:chgData name="Minhyuk Sung" userId="60562023b6640282" providerId="LiveId" clId="{F0869BF0-EF6F-1F4F-BA0E-7A4FFA255CCB}" dt="2025-07-26T13:48:48.131" v="5123" actId="404"/>
          <ac:spMkLst>
            <pc:docMk/>
            <pc:sldMk cId="1568967581" sldId="5035"/>
            <ac:spMk id="7" creationId="{4396AC8C-EC8C-903C-4F52-B588BDD6EA84}"/>
          </ac:spMkLst>
        </pc:spChg>
        <pc:picChg chg="add mod">
          <ac:chgData name="Minhyuk Sung" userId="60562023b6640282" providerId="LiveId" clId="{F0869BF0-EF6F-1F4F-BA0E-7A4FFA255CCB}" dt="2025-07-26T13:55:42.301" v="5234"/>
          <ac:picMkLst>
            <pc:docMk/>
            <pc:sldMk cId="1568967581" sldId="5035"/>
            <ac:picMk id="6" creationId="{A91DE818-13C8-0FFA-648E-5CECB29A4DDD}"/>
          </ac:picMkLst>
        </pc:picChg>
      </pc:sldChg>
      <pc:sldChg chg="addSp delSp modSp new mod modNotesTx">
        <pc:chgData name="Minhyuk Sung" userId="60562023b6640282" providerId="LiveId" clId="{F0869BF0-EF6F-1F4F-BA0E-7A4FFA255CCB}" dt="2025-08-12T16:02:41.531" v="31834"/>
        <pc:sldMkLst>
          <pc:docMk/>
          <pc:sldMk cId="836140592" sldId="5036"/>
        </pc:sldMkLst>
        <pc:spChg chg="mod">
          <ac:chgData name="Minhyuk Sung" userId="60562023b6640282" providerId="LiveId" clId="{F0869BF0-EF6F-1F4F-BA0E-7A4FFA255CCB}" dt="2025-07-26T13:55:42.301" v="5234"/>
          <ac:spMkLst>
            <pc:docMk/>
            <pc:sldMk cId="836140592" sldId="5036"/>
            <ac:spMk id="2" creationId="{B72AF891-3217-459A-8E44-31EA38433C59}"/>
          </ac:spMkLst>
        </pc:spChg>
        <pc:spChg chg="mod">
          <ac:chgData name="Minhyuk Sung" userId="60562023b6640282" providerId="LiveId" clId="{F0869BF0-EF6F-1F4F-BA0E-7A4FFA255CCB}" dt="2025-07-26T13:55:42.301" v="5234"/>
          <ac:spMkLst>
            <pc:docMk/>
            <pc:sldMk cId="836140592" sldId="5036"/>
            <ac:spMk id="3" creationId="{2168CF32-72F5-AE74-6374-60B22C554346}"/>
          </ac:spMkLst>
        </pc:spChg>
        <pc:spChg chg="del mod">
          <ac:chgData name="Minhyuk Sung" userId="60562023b6640282" providerId="LiveId" clId="{F0869BF0-EF6F-1F4F-BA0E-7A4FFA255CCB}" dt="2025-08-12T16:02:37.238" v="31833"/>
          <ac:spMkLst>
            <pc:docMk/>
            <pc:sldMk cId="836140592" sldId="5036"/>
            <ac:spMk id="4" creationId="{326712E3-FA15-9D41-FA48-791ACC83B8A2}"/>
          </ac:spMkLst>
        </pc:spChg>
        <pc:spChg chg="add mod">
          <ac:chgData name="Minhyuk Sung" userId="60562023b6640282" providerId="LiveId" clId="{F0869BF0-EF6F-1F4F-BA0E-7A4FFA255CCB}" dt="2025-08-12T16:02:41.531" v="31834"/>
          <ac:spMkLst>
            <pc:docMk/>
            <pc:sldMk cId="836140592" sldId="5036"/>
            <ac:spMk id="5" creationId="{51B3BCCB-5DE8-C29A-6BBE-6FBB9FC4ADD6}"/>
          </ac:spMkLst>
        </pc:spChg>
      </pc:sldChg>
      <pc:sldChg chg="addSp delSp modSp add mod modNotesTx">
        <pc:chgData name="Minhyuk Sung" userId="60562023b6640282" providerId="LiveId" clId="{F0869BF0-EF6F-1F4F-BA0E-7A4FFA255CCB}" dt="2025-08-12T16:02:41.531" v="31834"/>
        <pc:sldMkLst>
          <pc:docMk/>
          <pc:sldMk cId="1042242292" sldId="5037"/>
        </pc:sldMkLst>
        <pc:spChg chg="mod">
          <ac:chgData name="Minhyuk Sung" userId="60562023b6640282" providerId="LiveId" clId="{F0869BF0-EF6F-1F4F-BA0E-7A4FFA255CCB}" dt="2025-07-26T13:55:42.301" v="5234"/>
          <ac:spMkLst>
            <pc:docMk/>
            <pc:sldMk cId="1042242292" sldId="5037"/>
            <ac:spMk id="2" creationId="{8A10C9DF-0EDD-9388-E7EC-B8E298CA6BCA}"/>
          </ac:spMkLst>
        </pc:spChg>
        <pc:spChg chg="mod">
          <ac:chgData name="Minhyuk Sung" userId="60562023b6640282" providerId="LiveId" clId="{F0869BF0-EF6F-1F4F-BA0E-7A4FFA255CCB}" dt="2025-07-26T13:55:42.301" v="5234"/>
          <ac:spMkLst>
            <pc:docMk/>
            <pc:sldMk cId="1042242292" sldId="5037"/>
            <ac:spMk id="3" creationId="{56CCE7DC-D40C-C247-1D48-239DE674B0BB}"/>
          </ac:spMkLst>
        </pc:spChg>
        <pc:spChg chg="del mod">
          <ac:chgData name="Minhyuk Sung" userId="60562023b6640282" providerId="LiveId" clId="{F0869BF0-EF6F-1F4F-BA0E-7A4FFA255CCB}" dt="2025-08-12T16:02:37.238" v="31833"/>
          <ac:spMkLst>
            <pc:docMk/>
            <pc:sldMk cId="1042242292" sldId="5037"/>
            <ac:spMk id="4" creationId="{2A0FD449-506B-E485-346A-C738BAAD9776}"/>
          </ac:spMkLst>
        </pc:spChg>
        <pc:spChg chg="add mod">
          <ac:chgData name="Minhyuk Sung" userId="60562023b6640282" providerId="LiveId" clId="{F0869BF0-EF6F-1F4F-BA0E-7A4FFA255CCB}" dt="2025-08-12T16:02:41.531" v="31834"/>
          <ac:spMkLst>
            <pc:docMk/>
            <pc:sldMk cId="1042242292" sldId="5037"/>
            <ac:spMk id="5" creationId="{E921AB6E-DF63-CFE0-968E-E2C56BEC916C}"/>
          </ac:spMkLst>
        </pc:spChg>
        <pc:spChg chg="mod">
          <ac:chgData name="Minhyuk Sung" userId="60562023b6640282" providerId="LiveId" clId="{F0869BF0-EF6F-1F4F-BA0E-7A4FFA255CCB}" dt="2025-07-26T13:48:45.166" v="5122" actId="404"/>
          <ac:spMkLst>
            <pc:docMk/>
            <pc:sldMk cId="1042242292" sldId="5037"/>
            <ac:spMk id="7" creationId="{4396AC8C-EC8C-903C-4F52-B588BDD6EA84}"/>
          </ac:spMkLst>
        </pc:spChg>
        <pc:spChg chg="add del mod">
          <ac:chgData name="Minhyuk Sung" userId="60562023b6640282" providerId="LiveId" clId="{F0869BF0-EF6F-1F4F-BA0E-7A4FFA255CCB}" dt="2025-07-26T13:02:52.702" v="4277"/>
          <ac:spMkLst>
            <pc:docMk/>
            <pc:sldMk cId="1042242292" sldId="5037"/>
            <ac:spMk id="8" creationId="{8FA6BAED-F8F7-4A8B-6E33-162995580FCF}"/>
          </ac:spMkLst>
        </pc:spChg>
        <pc:picChg chg="del">
          <ac:chgData name="Minhyuk Sung" userId="60562023b6640282" providerId="LiveId" clId="{F0869BF0-EF6F-1F4F-BA0E-7A4FFA255CCB}" dt="2025-07-26T13:02:39.363" v="4272" actId="478"/>
          <ac:picMkLst>
            <pc:docMk/>
            <pc:sldMk cId="1042242292" sldId="5037"/>
            <ac:picMk id="6" creationId="{A91DE818-13C8-0FFA-648E-5CECB29A4DDD}"/>
          </ac:picMkLst>
        </pc:picChg>
        <pc:picChg chg="add del mod modCrop">
          <ac:chgData name="Minhyuk Sung" userId="60562023b6640282" providerId="LiveId" clId="{F0869BF0-EF6F-1F4F-BA0E-7A4FFA255CCB}" dt="2025-07-26T13:02:51.875" v="4276" actId="21"/>
          <ac:picMkLst>
            <pc:docMk/>
            <pc:sldMk cId="1042242292" sldId="5037"/>
            <ac:picMk id="9" creationId="{11B67EFC-CB37-2842-7684-C9FDC8D5A36B}"/>
          </ac:picMkLst>
        </pc:picChg>
        <pc:picChg chg="add mod">
          <ac:chgData name="Minhyuk Sung" userId="60562023b6640282" providerId="LiveId" clId="{F0869BF0-EF6F-1F4F-BA0E-7A4FFA255CCB}" dt="2025-07-26T13:55:42.301" v="5234"/>
          <ac:picMkLst>
            <pc:docMk/>
            <pc:sldMk cId="1042242292" sldId="5037"/>
            <ac:picMk id="10" creationId="{9D150042-3545-96A7-07F2-6F3262AD966F}"/>
          </ac:picMkLst>
        </pc:picChg>
      </pc:sldChg>
      <pc:sldChg chg="addSp delSp modSp add mod modNotesTx">
        <pc:chgData name="Minhyuk Sung" userId="60562023b6640282" providerId="LiveId" clId="{F0869BF0-EF6F-1F4F-BA0E-7A4FFA255CCB}" dt="2025-08-12T16:02:41.531" v="31834"/>
        <pc:sldMkLst>
          <pc:docMk/>
          <pc:sldMk cId="622801431" sldId="5038"/>
        </pc:sldMkLst>
        <pc:spChg chg="mod">
          <ac:chgData name="Minhyuk Sung" userId="60562023b6640282" providerId="LiveId" clId="{F0869BF0-EF6F-1F4F-BA0E-7A4FFA255CCB}" dt="2025-07-26T13:55:42.301" v="5234"/>
          <ac:spMkLst>
            <pc:docMk/>
            <pc:sldMk cId="622801431" sldId="5038"/>
            <ac:spMk id="2" creationId="{BB53EDB8-BA1B-BBDA-859F-E48B15BD194C}"/>
          </ac:spMkLst>
        </pc:spChg>
        <pc:spChg chg="mod">
          <ac:chgData name="Minhyuk Sung" userId="60562023b6640282" providerId="LiveId" clId="{F0869BF0-EF6F-1F4F-BA0E-7A4FFA255CCB}" dt="2025-07-26T13:55:42.301" v="5234"/>
          <ac:spMkLst>
            <pc:docMk/>
            <pc:sldMk cId="622801431" sldId="5038"/>
            <ac:spMk id="3" creationId="{4DD6BEC0-64D4-9BF9-BB00-BD09DF7B8CE7}"/>
          </ac:spMkLst>
        </pc:spChg>
        <pc:spChg chg="del mod">
          <ac:chgData name="Minhyuk Sung" userId="60562023b6640282" providerId="LiveId" clId="{F0869BF0-EF6F-1F4F-BA0E-7A4FFA255CCB}" dt="2025-08-12T16:02:37.238" v="31833"/>
          <ac:spMkLst>
            <pc:docMk/>
            <pc:sldMk cId="622801431" sldId="5038"/>
            <ac:spMk id="4" creationId="{9157D9F5-8A3F-3F34-1575-14B6CD877E27}"/>
          </ac:spMkLst>
        </pc:spChg>
        <pc:spChg chg="add mod">
          <ac:chgData name="Minhyuk Sung" userId="60562023b6640282" providerId="LiveId" clId="{F0869BF0-EF6F-1F4F-BA0E-7A4FFA255CCB}" dt="2025-08-12T16:02:41.531" v="31834"/>
          <ac:spMkLst>
            <pc:docMk/>
            <pc:sldMk cId="622801431" sldId="5038"/>
            <ac:spMk id="5" creationId="{DA9E6C72-FF05-5DA7-6CEA-CF4066A4B676}"/>
          </ac:spMkLst>
        </pc:spChg>
      </pc:sldChg>
      <pc:sldChg chg="addSp delSp modSp add mod modShow">
        <pc:chgData name="Minhyuk Sung" userId="60562023b6640282" providerId="LiveId" clId="{F0869BF0-EF6F-1F4F-BA0E-7A4FFA255CCB}" dt="2025-08-12T16:02:41.531" v="31834"/>
        <pc:sldMkLst>
          <pc:docMk/>
          <pc:sldMk cId="1396758430" sldId="5039"/>
        </pc:sldMkLst>
        <pc:spChg chg="mod">
          <ac:chgData name="Minhyuk Sung" userId="60562023b6640282" providerId="LiveId" clId="{F0869BF0-EF6F-1F4F-BA0E-7A4FFA255CCB}" dt="2025-07-26T13:55:42.301" v="5234"/>
          <ac:spMkLst>
            <pc:docMk/>
            <pc:sldMk cId="1396758430" sldId="5039"/>
            <ac:spMk id="2" creationId="{C57C878E-5188-9EB0-AD5A-48BD998703D7}"/>
          </ac:spMkLst>
        </pc:spChg>
        <pc:spChg chg="mod">
          <ac:chgData name="Minhyuk Sung" userId="60562023b6640282" providerId="LiveId" clId="{F0869BF0-EF6F-1F4F-BA0E-7A4FFA255CCB}" dt="2025-07-26T13:55:42.301" v="5234"/>
          <ac:spMkLst>
            <pc:docMk/>
            <pc:sldMk cId="1396758430" sldId="5039"/>
            <ac:spMk id="3" creationId="{6E8D11D7-6016-9608-02D9-77F003528FEE}"/>
          </ac:spMkLst>
        </pc:spChg>
        <pc:spChg chg="del mod">
          <ac:chgData name="Minhyuk Sung" userId="60562023b6640282" providerId="LiveId" clId="{F0869BF0-EF6F-1F4F-BA0E-7A4FFA255CCB}" dt="2025-08-12T16:02:37.238" v="31833"/>
          <ac:spMkLst>
            <pc:docMk/>
            <pc:sldMk cId="1396758430" sldId="5039"/>
            <ac:spMk id="4" creationId="{4A7DEC48-647C-462E-A9B4-DC789256EB29}"/>
          </ac:spMkLst>
        </pc:spChg>
        <pc:spChg chg="add mod">
          <ac:chgData name="Minhyuk Sung" userId="60562023b6640282" providerId="LiveId" clId="{F0869BF0-EF6F-1F4F-BA0E-7A4FFA255CCB}" dt="2025-08-12T16:02:41.531" v="31834"/>
          <ac:spMkLst>
            <pc:docMk/>
            <pc:sldMk cId="1396758430" sldId="5039"/>
            <ac:spMk id="5" creationId="{A305BAF1-1F1D-ADBB-68DA-9D87107C3956}"/>
          </ac:spMkLst>
        </pc:spChg>
        <pc:spChg chg="mod">
          <ac:chgData name="Minhyuk Sung" userId="60562023b6640282" providerId="LiveId" clId="{F0869BF0-EF6F-1F4F-BA0E-7A4FFA255CCB}" dt="2025-07-26T13:17:34.216" v="4779" actId="20577"/>
          <ac:spMkLst>
            <pc:docMk/>
            <pc:sldMk cId="1396758430" sldId="5039"/>
            <ac:spMk id="6" creationId="{E2C61770-474A-6A13-14DF-2CC76DD68860}"/>
          </ac:spMkLst>
        </pc:spChg>
        <pc:picChg chg="del">
          <ac:chgData name="Minhyuk Sung" userId="60562023b6640282" providerId="LiveId" clId="{F0869BF0-EF6F-1F4F-BA0E-7A4FFA255CCB}" dt="2025-07-26T13:16:35.907" v="4760" actId="478"/>
          <ac:picMkLst>
            <pc:docMk/>
            <pc:sldMk cId="1396758430" sldId="5039"/>
            <ac:picMk id="5" creationId="{47DB1CD5-F46A-1E36-056A-8E70876E9183}"/>
          </ac:picMkLst>
        </pc:picChg>
        <pc:picChg chg="add mod">
          <ac:chgData name="Minhyuk Sung" userId="60562023b6640282" providerId="LiveId" clId="{F0869BF0-EF6F-1F4F-BA0E-7A4FFA255CCB}" dt="2025-07-26T13:17:16.358" v="4765" actId="1076"/>
          <ac:picMkLst>
            <pc:docMk/>
            <pc:sldMk cId="1396758430" sldId="5039"/>
            <ac:picMk id="7" creationId="{5DBEB403-0707-9475-BF6F-B03A32110579}"/>
          </ac:picMkLst>
        </pc:picChg>
      </pc:sldChg>
      <pc:sldChg chg="addSp delSp modSp new del mod">
        <pc:chgData name="Minhyuk Sung" userId="60562023b6640282" providerId="LiveId" clId="{F0869BF0-EF6F-1F4F-BA0E-7A4FFA255CCB}" dt="2025-07-26T13:17:41.493" v="4780" actId="2696"/>
        <pc:sldMkLst>
          <pc:docMk/>
          <pc:sldMk cId="1601654577" sldId="5040"/>
        </pc:sldMkLst>
        <pc:spChg chg="del">
          <ac:chgData name="Minhyuk Sung" userId="60562023b6640282" providerId="LiveId" clId="{F0869BF0-EF6F-1F4F-BA0E-7A4FFA255CCB}" dt="2025-07-26T13:17:11.429" v="4762"/>
          <ac:spMkLst>
            <pc:docMk/>
            <pc:sldMk cId="1601654577" sldId="5040"/>
            <ac:spMk id="3" creationId="{B05B4ACA-48F4-7648-06B5-8370BCEF0590}"/>
          </ac:spMkLst>
        </pc:spChg>
        <pc:spChg chg="add mod">
          <ac:chgData name="Minhyuk Sung" userId="60562023b6640282" providerId="LiveId" clId="{F0869BF0-EF6F-1F4F-BA0E-7A4FFA255CCB}" dt="2025-07-26T13:17:12.520" v="4763" actId="21"/>
          <ac:spMkLst>
            <pc:docMk/>
            <pc:sldMk cId="1601654577" sldId="5040"/>
            <ac:spMk id="8" creationId="{F65B0E8D-F9EB-7428-3482-5034941D1A18}"/>
          </ac:spMkLst>
        </pc:spChg>
        <pc:picChg chg="add del mod">
          <ac:chgData name="Minhyuk Sung" userId="60562023b6640282" providerId="LiveId" clId="{F0869BF0-EF6F-1F4F-BA0E-7A4FFA255CCB}" dt="2025-07-26T13:17:12.520" v="4763" actId="21"/>
          <ac:picMkLst>
            <pc:docMk/>
            <pc:sldMk cId="1601654577" sldId="5040"/>
            <ac:picMk id="6" creationId="{DFE2B8C8-7E43-BAE4-A996-6284DA70DBD7}"/>
          </ac:picMkLst>
        </pc:picChg>
      </pc:sldChg>
      <pc:sldChg chg="addSp delSp modSp new del mod ord">
        <pc:chgData name="Minhyuk Sung" userId="60562023b6640282" providerId="LiveId" clId="{F0869BF0-EF6F-1F4F-BA0E-7A4FFA255CCB}" dt="2025-08-11T20:04:30.464" v="5389" actId="2696"/>
        <pc:sldMkLst>
          <pc:docMk/>
          <pc:sldMk cId="1631274553" sldId="5040"/>
        </pc:sldMkLst>
        <pc:spChg chg="mod">
          <ac:chgData name="Minhyuk Sung" userId="60562023b6640282" providerId="LiveId" clId="{F0869BF0-EF6F-1F4F-BA0E-7A4FFA255CCB}" dt="2025-07-26T13:55:42.301" v="5234"/>
          <ac:spMkLst>
            <pc:docMk/>
            <pc:sldMk cId="1631274553" sldId="5040"/>
            <ac:spMk id="2" creationId="{21180927-A547-685A-62FC-4CB9F9F79241}"/>
          </ac:spMkLst>
        </pc:spChg>
        <pc:spChg chg="del">
          <ac:chgData name="Minhyuk Sung" userId="60562023b6640282" providerId="LiveId" clId="{F0869BF0-EF6F-1F4F-BA0E-7A4FFA255CCB}" dt="2025-07-26T13:44:44.602" v="5093"/>
          <ac:spMkLst>
            <pc:docMk/>
            <pc:sldMk cId="1631274553" sldId="5040"/>
            <ac:spMk id="3" creationId="{353D5363-3411-19ED-F18E-7A88E7484E38}"/>
          </ac:spMkLst>
        </pc:spChg>
        <pc:spChg chg="mod">
          <ac:chgData name="Minhyuk Sung" userId="60562023b6640282" providerId="LiveId" clId="{F0869BF0-EF6F-1F4F-BA0E-7A4FFA255CCB}" dt="2025-07-26T13:55:42.301" v="5234"/>
          <ac:spMkLst>
            <pc:docMk/>
            <pc:sldMk cId="1631274553" sldId="5040"/>
            <ac:spMk id="4" creationId="{51379AA9-142B-FF8A-CBE6-E560068FD417}"/>
          </ac:spMkLst>
        </pc:spChg>
        <pc:spChg chg="add mod">
          <ac:chgData name="Minhyuk Sung" userId="60562023b6640282" providerId="LiveId" clId="{F0869BF0-EF6F-1F4F-BA0E-7A4FFA255CCB}" dt="2025-07-26T13:50:21.545" v="5131"/>
          <ac:spMkLst>
            <pc:docMk/>
            <pc:sldMk cId="1631274553" sldId="5040"/>
            <ac:spMk id="7" creationId="{964AD8FB-811D-0C8D-0482-59EEC913569F}"/>
          </ac:spMkLst>
        </pc:spChg>
        <pc:picChg chg="add mod">
          <ac:chgData name="Minhyuk Sung" userId="60562023b6640282" providerId="LiveId" clId="{F0869BF0-EF6F-1F4F-BA0E-7A4FFA255CCB}" dt="2025-07-26T13:55:42.301" v="5234"/>
          <ac:picMkLst>
            <pc:docMk/>
            <pc:sldMk cId="1631274553" sldId="5040"/>
            <ac:picMk id="6" creationId="{47A4055D-3161-EE4E-6FD6-9374B7FEFAE5}"/>
          </ac:picMkLst>
        </pc:picChg>
      </pc:sldChg>
      <pc:sldChg chg="addSp delSp modSp add modNotesTx">
        <pc:chgData name="Minhyuk Sung" userId="60562023b6640282" providerId="LiveId" clId="{F0869BF0-EF6F-1F4F-BA0E-7A4FFA255CCB}" dt="2025-08-12T16:02:41.531" v="31834"/>
        <pc:sldMkLst>
          <pc:docMk/>
          <pc:sldMk cId="1864303691" sldId="5040"/>
        </pc:sldMkLst>
        <pc:spChg chg="add mod">
          <ac:chgData name="Minhyuk Sung" userId="60562023b6640282" providerId="LiveId" clId="{F0869BF0-EF6F-1F4F-BA0E-7A4FFA255CCB}" dt="2025-08-12T16:02:41.531" v="31834"/>
          <ac:spMkLst>
            <pc:docMk/>
            <pc:sldMk cId="1864303691" sldId="5040"/>
            <ac:spMk id="3" creationId="{91FD1571-05F7-2F6A-5498-5E87EFD7107E}"/>
          </ac:spMkLst>
        </pc:spChg>
        <pc:spChg chg="del">
          <ac:chgData name="Minhyuk Sung" userId="60562023b6640282" providerId="LiveId" clId="{F0869BF0-EF6F-1F4F-BA0E-7A4FFA255CCB}" dt="2025-08-12T16:02:37.238" v="31833"/>
          <ac:spMkLst>
            <pc:docMk/>
            <pc:sldMk cId="1864303691" sldId="5040"/>
            <ac:spMk id="4" creationId="{51379AA9-142B-FF8A-CBE6-E560068FD417}"/>
          </ac:spMkLst>
        </pc:spChg>
      </pc:sldChg>
      <pc:sldChg chg="add del">
        <pc:chgData name="Minhyuk Sung" userId="60562023b6640282" providerId="LiveId" clId="{F0869BF0-EF6F-1F4F-BA0E-7A4FFA255CCB}" dt="2025-08-11T20:19:00.912" v="6168" actId="2696"/>
        <pc:sldMkLst>
          <pc:docMk/>
          <pc:sldMk cId="1939550281" sldId="5040"/>
        </pc:sldMkLst>
      </pc:sldChg>
      <pc:sldChg chg="addSp delSp modSp new mod modClrScheme chgLayout modNotesTx">
        <pc:chgData name="Minhyuk Sung" userId="60562023b6640282" providerId="LiveId" clId="{F0869BF0-EF6F-1F4F-BA0E-7A4FFA255CCB}" dt="2025-08-12T16:02:41.531" v="31834"/>
        <pc:sldMkLst>
          <pc:docMk/>
          <pc:sldMk cId="806038002" sldId="5041"/>
        </pc:sldMkLst>
        <pc:spChg chg="del mod ord">
          <ac:chgData name="Minhyuk Sung" userId="60562023b6640282" providerId="LiveId" clId="{F0869BF0-EF6F-1F4F-BA0E-7A4FFA255CCB}" dt="2025-07-26T13:39:11.103" v="4817" actId="700"/>
          <ac:spMkLst>
            <pc:docMk/>
            <pc:sldMk cId="806038002" sldId="5041"/>
            <ac:spMk id="2" creationId="{0B528A9C-D37F-A7CD-285D-42A0AEA88BEF}"/>
          </ac:spMkLst>
        </pc:spChg>
        <pc:spChg chg="add mod">
          <ac:chgData name="Minhyuk Sung" userId="60562023b6640282" providerId="LiveId" clId="{F0869BF0-EF6F-1F4F-BA0E-7A4FFA255CCB}" dt="2025-08-12T16:02:41.531" v="31834"/>
          <ac:spMkLst>
            <pc:docMk/>
            <pc:sldMk cId="806038002" sldId="5041"/>
            <ac:spMk id="2" creationId="{FA14EBA6-ADC6-3FFF-D9A8-A34C4F7ABF85}"/>
          </ac:spMkLst>
        </pc:spChg>
        <pc:spChg chg="del mod ord">
          <ac:chgData name="Minhyuk Sung" userId="60562023b6640282" providerId="LiveId" clId="{F0869BF0-EF6F-1F4F-BA0E-7A4FFA255CCB}" dt="2025-07-26T13:39:11.103" v="4817" actId="700"/>
          <ac:spMkLst>
            <pc:docMk/>
            <pc:sldMk cId="806038002" sldId="5041"/>
            <ac:spMk id="3" creationId="{2D7CF1F4-BEFD-9D20-0105-C49D6CAB6900}"/>
          </ac:spMkLst>
        </pc:spChg>
        <pc:spChg chg="del mod ord">
          <ac:chgData name="Minhyuk Sung" userId="60562023b6640282" providerId="LiveId" clId="{F0869BF0-EF6F-1F4F-BA0E-7A4FFA255CCB}" dt="2025-08-12T16:02:37.238" v="31833"/>
          <ac:spMkLst>
            <pc:docMk/>
            <pc:sldMk cId="806038002" sldId="5041"/>
            <ac:spMk id="4" creationId="{2A9D79B5-8E97-3E35-ABBA-6E96B9000028}"/>
          </ac:spMkLst>
        </pc:spChg>
        <pc:spChg chg="add mod ord">
          <ac:chgData name="Minhyuk Sung" userId="60562023b6640282" providerId="LiveId" clId="{F0869BF0-EF6F-1F4F-BA0E-7A4FFA255CCB}" dt="2025-07-26T13:55:42.301" v="5234"/>
          <ac:spMkLst>
            <pc:docMk/>
            <pc:sldMk cId="806038002" sldId="5041"/>
            <ac:spMk id="5" creationId="{01518F28-05A4-2A2D-96E9-4F101CEA5DB4}"/>
          </ac:spMkLst>
        </pc:spChg>
        <pc:spChg chg="add mod ord">
          <ac:chgData name="Minhyuk Sung" userId="60562023b6640282" providerId="LiveId" clId="{F0869BF0-EF6F-1F4F-BA0E-7A4FFA255CCB}" dt="2025-07-26T13:55:42.301" v="5234"/>
          <ac:spMkLst>
            <pc:docMk/>
            <pc:sldMk cId="806038002" sldId="5041"/>
            <ac:spMk id="6" creationId="{497742F5-AE5D-72D6-479F-E4567BB8B2ED}"/>
          </ac:spMkLst>
        </pc:spChg>
        <pc:spChg chg="add mod">
          <ac:chgData name="Minhyuk Sung" userId="60562023b6640282" providerId="LiveId" clId="{F0869BF0-EF6F-1F4F-BA0E-7A4FFA255CCB}" dt="2025-07-26T13:41:56.121" v="5034"/>
          <ac:spMkLst>
            <pc:docMk/>
            <pc:sldMk cId="806038002" sldId="5041"/>
            <ac:spMk id="7" creationId="{67C2F7B9-7907-A637-BAF6-72A66E9FE2D3}"/>
          </ac:spMkLst>
        </pc:spChg>
      </pc:sldChg>
      <pc:sldChg chg="addSp delSp modSp add mod ord chgLayout modNotesTx">
        <pc:chgData name="Minhyuk Sung" userId="60562023b6640282" providerId="LiveId" clId="{F0869BF0-EF6F-1F4F-BA0E-7A4FFA255CCB}" dt="2025-08-12T16:02:41.531" v="31834"/>
        <pc:sldMkLst>
          <pc:docMk/>
          <pc:sldMk cId="4280567334" sldId="5042"/>
        </pc:sldMkLst>
        <pc:spChg chg="mod ord">
          <ac:chgData name="Minhyuk Sung" userId="60562023b6640282" providerId="LiveId" clId="{F0869BF0-EF6F-1F4F-BA0E-7A4FFA255CCB}" dt="2025-07-26T13:55:45.336" v="5235" actId="700"/>
          <ac:spMkLst>
            <pc:docMk/>
            <pc:sldMk cId="4280567334" sldId="5042"/>
            <ac:spMk id="2" creationId="{D8CEFF7A-2230-4CD8-D6F0-38D7C2D37BE7}"/>
          </ac:spMkLst>
        </pc:spChg>
        <pc:spChg chg="mod ord">
          <ac:chgData name="Minhyuk Sung" userId="60562023b6640282" providerId="LiveId" clId="{F0869BF0-EF6F-1F4F-BA0E-7A4FFA255CCB}" dt="2025-07-26T13:55:45.336" v="5235" actId="700"/>
          <ac:spMkLst>
            <pc:docMk/>
            <pc:sldMk cId="4280567334" sldId="5042"/>
            <ac:spMk id="3" creationId="{0E2B94F2-C278-9B5A-D4B0-8DCE0001CC06}"/>
          </ac:spMkLst>
        </pc:spChg>
        <pc:spChg chg="del mod ord">
          <ac:chgData name="Minhyuk Sung" userId="60562023b6640282" providerId="LiveId" clId="{F0869BF0-EF6F-1F4F-BA0E-7A4FFA255CCB}" dt="2025-08-12T16:02:37.238" v="31833"/>
          <ac:spMkLst>
            <pc:docMk/>
            <pc:sldMk cId="4280567334" sldId="5042"/>
            <ac:spMk id="4" creationId="{C3C50856-BC0C-E27E-075D-B1A07D9D8B7E}"/>
          </ac:spMkLst>
        </pc:spChg>
        <pc:spChg chg="add mod">
          <ac:chgData name="Minhyuk Sung" userId="60562023b6640282" providerId="LiveId" clId="{F0869BF0-EF6F-1F4F-BA0E-7A4FFA255CCB}" dt="2025-08-12T16:02:41.531" v="31834"/>
          <ac:spMkLst>
            <pc:docMk/>
            <pc:sldMk cId="4280567334" sldId="5042"/>
            <ac:spMk id="6" creationId="{3D30B948-0B63-BD12-F08E-1FEA6F30EDBC}"/>
          </ac:spMkLst>
        </pc:spChg>
        <pc:picChg chg="add del mod">
          <ac:chgData name="Minhyuk Sung" userId="60562023b6640282" providerId="LiveId" clId="{F0869BF0-EF6F-1F4F-BA0E-7A4FFA255CCB}" dt="2025-07-26T13:55:48.493" v="5237"/>
          <ac:picMkLst>
            <pc:docMk/>
            <pc:sldMk cId="4280567334" sldId="5042"/>
            <ac:picMk id="6" creationId="{7CEE8085-19AB-B2FF-DF3B-7021D082F3BF}"/>
          </ac:picMkLst>
        </pc:picChg>
        <pc:picChg chg="add del mod">
          <ac:chgData name="Minhyuk Sung" userId="60562023b6640282" providerId="LiveId" clId="{F0869BF0-EF6F-1F4F-BA0E-7A4FFA255CCB}" dt="2025-07-26T13:55:51.051" v="5239" actId="21"/>
          <ac:picMkLst>
            <pc:docMk/>
            <pc:sldMk cId="4280567334" sldId="5042"/>
            <ac:picMk id="7" creationId="{7180EDBF-862A-A5D8-648A-23BDFC0B8607}"/>
          </ac:picMkLst>
        </pc:picChg>
        <pc:picChg chg="add mod">
          <ac:chgData name="Minhyuk Sung" userId="60562023b6640282" providerId="LiveId" clId="{F0869BF0-EF6F-1F4F-BA0E-7A4FFA255CCB}" dt="2025-07-26T13:56:00.199" v="5243"/>
          <ac:picMkLst>
            <pc:docMk/>
            <pc:sldMk cId="4280567334" sldId="5042"/>
            <ac:picMk id="8" creationId="{C43ED43D-7CAA-8776-670E-3BF0223AA30F}"/>
          </ac:picMkLst>
        </pc:picChg>
        <pc:picChg chg="del">
          <ac:chgData name="Minhyuk Sung" userId="60562023b6640282" providerId="LiveId" clId="{F0869BF0-EF6F-1F4F-BA0E-7A4FFA255CCB}" dt="2025-07-26T13:55:36.623" v="5223" actId="21"/>
          <ac:picMkLst>
            <pc:docMk/>
            <pc:sldMk cId="4280567334" sldId="5042"/>
            <ac:picMk id="13" creationId="{CF5DD9EC-94BD-1E55-D000-3FFA8D4C0F35}"/>
          </ac:picMkLst>
        </pc:picChg>
      </pc:sldChg>
      <pc:sldChg chg="addSp delSp modSp new del mod">
        <pc:chgData name="Minhyuk Sung" userId="60562023b6640282" providerId="LiveId" clId="{F0869BF0-EF6F-1F4F-BA0E-7A4FFA255CCB}" dt="2025-07-26T13:56:02.094" v="5244" actId="2696"/>
        <pc:sldMkLst>
          <pc:docMk/>
          <pc:sldMk cId="201659741" sldId="5043"/>
        </pc:sldMkLst>
        <pc:spChg chg="del">
          <ac:chgData name="Minhyuk Sung" userId="60562023b6640282" providerId="LiveId" clId="{F0869BF0-EF6F-1F4F-BA0E-7A4FFA255CCB}" dt="2025-07-26T13:55:57.664" v="5241"/>
          <ac:spMkLst>
            <pc:docMk/>
            <pc:sldMk cId="201659741" sldId="5043"/>
            <ac:spMk id="3" creationId="{2FFB9F92-E319-62CC-FEEE-A30FE359C22E}"/>
          </ac:spMkLst>
        </pc:spChg>
        <pc:spChg chg="add mod">
          <ac:chgData name="Minhyuk Sung" userId="60562023b6640282" providerId="LiveId" clId="{F0869BF0-EF6F-1F4F-BA0E-7A4FFA255CCB}" dt="2025-07-26T13:55:59.182" v="5242" actId="21"/>
          <ac:spMkLst>
            <pc:docMk/>
            <pc:sldMk cId="201659741" sldId="5043"/>
            <ac:spMk id="7" creationId="{296B215A-1169-4B50-C45A-72BEA43E6FCB}"/>
          </ac:spMkLst>
        </pc:spChg>
        <pc:picChg chg="add del mod">
          <ac:chgData name="Minhyuk Sung" userId="60562023b6640282" providerId="LiveId" clId="{F0869BF0-EF6F-1F4F-BA0E-7A4FFA255CCB}" dt="2025-07-26T13:55:59.182" v="5242" actId="21"/>
          <ac:picMkLst>
            <pc:docMk/>
            <pc:sldMk cId="201659741" sldId="5043"/>
            <ac:picMk id="5" creationId="{0E5FBFB0-275B-1696-B2B3-2E5242F1E96E}"/>
          </ac:picMkLst>
        </pc:picChg>
      </pc:sldChg>
      <pc:sldChg chg="addSp delSp modSp add del mod modAnim">
        <pc:chgData name="Minhyuk Sung" userId="60562023b6640282" providerId="LiveId" clId="{F0869BF0-EF6F-1F4F-BA0E-7A4FFA255CCB}" dt="2025-08-11T20:04:30.464" v="5389" actId="2696"/>
        <pc:sldMkLst>
          <pc:docMk/>
          <pc:sldMk cId="357194717" sldId="5043"/>
        </pc:sldMkLst>
        <pc:spChg chg="mod">
          <ac:chgData name="Minhyuk Sung" userId="60562023b6640282" providerId="LiveId" clId="{F0869BF0-EF6F-1F4F-BA0E-7A4FFA255CCB}" dt="2025-07-26T13:59:42.837" v="5280"/>
          <ac:spMkLst>
            <pc:docMk/>
            <pc:sldMk cId="357194717" sldId="5043"/>
            <ac:spMk id="2" creationId="{21180927-A547-685A-62FC-4CB9F9F79241}"/>
          </ac:spMkLst>
        </pc:spChg>
        <pc:spChg chg="add del mod">
          <ac:chgData name="Minhyuk Sung" userId="60562023b6640282" providerId="LiveId" clId="{F0869BF0-EF6F-1F4F-BA0E-7A4FFA255CCB}" dt="2025-07-26T14:01:33.042" v="5282"/>
          <ac:spMkLst>
            <pc:docMk/>
            <pc:sldMk cId="357194717" sldId="5043"/>
            <ac:spMk id="5" creationId="{49177BAB-EB77-E6E3-8AB7-AC41B80712BD}"/>
          </ac:spMkLst>
        </pc:spChg>
        <pc:picChg chg="del">
          <ac:chgData name="Minhyuk Sung" userId="60562023b6640282" providerId="LiveId" clId="{F0869BF0-EF6F-1F4F-BA0E-7A4FFA255CCB}" dt="2025-07-26T14:00:47.511" v="5281" actId="478"/>
          <ac:picMkLst>
            <pc:docMk/>
            <pc:sldMk cId="357194717" sldId="5043"/>
            <ac:picMk id="6" creationId="{47A4055D-3161-EE4E-6FD6-9374B7FEFAE5}"/>
          </ac:picMkLst>
        </pc:picChg>
        <pc:picChg chg="add mod">
          <ac:chgData name="Minhyuk Sung" userId="60562023b6640282" providerId="LiveId" clId="{F0869BF0-EF6F-1F4F-BA0E-7A4FFA255CCB}" dt="2025-07-26T14:02:28.355" v="5286"/>
          <ac:picMkLst>
            <pc:docMk/>
            <pc:sldMk cId="357194717" sldId="5043"/>
            <ac:picMk id="8" creationId="{EE4D9E51-69BA-10EF-A497-2844F2CE6B2B}"/>
          </ac:picMkLst>
        </pc:picChg>
      </pc:sldChg>
      <pc:sldChg chg="addSp delSp modSp new del mod">
        <pc:chgData name="Minhyuk Sung" userId="60562023b6640282" providerId="LiveId" clId="{F0869BF0-EF6F-1F4F-BA0E-7A4FFA255CCB}" dt="2025-07-26T13:57:56.813" v="5252" actId="2696"/>
        <pc:sldMkLst>
          <pc:docMk/>
          <pc:sldMk cId="2103474083" sldId="5043"/>
        </pc:sldMkLst>
        <pc:spChg chg="del">
          <ac:chgData name="Minhyuk Sung" userId="60562023b6640282" providerId="LiveId" clId="{F0869BF0-EF6F-1F4F-BA0E-7A4FFA255CCB}" dt="2025-07-26T13:57:51.309" v="5248"/>
          <ac:spMkLst>
            <pc:docMk/>
            <pc:sldMk cId="2103474083" sldId="5043"/>
            <ac:spMk id="3" creationId="{22EFDC62-C6DB-F3C1-45B0-0B10526E5AC6}"/>
          </ac:spMkLst>
        </pc:spChg>
        <pc:spChg chg="add mod">
          <ac:chgData name="Minhyuk Sung" userId="60562023b6640282" providerId="LiveId" clId="{F0869BF0-EF6F-1F4F-BA0E-7A4FFA255CCB}" dt="2025-07-26T13:57:52.675" v="5249" actId="21"/>
          <ac:spMkLst>
            <pc:docMk/>
            <pc:sldMk cId="2103474083" sldId="5043"/>
            <ac:spMk id="8" creationId="{250E0DDA-D25F-AC5A-D514-9F27CCAEBDD6}"/>
          </ac:spMkLst>
        </pc:spChg>
        <pc:picChg chg="add del mod">
          <ac:chgData name="Minhyuk Sung" userId="60562023b6640282" providerId="LiveId" clId="{F0869BF0-EF6F-1F4F-BA0E-7A4FFA255CCB}" dt="2025-07-26T13:57:52.675" v="5249" actId="21"/>
          <ac:picMkLst>
            <pc:docMk/>
            <pc:sldMk cId="2103474083" sldId="5043"/>
            <ac:picMk id="6" creationId="{C2DFE1AE-D102-A759-F7E6-1B1CD0A86F88}"/>
          </ac:picMkLst>
        </pc:picChg>
      </pc:sldChg>
      <pc:sldChg chg="add del">
        <pc:chgData name="Minhyuk Sung" userId="60562023b6640282" providerId="LiveId" clId="{F0869BF0-EF6F-1F4F-BA0E-7A4FFA255CCB}" dt="2025-08-11T20:19:00.912" v="6168" actId="2696"/>
        <pc:sldMkLst>
          <pc:docMk/>
          <pc:sldMk cId="3946357614" sldId="5043"/>
        </pc:sldMkLst>
      </pc:sldChg>
      <pc:sldChg chg="addSp delSp modSp add modNotesTx">
        <pc:chgData name="Minhyuk Sung" userId="60562023b6640282" providerId="LiveId" clId="{F0869BF0-EF6F-1F4F-BA0E-7A4FFA255CCB}" dt="2025-08-12T16:02:41.531" v="31834"/>
        <pc:sldMkLst>
          <pc:docMk/>
          <pc:sldMk cId="3993486762" sldId="5043"/>
        </pc:sldMkLst>
        <pc:spChg chg="add mod">
          <ac:chgData name="Minhyuk Sung" userId="60562023b6640282" providerId="LiveId" clId="{F0869BF0-EF6F-1F4F-BA0E-7A4FFA255CCB}" dt="2025-08-12T16:02:41.531" v="31834"/>
          <ac:spMkLst>
            <pc:docMk/>
            <pc:sldMk cId="3993486762" sldId="5043"/>
            <ac:spMk id="3" creationId="{44208EA9-A858-BAC1-5E09-F36BCC1F6F6F}"/>
          </ac:spMkLst>
        </pc:spChg>
        <pc:spChg chg="del">
          <ac:chgData name="Minhyuk Sung" userId="60562023b6640282" providerId="LiveId" clId="{F0869BF0-EF6F-1F4F-BA0E-7A4FFA255CCB}" dt="2025-08-12T16:02:37.238" v="31833"/>
          <ac:spMkLst>
            <pc:docMk/>
            <pc:sldMk cId="3993486762" sldId="5043"/>
            <ac:spMk id="4" creationId="{51379AA9-142B-FF8A-CBE6-E560068FD417}"/>
          </ac:spMkLst>
        </pc:spChg>
      </pc:sldChg>
      <pc:sldChg chg="addSp delSp modSp new mod ord modNotesTx">
        <pc:chgData name="Minhyuk Sung" userId="60562023b6640282" providerId="LiveId" clId="{F0869BF0-EF6F-1F4F-BA0E-7A4FFA255CCB}" dt="2025-08-12T16:02:41.531" v="31834"/>
        <pc:sldMkLst>
          <pc:docMk/>
          <pc:sldMk cId="542562827" sldId="5044"/>
        </pc:sldMkLst>
        <pc:spChg chg="mod">
          <ac:chgData name="Minhyuk Sung" userId="60562023b6640282" providerId="LiveId" clId="{F0869BF0-EF6F-1F4F-BA0E-7A4FFA255CCB}" dt="2025-07-26T14:04:44.080" v="5307" actId="20577"/>
          <ac:spMkLst>
            <pc:docMk/>
            <pc:sldMk cId="542562827" sldId="5044"/>
            <ac:spMk id="2" creationId="{2902FD5C-19E9-D8DC-E068-2966A56E9C2E}"/>
          </ac:spMkLst>
        </pc:spChg>
        <pc:spChg chg="mod">
          <ac:chgData name="Minhyuk Sung" userId="60562023b6640282" providerId="LiveId" clId="{F0869BF0-EF6F-1F4F-BA0E-7A4FFA255CCB}" dt="2025-08-11T22:27:19.889" v="26868" actId="20577"/>
          <ac:spMkLst>
            <pc:docMk/>
            <pc:sldMk cId="542562827" sldId="5044"/>
            <ac:spMk id="3" creationId="{CA80CC61-DCF4-9430-F4FE-ED601A1D0FBB}"/>
          </ac:spMkLst>
        </pc:spChg>
        <pc:spChg chg="del">
          <ac:chgData name="Minhyuk Sung" userId="60562023b6640282" providerId="LiveId" clId="{F0869BF0-EF6F-1F4F-BA0E-7A4FFA255CCB}" dt="2025-08-12T16:02:37.238" v="31833"/>
          <ac:spMkLst>
            <pc:docMk/>
            <pc:sldMk cId="542562827" sldId="5044"/>
            <ac:spMk id="4" creationId="{D42450E2-3DB1-1A3E-4E00-EA409784B08B}"/>
          </ac:spMkLst>
        </pc:spChg>
        <pc:spChg chg="add mod">
          <ac:chgData name="Minhyuk Sung" userId="60562023b6640282" providerId="LiveId" clId="{F0869BF0-EF6F-1F4F-BA0E-7A4FFA255CCB}" dt="2025-08-12T16:02:41.531" v="31834"/>
          <ac:spMkLst>
            <pc:docMk/>
            <pc:sldMk cId="542562827" sldId="5044"/>
            <ac:spMk id="5" creationId="{FE6E0659-75D6-8158-83E8-E9211E6C12A2}"/>
          </ac:spMkLst>
        </pc:spChg>
      </pc:sldChg>
      <pc:sldChg chg="new del">
        <pc:chgData name="Minhyuk Sung" userId="60562023b6640282" providerId="LiveId" clId="{F0869BF0-EF6F-1F4F-BA0E-7A4FFA255CCB}" dt="2025-08-12T14:57:21.956" v="30364" actId="2696"/>
        <pc:sldMkLst>
          <pc:docMk/>
          <pc:sldMk cId="1594984872" sldId="5045"/>
        </pc:sldMkLst>
      </pc:sldChg>
      <pc:sldChg chg="addSp delSp modSp new mod modNotesTx">
        <pc:chgData name="Minhyuk Sung" userId="60562023b6640282" providerId="LiveId" clId="{F0869BF0-EF6F-1F4F-BA0E-7A4FFA255CCB}" dt="2025-08-12T16:02:41.531" v="31834"/>
        <pc:sldMkLst>
          <pc:docMk/>
          <pc:sldMk cId="1064413340" sldId="5046"/>
        </pc:sldMkLst>
        <pc:spChg chg="del">
          <ac:chgData name="Minhyuk Sung" userId="60562023b6640282" providerId="LiveId" clId="{F0869BF0-EF6F-1F4F-BA0E-7A4FFA255CCB}" dt="2025-08-11T18:25:05.508" v="5349" actId="478"/>
          <ac:spMkLst>
            <pc:docMk/>
            <pc:sldMk cId="1064413340" sldId="5046"/>
            <ac:spMk id="2" creationId="{AD9B42EC-3318-1A6F-0EBF-779A4797A8AE}"/>
          </ac:spMkLst>
        </pc:spChg>
        <pc:spChg chg="del">
          <ac:chgData name="Minhyuk Sung" userId="60562023b6640282" providerId="LiveId" clId="{F0869BF0-EF6F-1F4F-BA0E-7A4FFA255CCB}" dt="2025-08-11T18:25:05.508" v="5349" actId="478"/>
          <ac:spMkLst>
            <pc:docMk/>
            <pc:sldMk cId="1064413340" sldId="5046"/>
            <ac:spMk id="3" creationId="{4A5E40C3-BBD0-41E1-A8E7-994735975275}"/>
          </ac:spMkLst>
        </pc:spChg>
        <pc:spChg chg="del">
          <ac:chgData name="Minhyuk Sung" userId="60562023b6640282" providerId="LiveId" clId="{F0869BF0-EF6F-1F4F-BA0E-7A4FFA255CCB}" dt="2025-08-12T16:02:37.238" v="31833"/>
          <ac:spMkLst>
            <pc:docMk/>
            <pc:sldMk cId="1064413340" sldId="5046"/>
            <ac:spMk id="4" creationId="{834F5098-7CD8-9C6A-9F29-84F8735849FE}"/>
          </ac:spMkLst>
        </pc:spChg>
        <pc:spChg chg="add mod">
          <ac:chgData name="Minhyuk Sung" userId="60562023b6640282" providerId="LiveId" clId="{F0869BF0-EF6F-1F4F-BA0E-7A4FFA255CCB}" dt="2025-08-12T16:02:41.531" v="31834"/>
          <ac:spMkLst>
            <pc:docMk/>
            <pc:sldMk cId="1064413340" sldId="5046"/>
            <ac:spMk id="5" creationId="{DA34A397-BED2-99E0-D8F6-783797EE1332}"/>
          </ac:spMkLst>
        </pc:spChg>
        <pc:picChg chg="add mod">
          <ac:chgData name="Minhyuk Sung" userId="60562023b6640282" providerId="LiveId" clId="{F0869BF0-EF6F-1F4F-BA0E-7A4FFA255CCB}" dt="2025-08-11T18:25:02.453" v="5348" actId="12788"/>
          <ac:picMkLst>
            <pc:docMk/>
            <pc:sldMk cId="1064413340" sldId="5046"/>
            <ac:picMk id="1026" creationId="{D392AF1B-C74C-4A5E-20DC-4A40255A8970}"/>
          </ac:picMkLst>
        </pc:picChg>
      </pc:sldChg>
      <pc:sldChg chg="addSp delSp modSp add modNotesTx">
        <pc:chgData name="Minhyuk Sung" userId="60562023b6640282" providerId="LiveId" clId="{F0869BF0-EF6F-1F4F-BA0E-7A4FFA255CCB}" dt="2025-08-12T16:02:41.531" v="31834"/>
        <pc:sldMkLst>
          <pc:docMk/>
          <pc:sldMk cId="2762320953" sldId="5047"/>
        </pc:sldMkLst>
        <pc:spChg chg="add mod">
          <ac:chgData name="Minhyuk Sung" userId="60562023b6640282" providerId="LiveId" clId="{F0869BF0-EF6F-1F4F-BA0E-7A4FFA255CCB}" dt="2025-08-12T16:02:41.531" v="31834"/>
          <ac:spMkLst>
            <pc:docMk/>
            <pc:sldMk cId="2762320953" sldId="5047"/>
            <ac:spMk id="2" creationId="{5D199C6C-1427-6745-0C1F-21C35DA8F148}"/>
          </ac:spMkLst>
        </pc:spChg>
        <pc:spChg chg="del">
          <ac:chgData name="Minhyuk Sung" userId="60562023b6640282" providerId="LiveId" clId="{F0869BF0-EF6F-1F4F-BA0E-7A4FFA255CCB}" dt="2025-08-12T16:02:37.238" v="31833"/>
          <ac:spMkLst>
            <pc:docMk/>
            <pc:sldMk cId="2762320953" sldId="5047"/>
            <ac:spMk id="4" creationId="{CAE5095D-9402-2831-957C-FCA9AB8A05F5}"/>
          </ac:spMkLst>
        </pc:spChg>
      </pc:sldChg>
      <pc:sldChg chg="addSp delSp modSp add modNotesTx">
        <pc:chgData name="Minhyuk Sung" userId="60562023b6640282" providerId="LiveId" clId="{F0869BF0-EF6F-1F4F-BA0E-7A4FFA255CCB}" dt="2025-08-12T16:02:41.531" v="31834"/>
        <pc:sldMkLst>
          <pc:docMk/>
          <pc:sldMk cId="239473501" sldId="5048"/>
        </pc:sldMkLst>
        <pc:spChg chg="add mod">
          <ac:chgData name="Minhyuk Sung" userId="60562023b6640282" providerId="LiveId" clId="{F0869BF0-EF6F-1F4F-BA0E-7A4FFA255CCB}" dt="2025-08-12T16:02:41.531" v="31834"/>
          <ac:spMkLst>
            <pc:docMk/>
            <pc:sldMk cId="239473501" sldId="5048"/>
            <ac:spMk id="3" creationId="{67C5A0BD-5A83-281F-C4F4-E780D985BCBF}"/>
          </ac:spMkLst>
        </pc:spChg>
        <pc:spChg chg="del">
          <ac:chgData name="Minhyuk Sung" userId="60562023b6640282" providerId="LiveId" clId="{F0869BF0-EF6F-1F4F-BA0E-7A4FFA255CCB}" dt="2025-08-12T16:02:37.238" v="31833"/>
          <ac:spMkLst>
            <pc:docMk/>
            <pc:sldMk cId="239473501" sldId="5048"/>
            <ac:spMk id="4" creationId="{51379AA9-142B-FF8A-CBE6-E560068FD417}"/>
          </ac:spMkLst>
        </pc:spChg>
      </pc:sldChg>
      <pc:sldChg chg="new del">
        <pc:chgData name="Minhyuk Sung" userId="60562023b6640282" providerId="LiveId" clId="{F0869BF0-EF6F-1F4F-BA0E-7A4FFA255CCB}" dt="2025-08-12T05:48:48.115" v="27252" actId="2696"/>
        <pc:sldMkLst>
          <pc:docMk/>
          <pc:sldMk cId="2094283014" sldId="5049"/>
        </pc:sldMkLst>
      </pc:sldChg>
      <pc:sldChg chg="addSp delSp modSp new mod">
        <pc:chgData name="Minhyuk Sung" userId="60562023b6640282" providerId="LiveId" clId="{F0869BF0-EF6F-1F4F-BA0E-7A4FFA255CCB}" dt="2025-08-12T16:02:41.531" v="31834"/>
        <pc:sldMkLst>
          <pc:docMk/>
          <pc:sldMk cId="2319585693" sldId="5049"/>
        </pc:sldMkLst>
        <pc:spChg chg="mod">
          <ac:chgData name="Minhyuk Sung" userId="60562023b6640282" providerId="LiveId" clId="{F0869BF0-EF6F-1F4F-BA0E-7A4FFA255CCB}" dt="2025-08-12T15:28:00.041" v="31082"/>
          <ac:spMkLst>
            <pc:docMk/>
            <pc:sldMk cId="2319585693" sldId="5049"/>
            <ac:spMk id="2" creationId="{2AB81D67-7588-B96E-5ADC-FC7E9F575CD1}"/>
          </ac:spMkLst>
        </pc:spChg>
        <pc:spChg chg="del">
          <ac:chgData name="Minhyuk Sung" userId="60562023b6640282" providerId="LiveId" clId="{F0869BF0-EF6F-1F4F-BA0E-7A4FFA255CCB}" dt="2025-08-12T15:28:08.303" v="31083" actId="478"/>
          <ac:spMkLst>
            <pc:docMk/>
            <pc:sldMk cId="2319585693" sldId="5049"/>
            <ac:spMk id="3" creationId="{B7806EB3-C9C4-4A1C-868A-3AC6F8F49926}"/>
          </ac:spMkLst>
        </pc:spChg>
        <pc:spChg chg="del">
          <ac:chgData name="Minhyuk Sung" userId="60562023b6640282" providerId="LiveId" clId="{F0869BF0-EF6F-1F4F-BA0E-7A4FFA255CCB}" dt="2025-08-12T16:02:37.238" v="31833"/>
          <ac:spMkLst>
            <pc:docMk/>
            <pc:sldMk cId="2319585693" sldId="5049"/>
            <ac:spMk id="4" creationId="{C717EE48-AE05-E449-BBFA-99C90BAC944D}"/>
          </ac:spMkLst>
        </pc:spChg>
        <pc:spChg chg="add mod">
          <ac:chgData name="Minhyuk Sung" userId="60562023b6640282" providerId="LiveId" clId="{F0869BF0-EF6F-1F4F-BA0E-7A4FFA255CCB}" dt="2025-08-12T15:29:51.156" v="31108" actId="13926"/>
          <ac:spMkLst>
            <pc:docMk/>
            <pc:sldMk cId="2319585693" sldId="5049"/>
            <ac:spMk id="6" creationId="{12093E7D-0A77-FB35-5383-EFE1C26995FB}"/>
          </ac:spMkLst>
        </pc:spChg>
        <pc:spChg chg="add mod">
          <ac:chgData name="Minhyuk Sung" userId="60562023b6640282" providerId="LiveId" clId="{F0869BF0-EF6F-1F4F-BA0E-7A4FFA255CCB}" dt="2025-08-12T16:02:41.531" v="31834"/>
          <ac:spMkLst>
            <pc:docMk/>
            <pc:sldMk cId="2319585693" sldId="5049"/>
            <ac:spMk id="7" creationId="{1CE101C2-0DB9-1192-A433-1FD276822304}"/>
          </ac:spMkLst>
        </pc:spChg>
        <pc:picChg chg="add mod">
          <ac:chgData name="Minhyuk Sung" userId="60562023b6640282" providerId="LiveId" clId="{F0869BF0-EF6F-1F4F-BA0E-7A4FFA255CCB}" dt="2025-08-12T15:28:08.934" v="31084"/>
          <ac:picMkLst>
            <pc:docMk/>
            <pc:sldMk cId="2319585693" sldId="5049"/>
            <ac:picMk id="5" creationId="{C38A249F-9ADD-14D4-9688-8E414877764A}"/>
          </ac:picMkLst>
        </pc:picChg>
      </pc:sldChg>
      <pc:sldChg chg="addSp delSp modSp add">
        <pc:chgData name="Minhyuk Sung" userId="60562023b6640282" providerId="LiveId" clId="{F0869BF0-EF6F-1F4F-BA0E-7A4FFA255CCB}" dt="2025-08-12T16:02:41.531" v="31834"/>
        <pc:sldMkLst>
          <pc:docMk/>
          <pc:sldMk cId="3516612104" sldId="2147374744"/>
        </pc:sldMkLst>
        <pc:spChg chg="add mod">
          <ac:chgData name="Minhyuk Sung" userId="60562023b6640282" providerId="LiveId" clId="{F0869BF0-EF6F-1F4F-BA0E-7A4FFA255CCB}" dt="2025-08-12T16:02:41.531" v="31834"/>
          <ac:spMkLst>
            <pc:docMk/>
            <pc:sldMk cId="3516612104" sldId="2147374744"/>
            <ac:spMk id="2" creationId="{B1D230AB-8CBD-3516-A436-95C4147F7049}"/>
          </ac:spMkLst>
        </pc:spChg>
        <pc:spChg chg="del mod">
          <ac:chgData name="Minhyuk Sung" userId="60562023b6640282" providerId="LiveId" clId="{F0869BF0-EF6F-1F4F-BA0E-7A4FFA255CCB}" dt="2025-08-12T16:02:37.238" v="31833"/>
          <ac:spMkLst>
            <pc:docMk/>
            <pc:sldMk cId="3516612104" sldId="2147374744"/>
            <ac:spMk id="4" creationId="{96234B60-2EE3-2964-A74C-6DD78D134AA1}"/>
          </ac:spMkLst>
        </pc:spChg>
      </pc:sldChg>
      <pc:sldChg chg="addSp delSp modSp add mod modNotesTx">
        <pc:chgData name="Minhyuk Sung" userId="60562023b6640282" providerId="LiveId" clId="{F0869BF0-EF6F-1F4F-BA0E-7A4FFA255CCB}" dt="2025-08-12T16:02:41.531" v="31834"/>
        <pc:sldMkLst>
          <pc:docMk/>
          <pc:sldMk cId="1025374001" sldId="2147374754"/>
        </pc:sldMkLst>
        <pc:spChg chg="mod">
          <ac:chgData name="Minhyuk Sung" userId="60562023b6640282" providerId="LiveId" clId="{F0869BF0-EF6F-1F4F-BA0E-7A4FFA255CCB}" dt="2025-08-12T15:25:48.510" v="31024" actId="20577"/>
          <ac:spMkLst>
            <pc:docMk/>
            <pc:sldMk cId="1025374001" sldId="2147374754"/>
            <ac:spMk id="2" creationId="{F754FC82-0717-2C5C-9514-00EBD04EE263}"/>
          </ac:spMkLst>
        </pc:spChg>
        <pc:spChg chg="add mod">
          <ac:chgData name="Minhyuk Sung" userId="60562023b6640282" providerId="LiveId" clId="{F0869BF0-EF6F-1F4F-BA0E-7A4FFA255CCB}" dt="2025-08-12T16:02:41.531" v="31834"/>
          <ac:spMkLst>
            <pc:docMk/>
            <pc:sldMk cId="1025374001" sldId="2147374754"/>
            <ac:spMk id="3" creationId="{CC6AEE41-401E-D2BF-517E-C093A23C735B}"/>
          </ac:spMkLst>
        </pc:spChg>
        <pc:spChg chg="del mod">
          <ac:chgData name="Minhyuk Sung" userId="60562023b6640282" providerId="LiveId" clId="{F0869BF0-EF6F-1F4F-BA0E-7A4FFA255CCB}" dt="2025-08-12T16:02:37.238" v="31833"/>
          <ac:spMkLst>
            <pc:docMk/>
            <pc:sldMk cId="1025374001" sldId="2147374754"/>
            <ac:spMk id="4" creationId="{0881AE60-C429-E195-E187-5AC18074573F}"/>
          </ac:spMkLst>
        </pc:spChg>
      </pc:sldChg>
      <pc:sldChg chg="addSp delSp modSp add mod modNotesTx">
        <pc:chgData name="Minhyuk Sung" userId="60562023b6640282" providerId="LiveId" clId="{F0869BF0-EF6F-1F4F-BA0E-7A4FFA255CCB}" dt="2025-08-12T16:02:41.531" v="31834"/>
        <pc:sldMkLst>
          <pc:docMk/>
          <pc:sldMk cId="1094071824" sldId="2147374756"/>
        </pc:sldMkLst>
        <pc:spChg chg="mod">
          <ac:chgData name="Minhyuk Sung" userId="60562023b6640282" providerId="LiveId" clId="{F0869BF0-EF6F-1F4F-BA0E-7A4FFA255CCB}" dt="2025-08-12T15:25:54.955" v="31026"/>
          <ac:spMkLst>
            <pc:docMk/>
            <pc:sldMk cId="1094071824" sldId="2147374756"/>
            <ac:spMk id="2" creationId="{F754FC82-0717-2C5C-9514-00EBD04EE263}"/>
          </ac:spMkLst>
        </pc:spChg>
        <pc:spChg chg="add mod">
          <ac:chgData name="Minhyuk Sung" userId="60562023b6640282" providerId="LiveId" clId="{F0869BF0-EF6F-1F4F-BA0E-7A4FFA255CCB}" dt="2025-08-12T16:02:41.531" v="31834"/>
          <ac:spMkLst>
            <pc:docMk/>
            <pc:sldMk cId="1094071824" sldId="2147374756"/>
            <ac:spMk id="3" creationId="{A5FF066C-FC8E-1B22-1071-B1667E05694B}"/>
          </ac:spMkLst>
        </pc:spChg>
        <pc:spChg chg="del mod">
          <ac:chgData name="Minhyuk Sung" userId="60562023b6640282" providerId="LiveId" clId="{F0869BF0-EF6F-1F4F-BA0E-7A4FFA255CCB}" dt="2025-08-12T16:02:37.238" v="31833"/>
          <ac:spMkLst>
            <pc:docMk/>
            <pc:sldMk cId="1094071824" sldId="2147374756"/>
            <ac:spMk id="4" creationId="{0881AE60-C429-E195-E187-5AC18074573F}"/>
          </ac:spMkLst>
        </pc:spChg>
      </pc:sldChg>
      <pc:sldChg chg="addSp delSp modSp add mod">
        <pc:chgData name="Minhyuk Sung" userId="60562023b6640282" providerId="LiveId" clId="{F0869BF0-EF6F-1F4F-BA0E-7A4FFA255CCB}" dt="2025-08-12T16:02:41.531" v="31834"/>
        <pc:sldMkLst>
          <pc:docMk/>
          <pc:sldMk cId="471608460" sldId="2147374761"/>
        </pc:sldMkLst>
        <pc:spChg chg="mod">
          <ac:chgData name="Minhyuk Sung" userId="60562023b6640282" providerId="LiveId" clId="{F0869BF0-EF6F-1F4F-BA0E-7A4FFA255CCB}" dt="2025-08-12T15:26:24.508" v="31073" actId="20577"/>
          <ac:spMkLst>
            <pc:docMk/>
            <pc:sldMk cId="471608460" sldId="2147374761"/>
            <ac:spMk id="2" creationId="{F754FC82-0717-2C5C-9514-00EBD04EE263}"/>
          </ac:spMkLst>
        </pc:spChg>
        <pc:spChg chg="add mod">
          <ac:chgData name="Minhyuk Sung" userId="60562023b6640282" providerId="LiveId" clId="{F0869BF0-EF6F-1F4F-BA0E-7A4FFA255CCB}" dt="2025-08-12T15:27:13.554" v="31078" actId="13926"/>
          <ac:spMkLst>
            <pc:docMk/>
            <pc:sldMk cId="471608460" sldId="2147374761"/>
            <ac:spMk id="3" creationId="{ED6B14B1-9B33-8954-95D4-EEDA9168A275}"/>
          </ac:spMkLst>
        </pc:spChg>
        <pc:spChg chg="del mod">
          <ac:chgData name="Minhyuk Sung" userId="60562023b6640282" providerId="LiveId" clId="{F0869BF0-EF6F-1F4F-BA0E-7A4FFA255CCB}" dt="2025-08-12T16:02:37.238" v="31833"/>
          <ac:spMkLst>
            <pc:docMk/>
            <pc:sldMk cId="471608460" sldId="2147374761"/>
            <ac:spMk id="4" creationId="{0881AE60-C429-E195-E187-5AC18074573F}"/>
          </ac:spMkLst>
        </pc:spChg>
        <pc:spChg chg="add mod">
          <ac:chgData name="Minhyuk Sung" userId="60562023b6640282" providerId="LiveId" clId="{F0869BF0-EF6F-1F4F-BA0E-7A4FFA255CCB}" dt="2025-08-12T16:02:41.531" v="31834"/>
          <ac:spMkLst>
            <pc:docMk/>
            <pc:sldMk cId="471608460" sldId="2147374761"/>
            <ac:spMk id="5" creationId="{3C137541-AC62-CD2A-F591-B0188E277EC9}"/>
          </ac:spMkLst>
        </pc:spChg>
      </pc:sldChg>
      <pc:sldChg chg="addSp delSp modSp add mod">
        <pc:chgData name="Minhyuk Sung" userId="60562023b6640282" providerId="LiveId" clId="{F0869BF0-EF6F-1F4F-BA0E-7A4FFA255CCB}" dt="2025-08-12T16:02:41.531" v="31834"/>
        <pc:sldMkLst>
          <pc:docMk/>
          <pc:sldMk cId="2966560885" sldId="2147374762"/>
        </pc:sldMkLst>
        <pc:spChg chg="mod">
          <ac:chgData name="Minhyuk Sung" userId="60562023b6640282" providerId="LiveId" clId="{F0869BF0-EF6F-1F4F-BA0E-7A4FFA255CCB}" dt="2025-08-12T15:26:28.671" v="31074"/>
          <ac:spMkLst>
            <pc:docMk/>
            <pc:sldMk cId="2966560885" sldId="2147374762"/>
            <ac:spMk id="2" creationId="{F754FC82-0717-2C5C-9514-00EBD04EE263}"/>
          </ac:spMkLst>
        </pc:spChg>
        <pc:spChg chg="add mod">
          <ac:chgData name="Minhyuk Sung" userId="60562023b6640282" providerId="LiveId" clId="{F0869BF0-EF6F-1F4F-BA0E-7A4FFA255CCB}" dt="2025-08-12T15:27:16.860" v="31079"/>
          <ac:spMkLst>
            <pc:docMk/>
            <pc:sldMk cId="2966560885" sldId="2147374762"/>
            <ac:spMk id="3" creationId="{9D846B11-EAE7-AE25-CF83-E631006C3FFF}"/>
          </ac:spMkLst>
        </pc:spChg>
        <pc:spChg chg="del mod">
          <ac:chgData name="Minhyuk Sung" userId="60562023b6640282" providerId="LiveId" clId="{F0869BF0-EF6F-1F4F-BA0E-7A4FFA255CCB}" dt="2025-08-12T16:02:37.238" v="31833"/>
          <ac:spMkLst>
            <pc:docMk/>
            <pc:sldMk cId="2966560885" sldId="2147374762"/>
            <ac:spMk id="4" creationId="{0881AE60-C429-E195-E187-5AC18074573F}"/>
          </ac:spMkLst>
        </pc:spChg>
        <pc:spChg chg="add del mod">
          <ac:chgData name="Minhyuk Sung" userId="60562023b6640282" providerId="LiveId" clId="{F0869BF0-EF6F-1F4F-BA0E-7A4FFA255CCB}" dt="2025-08-12T15:27:53.412" v="31081"/>
          <ac:spMkLst>
            <pc:docMk/>
            <pc:sldMk cId="2966560885" sldId="2147374762"/>
            <ac:spMk id="6" creationId="{328FA50B-6818-AD53-1329-056534B5654F}"/>
          </ac:spMkLst>
        </pc:spChg>
        <pc:spChg chg="add mod">
          <ac:chgData name="Minhyuk Sung" userId="60562023b6640282" providerId="LiveId" clId="{F0869BF0-EF6F-1F4F-BA0E-7A4FFA255CCB}" dt="2025-08-12T16:02:41.531" v="31834"/>
          <ac:spMkLst>
            <pc:docMk/>
            <pc:sldMk cId="2966560885" sldId="2147374762"/>
            <ac:spMk id="8" creationId="{4B8D35D9-FBFB-31F2-030C-20699E41E959}"/>
          </ac:spMkLst>
        </pc:spChg>
      </pc:sldChg>
      <pc:sldChg chg="addSp delSp modSp new mod">
        <pc:chgData name="Minhyuk Sung" userId="60562023b6640282" providerId="LiveId" clId="{F0869BF0-EF6F-1F4F-BA0E-7A4FFA255CCB}" dt="2025-08-12T16:02:41.531" v="31834"/>
        <pc:sldMkLst>
          <pc:docMk/>
          <pc:sldMk cId="1677219533" sldId="2147374763"/>
        </pc:sldMkLst>
        <pc:spChg chg="mod">
          <ac:chgData name="Minhyuk Sung" userId="60562023b6640282" providerId="LiveId" clId="{F0869BF0-EF6F-1F4F-BA0E-7A4FFA255CCB}" dt="2025-08-12T15:30:00.505" v="31110"/>
          <ac:spMkLst>
            <pc:docMk/>
            <pc:sldMk cId="1677219533" sldId="2147374763"/>
            <ac:spMk id="2" creationId="{DEF6C150-53C2-8635-9E43-8B06BD236628}"/>
          </ac:spMkLst>
        </pc:spChg>
        <pc:spChg chg="del">
          <ac:chgData name="Minhyuk Sung" userId="60562023b6640282" providerId="LiveId" clId="{F0869BF0-EF6F-1F4F-BA0E-7A4FFA255CCB}" dt="2025-08-12T15:30:13.685" v="31111"/>
          <ac:spMkLst>
            <pc:docMk/>
            <pc:sldMk cId="1677219533" sldId="2147374763"/>
            <ac:spMk id="3" creationId="{17F04779-3757-75E6-1C03-C653C2B19DDF}"/>
          </ac:spMkLst>
        </pc:spChg>
        <pc:spChg chg="del">
          <ac:chgData name="Minhyuk Sung" userId="60562023b6640282" providerId="LiveId" clId="{F0869BF0-EF6F-1F4F-BA0E-7A4FFA255CCB}" dt="2025-08-12T16:02:37.238" v="31833"/>
          <ac:spMkLst>
            <pc:docMk/>
            <pc:sldMk cId="1677219533" sldId="2147374763"/>
            <ac:spMk id="4" creationId="{B5C08D35-6162-32FA-CFA4-CDD59716A74A}"/>
          </ac:spMkLst>
        </pc:spChg>
        <pc:spChg chg="add mod">
          <ac:chgData name="Minhyuk Sung" userId="60562023b6640282" providerId="LiveId" clId="{F0869BF0-EF6F-1F4F-BA0E-7A4FFA255CCB}" dt="2025-08-12T15:31:08.632" v="31114"/>
          <ac:spMkLst>
            <pc:docMk/>
            <pc:sldMk cId="1677219533" sldId="2147374763"/>
            <ac:spMk id="6" creationId="{C77B3D5F-209E-D510-E915-873FE0E6EE2D}"/>
          </ac:spMkLst>
        </pc:spChg>
        <pc:spChg chg="add mod">
          <ac:chgData name="Minhyuk Sung" userId="60562023b6640282" providerId="LiveId" clId="{F0869BF0-EF6F-1F4F-BA0E-7A4FFA255CCB}" dt="2025-08-12T16:02:41.531" v="31834"/>
          <ac:spMkLst>
            <pc:docMk/>
            <pc:sldMk cId="1677219533" sldId="2147374763"/>
            <ac:spMk id="7" creationId="{2972C563-D004-9CE4-98CE-CD611E1FB44F}"/>
          </ac:spMkLst>
        </pc:spChg>
        <pc:picChg chg="add mod">
          <ac:chgData name="Minhyuk Sung" userId="60562023b6640282" providerId="LiveId" clId="{F0869BF0-EF6F-1F4F-BA0E-7A4FFA255CCB}" dt="2025-08-12T15:30:13.685" v="31111"/>
          <ac:picMkLst>
            <pc:docMk/>
            <pc:sldMk cId="1677219533" sldId="2147374763"/>
            <ac:picMk id="5" creationId="{A66D3A32-64D2-538D-3E0B-A8209304C298}"/>
          </ac:picMkLst>
        </pc:picChg>
      </pc:sldChg>
      <pc:sldChg chg="modSp add del mod">
        <pc:chgData name="Minhyuk Sung" userId="60562023b6640282" providerId="LiveId" clId="{F0869BF0-EF6F-1F4F-BA0E-7A4FFA255CCB}" dt="2025-08-12T15:26:38.245" v="31076" actId="2696"/>
        <pc:sldMkLst>
          <pc:docMk/>
          <pc:sldMk cId="3690908071" sldId="2147374763"/>
        </pc:sldMkLst>
        <pc:spChg chg="mod">
          <ac:chgData name="Minhyuk Sung" userId="60562023b6640282" providerId="LiveId" clId="{F0869BF0-EF6F-1F4F-BA0E-7A4FFA255CCB}" dt="2025-08-12T15:26:32.365" v="31075"/>
          <ac:spMkLst>
            <pc:docMk/>
            <pc:sldMk cId="3690908071" sldId="2147374763"/>
            <ac:spMk id="2" creationId="{BB0AFE68-7D10-ACA3-A32F-51B3D83E489C}"/>
          </ac:spMkLst>
        </pc:spChg>
        <pc:spChg chg="mod">
          <ac:chgData name="Minhyuk Sung" userId="60562023b6640282" providerId="LiveId" clId="{F0869BF0-EF6F-1F4F-BA0E-7A4FFA255CCB}" dt="2025-08-12T15:26:13.157" v="31028"/>
          <ac:spMkLst>
            <pc:docMk/>
            <pc:sldMk cId="3690908071" sldId="2147374763"/>
            <ac:spMk id="3" creationId="{E0661F1E-DBBC-3103-2DDE-DB654FED67BA}"/>
          </ac:spMkLst>
        </pc:spChg>
      </pc:sldChg>
      <pc:sldChg chg="addSp delSp modSp new mod">
        <pc:chgData name="Minhyuk Sung" userId="60562023b6640282" providerId="LiveId" clId="{F0869BF0-EF6F-1F4F-BA0E-7A4FFA255CCB}" dt="2025-08-12T16:02:41.531" v="31834"/>
        <pc:sldMkLst>
          <pc:docMk/>
          <pc:sldMk cId="3983771289" sldId="2147374764"/>
        </pc:sldMkLst>
        <pc:spChg chg="mod">
          <ac:chgData name="Minhyuk Sung" userId="60562023b6640282" providerId="LiveId" clId="{F0869BF0-EF6F-1F4F-BA0E-7A4FFA255CCB}" dt="2025-08-12T15:38:30.820" v="31382" actId="20577"/>
          <ac:spMkLst>
            <pc:docMk/>
            <pc:sldMk cId="3983771289" sldId="2147374764"/>
            <ac:spMk id="2" creationId="{EF34AA6F-A5D0-4D43-BF77-897FE8EF3A12}"/>
          </ac:spMkLst>
        </pc:spChg>
        <pc:spChg chg="del mod">
          <ac:chgData name="Minhyuk Sung" userId="60562023b6640282" providerId="LiveId" clId="{F0869BF0-EF6F-1F4F-BA0E-7A4FFA255CCB}" dt="2025-08-12T15:42:58.793" v="31592" actId="3680"/>
          <ac:spMkLst>
            <pc:docMk/>
            <pc:sldMk cId="3983771289" sldId="2147374764"/>
            <ac:spMk id="3" creationId="{02082E83-F1C1-7448-CA6A-C1CE952887CA}"/>
          </ac:spMkLst>
        </pc:spChg>
        <pc:spChg chg="del">
          <ac:chgData name="Minhyuk Sung" userId="60562023b6640282" providerId="LiveId" clId="{F0869BF0-EF6F-1F4F-BA0E-7A4FFA255CCB}" dt="2025-08-12T16:02:37.238" v="31833"/>
          <ac:spMkLst>
            <pc:docMk/>
            <pc:sldMk cId="3983771289" sldId="2147374764"/>
            <ac:spMk id="4" creationId="{8194877B-3CB1-6B6E-4FE4-EF8BC349E662}"/>
          </ac:spMkLst>
        </pc:spChg>
        <pc:spChg chg="add mod">
          <ac:chgData name="Minhyuk Sung" userId="60562023b6640282" providerId="LiveId" clId="{F0869BF0-EF6F-1F4F-BA0E-7A4FFA255CCB}" dt="2025-08-12T16:02:41.531" v="31834"/>
          <ac:spMkLst>
            <pc:docMk/>
            <pc:sldMk cId="3983771289" sldId="2147374764"/>
            <ac:spMk id="6" creationId="{D90A7CB4-5ED9-6923-EAB1-0609F6144DB5}"/>
          </ac:spMkLst>
        </pc:spChg>
        <pc:graphicFrameChg chg="add mod ord modGraphic">
          <ac:chgData name="Minhyuk Sung" userId="60562023b6640282" providerId="LiveId" clId="{F0869BF0-EF6F-1F4F-BA0E-7A4FFA255CCB}" dt="2025-08-12T15:43:59.196" v="31721" actId="1076"/>
          <ac:graphicFrameMkLst>
            <pc:docMk/>
            <pc:sldMk cId="3983771289" sldId="2147374764"/>
            <ac:graphicFrameMk id="5" creationId="{33CB2118-96B0-D91C-54AF-E484F5E2EF45}"/>
          </ac:graphicFrameMkLst>
        </pc:graphicFrameChg>
      </pc:sldChg>
      <pc:sldChg chg="modSp new del mod">
        <pc:chgData name="Minhyuk Sung" userId="60562023b6640282" providerId="LiveId" clId="{F0869BF0-EF6F-1F4F-BA0E-7A4FFA255CCB}" dt="2025-08-12T15:44:04.647" v="31722" actId="2696"/>
        <pc:sldMkLst>
          <pc:docMk/>
          <pc:sldMk cId="2180326891" sldId="2147374765"/>
        </pc:sldMkLst>
        <pc:spChg chg="mod">
          <ac:chgData name="Minhyuk Sung" userId="60562023b6640282" providerId="LiveId" clId="{F0869BF0-EF6F-1F4F-BA0E-7A4FFA255CCB}" dt="2025-08-12T15:42:34.425" v="31591" actId="20577"/>
          <ac:spMkLst>
            <pc:docMk/>
            <pc:sldMk cId="2180326891" sldId="2147374765"/>
            <ac:spMk id="3" creationId="{409C8369-04F0-E9F9-AA20-7848A6B4E4FF}"/>
          </ac:spMkLst>
        </pc:spChg>
      </pc:sldChg>
      <pc:sldChg chg="addSp delSp modSp new mod addAnim delAnim modAnim modNotesTx">
        <pc:chgData name="Minhyuk Sung" userId="60562023b6640282" providerId="LiveId" clId="{F0869BF0-EF6F-1F4F-BA0E-7A4FFA255CCB}" dt="2025-08-12T16:32:24.033" v="31966" actId="20577"/>
        <pc:sldMkLst>
          <pc:docMk/>
          <pc:sldMk cId="4164145041" sldId="2147374766"/>
        </pc:sldMkLst>
        <pc:spChg chg="mod">
          <ac:chgData name="Minhyuk Sung" userId="60562023b6640282" providerId="LiveId" clId="{F0869BF0-EF6F-1F4F-BA0E-7A4FFA255CCB}" dt="2025-08-12T15:41:47.024" v="31508" actId="20577"/>
          <ac:spMkLst>
            <pc:docMk/>
            <pc:sldMk cId="4164145041" sldId="2147374766"/>
            <ac:spMk id="2" creationId="{E2F2FE09-0220-C5BF-25DF-E868AA461F77}"/>
          </ac:spMkLst>
        </pc:spChg>
        <pc:spChg chg="del">
          <ac:chgData name="Minhyuk Sung" userId="60562023b6640282" providerId="LiveId" clId="{F0869BF0-EF6F-1F4F-BA0E-7A4FFA255CCB}" dt="2025-08-12T15:41:39.468" v="31494"/>
          <ac:spMkLst>
            <pc:docMk/>
            <pc:sldMk cId="4164145041" sldId="2147374766"/>
            <ac:spMk id="3" creationId="{D8F109CC-B152-1BC2-6144-F839F867ACBC}"/>
          </ac:spMkLst>
        </pc:spChg>
        <pc:spChg chg="del">
          <ac:chgData name="Minhyuk Sung" userId="60562023b6640282" providerId="LiveId" clId="{F0869BF0-EF6F-1F4F-BA0E-7A4FFA255CCB}" dt="2025-08-12T16:02:37.238" v="31833"/>
          <ac:spMkLst>
            <pc:docMk/>
            <pc:sldMk cId="4164145041" sldId="2147374766"/>
            <ac:spMk id="4" creationId="{432CF489-2EEE-3EF2-EC55-B2CBA0EC083F}"/>
          </ac:spMkLst>
        </pc:spChg>
        <pc:spChg chg="add del mod">
          <ac:chgData name="Minhyuk Sung" userId="60562023b6640282" providerId="LiveId" clId="{F0869BF0-EF6F-1F4F-BA0E-7A4FFA255CCB}" dt="2025-08-12T15:49:48.353" v="31739" actId="478"/>
          <ac:spMkLst>
            <pc:docMk/>
            <pc:sldMk cId="4164145041" sldId="2147374766"/>
            <ac:spMk id="7" creationId="{7AEDF792-EAF1-C584-94B4-70C2F7F3C46F}"/>
          </ac:spMkLst>
        </pc:spChg>
        <pc:spChg chg="add mod">
          <ac:chgData name="Minhyuk Sung" userId="60562023b6640282" providerId="LiveId" clId="{F0869BF0-EF6F-1F4F-BA0E-7A4FFA255CCB}" dt="2025-08-12T16:02:41.531" v="31834"/>
          <ac:spMkLst>
            <pc:docMk/>
            <pc:sldMk cId="4164145041" sldId="2147374766"/>
            <ac:spMk id="8" creationId="{2E175900-162C-9D55-D0CF-C531AA5219DA}"/>
          </ac:spMkLst>
        </pc:spChg>
        <pc:picChg chg="add mod">
          <ac:chgData name="Minhyuk Sung" userId="60562023b6640282" providerId="LiveId" clId="{F0869BF0-EF6F-1F4F-BA0E-7A4FFA255CCB}" dt="2025-08-12T15:41:39.468" v="31494"/>
          <ac:picMkLst>
            <pc:docMk/>
            <pc:sldMk cId="4164145041" sldId="2147374766"/>
            <ac:picMk id="6" creationId="{2540CC90-67FA-1F7B-1AD2-086717737208}"/>
          </ac:picMkLst>
        </pc:picChg>
      </pc:sldChg>
      <pc:sldChg chg="addSp delSp modSp add">
        <pc:chgData name="Minhyuk Sung" userId="60562023b6640282" providerId="LiveId" clId="{F0869BF0-EF6F-1F4F-BA0E-7A4FFA255CCB}" dt="2025-08-12T16:02:41.531" v="31834"/>
        <pc:sldMkLst>
          <pc:docMk/>
          <pc:sldMk cId="2668777957" sldId="2147374775"/>
        </pc:sldMkLst>
        <pc:spChg chg="add mod">
          <ac:chgData name="Minhyuk Sung" userId="60562023b6640282" providerId="LiveId" clId="{F0869BF0-EF6F-1F4F-BA0E-7A4FFA255CCB}" dt="2025-08-12T16:02:41.531" v="31834"/>
          <ac:spMkLst>
            <pc:docMk/>
            <pc:sldMk cId="2668777957" sldId="2147374775"/>
            <ac:spMk id="2" creationId="{4763449F-60AA-B8D6-C846-701D77531F4D}"/>
          </ac:spMkLst>
        </pc:spChg>
        <pc:spChg chg="del mod">
          <ac:chgData name="Minhyuk Sung" userId="60562023b6640282" providerId="LiveId" clId="{F0869BF0-EF6F-1F4F-BA0E-7A4FFA255CCB}" dt="2025-08-12T16:02:37.238" v="31833"/>
          <ac:spMkLst>
            <pc:docMk/>
            <pc:sldMk cId="2668777957" sldId="2147374775"/>
            <ac:spMk id="4" creationId="{16D3AA8E-29A9-4264-E354-1612FDFCB337}"/>
          </ac:spMkLst>
        </pc:spChg>
      </pc:sldChg>
      <pc:sldChg chg="addSp delSp modSp add del">
        <pc:chgData name="Minhyuk Sung" userId="60562023b6640282" providerId="LiveId" clId="{F0869BF0-EF6F-1F4F-BA0E-7A4FFA255CCB}" dt="2025-08-12T16:02:41.531" v="31834"/>
        <pc:sldMkLst>
          <pc:docMk/>
          <pc:sldMk cId="3561984596" sldId="2147374779"/>
        </pc:sldMkLst>
        <pc:spChg chg="add mod">
          <ac:chgData name="Minhyuk Sung" userId="60562023b6640282" providerId="LiveId" clId="{F0869BF0-EF6F-1F4F-BA0E-7A4FFA255CCB}" dt="2025-08-12T16:02:41.531" v="31834"/>
          <ac:spMkLst>
            <pc:docMk/>
            <pc:sldMk cId="3561984596" sldId="2147374779"/>
            <ac:spMk id="3" creationId="{0A7423F8-06FA-F71B-22DF-5DC0944B7242}"/>
          </ac:spMkLst>
        </pc:spChg>
        <pc:spChg chg="del mod">
          <ac:chgData name="Minhyuk Sung" userId="60562023b6640282" providerId="LiveId" clId="{F0869BF0-EF6F-1F4F-BA0E-7A4FFA255CCB}" dt="2025-08-12T16:02:37.238" v="31833"/>
          <ac:spMkLst>
            <pc:docMk/>
            <pc:sldMk cId="3561984596" sldId="2147374779"/>
            <ac:spMk id="4" creationId="{D12DBCA1-3F22-9BCC-804E-37B8DAD53E30}"/>
          </ac:spMkLst>
        </pc:spChg>
      </pc:sldChg>
      <pc:sldChg chg="addSp delSp modSp add">
        <pc:chgData name="Minhyuk Sung" userId="60562023b6640282" providerId="LiveId" clId="{F0869BF0-EF6F-1F4F-BA0E-7A4FFA255CCB}" dt="2025-08-12T16:02:41.531" v="31834"/>
        <pc:sldMkLst>
          <pc:docMk/>
          <pc:sldMk cId="824857895" sldId="2147374780"/>
        </pc:sldMkLst>
        <pc:spChg chg="add mod">
          <ac:chgData name="Minhyuk Sung" userId="60562023b6640282" providerId="LiveId" clId="{F0869BF0-EF6F-1F4F-BA0E-7A4FFA255CCB}" dt="2025-08-12T16:02:41.531" v="31834"/>
          <ac:spMkLst>
            <pc:docMk/>
            <pc:sldMk cId="824857895" sldId="2147374780"/>
            <ac:spMk id="3" creationId="{38E9E7F8-D1DF-9D7E-3BF8-DFA00887D0C0}"/>
          </ac:spMkLst>
        </pc:spChg>
        <pc:spChg chg="del mod">
          <ac:chgData name="Minhyuk Sung" userId="60562023b6640282" providerId="LiveId" clId="{F0869BF0-EF6F-1F4F-BA0E-7A4FFA255CCB}" dt="2025-08-12T16:02:37.238" v="31833"/>
          <ac:spMkLst>
            <pc:docMk/>
            <pc:sldMk cId="824857895" sldId="2147374780"/>
            <ac:spMk id="4" creationId="{0D597262-4564-7B5A-8BC4-F3C3E77714D1}"/>
          </ac:spMkLst>
        </pc:spChg>
      </pc:sldChg>
      <pc:sldChg chg="addSp delSp modSp add del mod">
        <pc:chgData name="Minhyuk Sung" userId="60562023b6640282" providerId="LiveId" clId="{F0869BF0-EF6F-1F4F-BA0E-7A4FFA255CCB}" dt="2025-08-12T16:11:06.666" v="31838" actId="2696"/>
        <pc:sldMkLst>
          <pc:docMk/>
          <pc:sldMk cId="2785976237" sldId="2147374782"/>
        </pc:sldMkLst>
        <pc:spChg chg="mod">
          <ac:chgData name="Minhyuk Sung" userId="60562023b6640282" providerId="LiveId" clId="{F0869BF0-EF6F-1F4F-BA0E-7A4FFA255CCB}" dt="2025-08-12T15:48:45.685" v="31735" actId="20577"/>
          <ac:spMkLst>
            <pc:docMk/>
            <pc:sldMk cId="2785976237" sldId="2147374782"/>
            <ac:spMk id="3" creationId="{EA1A1742-61DD-529B-8E77-C902BCC4B611}"/>
          </ac:spMkLst>
        </pc:spChg>
        <pc:spChg chg="del mod">
          <ac:chgData name="Minhyuk Sung" userId="60562023b6640282" providerId="LiveId" clId="{F0869BF0-EF6F-1F4F-BA0E-7A4FFA255CCB}" dt="2025-08-12T16:02:37.238" v="31833"/>
          <ac:spMkLst>
            <pc:docMk/>
            <pc:sldMk cId="2785976237" sldId="2147374782"/>
            <ac:spMk id="4" creationId="{67EFEB7D-4AD1-4A25-18F4-C4C329E8061B}"/>
          </ac:spMkLst>
        </pc:spChg>
        <pc:spChg chg="add mod">
          <ac:chgData name="Minhyuk Sung" userId="60562023b6640282" providerId="LiveId" clId="{F0869BF0-EF6F-1F4F-BA0E-7A4FFA255CCB}" dt="2025-08-12T16:02:41.531" v="31834"/>
          <ac:spMkLst>
            <pc:docMk/>
            <pc:sldMk cId="2785976237" sldId="2147374782"/>
            <ac:spMk id="5" creationId="{3D32C624-E929-42CD-68B2-1EC2BFCA3FCC}"/>
          </ac:spMkLst>
        </pc:spChg>
      </pc:sldChg>
      <pc:sldChg chg="addSp delSp modSp add del">
        <pc:chgData name="Minhyuk Sung" userId="60562023b6640282" providerId="LiveId" clId="{F0869BF0-EF6F-1F4F-BA0E-7A4FFA255CCB}" dt="2025-08-12T16:11:06.637" v="31837" actId="2696"/>
        <pc:sldMkLst>
          <pc:docMk/>
          <pc:sldMk cId="3169855775" sldId="2147374783"/>
        </pc:sldMkLst>
        <pc:spChg chg="del mod">
          <ac:chgData name="Minhyuk Sung" userId="60562023b6640282" providerId="LiveId" clId="{F0869BF0-EF6F-1F4F-BA0E-7A4FFA255CCB}" dt="2025-08-12T16:02:37.238" v="31833"/>
          <ac:spMkLst>
            <pc:docMk/>
            <pc:sldMk cId="3169855775" sldId="2147374783"/>
            <ac:spMk id="4" creationId="{17409ED6-DDC5-41EC-5774-F4FC4F1C2063}"/>
          </ac:spMkLst>
        </pc:spChg>
        <pc:spChg chg="add mod">
          <ac:chgData name="Minhyuk Sung" userId="60562023b6640282" providerId="LiveId" clId="{F0869BF0-EF6F-1F4F-BA0E-7A4FFA255CCB}" dt="2025-08-12T16:02:41.531" v="31834"/>
          <ac:spMkLst>
            <pc:docMk/>
            <pc:sldMk cId="3169855775" sldId="2147374783"/>
            <ac:spMk id="7" creationId="{D9D30F85-A8C2-EB26-E978-CA6705BE7E64}"/>
          </ac:spMkLst>
        </pc:spChg>
      </pc:sldChg>
      <pc:sldChg chg="addSp delSp modSp add del mod">
        <pc:chgData name="Minhyuk Sung" userId="60562023b6640282" providerId="LiveId" clId="{F0869BF0-EF6F-1F4F-BA0E-7A4FFA255CCB}" dt="2025-08-12T16:10:59.055" v="31835" actId="2696"/>
        <pc:sldMkLst>
          <pc:docMk/>
          <pc:sldMk cId="1642330858" sldId="2147374824"/>
        </pc:sldMkLst>
        <pc:spChg chg="add del mod">
          <ac:chgData name="Minhyuk Sung" userId="60562023b6640282" providerId="LiveId" clId="{F0869BF0-EF6F-1F4F-BA0E-7A4FFA255CCB}" dt="2025-08-12T15:54:19.285" v="31763"/>
          <ac:spMkLst>
            <pc:docMk/>
            <pc:sldMk cId="1642330858" sldId="2147374824"/>
            <ac:spMk id="3" creationId="{E3055E1E-9434-6ED3-13F6-D116489AB522}"/>
          </ac:spMkLst>
        </pc:spChg>
        <pc:spChg chg="del mod">
          <ac:chgData name="Minhyuk Sung" userId="60562023b6640282" providerId="LiveId" clId="{F0869BF0-EF6F-1F4F-BA0E-7A4FFA255CCB}" dt="2025-08-12T16:02:37.238" v="31833"/>
          <ac:spMkLst>
            <pc:docMk/>
            <pc:sldMk cId="1642330858" sldId="2147374824"/>
            <ac:spMk id="4" creationId="{5934C815-ABF0-E1A3-A24A-EBFA9D8F45C4}"/>
          </ac:spMkLst>
        </pc:spChg>
        <pc:spChg chg="mod">
          <ac:chgData name="Minhyuk Sung" userId="60562023b6640282" providerId="LiveId" clId="{F0869BF0-EF6F-1F4F-BA0E-7A4FFA255CCB}" dt="2025-08-12T15:54:42.317" v="31797" actId="403"/>
          <ac:spMkLst>
            <pc:docMk/>
            <pc:sldMk cId="1642330858" sldId="2147374824"/>
            <ac:spMk id="5" creationId="{3B02683F-B114-63F9-1019-FFAEC1C07969}"/>
          </ac:spMkLst>
        </pc:spChg>
        <pc:spChg chg="del mod">
          <ac:chgData name="Minhyuk Sung" userId="60562023b6640282" providerId="LiveId" clId="{F0869BF0-EF6F-1F4F-BA0E-7A4FFA255CCB}" dt="2025-08-12T15:50:41.483" v="31742" actId="478"/>
          <ac:spMkLst>
            <pc:docMk/>
            <pc:sldMk cId="1642330858" sldId="2147374824"/>
            <ac:spMk id="6" creationId="{9D26CB95-E23D-0F62-7EB1-707EE6871C8B}"/>
          </ac:spMkLst>
        </pc:spChg>
        <pc:spChg chg="add mod">
          <ac:chgData name="Minhyuk Sung" userId="60562023b6640282" providerId="LiveId" clId="{F0869BF0-EF6F-1F4F-BA0E-7A4FFA255CCB}" dt="2025-08-12T16:02:41.531" v="31834"/>
          <ac:spMkLst>
            <pc:docMk/>
            <pc:sldMk cId="1642330858" sldId="2147374824"/>
            <ac:spMk id="7" creationId="{8AEE6502-6BCC-806F-20E0-CC0CE491115A}"/>
          </ac:spMkLst>
        </pc:spChg>
        <pc:picChg chg="add mod">
          <ac:chgData name="Minhyuk Sung" userId="60562023b6640282" providerId="LiveId" clId="{F0869BF0-EF6F-1F4F-BA0E-7A4FFA255CCB}" dt="2025-08-12T15:54:19.285" v="31763"/>
          <ac:picMkLst>
            <pc:docMk/>
            <pc:sldMk cId="1642330858" sldId="2147374824"/>
            <ac:picMk id="4098" creationId="{B798E130-0FA7-91B8-FDD6-5B1923A6A504}"/>
          </ac:picMkLst>
        </pc:picChg>
        <pc:picChg chg="del">
          <ac:chgData name="Minhyuk Sung" userId="60562023b6640282" providerId="LiveId" clId="{F0869BF0-EF6F-1F4F-BA0E-7A4FFA255CCB}" dt="2025-08-12T15:53:33.789" v="31762" actId="478"/>
          <ac:picMkLst>
            <pc:docMk/>
            <pc:sldMk cId="1642330858" sldId="2147374824"/>
            <ac:picMk id="22530" creationId="{4EC77C7C-DDF1-0E6B-58DC-8E4778B65DDA}"/>
          </ac:picMkLst>
        </pc:picChg>
      </pc:sldChg>
      <pc:sldChg chg="add">
        <pc:chgData name="Minhyuk Sung" userId="60562023b6640282" providerId="LiveId" clId="{F0869BF0-EF6F-1F4F-BA0E-7A4FFA255CCB}" dt="2025-08-12T16:11:02.484" v="31836"/>
        <pc:sldMkLst>
          <pc:docMk/>
          <pc:sldMk cId="2574929486" sldId="2147374824"/>
        </pc:sldMkLst>
      </pc:sldChg>
      <pc:sldChg chg="addSp delSp modSp add del">
        <pc:chgData name="Minhyuk Sung" userId="60562023b6640282" providerId="LiveId" clId="{F0869BF0-EF6F-1F4F-BA0E-7A4FFA255CCB}" dt="2025-08-12T16:10:59.055" v="31835" actId="2696"/>
        <pc:sldMkLst>
          <pc:docMk/>
          <pc:sldMk cId="170672906" sldId="2147374826"/>
        </pc:sldMkLst>
        <pc:spChg chg="del mod">
          <ac:chgData name="Minhyuk Sung" userId="60562023b6640282" providerId="LiveId" clId="{F0869BF0-EF6F-1F4F-BA0E-7A4FFA255CCB}" dt="2025-08-12T16:02:37.238" v="31833"/>
          <ac:spMkLst>
            <pc:docMk/>
            <pc:sldMk cId="170672906" sldId="2147374826"/>
            <ac:spMk id="3" creationId="{D082AE9A-7EF2-D710-91BC-EC784F77ADCA}"/>
          </ac:spMkLst>
        </pc:spChg>
        <pc:spChg chg="add mod">
          <ac:chgData name="Minhyuk Sung" userId="60562023b6640282" providerId="LiveId" clId="{F0869BF0-EF6F-1F4F-BA0E-7A4FFA255CCB}" dt="2025-08-12T16:02:41.531" v="31834"/>
          <ac:spMkLst>
            <pc:docMk/>
            <pc:sldMk cId="170672906" sldId="2147374826"/>
            <ac:spMk id="4" creationId="{635FB4CD-60C7-B02C-8E2D-DAB8AD00733E}"/>
          </ac:spMkLst>
        </pc:spChg>
      </pc:sldChg>
      <pc:sldChg chg="add">
        <pc:chgData name="Minhyuk Sung" userId="60562023b6640282" providerId="LiveId" clId="{F0869BF0-EF6F-1F4F-BA0E-7A4FFA255CCB}" dt="2025-08-12T16:11:02.484" v="31836"/>
        <pc:sldMkLst>
          <pc:docMk/>
          <pc:sldMk cId="245503900" sldId="2147374826"/>
        </pc:sldMkLst>
      </pc:sldChg>
      <pc:sldChg chg="add">
        <pc:chgData name="Minhyuk Sung" userId="60562023b6640282" providerId="LiveId" clId="{F0869BF0-EF6F-1F4F-BA0E-7A4FFA255CCB}" dt="2025-08-12T16:11:02.484" v="31836"/>
        <pc:sldMkLst>
          <pc:docMk/>
          <pc:sldMk cId="1484659717" sldId="2147374827"/>
        </pc:sldMkLst>
      </pc:sldChg>
      <pc:sldChg chg="addSp delSp modSp add del">
        <pc:chgData name="Minhyuk Sung" userId="60562023b6640282" providerId="LiveId" clId="{F0869BF0-EF6F-1F4F-BA0E-7A4FFA255CCB}" dt="2025-08-12T16:10:59.055" v="31835" actId="2696"/>
        <pc:sldMkLst>
          <pc:docMk/>
          <pc:sldMk cId="3708078443" sldId="2147374827"/>
        </pc:sldMkLst>
        <pc:spChg chg="del mod">
          <ac:chgData name="Minhyuk Sung" userId="60562023b6640282" providerId="LiveId" clId="{F0869BF0-EF6F-1F4F-BA0E-7A4FFA255CCB}" dt="2025-08-12T16:02:37.238" v="31833"/>
          <ac:spMkLst>
            <pc:docMk/>
            <pc:sldMk cId="3708078443" sldId="2147374827"/>
            <ac:spMk id="3" creationId="{D082AE9A-7EF2-D710-91BC-EC784F77ADCA}"/>
          </ac:spMkLst>
        </pc:spChg>
        <pc:spChg chg="add mod">
          <ac:chgData name="Minhyuk Sung" userId="60562023b6640282" providerId="LiveId" clId="{F0869BF0-EF6F-1F4F-BA0E-7A4FFA255CCB}" dt="2025-08-12T16:02:41.531" v="31834"/>
          <ac:spMkLst>
            <pc:docMk/>
            <pc:sldMk cId="3708078443" sldId="2147374827"/>
            <ac:spMk id="4" creationId="{7CF8D368-01FF-8A92-206F-EEC6EA39780C}"/>
          </ac:spMkLst>
        </pc:spChg>
      </pc:sldChg>
      <pc:sldChg chg="modSp add del">
        <pc:chgData name="Minhyuk Sung" userId="60562023b6640282" providerId="LiveId" clId="{F0869BF0-EF6F-1F4F-BA0E-7A4FFA255CCB}" dt="2025-08-12T15:46:04.780" v="31724" actId="2696"/>
        <pc:sldMkLst>
          <pc:docMk/>
          <pc:sldMk cId="3080445575" sldId="2147374927"/>
        </pc:sldMkLst>
        <pc:spChg chg="mod">
          <ac:chgData name="Minhyuk Sung" userId="60562023b6640282" providerId="LiveId" clId="{F0869BF0-EF6F-1F4F-BA0E-7A4FFA255CCB}" dt="2025-08-12T15:45:56.360" v="31723"/>
          <ac:spMkLst>
            <pc:docMk/>
            <pc:sldMk cId="3080445575" sldId="2147374927"/>
            <ac:spMk id="4" creationId="{16D3AA8E-29A9-4264-E354-1612FDFCB337}"/>
          </ac:spMkLst>
        </pc:spChg>
      </pc:sldChg>
      <pc:sldChg chg="modSp add del">
        <pc:chgData name="Minhyuk Sung" userId="60562023b6640282" providerId="LiveId" clId="{F0869BF0-EF6F-1F4F-BA0E-7A4FFA255CCB}" dt="2025-08-12T15:46:09.851" v="31727" actId="2696"/>
        <pc:sldMkLst>
          <pc:docMk/>
          <pc:sldMk cId="1398103321" sldId="2147374928"/>
        </pc:sldMkLst>
        <pc:spChg chg="mod">
          <ac:chgData name="Minhyuk Sung" userId="60562023b6640282" providerId="LiveId" clId="{F0869BF0-EF6F-1F4F-BA0E-7A4FFA255CCB}" dt="2025-08-12T15:45:56.360" v="31723"/>
          <ac:spMkLst>
            <pc:docMk/>
            <pc:sldMk cId="1398103321" sldId="2147374928"/>
            <ac:spMk id="4" creationId="{99D45DAF-74E5-B048-36BC-69B243BF1433}"/>
          </ac:spMkLst>
        </pc:spChg>
      </pc:sldChg>
      <pc:sldChg chg="modSp add del">
        <pc:chgData name="Minhyuk Sung" userId="60562023b6640282" providerId="LiveId" clId="{F0869BF0-EF6F-1F4F-BA0E-7A4FFA255CCB}" dt="2025-08-12T15:46:12.417" v="31728" actId="2696"/>
        <pc:sldMkLst>
          <pc:docMk/>
          <pc:sldMk cId="2914612253" sldId="2147374929"/>
        </pc:sldMkLst>
        <pc:spChg chg="mod">
          <ac:chgData name="Minhyuk Sung" userId="60562023b6640282" providerId="LiveId" clId="{F0869BF0-EF6F-1F4F-BA0E-7A4FFA255CCB}" dt="2025-08-12T15:45:56.360" v="31723"/>
          <ac:spMkLst>
            <pc:docMk/>
            <pc:sldMk cId="2914612253" sldId="2147374929"/>
            <ac:spMk id="4" creationId="{0BAB30EF-A279-FF5F-F26B-740C25B8203C}"/>
          </ac:spMkLst>
        </pc:spChg>
      </pc:sldChg>
      <pc:sldChg chg="modSp add del">
        <pc:chgData name="Minhyuk Sung" userId="60562023b6640282" providerId="LiveId" clId="{F0869BF0-EF6F-1F4F-BA0E-7A4FFA255CCB}" dt="2025-08-12T15:47:58.062" v="31731" actId="2696"/>
        <pc:sldMkLst>
          <pc:docMk/>
          <pc:sldMk cId="217542185" sldId="2147374930"/>
        </pc:sldMkLst>
        <pc:spChg chg="mod">
          <ac:chgData name="Minhyuk Sung" userId="60562023b6640282" providerId="LiveId" clId="{F0869BF0-EF6F-1F4F-BA0E-7A4FFA255CCB}" dt="2025-08-12T15:45:56.360" v="31723"/>
          <ac:spMkLst>
            <pc:docMk/>
            <pc:sldMk cId="217542185" sldId="2147374930"/>
            <ac:spMk id="4" creationId="{0BAB30EF-A279-FF5F-F26B-740C25B8203C}"/>
          </ac:spMkLst>
        </pc:spChg>
      </pc:sldChg>
      <pc:sldChg chg="addSp delSp modSp add">
        <pc:chgData name="Minhyuk Sung" userId="60562023b6640282" providerId="LiveId" clId="{F0869BF0-EF6F-1F4F-BA0E-7A4FFA255CCB}" dt="2025-08-12T16:02:41.531" v="31834"/>
        <pc:sldMkLst>
          <pc:docMk/>
          <pc:sldMk cId="2923087274" sldId="2147374938"/>
        </pc:sldMkLst>
        <pc:spChg chg="del mod">
          <ac:chgData name="Minhyuk Sung" userId="60562023b6640282" providerId="LiveId" clId="{F0869BF0-EF6F-1F4F-BA0E-7A4FFA255CCB}" dt="2025-08-12T16:02:37.238" v="31833"/>
          <ac:spMkLst>
            <pc:docMk/>
            <pc:sldMk cId="2923087274" sldId="2147374938"/>
            <ac:spMk id="4" creationId="{E72E19DD-E726-C8CD-838A-B95633439C41}"/>
          </ac:spMkLst>
        </pc:spChg>
        <pc:spChg chg="add mod">
          <ac:chgData name="Minhyuk Sung" userId="60562023b6640282" providerId="LiveId" clId="{F0869BF0-EF6F-1F4F-BA0E-7A4FFA255CCB}" dt="2025-08-12T16:02:41.531" v="31834"/>
          <ac:spMkLst>
            <pc:docMk/>
            <pc:sldMk cId="2923087274" sldId="2147374938"/>
            <ac:spMk id="5" creationId="{2FFC5316-CF31-0A50-C5F0-D77879CE423C}"/>
          </ac:spMkLst>
        </pc:spChg>
      </pc:sldChg>
      <pc:sldChg chg="new del">
        <pc:chgData name="Minhyuk Sung" userId="60562023b6640282" providerId="LiveId" clId="{F0869BF0-EF6F-1F4F-BA0E-7A4FFA255CCB}" dt="2025-08-12T15:48:49.130" v="31736" actId="2696"/>
        <pc:sldMkLst>
          <pc:docMk/>
          <pc:sldMk cId="1209921128" sldId="2147374939"/>
        </pc:sldMkLst>
      </pc:sldChg>
      <pc:sldChg chg="modSp add mod">
        <pc:chgData name="Minhyuk Sung" userId="60562023b6640282" providerId="LiveId" clId="{F0869BF0-EF6F-1F4F-BA0E-7A4FFA255CCB}" dt="2025-08-12T15:53:25.622" v="31761" actId="404"/>
        <pc:sldMkLst>
          <pc:docMk/>
          <pc:sldMk cId="3234324967" sldId="2147374939"/>
        </pc:sldMkLst>
        <pc:spChg chg="mod">
          <ac:chgData name="Minhyuk Sung" userId="60562023b6640282" providerId="LiveId" clId="{F0869BF0-EF6F-1F4F-BA0E-7A4FFA255CCB}" dt="2025-08-12T15:53:25.622" v="31761" actId="404"/>
          <ac:spMkLst>
            <pc:docMk/>
            <pc:sldMk cId="3234324967" sldId="2147374939"/>
            <ac:spMk id="12" creationId="{42B7F8CD-5B28-9B42-ADB8-D7E852E5391C}"/>
          </ac:spMkLst>
        </pc:spChg>
      </pc:sldChg>
      <pc:sldChg chg="new del">
        <pc:chgData name="Minhyuk Sung" userId="60562023b6640282" providerId="LiveId" clId="{F0869BF0-EF6F-1F4F-BA0E-7A4FFA255CCB}" dt="2025-08-12T15:51:48.071" v="31745" actId="2696"/>
        <pc:sldMkLst>
          <pc:docMk/>
          <pc:sldMk cId="1066992294" sldId="2147374940"/>
        </pc:sldMkLst>
      </pc:sldChg>
      <pc:sldChg chg="modSp new mod">
        <pc:chgData name="Minhyuk Sung" userId="60562023b6640282" providerId="LiveId" clId="{F0869BF0-EF6F-1F4F-BA0E-7A4FFA255CCB}" dt="2025-08-12T16:48:34.980" v="32054" actId="20577"/>
        <pc:sldMkLst>
          <pc:docMk/>
          <pc:sldMk cId="3635125523" sldId="2147374940"/>
        </pc:sldMkLst>
        <pc:spChg chg="mod">
          <ac:chgData name="Minhyuk Sung" userId="60562023b6640282" providerId="LiveId" clId="{F0869BF0-EF6F-1F4F-BA0E-7A4FFA255CCB}" dt="2025-08-12T16:48:32.841" v="32051" actId="20577"/>
          <ac:spMkLst>
            <pc:docMk/>
            <pc:sldMk cId="3635125523" sldId="2147374940"/>
            <ac:spMk id="2" creationId="{A96AA1E4-906F-0103-52DC-5D164643BC08}"/>
          </ac:spMkLst>
        </pc:spChg>
        <pc:spChg chg="mod">
          <ac:chgData name="Minhyuk Sung" userId="60562023b6640282" providerId="LiveId" clId="{F0869BF0-EF6F-1F4F-BA0E-7A4FFA255CCB}" dt="2025-08-12T16:48:34.980" v="32054" actId="20577"/>
          <ac:spMkLst>
            <pc:docMk/>
            <pc:sldMk cId="3635125523" sldId="2147374940"/>
            <ac:spMk id="3" creationId="{D69F0162-F38F-06BD-A098-8FE4C7BA70CD}"/>
          </ac:spMkLst>
        </pc:spChg>
      </pc:sldChg>
      <pc:sldChg chg="new">
        <pc:chgData name="Minhyuk Sung" userId="60562023b6640282" providerId="LiveId" clId="{F0869BF0-EF6F-1F4F-BA0E-7A4FFA255CCB}" dt="2025-08-12T16:21:03.232" v="31850" actId="680"/>
        <pc:sldMkLst>
          <pc:docMk/>
          <pc:sldMk cId="4107213398" sldId="2147374941"/>
        </pc:sldMkLst>
      </pc:sldChg>
      <pc:sldChg chg="new del">
        <pc:chgData name="Minhyuk Sung" userId="60562023b6640282" providerId="LiveId" clId="{F0869BF0-EF6F-1F4F-BA0E-7A4FFA255CCB}" dt="2025-08-12T16:21:08.443" v="31853" actId="2696"/>
        <pc:sldMkLst>
          <pc:docMk/>
          <pc:sldMk cId="1062545850" sldId="2147374942"/>
        </pc:sldMkLst>
      </pc:sldChg>
      <pc:sldChg chg="addSp delSp modSp new mod">
        <pc:chgData name="Minhyuk Sung" userId="60562023b6640282" providerId="LiveId" clId="{F0869BF0-EF6F-1F4F-BA0E-7A4FFA255CCB}" dt="2025-08-12T16:55:07.205" v="32100" actId="20577"/>
        <pc:sldMkLst>
          <pc:docMk/>
          <pc:sldMk cId="3681939570" sldId="2147374942"/>
        </pc:sldMkLst>
        <pc:spChg chg="mod">
          <ac:chgData name="Minhyuk Sung" userId="60562023b6640282" providerId="LiveId" clId="{F0869BF0-EF6F-1F4F-BA0E-7A4FFA255CCB}" dt="2025-08-12T16:54:07.405" v="32069" actId="20577"/>
          <ac:spMkLst>
            <pc:docMk/>
            <pc:sldMk cId="3681939570" sldId="2147374942"/>
            <ac:spMk id="2" creationId="{5A75A424-6A3E-A8AF-3ADA-BDD4FB47259D}"/>
          </ac:spMkLst>
        </pc:spChg>
        <pc:spChg chg="del">
          <ac:chgData name="Minhyuk Sung" userId="60562023b6640282" providerId="LiveId" clId="{F0869BF0-EF6F-1F4F-BA0E-7A4FFA255CCB}" dt="2025-08-12T16:54:47.106" v="32070"/>
          <ac:spMkLst>
            <pc:docMk/>
            <pc:sldMk cId="3681939570" sldId="2147374942"/>
            <ac:spMk id="3" creationId="{0FC30EC2-493C-D386-7051-763B80AC68A3}"/>
          </ac:spMkLst>
        </pc:spChg>
        <pc:spChg chg="add mod">
          <ac:chgData name="Minhyuk Sung" userId="60562023b6640282" providerId="LiveId" clId="{F0869BF0-EF6F-1F4F-BA0E-7A4FFA255CCB}" dt="2025-08-12T16:55:07.205" v="32100" actId="20577"/>
          <ac:spMkLst>
            <pc:docMk/>
            <pc:sldMk cId="3681939570" sldId="2147374942"/>
            <ac:spMk id="5" creationId="{158EB98E-94C9-A7CD-7CF9-13631555C8B6}"/>
          </ac:spMkLst>
        </pc:spChg>
        <pc:picChg chg="add mod">
          <ac:chgData name="Minhyuk Sung" userId="60562023b6640282" providerId="LiveId" clId="{F0869BF0-EF6F-1F4F-BA0E-7A4FFA255CCB}" dt="2025-08-12T16:54:47.106" v="32070"/>
          <ac:picMkLst>
            <pc:docMk/>
            <pc:sldMk cId="3681939570" sldId="2147374942"/>
            <ac:picMk id="1026" creationId="{C6F98E4D-4620-782B-683E-8424C8C64584}"/>
          </ac:picMkLst>
        </pc:picChg>
      </pc:sldChg>
      <pc:sldMasterChg chg="modSp mod">
        <pc:chgData name="Minhyuk Sung" userId="60562023b6640282" providerId="LiveId" clId="{F0869BF0-EF6F-1F4F-BA0E-7A4FFA255CCB}" dt="2025-08-12T16:02:05.612" v="31832" actId="20577"/>
        <pc:sldMasterMkLst>
          <pc:docMk/>
          <pc:sldMasterMk cId="1052652548" sldId="2147483648"/>
        </pc:sldMasterMkLst>
        <pc:spChg chg="mod">
          <ac:chgData name="Minhyuk Sung" userId="60562023b6640282" providerId="LiveId" clId="{F0869BF0-EF6F-1F4F-BA0E-7A4FFA255CCB}" dt="2025-08-12T16:02:05.612" v="31832" actId="20577"/>
          <ac:spMkLst>
            <pc:docMk/>
            <pc:sldMasterMk cId="1052652548" sldId="2147483648"/>
            <ac:spMk id="4" creationId="{6562A4E6-41A7-B54B-88DC-B64A2265AEED}"/>
          </ac:spMkLst>
        </pc:spChg>
      </pc:sldMasterChg>
      <pc:sldMasterChg chg="addSp">
        <pc:chgData name="Minhyuk Sung" userId="60562023b6640282" providerId="LiveId" clId="{F0869BF0-EF6F-1F4F-BA0E-7A4FFA255CCB}" dt="2025-07-26T13:55:40.199" v="5224"/>
        <pc:sldMasterMkLst>
          <pc:docMk/>
          <pc:sldMasterMk cId="4294320195" sldId="2147483656"/>
        </pc:sldMasterMkLst>
        <pc:spChg chg="add">
          <ac:chgData name="Minhyuk Sung" userId="60562023b6640282" providerId="LiveId" clId="{F0869BF0-EF6F-1F4F-BA0E-7A4FFA255CCB}" dt="2025-07-26T13:55:40.199" v="5224"/>
          <ac:spMkLst>
            <pc:docMk/>
            <pc:sldMasterMk cId="4294320195" sldId="2147483656"/>
            <ac:spMk id="7" creationId="{B0393AA5-BFE8-2A8B-3EE2-43100F648142}"/>
          </ac:spMkLst>
        </pc:spChg>
      </pc:sldMasterChg>
    </pc:docChg>
  </pc:docChgLst>
  <pc:docChgLst>
    <pc:chgData name="Minhyuk Sung" userId="7383d872-65b7-4091-bdc0-d548419df54b" providerId="ADAL" clId="{D9E0F7D9-1D21-D24A-B877-ADB4065F67CA}"/>
    <pc:docChg chg="undo custSel addSld delSld modSld sldOrd">
      <pc:chgData name="Minhyuk Sung" userId="7383d872-65b7-4091-bdc0-d548419df54b" providerId="ADAL" clId="{D9E0F7D9-1D21-D24A-B877-ADB4065F67CA}" dt="2023-10-19T12:55:29.741" v="7234"/>
      <pc:docMkLst>
        <pc:docMk/>
      </pc:docMkLst>
      <pc:sldChg chg="modSp mod">
        <pc:chgData name="Minhyuk Sung" userId="7383d872-65b7-4091-bdc0-d548419df54b" providerId="ADAL" clId="{D9E0F7D9-1D21-D24A-B877-ADB4065F67CA}" dt="2023-10-19T05:34:51.846" v="3931" actId="20577"/>
        <pc:sldMkLst>
          <pc:docMk/>
          <pc:sldMk cId="4141492488" sldId="256"/>
        </pc:sldMkLst>
        <pc:spChg chg="mod">
          <ac:chgData name="Minhyuk Sung" userId="7383d872-65b7-4091-bdc0-d548419df54b" providerId="ADAL" clId="{D9E0F7D9-1D21-D24A-B877-ADB4065F67CA}" dt="2023-10-19T05:34:51.846" v="3931" actId="20577"/>
          <ac:spMkLst>
            <pc:docMk/>
            <pc:sldMk cId="4141492488" sldId="256"/>
            <ac:spMk id="11" creationId="{1BC78665-8215-4A4D-81F2-163B5B449091}"/>
          </ac:spMkLst>
        </pc:spChg>
        <pc:spChg chg="mod">
          <ac:chgData name="Minhyuk Sung" userId="7383d872-65b7-4091-bdc0-d548419df54b" providerId="ADAL" clId="{D9E0F7D9-1D21-D24A-B877-ADB4065F67CA}" dt="2023-10-18T05:12:09.910" v="24" actId="20577"/>
          <ac:spMkLst>
            <pc:docMk/>
            <pc:sldMk cId="4141492488" sldId="256"/>
            <ac:spMk id="13" creationId="{B8A4709E-0B11-9C4C-8BCD-AC5F309B34F3}"/>
          </ac:spMkLst>
        </pc:spChg>
      </pc:sldChg>
      <pc:sldChg chg="modSp new mod">
        <pc:chgData name="Minhyuk Sung" userId="7383d872-65b7-4091-bdc0-d548419df54b" providerId="ADAL" clId="{D9E0F7D9-1D21-D24A-B877-ADB4065F67CA}" dt="2023-10-18T13:20:40.201" v="3219" actId="20577"/>
        <pc:sldMkLst>
          <pc:docMk/>
          <pc:sldMk cId="4106926803" sldId="257"/>
        </pc:sldMkLst>
        <pc:spChg chg="mod">
          <ac:chgData name="Minhyuk Sung" userId="7383d872-65b7-4091-bdc0-d548419df54b" providerId="ADAL" clId="{D9E0F7D9-1D21-D24A-B877-ADB4065F67CA}" dt="2023-10-18T05:51:49.438" v="114" actId="20577"/>
          <ac:spMkLst>
            <pc:docMk/>
            <pc:sldMk cId="4106926803" sldId="257"/>
            <ac:spMk id="2" creationId="{1F6D8123-63F4-91DE-D492-396CB28ED30D}"/>
          </ac:spMkLst>
        </pc:spChg>
        <pc:spChg chg="mod">
          <ac:chgData name="Minhyuk Sung" userId="7383d872-65b7-4091-bdc0-d548419df54b" providerId="ADAL" clId="{D9E0F7D9-1D21-D24A-B877-ADB4065F67CA}" dt="2023-10-18T13:20:40.201" v="3219" actId="20577"/>
          <ac:spMkLst>
            <pc:docMk/>
            <pc:sldMk cId="4106926803" sldId="257"/>
            <ac:spMk id="3" creationId="{7B3F231E-ED3B-6FB7-BFC5-FF539657E930}"/>
          </ac:spMkLst>
        </pc:spChg>
      </pc:sldChg>
      <pc:sldChg chg="addSp delSp modSp new mod modClrScheme chgLayout">
        <pc:chgData name="Minhyuk Sung" userId="7383d872-65b7-4091-bdc0-d548419df54b" providerId="ADAL" clId="{D9E0F7D9-1D21-D24A-B877-ADB4065F67CA}" dt="2023-10-18T06:16:30.910" v="203" actId="20577"/>
        <pc:sldMkLst>
          <pc:docMk/>
          <pc:sldMk cId="2043859653" sldId="258"/>
        </pc:sldMkLst>
        <pc:spChg chg="del mod ord">
          <ac:chgData name="Minhyuk Sung" userId="7383d872-65b7-4091-bdc0-d548419df54b" providerId="ADAL" clId="{D9E0F7D9-1D21-D24A-B877-ADB4065F67CA}" dt="2023-10-18T06:15:29.537" v="180" actId="700"/>
          <ac:spMkLst>
            <pc:docMk/>
            <pc:sldMk cId="2043859653" sldId="258"/>
            <ac:spMk id="2" creationId="{90EF0874-AE2D-82DE-BFA8-834C51E796E1}"/>
          </ac:spMkLst>
        </pc:spChg>
        <pc:spChg chg="del mod ord">
          <ac:chgData name="Minhyuk Sung" userId="7383d872-65b7-4091-bdc0-d548419df54b" providerId="ADAL" clId="{D9E0F7D9-1D21-D24A-B877-ADB4065F67CA}" dt="2023-10-18T06:15:29.537" v="180" actId="700"/>
          <ac:spMkLst>
            <pc:docMk/>
            <pc:sldMk cId="2043859653" sldId="258"/>
            <ac:spMk id="3" creationId="{BC190569-A593-78FD-5595-F4DF36B80527}"/>
          </ac:spMkLst>
        </pc:spChg>
        <pc:spChg chg="mod ord">
          <ac:chgData name="Minhyuk Sung" userId="7383d872-65b7-4091-bdc0-d548419df54b" providerId="ADAL" clId="{D9E0F7D9-1D21-D24A-B877-ADB4065F67CA}" dt="2023-10-18T06:15:29.537" v="180" actId="700"/>
          <ac:spMkLst>
            <pc:docMk/>
            <pc:sldMk cId="2043859653" sldId="258"/>
            <ac:spMk id="4" creationId="{53C90EDD-A49C-7A42-7656-DDC5B2107F78}"/>
          </ac:spMkLst>
        </pc:spChg>
        <pc:spChg chg="add mod ord">
          <ac:chgData name="Minhyuk Sung" userId="7383d872-65b7-4091-bdc0-d548419df54b" providerId="ADAL" clId="{D9E0F7D9-1D21-D24A-B877-ADB4065F67CA}" dt="2023-10-18T06:16:30.910" v="203" actId="20577"/>
          <ac:spMkLst>
            <pc:docMk/>
            <pc:sldMk cId="2043859653" sldId="258"/>
            <ac:spMk id="5" creationId="{66A480CA-CA35-D360-1D25-F5233DD05A7E}"/>
          </ac:spMkLst>
        </pc:spChg>
        <pc:spChg chg="add mod ord">
          <ac:chgData name="Minhyuk Sung" userId="7383d872-65b7-4091-bdc0-d548419df54b" providerId="ADAL" clId="{D9E0F7D9-1D21-D24A-B877-ADB4065F67CA}" dt="2023-10-18T06:15:29.537" v="180" actId="700"/>
          <ac:spMkLst>
            <pc:docMk/>
            <pc:sldMk cId="2043859653" sldId="258"/>
            <ac:spMk id="6" creationId="{44C675F0-1E1A-D0F7-A0D9-F8A08A4A3396}"/>
          </ac:spMkLst>
        </pc:spChg>
      </pc:sldChg>
      <pc:sldChg chg="addSp delSp modSp new mod modClrScheme chgLayout">
        <pc:chgData name="Minhyuk Sung" userId="7383d872-65b7-4091-bdc0-d548419df54b" providerId="ADAL" clId="{D9E0F7D9-1D21-D24A-B877-ADB4065F67CA}" dt="2023-10-18T12:34:42.452" v="2418" actId="1076"/>
        <pc:sldMkLst>
          <pc:docMk/>
          <pc:sldMk cId="2748231894" sldId="259"/>
        </pc:sldMkLst>
        <pc:spChg chg="del mod ord">
          <ac:chgData name="Minhyuk Sung" userId="7383d872-65b7-4091-bdc0-d548419df54b" providerId="ADAL" clId="{D9E0F7D9-1D21-D24A-B877-ADB4065F67CA}" dt="2023-10-18T06:17:33.480" v="216" actId="700"/>
          <ac:spMkLst>
            <pc:docMk/>
            <pc:sldMk cId="2748231894" sldId="259"/>
            <ac:spMk id="2" creationId="{41EB9849-A0FD-2CFE-945F-AD42AA1C5A32}"/>
          </ac:spMkLst>
        </pc:spChg>
        <pc:spChg chg="del mod ord">
          <ac:chgData name="Minhyuk Sung" userId="7383d872-65b7-4091-bdc0-d548419df54b" providerId="ADAL" clId="{D9E0F7D9-1D21-D24A-B877-ADB4065F67CA}" dt="2023-10-18T06:17:33.480" v="216" actId="700"/>
          <ac:spMkLst>
            <pc:docMk/>
            <pc:sldMk cId="2748231894" sldId="259"/>
            <ac:spMk id="3" creationId="{E62FCCE9-6DD4-245F-6744-38D1872F095B}"/>
          </ac:spMkLst>
        </pc:spChg>
        <pc:spChg chg="mod ord">
          <ac:chgData name="Minhyuk Sung" userId="7383d872-65b7-4091-bdc0-d548419df54b" providerId="ADAL" clId="{D9E0F7D9-1D21-D24A-B877-ADB4065F67CA}" dt="2023-10-18T06:17:33.480" v="216" actId="700"/>
          <ac:spMkLst>
            <pc:docMk/>
            <pc:sldMk cId="2748231894" sldId="259"/>
            <ac:spMk id="4" creationId="{A4D372DE-13A7-4507-3043-57F2FBDB27F2}"/>
          </ac:spMkLst>
        </pc:spChg>
        <pc:spChg chg="add mod ord">
          <ac:chgData name="Minhyuk Sung" userId="7383d872-65b7-4091-bdc0-d548419df54b" providerId="ADAL" clId="{D9E0F7D9-1D21-D24A-B877-ADB4065F67CA}" dt="2023-10-18T06:18:02.110" v="287" actId="20577"/>
          <ac:spMkLst>
            <pc:docMk/>
            <pc:sldMk cId="2748231894" sldId="259"/>
            <ac:spMk id="5" creationId="{3D78A11F-6743-9636-1DE8-88BE2F65B02C}"/>
          </ac:spMkLst>
        </pc:spChg>
        <pc:spChg chg="add mod ord">
          <ac:chgData name="Minhyuk Sung" userId="7383d872-65b7-4091-bdc0-d548419df54b" providerId="ADAL" clId="{D9E0F7D9-1D21-D24A-B877-ADB4065F67CA}" dt="2023-10-18T06:25:08.768" v="347" actId="20577"/>
          <ac:spMkLst>
            <pc:docMk/>
            <pc:sldMk cId="2748231894" sldId="259"/>
            <ac:spMk id="6" creationId="{332D5D21-E804-62B7-6C9E-4C1F99F0D6E5}"/>
          </ac:spMkLst>
        </pc:spChg>
        <pc:picChg chg="add mod">
          <ac:chgData name="Minhyuk Sung" userId="7383d872-65b7-4091-bdc0-d548419df54b" providerId="ADAL" clId="{D9E0F7D9-1D21-D24A-B877-ADB4065F67CA}" dt="2023-10-18T12:34:42.452" v="2418" actId="1076"/>
          <ac:picMkLst>
            <pc:docMk/>
            <pc:sldMk cId="2748231894" sldId="259"/>
            <ac:picMk id="8" creationId="{7F616707-6888-C82C-A29B-A8A842D729C0}"/>
          </ac:picMkLst>
        </pc:picChg>
      </pc:sldChg>
      <pc:sldChg chg="modSp new del mod">
        <pc:chgData name="Minhyuk Sung" userId="7383d872-65b7-4091-bdc0-d548419df54b" providerId="ADAL" clId="{D9E0F7D9-1D21-D24A-B877-ADB4065F67CA}" dt="2023-10-18T06:17:30.215" v="215" actId="2696"/>
        <pc:sldMkLst>
          <pc:docMk/>
          <pc:sldMk cId="1184934298" sldId="260"/>
        </pc:sldMkLst>
        <pc:spChg chg="mod">
          <ac:chgData name="Minhyuk Sung" userId="7383d872-65b7-4091-bdc0-d548419df54b" providerId="ADAL" clId="{D9E0F7D9-1D21-D24A-B877-ADB4065F67CA}" dt="2023-10-18T06:17:28.381" v="214" actId="6549"/>
          <ac:spMkLst>
            <pc:docMk/>
            <pc:sldMk cId="1184934298" sldId="260"/>
            <ac:spMk id="2" creationId="{60CB1389-0480-67C2-BDE4-33ADBEDBB4B6}"/>
          </ac:spMkLst>
        </pc:spChg>
      </pc:sldChg>
      <pc:sldChg chg="addSp modSp new mod modAnim">
        <pc:chgData name="Minhyuk Sung" userId="7383d872-65b7-4091-bdc0-d548419df54b" providerId="ADAL" clId="{D9E0F7D9-1D21-D24A-B877-ADB4065F67CA}" dt="2023-10-18T12:32:23.570" v="2409" actId="207"/>
        <pc:sldMkLst>
          <pc:docMk/>
          <pc:sldMk cId="2115903265" sldId="260"/>
        </pc:sldMkLst>
        <pc:spChg chg="mod">
          <ac:chgData name="Minhyuk Sung" userId="7383d872-65b7-4091-bdc0-d548419df54b" providerId="ADAL" clId="{D9E0F7D9-1D21-D24A-B877-ADB4065F67CA}" dt="2023-10-18T09:06:49.522" v="2106" actId="20577"/>
          <ac:spMkLst>
            <pc:docMk/>
            <pc:sldMk cId="2115903265" sldId="260"/>
            <ac:spMk id="2" creationId="{EBCECAF8-4AF9-A7A8-A7CD-67C5CE81A621}"/>
          </ac:spMkLst>
        </pc:spChg>
        <pc:spChg chg="mod">
          <ac:chgData name="Minhyuk Sung" userId="7383d872-65b7-4091-bdc0-d548419df54b" providerId="ADAL" clId="{D9E0F7D9-1D21-D24A-B877-ADB4065F67CA}" dt="2023-10-18T12:32:15.731" v="2404" actId="20577"/>
          <ac:spMkLst>
            <pc:docMk/>
            <pc:sldMk cId="2115903265" sldId="260"/>
            <ac:spMk id="3" creationId="{93CFFC2B-9EEE-AF22-86A4-FE1813CB6524}"/>
          </ac:spMkLst>
        </pc:spChg>
        <pc:spChg chg="add mod">
          <ac:chgData name="Minhyuk Sung" userId="7383d872-65b7-4091-bdc0-d548419df54b" providerId="ADAL" clId="{D9E0F7D9-1D21-D24A-B877-ADB4065F67CA}" dt="2023-10-18T09:06:03.894" v="2061"/>
          <ac:spMkLst>
            <pc:docMk/>
            <pc:sldMk cId="2115903265" sldId="260"/>
            <ac:spMk id="5" creationId="{F20A1446-15A6-B01C-E38F-C2D2A19E5FBE}"/>
          </ac:spMkLst>
        </pc:spChg>
        <pc:spChg chg="add mod">
          <ac:chgData name="Minhyuk Sung" userId="7383d872-65b7-4091-bdc0-d548419df54b" providerId="ADAL" clId="{D9E0F7D9-1D21-D24A-B877-ADB4065F67CA}" dt="2023-10-18T12:32:23.570" v="2409" actId="207"/>
          <ac:spMkLst>
            <pc:docMk/>
            <pc:sldMk cId="2115903265" sldId="260"/>
            <ac:spMk id="6" creationId="{B934C0C9-057F-2EBB-FB94-6ABE21C8DA51}"/>
          </ac:spMkLst>
        </pc:spChg>
        <pc:picChg chg="add mod">
          <ac:chgData name="Minhyuk Sung" userId="7383d872-65b7-4091-bdc0-d548419df54b" providerId="ADAL" clId="{D9E0F7D9-1D21-D24A-B877-ADB4065F67CA}" dt="2023-10-18T06:37:12.573" v="467" actId="732"/>
          <ac:picMkLst>
            <pc:docMk/>
            <pc:sldMk cId="2115903265" sldId="260"/>
            <ac:picMk id="1026" creationId="{C16ABD43-0B99-9621-CDD7-BB6C60A5FE44}"/>
          </ac:picMkLst>
        </pc:picChg>
      </pc:sldChg>
      <pc:sldChg chg="addSp delSp modSp new mod modAnim">
        <pc:chgData name="Minhyuk Sung" userId="7383d872-65b7-4091-bdc0-d548419df54b" providerId="ADAL" clId="{D9E0F7D9-1D21-D24A-B877-ADB4065F67CA}" dt="2023-10-18T13:04:02.337" v="2780" actId="20577"/>
        <pc:sldMkLst>
          <pc:docMk/>
          <pc:sldMk cId="3583866784" sldId="261"/>
        </pc:sldMkLst>
        <pc:spChg chg="mod">
          <ac:chgData name="Minhyuk Sung" userId="7383d872-65b7-4091-bdc0-d548419df54b" providerId="ADAL" clId="{D9E0F7D9-1D21-D24A-B877-ADB4065F67CA}" dt="2023-10-18T13:04:02.337" v="2780" actId="20577"/>
          <ac:spMkLst>
            <pc:docMk/>
            <pc:sldMk cId="3583866784" sldId="261"/>
            <ac:spMk id="2" creationId="{3FA0375E-BD87-233B-61B3-2D5DA8B42E5A}"/>
          </ac:spMkLst>
        </pc:spChg>
        <pc:spChg chg="mod">
          <ac:chgData name="Minhyuk Sung" userId="7383d872-65b7-4091-bdc0-d548419df54b" providerId="ADAL" clId="{D9E0F7D9-1D21-D24A-B877-ADB4065F67CA}" dt="2023-10-18T06:58:34.048" v="771" actId="6549"/>
          <ac:spMkLst>
            <pc:docMk/>
            <pc:sldMk cId="3583866784" sldId="261"/>
            <ac:spMk id="3" creationId="{97DF68D8-739E-CBC6-93AC-09642C556070}"/>
          </ac:spMkLst>
        </pc:spChg>
        <pc:picChg chg="add del mod">
          <ac:chgData name="Minhyuk Sung" userId="7383d872-65b7-4091-bdc0-d548419df54b" providerId="ADAL" clId="{D9E0F7D9-1D21-D24A-B877-ADB4065F67CA}" dt="2023-10-18T06:49:23.761" v="746" actId="478"/>
          <ac:picMkLst>
            <pc:docMk/>
            <pc:sldMk cId="3583866784" sldId="261"/>
            <ac:picMk id="6" creationId="{63DC0459-67A4-62A3-6CBE-6DB9832964F4}"/>
          </ac:picMkLst>
        </pc:picChg>
        <pc:picChg chg="add del mod">
          <ac:chgData name="Minhyuk Sung" userId="7383d872-65b7-4091-bdc0-d548419df54b" providerId="ADAL" clId="{D9E0F7D9-1D21-D24A-B877-ADB4065F67CA}" dt="2023-10-18T06:49:22.229" v="745" actId="21"/>
          <ac:picMkLst>
            <pc:docMk/>
            <pc:sldMk cId="3583866784" sldId="261"/>
            <ac:picMk id="7" creationId="{D85BA5EA-1CB2-C339-33AB-C6812367B2A1}"/>
          </ac:picMkLst>
        </pc:picChg>
        <pc:picChg chg="add mod">
          <ac:chgData name="Minhyuk Sung" userId="7383d872-65b7-4091-bdc0-d548419df54b" providerId="ADAL" clId="{D9E0F7D9-1D21-D24A-B877-ADB4065F67CA}" dt="2023-10-18T06:49:28.864" v="748" actId="1076"/>
          <ac:picMkLst>
            <pc:docMk/>
            <pc:sldMk cId="3583866784" sldId="261"/>
            <ac:picMk id="8" creationId="{09F937C7-DA5E-F323-9367-A264076B08AD}"/>
          </ac:picMkLst>
        </pc:picChg>
      </pc:sldChg>
      <pc:sldChg chg="addSp delSp modSp new mod modClrScheme chgLayout">
        <pc:chgData name="Minhyuk Sung" userId="7383d872-65b7-4091-bdc0-d548419df54b" providerId="ADAL" clId="{D9E0F7D9-1D21-D24A-B877-ADB4065F67CA}" dt="2023-10-18T09:06:03.894" v="2061"/>
        <pc:sldMkLst>
          <pc:docMk/>
          <pc:sldMk cId="2299481215" sldId="262"/>
        </pc:sldMkLst>
        <pc:spChg chg="mod ord">
          <ac:chgData name="Minhyuk Sung" userId="7383d872-65b7-4091-bdc0-d548419df54b" providerId="ADAL" clId="{D9E0F7D9-1D21-D24A-B877-ADB4065F67CA}" dt="2023-10-18T07:57:32.255" v="1042" actId="20577"/>
          <ac:spMkLst>
            <pc:docMk/>
            <pc:sldMk cId="2299481215" sldId="262"/>
            <ac:spMk id="2" creationId="{14EF5A1A-36D1-C7CD-C350-4672C868EE54}"/>
          </ac:spMkLst>
        </pc:spChg>
        <pc:spChg chg="del mod ord">
          <ac:chgData name="Minhyuk Sung" userId="7383d872-65b7-4091-bdc0-d548419df54b" providerId="ADAL" clId="{D9E0F7D9-1D21-D24A-B877-ADB4065F67CA}" dt="2023-10-18T06:56:44.676" v="749" actId="700"/>
          <ac:spMkLst>
            <pc:docMk/>
            <pc:sldMk cId="2299481215" sldId="262"/>
            <ac:spMk id="3" creationId="{2FED056F-1C92-BF28-B67A-2293F6C76E9E}"/>
          </ac:spMkLst>
        </pc:spChg>
        <pc:spChg chg="mod ord">
          <ac:chgData name="Minhyuk Sung" userId="7383d872-65b7-4091-bdc0-d548419df54b" providerId="ADAL" clId="{D9E0F7D9-1D21-D24A-B877-ADB4065F67CA}" dt="2023-10-18T07:16:10.539" v="778" actId="700"/>
          <ac:spMkLst>
            <pc:docMk/>
            <pc:sldMk cId="2299481215" sldId="262"/>
            <ac:spMk id="4" creationId="{69C173AF-1422-21CB-28D4-95B43C3C2759}"/>
          </ac:spMkLst>
        </pc:spChg>
        <pc:spChg chg="add del">
          <ac:chgData name="Minhyuk Sung" userId="7383d872-65b7-4091-bdc0-d548419df54b" providerId="ADAL" clId="{D9E0F7D9-1D21-D24A-B877-ADB4065F67CA}" dt="2023-10-18T06:43:51.415" v="670" actId="22"/>
          <ac:spMkLst>
            <pc:docMk/>
            <pc:sldMk cId="2299481215" sldId="262"/>
            <ac:spMk id="6" creationId="{10910270-1AFA-89B3-5C55-2486EA3414EE}"/>
          </ac:spMkLst>
        </pc:spChg>
        <pc:spChg chg="add mod ord">
          <ac:chgData name="Minhyuk Sung" userId="7383d872-65b7-4091-bdc0-d548419df54b" providerId="ADAL" clId="{D9E0F7D9-1D21-D24A-B877-ADB4065F67CA}" dt="2023-10-18T07:57:08.352" v="1030" actId="6549"/>
          <ac:spMkLst>
            <pc:docMk/>
            <pc:sldMk cId="2299481215" sldId="262"/>
            <ac:spMk id="7" creationId="{EC86482B-0800-B83E-D119-D428947D78C0}"/>
          </ac:spMkLst>
        </pc:spChg>
        <pc:spChg chg="add del mod ord">
          <ac:chgData name="Minhyuk Sung" userId="7383d872-65b7-4091-bdc0-d548419df54b" providerId="ADAL" clId="{D9E0F7D9-1D21-D24A-B877-ADB4065F67CA}" dt="2023-10-18T06:56:46.648" v="750"/>
          <ac:spMkLst>
            <pc:docMk/>
            <pc:sldMk cId="2299481215" sldId="262"/>
            <ac:spMk id="8" creationId="{54DDF84B-8491-224D-988F-4035B79B9D39}"/>
          </ac:spMkLst>
        </pc:spChg>
        <pc:spChg chg="add del mod">
          <ac:chgData name="Minhyuk Sung" userId="7383d872-65b7-4091-bdc0-d548419df54b" providerId="ADAL" clId="{D9E0F7D9-1D21-D24A-B877-ADB4065F67CA}" dt="2023-10-18T06:57:44.075" v="752"/>
          <ac:spMkLst>
            <pc:docMk/>
            <pc:sldMk cId="2299481215" sldId="262"/>
            <ac:spMk id="9" creationId="{41648F89-B853-10AB-A71E-87707DF23999}"/>
          </ac:spMkLst>
        </pc:spChg>
        <pc:spChg chg="add mod">
          <ac:chgData name="Minhyuk Sung" userId="7383d872-65b7-4091-bdc0-d548419df54b" providerId="ADAL" clId="{D9E0F7D9-1D21-D24A-B877-ADB4065F67CA}" dt="2023-10-18T09:06:03.894" v="2061"/>
          <ac:spMkLst>
            <pc:docMk/>
            <pc:sldMk cId="2299481215" sldId="262"/>
            <ac:spMk id="10" creationId="{41A6BADB-2F37-8FFD-9B4A-19745840CD1E}"/>
          </ac:spMkLst>
        </pc:spChg>
        <pc:spChg chg="add del mod">
          <ac:chgData name="Minhyuk Sung" userId="7383d872-65b7-4091-bdc0-d548419df54b" providerId="ADAL" clId="{D9E0F7D9-1D21-D24A-B877-ADB4065F67CA}" dt="2023-10-18T07:55:43.225" v="994" actId="478"/>
          <ac:spMkLst>
            <pc:docMk/>
            <pc:sldMk cId="2299481215" sldId="262"/>
            <ac:spMk id="11" creationId="{ECCA6B8A-1039-D5AC-429F-11DD857B94C6}"/>
          </ac:spMkLst>
        </pc:spChg>
        <pc:spChg chg="add mod">
          <ac:chgData name="Minhyuk Sung" userId="7383d872-65b7-4091-bdc0-d548419df54b" providerId="ADAL" clId="{D9E0F7D9-1D21-D24A-B877-ADB4065F67CA}" dt="2023-10-18T09:06:03.894" v="2061"/>
          <ac:spMkLst>
            <pc:docMk/>
            <pc:sldMk cId="2299481215" sldId="262"/>
            <ac:spMk id="12" creationId="{22C1E321-18A3-9AEB-1AA1-7A3D50EED202}"/>
          </ac:spMkLst>
        </pc:spChg>
        <pc:spChg chg="add del mod">
          <ac:chgData name="Minhyuk Sung" userId="7383d872-65b7-4091-bdc0-d548419df54b" providerId="ADAL" clId="{D9E0F7D9-1D21-D24A-B877-ADB4065F67CA}" dt="2023-10-18T07:56:11.322" v="1005" actId="478"/>
          <ac:spMkLst>
            <pc:docMk/>
            <pc:sldMk cId="2299481215" sldId="262"/>
            <ac:spMk id="13" creationId="{5508145C-9A7F-3407-7F47-F23FEB6EB64A}"/>
          </ac:spMkLst>
        </pc:spChg>
        <pc:spChg chg="add mod">
          <ac:chgData name="Minhyuk Sung" userId="7383d872-65b7-4091-bdc0-d548419df54b" providerId="ADAL" clId="{D9E0F7D9-1D21-D24A-B877-ADB4065F67CA}" dt="2023-10-18T07:57:03.883" v="1028" actId="555"/>
          <ac:spMkLst>
            <pc:docMk/>
            <pc:sldMk cId="2299481215" sldId="262"/>
            <ac:spMk id="16" creationId="{13F02ED4-62AD-5CCC-85F6-858593C537EA}"/>
          </ac:spMkLst>
        </pc:spChg>
        <pc:spChg chg="add mod">
          <ac:chgData name="Minhyuk Sung" userId="7383d872-65b7-4091-bdc0-d548419df54b" providerId="ADAL" clId="{D9E0F7D9-1D21-D24A-B877-ADB4065F67CA}" dt="2023-10-18T07:57:03.883" v="1028" actId="555"/>
          <ac:spMkLst>
            <pc:docMk/>
            <pc:sldMk cId="2299481215" sldId="262"/>
            <ac:spMk id="24" creationId="{EC958AFA-E205-8945-B4A9-8A12EB6E98B7}"/>
          </ac:spMkLst>
        </pc:spChg>
        <pc:spChg chg="add mod">
          <ac:chgData name="Minhyuk Sung" userId="7383d872-65b7-4091-bdc0-d548419df54b" providerId="ADAL" clId="{D9E0F7D9-1D21-D24A-B877-ADB4065F67CA}" dt="2023-10-18T07:22:57.573" v="918" actId="1076"/>
          <ac:spMkLst>
            <pc:docMk/>
            <pc:sldMk cId="2299481215" sldId="262"/>
            <ac:spMk id="33" creationId="{0B43B9C6-DBFA-5D65-AB6A-414457DA589F}"/>
          </ac:spMkLst>
        </pc:spChg>
        <pc:spChg chg="add mod">
          <ac:chgData name="Minhyuk Sung" userId="7383d872-65b7-4091-bdc0-d548419df54b" providerId="ADAL" clId="{D9E0F7D9-1D21-D24A-B877-ADB4065F67CA}" dt="2023-10-18T09:06:03.894" v="2061"/>
          <ac:spMkLst>
            <pc:docMk/>
            <pc:sldMk cId="2299481215" sldId="262"/>
            <ac:spMk id="37" creationId="{BED44E98-8EC8-6A62-1762-874735984CDC}"/>
          </ac:spMkLst>
        </pc:spChg>
        <pc:spChg chg="add mod">
          <ac:chgData name="Minhyuk Sung" userId="7383d872-65b7-4091-bdc0-d548419df54b" providerId="ADAL" clId="{D9E0F7D9-1D21-D24A-B877-ADB4065F67CA}" dt="2023-10-18T09:06:03.894" v="2061"/>
          <ac:spMkLst>
            <pc:docMk/>
            <pc:sldMk cId="2299481215" sldId="262"/>
            <ac:spMk id="41" creationId="{DB22C0BA-EDC2-8F55-7EBB-4AFBF317619E}"/>
          </ac:spMkLst>
        </pc:spChg>
        <pc:picChg chg="add del mod">
          <ac:chgData name="Minhyuk Sung" userId="7383d872-65b7-4091-bdc0-d548419df54b" providerId="ADAL" clId="{D9E0F7D9-1D21-D24A-B877-ADB4065F67CA}" dt="2023-10-18T06:57:40.892" v="751" actId="478"/>
          <ac:picMkLst>
            <pc:docMk/>
            <pc:sldMk cId="2299481215" sldId="262"/>
            <ac:picMk id="2050" creationId="{3988DE5A-F08C-3F71-77C0-F9209F1A9709}"/>
          </ac:picMkLst>
        </pc:picChg>
        <pc:picChg chg="add del mod ord">
          <ac:chgData name="Minhyuk Sung" userId="7383d872-65b7-4091-bdc0-d548419df54b" providerId="ADAL" clId="{D9E0F7D9-1D21-D24A-B877-ADB4065F67CA}" dt="2023-10-18T07:22:15.651" v="898" actId="478"/>
          <ac:picMkLst>
            <pc:docMk/>
            <pc:sldMk cId="2299481215" sldId="262"/>
            <ac:picMk id="2052" creationId="{A5636DCD-4272-BA0D-AEBF-BEDF3FC3F3AF}"/>
          </ac:picMkLst>
        </pc:picChg>
        <pc:picChg chg="add mod">
          <ac:chgData name="Minhyuk Sung" userId="7383d872-65b7-4091-bdc0-d548419df54b" providerId="ADAL" clId="{D9E0F7D9-1D21-D24A-B877-ADB4065F67CA}" dt="2023-10-18T07:57:14.880" v="1032" actId="12788"/>
          <ac:picMkLst>
            <pc:docMk/>
            <pc:sldMk cId="2299481215" sldId="262"/>
            <ac:picMk id="2054" creationId="{08648EAC-24A7-E890-29BA-F913A0C84355}"/>
          </ac:picMkLst>
        </pc:picChg>
        <pc:cxnChg chg="add mod">
          <ac:chgData name="Minhyuk Sung" userId="7383d872-65b7-4091-bdc0-d548419df54b" providerId="ADAL" clId="{D9E0F7D9-1D21-D24A-B877-ADB4065F67CA}" dt="2023-10-18T07:57:03.883" v="1028" actId="555"/>
          <ac:cxnSpMkLst>
            <pc:docMk/>
            <pc:sldMk cId="2299481215" sldId="262"/>
            <ac:cxnSpMk id="15" creationId="{E81CD27A-EEFB-3EBB-9B2C-47390908DE2C}"/>
          </ac:cxnSpMkLst>
        </pc:cxnChg>
        <pc:cxnChg chg="add mod">
          <ac:chgData name="Minhyuk Sung" userId="7383d872-65b7-4091-bdc0-d548419df54b" providerId="ADAL" clId="{D9E0F7D9-1D21-D24A-B877-ADB4065F67CA}" dt="2023-10-18T07:57:03.883" v="1028" actId="555"/>
          <ac:cxnSpMkLst>
            <pc:docMk/>
            <pc:sldMk cId="2299481215" sldId="262"/>
            <ac:cxnSpMk id="23" creationId="{72E529F5-EC7F-066E-D300-0A4CAED60B5A}"/>
          </ac:cxnSpMkLst>
        </pc:cxnChg>
        <pc:cxnChg chg="add mod">
          <ac:chgData name="Minhyuk Sung" userId="7383d872-65b7-4091-bdc0-d548419df54b" providerId="ADAL" clId="{D9E0F7D9-1D21-D24A-B877-ADB4065F67CA}" dt="2023-10-18T07:57:21.608" v="1033" actId="14100"/>
          <ac:cxnSpMkLst>
            <pc:docMk/>
            <pc:sldMk cId="2299481215" sldId="262"/>
            <ac:cxnSpMk id="25" creationId="{5E824DF2-36CF-37D8-1AC3-ACD51011250B}"/>
          </ac:cxnSpMkLst>
        </pc:cxnChg>
        <pc:cxnChg chg="add mod">
          <ac:chgData name="Minhyuk Sung" userId="7383d872-65b7-4091-bdc0-d548419df54b" providerId="ADAL" clId="{D9E0F7D9-1D21-D24A-B877-ADB4065F67CA}" dt="2023-10-18T07:57:28.415" v="1036" actId="14100"/>
          <ac:cxnSpMkLst>
            <pc:docMk/>
            <pc:sldMk cId="2299481215" sldId="262"/>
            <ac:cxnSpMk id="31" creationId="{8B27BCBB-0992-B941-04D5-F6DFF5B1546E}"/>
          </ac:cxnSpMkLst>
        </pc:cxnChg>
      </pc:sldChg>
      <pc:sldChg chg="addSp delSp modSp new mod">
        <pc:chgData name="Minhyuk Sung" userId="7383d872-65b7-4091-bdc0-d548419df54b" providerId="ADAL" clId="{D9E0F7D9-1D21-D24A-B877-ADB4065F67CA}" dt="2023-10-18T07:57:41.779" v="1051" actId="20577"/>
        <pc:sldMkLst>
          <pc:docMk/>
          <pc:sldMk cId="1110529078" sldId="263"/>
        </pc:sldMkLst>
        <pc:spChg chg="mod">
          <ac:chgData name="Minhyuk Sung" userId="7383d872-65b7-4091-bdc0-d548419df54b" providerId="ADAL" clId="{D9E0F7D9-1D21-D24A-B877-ADB4065F67CA}" dt="2023-10-18T07:57:41.779" v="1051" actId="20577"/>
          <ac:spMkLst>
            <pc:docMk/>
            <pc:sldMk cId="1110529078" sldId="263"/>
            <ac:spMk id="2" creationId="{92BCBC88-7B5A-B53E-4A59-E00835B286AA}"/>
          </ac:spMkLst>
        </pc:spChg>
        <pc:spChg chg="del">
          <ac:chgData name="Minhyuk Sung" userId="7383d872-65b7-4091-bdc0-d548419df54b" providerId="ADAL" clId="{D9E0F7D9-1D21-D24A-B877-ADB4065F67CA}" dt="2023-10-18T07:39:22.479" v="921"/>
          <ac:spMkLst>
            <pc:docMk/>
            <pc:sldMk cId="1110529078" sldId="263"/>
            <ac:spMk id="3" creationId="{3E175331-68B1-3E8C-E8A7-138704D985FC}"/>
          </ac:spMkLst>
        </pc:spChg>
        <pc:spChg chg="add mod">
          <ac:chgData name="Minhyuk Sung" userId="7383d872-65b7-4091-bdc0-d548419df54b" providerId="ADAL" clId="{D9E0F7D9-1D21-D24A-B877-ADB4065F67CA}" dt="2023-10-18T07:39:45.709" v="939" actId="554"/>
          <ac:spMkLst>
            <pc:docMk/>
            <pc:sldMk cId="1110529078" sldId="263"/>
            <ac:spMk id="5" creationId="{3324A583-FE4A-0A9B-A188-3953E743A9A1}"/>
          </ac:spMkLst>
        </pc:spChg>
        <pc:picChg chg="add mod">
          <ac:chgData name="Minhyuk Sung" userId="7383d872-65b7-4091-bdc0-d548419df54b" providerId="ADAL" clId="{D9E0F7D9-1D21-D24A-B877-ADB4065F67CA}" dt="2023-10-18T07:39:22.479" v="921"/>
          <ac:picMkLst>
            <pc:docMk/>
            <pc:sldMk cId="1110529078" sldId="263"/>
            <ac:picMk id="3074" creationId="{95BED312-C827-4A7B-5B0C-7774B3D9DF1C}"/>
          </ac:picMkLst>
        </pc:picChg>
      </pc:sldChg>
      <pc:sldChg chg="addSp delSp modSp add del">
        <pc:chgData name="Minhyuk Sung" userId="7383d872-65b7-4091-bdc0-d548419df54b" providerId="ADAL" clId="{D9E0F7D9-1D21-D24A-B877-ADB4065F67CA}" dt="2023-10-18T08:00:48.563" v="1078" actId="2696"/>
        <pc:sldMkLst>
          <pc:docMk/>
          <pc:sldMk cId="1800933303" sldId="264"/>
        </pc:sldMkLst>
        <pc:spChg chg="add del mod">
          <ac:chgData name="Minhyuk Sung" userId="7383d872-65b7-4091-bdc0-d548419df54b" providerId="ADAL" clId="{D9E0F7D9-1D21-D24A-B877-ADB4065F67CA}" dt="2023-10-18T07:59:32.114" v="1054"/>
          <ac:spMkLst>
            <pc:docMk/>
            <pc:sldMk cId="1800933303" sldId="264"/>
            <ac:spMk id="3" creationId="{034865A9-2D5D-8C94-88A5-C7E7129E384A}"/>
          </ac:spMkLst>
        </pc:spChg>
        <pc:spChg chg="add mod">
          <ac:chgData name="Minhyuk Sung" userId="7383d872-65b7-4091-bdc0-d548419df54b" providerId="ADAL" clId="{D9E0F7D9-1D21-D24A-B877-ADB4065F67CA}" dt="2023-10-18T07:59:36.619" v="1056" actId="21"/>
          <ac:spMkLst>
            <pc:docMk/>
            <pc:sldMk cId="1800933303" sldId="264"/>
            <ac:spMk id="6" creationId="{C91AA320-FBB1-E4FD-D8A8-D29DD3F713F5}"/>
          </ac:spMkLst>
        </pc:spChg>
        <pc:picChg chg="del">
          <ac:chgData name="Minhyuk Sung" userId="7383d872-65b7-4091-bdc0-d548419df54b" providerId="ADAL" clId="{D9E0F7D9-1D21-D24A-B877-ADB4065F67CA}" dt="2023-10-18T07:59:25.482" v="1053" actId="478"/>
          <ac:picMkLst>
            <pc:docMk/>
            <pc:sldMk cId="1800933303" sldId="264"/>
            <ac:picMk id="3074" creationId="{95BED312-C827-4A7B-5B0C-7774B3D9DF1C}"/>
          </ac:picMkLst>
        </pc:picChg>
        <pc:picChg chg="add del mod">
          <ac:chgData name="Minhyuk Sung" userId="7383d872-65b7-4091-bdc0-d548419df54b" providerId="ADAL" clId="{D9E0F7D9-1D21-D24A-B877-ADB4065F67CA}" dt="2023-10-18T07:59:36.619" v="1056" actId="21"/>
          <ac:picMkLst>
            <pc:docMk/>
            <pc:sldMk cId="1800933303" sldId="264"/>
            <ac:picMk id="4098" creationId="{15FADBC1-45BA-2ACA-0637-9DBB908BDA43}"/>
          </ac:picMkLst>
        </pc:picChg>
      </pc:sldChg>
      <pc:sldChg chg="del">
        <pc:chgData name="Minhyuk Sung" userId="7383d872-65b7-4091-bdc0-d548419df54b" providerId="ADAL" clId="{D9E0F7D9-1D21-D24A-B877-ADB4065F67CA}" dt="2023-10-18T05:12:17.172" v="60" actId="2696"/>
        <pc:sldMkLst>
          <pc:docMk/>
          <pc:sldMk cId="2147260034" sldId="274"/>
        </pc:sldMkLst>
      </pc:sldChg>
      <pc:sldChg chg="del">
        <pc:chgData name="Minhyuk Sung" userId="7383d872-65b7-4091-bdc0-d548419df54b" providerId="ADAL" clId="{D9E0F7D9-1D21-D24A-B877-ADB4065F67CA}" dt="2023-10-18T05:12:16.855" v="41" actId="2696"/>
        <pc:sldMkLst>
          <pc:docMk/>
          <pc:sldMk cId="780339495" sldId="288"/>
        </pc:sldMkLst>
      </pc:sldChg>
      <pc:sldChg chg="del">
        <pc:chgData name="Minhyuk Sung" userId="7383d872-65b7-4091-bdc0-d548419df54b" providerId="ADAL" clId="{D9E0F7D9-1D21-D24A-B877-ADB4065F67CA}" dt="2023-10-18T05:12:16.934" v="48" actId="2696"/>
        <pc:sldMkLst>
          <pc:docMk/>
          <pc:sldMk cId="414095906" sldId="317"/>
        </pc:sldMkLst>
      </pc:sldChg>
      <pc:sldChg chg="del">
        <pc:chgData name="Minhyuk Sung" userId="7383d872-65b7-4091-bdc0-d548419df54b" providerId="ADAL" clId="{D9E0F7D9-1D21-D24A-B877-ADB4065F67CA}" dt="2023-10-18T05:12:16.795" v="40" actId="2696"/>
        <pc:sldMkLst>
          <pc:docMk/>
          <pc:sldMk cId="2295023547" sldId="318"/>
        </pc:sldMkLst>
      </pc:sldChg>
      <pc:sldChg chg="del">
        <pc:chgData name="Minhyuk Sung" userId="7383d872-65b7-4091-bdc0-d548419df54b" providerId="ADAL" clId="{D9E0F7D9-1D21-D24A-B877-ADB4065F67CA}" dt="2023-10-18T05:12:16.954" v="57" actId="2696"/>
        <pc:sldMkLst>
          <pc:docMk/>
          <pc:sldMk cId="0" sldId="331"/>
        </pc:sldMkLst>
      </pc:sldChg>
      <pc:sldChg chg="del">
        <pc:chgData name="Minhyuk Sung" userId="7383d872-65b7-4091-bdc0-d548419df54b" providerId="ADAL" clId="{D9E0F7D9-1D21-D24A-B877-ADB4065F67CA}" dt="2023-10-18T05:12:16.953" v="56" actId="2696"/>
        <pc:sldMkLst>
          <pc:docMk/>
          <pc:sldMk cId="0" sldId="332"/>
        </pc:sldMkLst>
      </pc:sldChg>
      <pc:sldChg chg="del">
        <pc:chgData name="Minhyuk Sung" userId="7383d872-65b7-4091-bdc0-d548419df54b" providerId="ADAL" clId="{D9E0F7D9-1D21-D24A-B877-ADB4065F67CA}" dt="2023-10-18T05:12:16.676" v="31" actId="2696"/>
        <pc:sldMkLst>
          <pc:docMk/>
          <pc:sldMk cId="0" sldId="344"/>
        </pc:sldMkLst>
      </pc:sldChg>
      <pc:sldChg chg="addSp delSp modSp add mod">
        <pc:chgData name="Minhyuk Sung" userId="7383d872-65b7-4091-bdc0-d548419df54b" providerId="ADAL" clId="{D9E0F7D9-1D21-D24A-B877-ADB4065F67CA}" dt="2023-10-18T08:00:45.935" v="1077"/>
        <pc:sldMkLst>
          <pc:docMk/>
          <pc:sldMk cId="4189340389" sldId="381"/>
        </pc:sldMkLst>
        <pc:spChg chg="mod">
          <ac:chgData name="Minhyuk Sung" userId="7383d872-65b7-4091-bdc0-d548419df54b" providerId="ADAL" clId="{D9E0F7D9-1D21-D24A-B877-ADB4065F67CA}" dt="2023-10-18T07:59:54.943" v="1058"/>
          <ac:spMkLst>
            <pc:docMk/>
            <pc:sldMk cId="4189340389" sldId="381"/>
            <ac:spMk id="2" creationId="{FB6E473A-2238-A2B0-2F16-2D16072E0466}"/>
          </ac:spMkLst>
        </pc:spChg>
        <pc:spChg chg="add mod">
          <ac:chgData name="Minhyuk Sung" userId="7383d872-65b7-4091-bdc0-d548419df54b" providerId="ADAL" clId="{D9E0F7D9-1D21-D24A-B877-ADB4065F67CA}" dt="2023-10-18T08:00:45.935" v="1077"/>
          <ac:spMkLst>
            <pc:docMk/>
            <pc:sldMk cId="4189340389" sldId="381"/>
            <ac:spMk id="3" creationId="{F581B63D-617D-D260-2ADD-059738F49A5D}"/>
          </ac:spMkLst>
        </pc:spChg>
        <pc:spChg chg="mod">
          <ac:chgData name="Minhyuk Sung" userId="7383d872-65b7-4091-bdc0-d548419df54b" providerId="ADAL" clId="{D9E0F7D9-1D21-D24A-B877-ADB4065F67CA}" dt="2023-10-18T07:59:48.954" v="1057"/>
          <ac:spMkLst>
            <pc:docMk/>
            <pc:sldMk cId="4189340389" sldId="381"/>
            <ac:spMk id="4" creationId="{60DD9DF1-1D82-B57F-B64B-ABE26995F50E}"/>
          </ac:spMkLst>
        </pc:spChg>
        <pc:spChg chg="del">
          <ac:chgData name="Minhyuk Sung" userId="7383d872-65b7-4091-bdc0-d548419df54b" providerId="ADAL" clId="{D9E0F7D9-1D21-D24A-B877-ADB4065F67CA}" dt="2023-10-18T08:00:45.728" v="1076" actId="478"/>
          <ac:spMkLst>
            <pc:docMk/>
            <pc:sldMk cId="4189340389" sldId="381"/>
            <ac:spMk id="5" creationId="{59446078-31F6-EB1E-253B-87A23068805A}"/>
          </ac:spMkLst>
        </pc:spChg>
      </pc:sldChg>
      <pc:sldChg chg="modSp add del mod">
        <pc:chgData name="Minhyuk Sung" userId="7383d872-65b7-4091-bdc0-d548419df54b" providerId="ADAL" clId="{D9E0F7D9-1D21-D24A-B877-ADB4065F67CA}" dt="2023-10-18T08:00:14.808" v="1063" actId="2696"/>
        <pc:sldMkLst>
          <pc:docMk/>
          <pc:sldMk cId="778841901" sldId="382"/>
        </pc:sldMkLst>
        <pc:spChg chg="mod">
          <ac:chgData name="Minhyuk Sung" userId="7383d872-65b7-4091-bdc0-d548419df54b" providerId="ADAL" clId="{D9E0F7D9-1D21-D24A-B877-ADB4065F67CA}" dt="2023-10-18T07:59:58.914" v="1059"/>
          <ac:spMkLst>
            <pc:docMk/>
            <pc:sldMk cId="778841901" sldId="382"/>
            <ac:spMk id="2" creationId="{FB6E473A-2238-A2B0-2F16-2D16072E0466}"/>
          </ac:spMkLst>
        </pc:spChg>
        <pc:spChg chg="mod">
          <ac:chgData name="Minhyuk Sung" userId="7383d872-65b7-4091-bdc0-d548419df54b" providerId="ADAL" clId="{D9E0F7D9-1D21-D24A-B877-ADB4065F67CA}" dt="2023-10-18T07:59:48.954" v="1057"/>
          <ac:spMkLst>
            <pc:docMk/>
            <pc:sldMk cId="778841901" sldId="382"/>
            <ac:spMk id="4" creationId="{60DD9DF1-1D82-B57F-B64B-ABE26995F50E}"/>
          </ac:spMkLst>
        </pc:spChg>
      </pc:sldChg>
      <pc:sldChg chg="addSp delSp modSp add mod">
        <pc:chgData name="Minhyuk Sung" userId="7383d872-65b7-4091-bdc0-d548419df54b" providerId="ADAL" clId="{D9E0F7D9-1D21-D24A-B877-ADB4065F67CA}" dt="2023-10-18T08:00:43.175" v="1075"/>
        <pc:sldMkLst>
          <pc:docMk/>
          <pc:sldMk cId="2178571955" sldId="383"/>
        </pc:sldMkLst>
        <pc:spChg chg="mod">
          <ac:chgData name="Minhyuk Sung" userId="7383d872-65b7-4091-bdc0-d548419df54b" providerId="ADAL" clId="{D9E0F7D9-1D21-D24A-B877-ADB4065F67CA}" dt="2023-10-18T08:00:00.780" v="1060"/>
          <ac:spMkLst>
            <pc:docMk/>
            <pc:sldMk cId="2178571955" sldId="383"/>
            <ac:spMk id="2" creationId="{FB6E473A-2238-A2B0-2F16-2D16072E0466}"/>
          </ac:spMkLst>
        </pc:spChg>
        <pc:spChg chg="add mod">
          <ac:chgData name="Minhyuk Sung" userId="7383d872-65b7-4091-bdc0-d548419df54b" providerId="ADAL" clId="{D9E0F7D9-1D21-D24A-B877-ADB4065F67CA}" dt="2023-10-18T08:00:43.175" v="1075"/>
          <ac:spMkLst>
            <pc:docMk/>
            <pc:sldMk cId="2178571955" sldId="383"/>
            <ac:spMk id="3" creationId="{8A3F6E44-7903-32EC-9F47-2B74A9177B32}"/>
          </ac:spMkLst>
        </pc:spChg>
        <pc:spChg chg="mod">
          <ac:chgData name="Minhyuk Sung" userId="7383d872-65b7-4091-bdc0-d548419df54b" providerId="ADAL" clId="{D9E0F7D9-1D21-D24A-B877-ADB4065F67CA}" dt="2023-10-18T07:59:48.954" v="1057"/>
          <ac:spMkLst>
            <pc:docMk/>
            <pc:sldMk cId="2178571955" sldId="383"/>
            <ac:spMk id="4" creationId="{60DD9DF1-1D82-B57F-B64B-ABE26995F50E}"/>
          </ac:spMkLst>
        </pc:spChg>
        <pc:spChg chg="del mod">
          <ac:chgData name="Minhyuk Sung" userId="7383d872-65b7-4091-bdc0-d548419df54b" providerId="ADAL" clId="{D9E0F7D9-1D21-D24A-B877-ADB4065F67CA}" dt="2023-10-18T08:00:42.631" v="1074" actId="478"/>
          <ac:spMkLst>
            <pc:docMk/>
            <pc:sldMk cId="2178571955" sldId="383"/>
            <ac:spMk id="5" creationId="{4CEF7030-225A-4E44-3A4B-A70A1DFD2B0C}"/>
          </ac:spMkLst>
        </pc:spChg>
      </pc:sldChg>
      <pc:sldChg chg="modSp add del mod">
        <pc:chgData name="Minhyuk Sung" userId="7383d872-65b7-4091-bdc0-d548419df54b" providerId="ADAL" clId="{D9E0F7D9-1D21-D24A-B877-ADB4065F67CA}" dt="2023-10-18T08:00:14.808" v="1063" actId="2696"/>
        <pc:sldMkLst>
          <pc:docMk/>
          <pc:sldMk cId="3598125321" sldId="384"/>
        </pc:sldMkLst>
        <pc:spChg chg="mod">
          <ac:chgData name="Minhyuk Sung" userId="7383d872-65b7-4091-bdc0-d548419df54b" providerId="ADAL" clId="{D9E0F7D9-1D21-D24A-B877-ADB4065F67CA}" dt="2023-10-18T08:00:03.161" v="1061"/>
          <ac:spMkLst>
            <pc:docMk/>
            <pc:sldMk cId="3598125321" sldId="384"/>
            <ac:spMk id="2" creationId="{FB6E473A-2238-A2B0-2F16-2D16072E0466}"/>
          </ac:spMkLst>
        </pc:spChg>
        <pc:spChg chg="mod">
          <ac:chgData name="Minhyuk Sung" userId="7383d872-65b7-4091-bdc0-d548419df54b" providerId="ADAL" clId="{D9E0F7D9-1D21-D24A-B877-ADB4065F67CA}" dt="2023-10-18T07:59:48.954" v="1057"/>
          <ac:spMkLst>
            <pc:docMk/>
            <pc:sldMk cId="3598125321" sldId="384"/>
            <ac:spMk id="4" creationId="{60DD9DF1-1D82-B57F-B64B-ABE26995F50E}"/>
          </ac:spMkLst>
        </pc:spChg>
      </pc:sldChg>
      <pc:sldChg chg="modSp add del mod">
        <pc:chgData name="Minhyuk Sung" userId="7383d872-65b7-4091-bdc0-d548419df54b" providerId="ADAL" clId="{D9E0F7D9-1D21-D24A-B877-ADB4065F67CA}" dt="2023-10-18T08:00:14.808" v="1063" actId="2696"/>
        <pc:sldMkLst>
          <pc:docMk/>
          <pc:sldMk cId="1339986969" sldId="385"/>
        </pc:sldMkLst>
        <pc:spChg chg="mod">
          <ac:chgData name="Minhyuk Sung" userId="7383d872-65b7-4091-bdc0-d548419df54b" providerId="ADAL" clId="{D9E0F7D9-1D21-D24A-B877-ADB4065F67CA}" dt="2023-10-18T08:00:05.521" v="1062"/>
          <ac:spMkLst>
            <pc:docMk/>
            <pc:sldMk cId="1339986969" sldId="385"/>
            <ac:spMk id="2" creationId="{FB6E473A-2238-A2B0-2F16-2D16072E0466}"/>
          </ac:spMkLst>
        </pc:spChg>
        <pc:spChg chg="mod">
          <ac:chgData name="Minhyuk Sung" userId="7383d872-65b7-4091-bdc0-d548419df54b" providerId="ADAL" clId="{D9E0F7D9-1D21-D24A-B877-ADB4065F67CA}" dt="2023-10-18T07:59:48.954" v="1057"/>
          <ac:spMkLst>
            <pc:docMk/>
            <pc:sldMk cId="1339986969" sldId="385"/>
            <ac:spMk id="4" creationId="{60DD9DF1-1D82-B57F-B64B-ABE26995F50E}"/>
          </ac:spMkLst>
        </pc:spChg>
      </pc:sldChg>
      <pc:sldChg chg="addSp delSp modSp add mod">
        <pc:chgData name="Minhyuk Sung" userId="7383d872-65b7-4091-bdc0-d548419df54b" providerId="ADAL" clId="{D9E0F7D9-1D21-D24A-B877-ADB4065F67CA}" dt="2023-10-18T08:00:39.718" v="1072"/>
        <pc:sldMkLst>
          <pc:docMk/>
          <pc:sldMk cId="3812299298" sldId="386"/>
        </pc:sldMkLst>
        <pc:spChg chg="mod">
          <ac:chgData name="Minhyuk Sung" userId="7383d872-65b7-4091-bdc0-d548419df54b" providerId="ADAL" clId="{D9E0F7D9-1D21-D24A-B877-ADB4065F67CA}" dt="2023-10-18T08:00:26.976" v="1065"/>
          <ac:spMkLst>
            <pc:docMk/>
            <pc:sldMk cId="3812299298" sldId="386"/>
            <ac:spMk id="2" creationId="{FB6E473A-2238-A2B0-2F16-2D16072E0466}"/>
          </ac:spMkLst>
        </pc:spChg>
        <pc:spChg chg="add mod">
          <ac:chgData name="Minhyuk Sung" userId="7383d872-65b7-4091-bdc0-d548419df54b" providerId="ADAL" clId="{D9E0F7D9-1D21-D24A-B877-ADB4065F67CA}" dt="2023-10-18T08:00:39.718" v="1072"/>
          <ac:spMkLst>
            <pc:docMk/>
            <pc:sldMk cId="3812299298" sldId="386"/>
            <ac:spMk id="3" creationId="{8E383855-639B-47C8-145F-9F8BB27CB09A}"/>
          </ac:spMkLst>
        </pc:spChg>
        <pc:spChg chg="mod">
          <ac:chgData name="Minhyuk Sung" userId="7383d872-65b7-4091-bdc0-d548419df54b" providerId="ADAL" clId="{D9E0F7D9-1D21-D24A-B877-ADB4065F67CA}" dt="2023-10-18T07:59:48.954" v="1057"/>
          <ac:spMkLst>
            <pc:docMk/>
            <pc:sldMk cId="3812299298" sldId="386"/>
            <ac:spMk id="4" creationId="{60DD9DF1-1D82-B57F-B64B-ABE26995F50E}"/>
          </ac:spMkLst>
        </pc:spChg>
        <pc:spChg chg="del">
          <ac:chgData name="Minhyuk Sung" userId="7383d872-65b7-4091-bdc0-d548419df54b" providerId="ADAL" clId="{D9E0F7D9-1D21-D24A-B877-ADB4065F67CA}" dt="2023-10-18T08:00:39.416" v="1071" actId="478"/>
          <ac:spMkLst>
            <pc:docMk/>
            <pc:sldMk cId="3812299298" sldId="386"/>
            <ac:spMk id="5" creationId="{A7272436-6078-E21A-CF66-61A907A55B2A}"/>
          </ac:spMkLst>
        </pc:spChg>
      </pc:sldChg>
      <pc:sldChg chg="modSp add mod">
        <pc:chgData name="Minhyuk Sung" userId="7383d872-65b7-4091-bdc0-d548419df54b" providerId="ADAL" clId="{D9E0F7D9-1D21-D24A-B877-ADB4065F67CA}" dt="2023-10-18T08:06:51.716" v="1132" actId="1076"/>
        <pc:sldMkLst>
          <pc:docMk/>
          <pc:sldMk cId="1987344540" sldId="387"/>
        </pc:sldMkLst>
        <pc:spChg chg="mod">
          <ac:chgData name="Minhyuk Sung" userId="7383d872-65b7-4091-bdc0-d548419df54b" providerId="ADAL" clId="{D9E0F7D9-1D21-D24A-B877-ADB4065F67CA}" dt="2023-10-18T08:00:28.623" v="1066"/>
          <ac:spMkLst>
            <pc:docMk/>
            <pc:sldMk cId="1987344540" sldId="387"/>
            <ac:spMk id="2" creationId="{FB6E473A-2238-A2B0-2F16-2D16072E0466}"/>
          </ac:spMkLst>
        </pc:spChg>
        <pc:spChg chg="mod">
          <ac:chgData name="Minhyuk Sung" userId="7383d872-65b7-4091-bdc0-d548419df54b" providerId="ADAL" clId="{D9E0F7D9-1D21-D24A-B877-ADB4065F67CA}" dt="2023-10-18T08:00:23.065" v="1064"/>
          <ac:spMkLst>
            <pc:docMk/>
            <pc:sldMk cId="1987344540" sldId="387"/>
            <ac:spMk id="4" creationId="{60DD9DF1-1D82-B57F-B64B-ABE26995F50E}"/>
          </ac:spMkLst>
        </pc:spChg>
        <pc:spChg chg="mod">
          <ac:chgData name="Minhyuk Sung" userId="7383d872-65b7-4091-bdc0-d548419df54b" providerId="ADAL" clId="{D9E0F7D9-1D21-D24A-B877-ADB4065F67CA}" dt="2023-10-18T08:06:51.716" v="1132" actId="1076"/>
          <ac:spMkLst>
            <pc:docMk/>
            <pc:sldMk cId="1987344540" sldId="387"/>
            <ac:spMk id="5" creationId="{73895F9E-6E0E-D91E-5A44-939353377BE2}"/>
          </ac:spMkLst>
        </pc:spChg>
      </pc:sldChg>
      <pc:sldChg chg="addSp delSp modSp new mod modClrScheme chgLayout">
        <pc:chgData name="Minhyuk Sung" userId="7383d872-65b7-4091-bdc0-d548419df54b" providerId="ADAL" clId="{D9E0F7D9-1D21-D24A-B877-ADB4065F67CA}" dt="2023-10-18T08:20:49.036" v="1375"/>
        <pc:sldMkLst>
          <pc:docMk/>
          <pc:sldMk cId="2816789618" sldId="388"/>
        </pc:sldMkLst>
        <pc:spChg chg="mod ord">
          <ac:chgData name="Minhyuk Sung" userId="7383d872-65b7-4091-bdc0-d548419df54b" providerId="ADAL" clId="{D9E0F7D9-1D21-D24A-B877-ADB4065F67CA}" dt="2023-10-18T08:20:39.122" v="1373" actId="20577"/>
          <ac:spMkLst>
            <pc:docMk/>
            <pc:sldMk cId="2816789618" sldId="388"/>
            <ac:spMk id="2" creationId="{787D2FC1-DD18-260A-DE20-A3ACEC6A3A7F}"/>
          </ac:spMkLst>
        </pc:spChg>
        <pc:spChg chg="del mod ord">
          <ac:chgData name="Minhyuk Sung" userId="7383d872-65b7-4091-bdc0-d548419df54b" providerId="ADAL" clId="{D9E0F7D9-1D21-D24A-B877-ADB4065F67CA}" dt="2023-10-18T08:01:21.406" v="1085" actId="700"/>
          <ac:spMkLst>
            <pc:docMk/>
            <pc:sldMk cId="2816789618" sldId="388"/>
            <ac:spMk id="3" creationId="{936CE601-7672-1C8A-CF1B-6E3E7CA011F7}"/>
          </ac:spMkLst>
        </pc:spChg>
        <pc:spChg chg="mod ord">
          <ac:chgData name="Minhyuk Sung" userId="7383d872-65b7-4091-bdc0-d548419df54b" providerId="ADAL" clId="{D9E0F7D9-1D21-D24A-B877-ADB4065F67CA}" dt="2023-10-18T08:14:59.717" v="1298" actId="700"/>
          <ac:spMkLst>
            <pc:docMk/>
            <pc:sldMk cId="2816789618" sldId="388"/>
            <ac:spMk id="4" creationId="{6CD28346-9575-4E22-D0D4-54C26FB680DB}"/>
          </ac:spMkLst>
        </pc:spChg>
        <pc:spChg chg="add del mod ord">
          <ac:chgData name="Minhyuk Sung" userId="7383d872-65b7-4091-bdc0-d548419df54b" providerId="ADAL" clId="{D9E0F7D9-1D21-D24A-B877-ADB4065F67CA}" dt="2023-10-18T08:01:29.930" v="1086" actId="700"/>
          <ac:spMkLst>
            <pc:docMk/>
            <pc:sldMk cId="2816789618" sldId="388"/>
            <ac:spMk id="5" creationId="{F49F0602-7937-9B78-8AE3-53936C447F4C}"/>
          </ac:spMkLst>
        </pc:spChg>
        <pc:spChg chg="add del mod ord">
          <ac:chgData name="Minhyuk Sung" userId="7383d872-65b7-4091-bdc0-d548419df54b" providerId="ADAL" clId="{D9E0F7D9-1D21-D24A-B877-ADB4065F67CA}" dt="2023-10-18T08:01:29.930" v="1086" actId="700"/>
          <ac:spMkLst>
            <pc:docMk/>
            <pc:sldMk cId="2816789618" sldId="388"/>
            <ac:spMk id="6" creationId="{997BD39C-8394-60ED-63B5-73577816B710}"/>
          </ac:spMkLst>
        </pc:spChg>
        <pc:spChg chg="add del mod ord">
          <ac:chgData name="Minhyuk Sung" userId="7383d872-65b7-4091-bdc0-d548419df54b" providerId="ADAL" clId="{D9E0F7D9-1D21-D24A-B877-ADB4065F67CA}" dt="2023-10-18T08:01:49.609" v="1094" actId="478"/>
          <ac:spMkLst>
            <pc:docMk/>
            <pc:sldMk cId="2816789618" sldId="388"/>
            <ac:spMk id="7" creationId="{1FDF4BE1-446C-DC4B-B52F-CE9F963377E0}"/>
          </ac:spMkLst>
        </pc:spChg>
        <pc:spChg chg="add del mod ord">
          <ac:chgData name="Minhyuk Sung" userId="7383d872-65b7-4091-bdc0-d548419df54b" providerId="ADAL" clId="{D9E0F7D9-1D21-D24A-B877-ADB4065F67CA}" dt="2023-10-18T08:14:59.717" v="1298" actId="700"/>
          <ac:spMkLst>
            <pc:docMk/>
            <pc:sldMk cId="2816789618" sldId="388"/>
            <ac:spMk id="11" creationId="{A304C190-A748-031C-FAD6-DD677BD6095C}"/>
          </ac:spMkLst>
        </pc:spChg>
        <pc:spChg chg="add del mod ord">
          <ac:chgData name="Minhyuk Sung" userId="7383d872-65b7-4091-bdc0-d548419df54b" providerId="ADAL" clId="{D9E0F7D9-1D21-D24A-B877-ADB4065F67CA}" dt="2023-10-18T08:15:01.166" v="1299"/>
          <ac:spMkLst>
            <pc:docMk/>
            <pc:sldMk cId="2816789618" sldId="388"/>
            <ac:spMk id="13" creationId="{71FC8C0F-1E41-CFAE-DAE1-2BDA97FF4595}"/>
          </ac:spMkLst>
        </pc:spChg>
        <pc:spChg chg="add del mod ord">
          <ac:chgData name="Minhyuk Sung" userId="7383d872-65b7-4091-bdc0-d548419df54b" providerId="ADAL" clId="{D9E0F7D9-1D21-D24A-B877-ADB4065F67CA}" dt="2023-10-18T08:15:04.561" v="1300"/>
          <ac:spMkLst>
            <pc:docMk/>
            <pc:sldMk cId="2816789618" sldId="388"/>
            <ac:spMk id="14" creationId="{BA12D103-EAAE-9540-8AF3-8B848DCFCE27}"/>
          </ac:spMkLst>
        </pc:spChg>
        <pc:spChg chg="add mod">
          <ac:chgData name="Minhyuk Sung" userId="7383d872-65b7-4091-bdc0-d548419df54b" providerId="ADAL" clId="{D9E0F7D9-1D21-D24A-B877-ADB4065F67CA}" dt="2023-10-18T08:20:22.258" v="1330" actId="1076"/>
          <ac:spMkLst>
            <pc:docMk/>
            <pc:sldMk cId="2816789618" sldId="388"/>
            <ac:spMk id="17" creationId="{8E18BA0F-7B62-E0B2-3E06-18009B83C31F}"/>
          </ac:spMkLst>
        </pc:spChg>
        <pc:spChg chg="add mod">
          <ac:chgData name="Minhyuk Sung" userId="7383d872-65b7-4091-bdc0-d548419df54b" providerId="ADAL" clId="{D9E0F7D9-1D21-D24A-B877-ADB4065F67CA}" dt="2023-10-18T08:20:27.249" v="1340" actId="20577"/>
          <ac:spMkLst>
            <pc:docMk/>
            <pc:sldMk cId="2816789618" sldId="388"/>
            <ac:spMk id="18" creationId="{6BA13194-5C78-0811-4EF7-19B68AB35C32}"/>
          </ac:spMkLst>
        </pc:spChg>
        <pc:spChg chg="add mod">
          <ac:chgData name="Minhyuk Sung" userId="7383d872-65b7-4091-bdc0-d548419df54b" providerId="ADAL" clId="{D9E0F7D9-1D21-D24A-B877-ADB4065F67CA}" dt="2023-10-18T08:20:49.036" v="1375"/>
          <ac:spMkLst>
            <pc:docMk/>
            <pc:sldMk cId="2816789618" sldId="388"/>
            <ac:spMk id="19" creationId="{921FFB63-9A60-EF52-FC29-763F83AC5E16}"/>
          </ac:spMkLst>
        </pc:spChg>
        <pc:picChg chg="add del mod">
          <ac:chgData name="Minhyuk Sung" userId="7383d872-65b7-4091-bdc0-d548419df54b" providerId="ADAL" clId="{D9E0F7D9-1D21-D24A-B877-ADB4065F67CA}" dt="2023-10-18T08:01:32.042" v="1088"/>
          <ac:picMkLst>
            <pc:docMk/>
            <pc:sldMk cId="2816789618" sldId="388"/>
            <ac:picMk id="8" creationId="{361FFDB9-77A6-93BF-C8B4-B23792C63078}"/>
          </ac:picMkLst>
        </pc:picChg>
        <pc:picChg chg="add del mod">
          <ac:chgData name="Minhyuk Sung" userId="7383d872-65b7-4091-bdc0-d548419df54b" providerId="ADAL" clId="{D9E0F7D9-1D21-D24A-B877-ADB4065F67CA}" dt="2023-10-18T08:11:47.994" v="1224" actId="21"/>
          <ac:picMkLst>
            <pc:docMk/>
            <pc:sldMk cId="2816789618" sldId="388"/>
            <ac:picMk id="9" creationId="{994B56AE-CCF3-9613-54EA-E87358F93D1C}"/>
          </ac:picMkLst>
        </pc:picChg>
        <pc:picChg chg="add del mod">
          <ac:chgData name="Minhyuk Sung" userId="7383d872-65b7-4091-bdc0-d548419df54b" providerId="ADAL" clId="{D9E0F7D9-1D21-D24A-B877-ADB4065F67CA}" dt="2023-10-18T08:10:42.679" v="1201" actId="21"/>
          <ac:picMkLst>
            <pc:docMk/>
            <pc:sldMk cId="2816789618" sldId="388"/>
            <ac:picMk id="10" creationId="{DCDE1020-FDBA-5D65-CB64-3AA87C6ABAFE}"/>
          </ac:picMkLst>
        </pc:picChg>
        <pc:picChg chg="add del mod">
          <ac:chgData name="Minhyuk Sung" userId="7383d872-65b7-4091-bdc0-d548419df54b" providerId="ADAL" clId="{D9E0F7D9-1D21-D24A-B877-ADB4065F67CA}" dt="2023-10-18T08:12:50.332" v="1248" actId="21"/>
          <ac:picMkLst>
            <pc:docMk/>
            <pc:sldMk cId="2816789618" sldId="388"/>
            <ac:picMk id="12" creationId="{8B354AE1-8A5A-F8B3-0D89-4F3F806B6073}"/>
          </ac:picMkLst>
        </pc:picChg>
        <pc:picChg chg="add mod">
          <ac:chgData name="Minhyuk Sung" userId="7383d872-65b7-4091-bdc0-d548419df54b" providerId="ADAL" clId="{D9E0F7D9-1D21-D24A-B877-ADB4065F67CA}" dt="2023-10-18T08:20:17.488" v="1329" actId="12788"/>
          <ac:picMkLst>
            <pc:docMk/>
            <pc:sldMk cId="2816789618" sldId="388"/>
            <ac:picMk id="15" creationId="{BCBE9807-E877-0CB3-5D42-F4C7F351AB72}"/>
          </ac:picMkLst>
        </pc:picChg>
        <pc:picChg chg="add mod">
          <ac:chgData name="Minhyuk Sung" userId="7383d872-65b7-4091-bdc0-d548419df54b" providerId="ADAL" clId="{D9E0F7D9-1D21-D24A-B877-ADB4065F67CA}" dt="2023-10-18T08:15:04.561" v="1300"/>
          <ac:picMkLst>
            <pc:docMk/>
            <pc:sldMk cId="2816789618" sldId="388"/>
            <ac:picMk id="16" creationId="{67C011FA-7718-ADE9-C867-96ED95CA066C}"/>
          </ac:picMkLst>
        </pc:picChg>
      </pc:sldChg>
      <pc:sldChg chg="addSp delSp modSp add mod ord modAnim">
        <pc:chgData name="Minhyuk Sung" userId="7383d872-65b7-4091-bdc0-d548419df54b" providerId="ADAL" clId="{D9E0F7D9-1D21-D24A-B877-ADB4065F67CA}" dt="2023-10-18T08:14:28.812" v="1295"/>
        <pc:sldMkLst>
          <pc:docMk/>
          <pc:sldMk cId="606790855" sldId="389"/>
        </pc:sldMkLst>
        <pc:spChg chg="add del mod">
          <ac:chgData name="Minhyuk Sung" userId="7383d872-65b7-4091-bdc0-d548419df54b" providerId="ADAL" clId="{D9E0F7D9-1D21-D24A-B877-ADB4065F67CA}" dt="2023-10-18T08:03:42.562" v="1112" actId="21"/>
          <ac:spMkLst>
            <pc:docMk/>
            <pc:sldMk cId="606790855" sldId="389"/>
            <ac:spMk id="5" creationId="{5275A406-90F0-984D-9C6A-99C81134347A}"/>
          </ac:spMkLst>
        </pc:spChg>
        <pc:spChg chg="add del mod">
          <ac:chgData name="Minhyuk Sung" userId="7383d872-65b7-4091-bdc0-d548419df54b" providerId="ADAL" clId="{D9E0F7D9-1D21-D24A-B877-ADB4065F67CA}" dt="2023-10-18T08:03:58.772" v="1118" actId="478"/>
          <ac:spMkLst>
            <pc:docMk/>
            <pc:sldMk cId="606790855" sldId="389"/>
            <ac:spMk id="7" creationId="{7EA14240-D65B-11C7-2249-55F6C2F92F59}"/>
          </ac:spMkLst>
        </pc:spChg>
        <pc:spChg chg="add del mod">
          <ac:chgData name="Minhyuk Sung" userId="7383d872-65b7-4091-bdc0-d548419df54b" providerId="ADAL" clId="{D9E0F7D9-1D21-D24A-B877-ADB4065F67CA}" dt="2023-10-18T08:10:48.010" v="1204"/>
          <ac:spMkLst>
            <pc:docMk/>
            <pc:sldMk cId="606790855" sldId="389"/>
            <ac:spMk id="11" creationId="{34D684A8-3330-8A51-A7AA-8A4EB4224F8A}"/>
          </ac:spMkLst>
        </pc:spChg>
        <pc:spChg chg="add del mod">
          <ac:chgData name="Minhyuk Sung" userId="7383d872-65b7-4091-bdc0-d548419df54b" providerId="ADAL" clId="{D9E0F7D9-1D21-D24A-B877-ADB4065F67CA}" dt="2023-10-18T08:11:01.198" v="1207"/>
          <ac:spMkLst>
            <pc:docMk/>
            <pc:sldMk cId="606790855" sldId="389"/>
            <ac:spMk id="14" creationId="{385A7BB9-32A4-2637-0B41-1C6C94EB5460}"/>
          </ac:spMkLst>
        </pc:spChg>
        <pc:spChg chg="add del mod">
          <ac:chgData name="Minhyuk Sung" userId="7383d872-65b7-4091-bdc0-d548419df54b" providerId="ADAL" clId="{D9E0F7D9-1D21-D24A-B877-ADB4065F67CA}" dt="2023-10-18T08:11:42.621" v="1222" actId="478"/>
          <ac:spMkLst>
            <pc:docMk/>
            <pc:sldMk cId="606790855" sldId="389"/>
            <ac:spMk id="16" creationId="{0D037769-80E3-57FE-E7CF-969717A4FE48}"/>
          </ac:spMkLst>
        </pc:spChg>
        <pc:spChg chg="add mod">
          <ac:chgData name="Minhyuk Sung" userId="7383d872-65b7-4091-bdc0-d548419df54b" providerId="ADAL" clId="{D9E0F7D9-1D21-D24A-B877-ADB4065F67CA}" dt="2023-10-18T08:13:24.502" v="1273" actId="20577"/>
          <ac:spMkLst>
            <pc:docMk/>
            <pc:sldMk cId="606790855" sldId="389"/>
            <ac:spMk id="19" creationId="{E16060F5-4F11-5EC8-1A1A-5A6E561518CD}"/>
          </ac:spMkLst>
        </pc:spChg>
        <pc:spChg chg="add mod">
          <ac:chgData name="Minhyuk Sung" userId="7383d872-65b7-4091-bdc0-d548419df54b" providerId="ADAL" clId="{D9E0F7D9-1D21-D24A-B877-ADB4065F67CA}" dt="2023-10-18T08:14:16.537" v="1292" actId="113"/>
          <ac:spMkLst>
            <pc:docMk/>
            <pc:sldMk cId="606790855" sldId="389"/>
            <ac:spMk id="20" creationId="{7764F5A9-2300-EF3D-DC00-9B0C0FA49A52}"/>
          </ac:spMkLst>
        </pc:spChg>
        <pc:picChg chg="add del mod">
          <ac:chgData name="Minhyuk Sung" userId="7383d872-65b7-4091-bdc0-d548419df54b" providerId="ADAL" clId="{D9E0F7D9-1D21-D24A-B877-ADB4065F67CA}" dt="2023-10-18T08:03:44.697" v="1113" actId="21"/>
          <ac:picMkLst>
            <pc:docMk/>
            <pc:sldMk cId="606790855" sldId="389"/>
            <ac:picMk id="3" creationId="{B543579D-FAD9-8C45-2C17-4C65F79E25EA}"/>
          </ac:picMkLst>
        </pc:picChg>
        <pc:picChg chg="add del mod">
          <ac:chgData name="Minhyuk Sung" userId="7383d872-65b7-4091-bdc0-d548419df54b" providerId="ADAL" clId="{D9E0F7D9-1D21-D24A-B877-ADB4065F67CA}" dt="2023-10-18T08:03:36.562" v="1108"/>
          <ac:picMkLst>
            <pc:docMk/>
            <pc:sldMk cId="606790855" sldId="389"/>
            <ac:picMk id="6" creationId="{CDEBEAFF-BE98-2DB3-5F1A-3809B7E0B8BB}"/>
          </ac:picMkLst>
        </pc:picChg>
        <pc:picChg chg="add del mod">
          <ac:chgData name="Minhyuk Sung" userId="7383d872-65b7-4091-bdc0-d548419df54b" providerId="ADAL" clId="{D9E0F7D9-1D21-D24A-B877-ADB4065F67CA}" dt="2023-10-18T08:07:45.695" v="1142" actId="478"/>
          <ac:picMkLst>
            <pc:docMk/>
            <pc:sldMk cId="606790855" sldId="389"/>
            <ac:picMk id="8" creationId="{F6770579-F71F-D4F5-3AD3-8BDA7CA0ED0E}"/>
          </ac:picMkLst>
        </pc:picChg>
        <pc:picChg chg="add del mod">
          <ac:chgData name="Minhyuk Sung" userId="7383d872-65b7-4091-bdc0-d548419df54b" providerId="ADAL" clId="{D9E0F7D9-1D21-D24A-B877-ADB4065F67CA}" dt="2023-10-18T08:03:48.780" v="1114" actId="478"/>
          <ac:picMkLst>
            <pc:docMk/>
            <pc:sldMk cId="606790855" sldId="389"/>
            <ac:picMk id="9" creationId="{994B56AE-CCF3-9613-54EA-E87358F93D1C}"/>
          </ac:picMkLst>
        </pc:picChg>
        <pc:picChg chg="add del mod">
          <ac:chgData name="Minhyuk Sung" userId="7383d872-65b7-4091-bdc0-d548419df54b" providerId="ADAL" clId="{D9E0F7D9-1D21-D24A-B877-ADB4065F67CA}" dt="2023-10-18T08:07:56.272" v="1145" actId="21"/>
          <ac:picMkLst>
            <pc:docMk/>
            <pc:sldMk cId="606790855" sldId="389"/>
            <ac:picMk id="10" creationId="{45D50DFC-FB3B-0B2A-1AE7-94CA67212BCB}"/>
          </ac:picMkLst>
        </pc:picChg>
        <pc:picChg chg="add del mod">
          <ac:chgData name="Minhyuk Sung" userId="7383d872-65b7-4091-bdc0-d548419df54b" providerId="ADAL" clId="{D9E0F7D9-1D21-D24A-B877-ADB4065F67CA}" dt="2023-10-18T08:10:46.364" v="1203"/>
          <ac:picMkLst>
            <pc:docMk/>
            <pc:sldMk cId="606790855" sldId="389"/>
            <ac:picMk id="12" creationId="{01146326-F44B-E17B-58B2-1150955FBAFC}"/>
          </ac:picMkLst>
        </pc:picChg>
        <pc:picChg chg="add del mod">
          <ac:chgData name="Minhyuk Sung" userId="7383d872-65b7-4091-bdc0-d548419df54b" providerId="ADAL" clId="{D9E0F7D9-1D21-D24A-B877-ADB4065F67CA}" dt="2023-10-18T08:10:59.326" v="1206" actId="21"/>
          <ac:picMkLst>
            <pc:docMk/>
            <pc:sldMk cId="606790855" sldId="389"/>
            <ac:picMk id="13" creationId="{573DFD1C-7C61-5F61-FAEB-5410347E74FE}"/>
          </ac:picMkLst>
        </pc:picChg>
        <pc:picChg chg="add del mod">
          <ac:chgData name="Minhyuk Sung" userId="7383d872-65b7-4091-bdc0-d548419df54b" providerId="ADAL" clId="{D9E0F7D9-1D21-D24A-B877-ADB4065F67CA}" dt="2023-10-18T08:11:07.713" v="1211" actId="21"/>
          <ac:picMkLst>
            <pc:docMk/>
            <pc:sldMk cId="606790855" sldId="389"/>
            <ac:picMk id="15" creationId="{7BA1D9E6-247B-3E6A-08C1-64EB283CA514}"/>
          </ac:picMkLst>
        </pc:picChg>
        <pc:picChg chg="add del mod">
          <ac:chgData name="Minhyuk Sung" userId="7383d872-65b7-4091-bdc0-d548419df54b" providerId="ADAL" clId="{D9E0F7D9-1D21-D24A-B877-ADB4065F67CA}" dt="2023-10-18T08:11:12.602" v="1213"/>
          <ac:picMkLst>
            <pc:docMk/>
            <pc:sldMk cId="606790855" sldId="389"/>
            <ac:picMk id="17" creationId="{01DD3326-0FD3-CB43-623F-1ECD464545D7}"/>
          </ac:picMkLst>
        </pc:picChg>
        <pc:picChg chg="add del mod">
          <ac:chgData name="Minhyuk Sung" userId="7383d872-65b7-4091-bdc0-d548419df54b" providerId="ADAL" clId="{D9E0F7D9-1D21-D24A-B877-ADB4065F67CA}" dt="2023-10-18T08:11:39.625" v="1221" actId="478"/>
          <ac:picMkLst>
            <pc:docMk/>
            <pc:sldMk cId="606790855" sldId="389"/>
            <ac:picMk id="18" creationId="{CB4C0066-6D56-CFC2-0FF4-E64963BA8524}"/>
          </ac:picMkLst>
        </pc:picChg>
      </pc:sldChg>
      <pc:sldChg chg="add del">
        <pc:chgData name="Minhyuk Sung" userId="7383d872-65b7-4091-bdc0-d548419df54b" providerId="ADAL" clId="{D9E0F7D9-1D21-D24A-B877-ADB4065F67CA}" dt="2023-10-18T08:07:26.514" v="1138" actId="2696"/>
        <pc:sldMkLst>
          <pc:docMk/>
          <pc:sldMk cId="703083092" sldId="390"/>
        </pc:sldMkLst>
      </pc:sldChg>
      <pc:sldChg chg="addSp delSp modSp new mod">
        <pc:chgData name="Minhyuk Sung" userId="7383d872-65b7-4091-bdc0-d548419df54b" providerId="ADAL" clId="{D9E0F7D9-1D21-D24A-B877-ADB4065F67CA}" dt="2023-10-18T08:13:19.198" v="1258" actId="478"/>
        <pc:sldMkLst>
          <pc:docMk/>
          <pc:sldMk cId="1446914024" sldId="391"/>
        </pc:sldMkLst>
        <pc:spChg chg="mod">
          <ac:chgData name="Minhyuk Sung" userId="7383d872-65b7-4091-bdc0-d548419df54b" providerId="ADAL" clId="{D9E0F7D9-1D21-D24A-B877-ADB4065F67CA}" dt="2023-10-18T08:06:46.750" v="1129"/>
          <ac:spMkLst>
            <pc:docMk/>
            <pc:sldMk cId="1446914024" sldId="391"/>
            <ac:spMk id="2" creationId="{C7EB5776-D207-0551-1390-F3E3F6510BBC}"/>
          </ac:spMkLst>
        </pc:spChg>
        <pc:spChg chg="add del">
          <ac:chgData name="Minhyuk Sung" userId="7383d872-65b7-4091-bdc0-d548419df54b" providerId="ADAL" clId="{D9E0F7D9-1D21-D24A-B877-ADB4065F67CA}" dt="2023-10-18T08:06:49.129" v="1130" actId="478"/>
          <ac:spMkLst>
            <pc:docMk/>
            <pc:sldMk cId="1446914024" sldId="391"/>
            <ac:spMk id="3" creationId="{F69F3ADD-6D75-7247-F80D-02326A914C09}"/>
          </ac:spMkLst>
        </pc:spChg>
        <pc:spChg chg="add mod">
          <ac:chgData name="Minhyuk Sung" userId="7383d872-65b7-4091-bdc0-d548419df54b" providerId="ADAL" clId="{D9E0F7D9-1D21-D24A-B877-ADB4065F67CA}" dt="2023-10-18T08:06:57.036" v="1134"/>
          <ac:spMkLst>
            <pc:docMk/>
            <pc:sldMk cId="1446914024" sldId="391"/>
            <ac:spMk id="5" creationId="{B1F2D538-EC99-751C-2C83-9F778B1B745F}"/>
          </ac:spMkLst>
        </pc:spChg>
        <pc:spChg chg="add del mod">
          <ac:chgData name="Minhyuk Sung" userId="7383d872-65b7-4091-bdc0-d548419df54b" providerId="ADAL" clId="{D9E0F7D9-1D21-D24A-B877-ADB4065F67CA}" dt="2023-10-18T08:13:19.198" v="1258" actId="478"/>
          <ac:spMkLst>
            <pc:docMk/>
            <pc:sldMk cId="1446914024" sldId="391"/>
            <ac:spMk id="6" creationId="{52DCD1F7-817B-26D0-CA61-B36956D83F53}"/>
          </ac:spMkLst>
        </pc:spChg>
        <pc:picChg chg="add del mod">
          <ac:chgData name="Minhyuk Sung" userId="7383d872-65b7-4091-bdc0-d548419df54b" providerId="ADAL" clId="{D9E0F7D9-1D21-D24A-B877-ADB4065F67CA}" dt="2023-10-18T08:06:29.649" v="1122"/>
          <ac:picMkLst>
            <pc:docMk/>
            <pc:sldMk cId="1446914024" sldId="391"/>
            <ac:picMk id="5122" creationId="{7D97670B-90A7-BC7D-0A7F-8082D3D81BC8}"/>
          </ac:picMkLst>
        </pc:picChg>
        <pc:picChg chg="add del mod">
          <ac:chgData name="Minhyuk Sung" userId="7383d872-65b7-4091-bdc0-d548419df54b" providerId="ADAL" clId="{D9E0F7D9-1D21-D24A-B877-ADB4065F67CA}" dt="2023-10-18T08:06:32.389" v="1124"/>
          <ac:picMkLst>
            <pc:docMk/>
            <pc:sldMk cId="1446914024" sldId="391"/>
            <ac:picMk id="5124" creationId="{6E3CC1A9-7633-18FB-4E7E-BDCFA72D974A}"/>
          </ac:picMkLst>
        </pc:picChg>
        <pc:picChg chg="add mod">
          <ac:chgData name="Minhyuk Sung" userId="7383d872-65b7-4091-bdc0-d548419df54b" providerId="ADAL" clId="{D9E0F7D9-1D21-D24A-B877-ADB4065F67CA}" dt="2023-10-18T08:06:42.838" v="1128" actId="1076"/>
          <ac:picMkLst>
            <pc:docMk/>
            <pc:sldMk cId="1446914024" sldId="391"/>
            <ac:picMk id="5126" creationId="{0F637F37-FBE6-2177-4BAE-F1A2378D1C14}"/>
          </ac:picMkLst>
        </pc:picChg>
      </pc:sldChg>
      <pc:sldChg chg="addSp delSp modSp add modAnim">
        <pc:chgData name="Minhyuk Sung" userId="7383d872-65b7-4091-bdc0-d548419df54b" providerId="ADAL" clId="{D9E0F7D9-1D21-D24A-B877-ADB4065F67CA}" dt="2023-10-18T08:14:32.509" v="1296"/>
        <pc:sldMkLst>
          <pc:docMk/>
          <pc:sldMk cId="3106576198" sldId="392"/>
        </pc:sldMkLst>
        <pc:spChg chg="add mod">
          <ac:chgData name="Minhyuk Sung" userId="7383d872-65b7-4091-bdc0-d548419df54b" providerId="ADAL" clId="{D9E0F7D9-1D21-D24A-B877-ADB4065F67CA}" dt="2023-10-18T08:13:27.524" v="1274"/>
          <ac:spMkLst>
            <pc:docMk/>
            <pc:sldMk cId="3106576198" sldId="392"/>
            <ac:spMk id="6" creationId="{5FE4DE76-64AE-AC22-1454-2EFA12088B0A}"/>
          </ac:spMkLst>
        </pc:spChg>
        <pc:spChg chg="add mod">
          <ac:chgData name="Minhyuk Sung" userId="7383d872-65b7-4091-bdc0-d548419df54b" providerId="ADAL" clId="{D9E0F7D9-1D21-D24A-B877-ADB4065F67CA}" dt="2023-10-18T08:14:32.509" v="1296"/>
          <ac:spMkLst>
            <pc:docMk/>
            <pc:sldMk cId="3106576198" sldId="392"/>
            <ac:spMk id="7" creationId="{ED46B6F0-C03D-E7DC-80D9-43ACCCC249DF}"/>
          </ac:spMkLst>
        </pc:spChg>
        <pc:picChg chg="add del mod">
          <ac:chgData name="Minhyuk Sung" userId="7383d872-65b7-4091-bdc0-d548419df54b" providerId="ADAL" clId="{D9E0F7D9-1D21-D24A-B877-ADB4065F67CA}" dt="2023-10-18T08:12:03.205" v="1229" actId="21"/>
          <ac:picMkLst>
            <pc:docMk/>
            <pc:sldMk cId="3106576198" sldId="392"/>
            <ac:picMk id="3" creationId="{3F7831AB-A3EB-9697-2E94-B207CF1DA6DA}"/>
          </ac:picMkLst>
        </pc:picChg>
        <pc:picChg chg="add mod">
          <ac:chgData name="Minhyuk Sung" userId="7383d872-65b7-4091-bdc0-d548419df54b" providerId="ADAL" clId="{D9E0F7D9-1D21-D24A-B877-ADB4065F67CA}" dt="2023-10-18T08:12:05.275" v="1231"/>
          <ac:picMkLst>
            <pc:docMk/>
            <pc:sldMk cId="3106576198" sldId="392"/>
            <ac:picMk id="5" creationId="{83C1A51D-7E3B-0E97-8695-1B7A545D92F4}"/>
          </ac:picMkLst>
        </pc:picChg>
        <pc:picChg chg="del mod">
          <ac:chgData name="Minhyuk Sung" userId="7383d872-65b7-4091-bdc0-d548419df54b" providerId="ADAL" clId="{D9E0F7D9-1D21-D24A-B877-ADB4065F67CA}" dt="2023-10-18T08:12:04.635" v="1230" actId="478"/>
          <ac:picMkLst>
            <pc:docMk/>
            <pc:sldMk cId="3106576198" sldId="392"/>
            <ac:picMk id="18" creationId="{CB4C0066-6D56-CFC2-0FF4-E64963BA8524}"/>
          </ac:picMkLst>
        </pc:picChg>
      </pc:sldChg>
      <pc:sldChg chg="addSp delSp modSp add modAnim">
        <pc:chgData name="Minhyuk Sung" userId="7383d872-65b7-4091-bdc0-d548419df54b" providerId="ADAL" clId="{D9E0F7D9-1D21-D24A-B877-ADB4065F67CA}" dt="2023-10-18T08:14:33.299" v="1297"/>
        <pc:sldMkLst>
          <pc:docMk/>
          <pc:sldMk cId="3444525478" sldId="393"/>
        </pc:sldMkLst>
        <pc:spChg chg="add mod">
          <ac:chgData name="Minhyuk Sung" userId="7383d872-65b7-4091-bdc0-d548419df54b" providerId="ADAL" clId="{D9E0F7D9-1D21-D24A-B877-ADB4065F67CA}" dt="2023-10-18T08:13:28.435" v="1275"/>
          <ac:spMkLst>
            <pc:docMk/>
            <pc:sldMk cId="3444525478" sldId="393"/>
            <ac:spMk id="7" creationId="{37C416D5-DC85-E06E-9FEF-4E822EE53AF0}"/>
          </ac:spMkLst>
        </pc:spChg>
        <pc:spChg chg="add mod">
          <ac:chgData name="Minhyuk Sung" userId="7383d872-65b7-4091-bdc0-d548419df54b" providerId="ADAL" clId="{D9E0F7D9-1D21-D24A-B877-ADB4065F67CA}" dt="2023-10-18T08:14:33.299" v="1297"/>
          <ac:spMkLst>
            <pc:docMk/>
            <pc:sldMk cId="3444525478" sldId="393"/>
            <ac:spMk id="8" creationId="{A70D4418-C420-8A1C-495B-6D50BE84B775}"/>
          </ac:spMkLst>
        </pc:spChg>
        <pc:picChg chg="add del mod">
          <ac:chgData name="Minhyuk Sung" userId="7383d872-65b7-4091-bdc0-d548419df54b" providerId="ADAL" clId="{D9E0F7D9-1D21-D24A-B877-ADB4065F67CA}" dt="2023-10-18T08:13:05.295" v="1254" actId="21"/>
          <ac:picMkLst>
            <pc:docMk/>
            <pc:sldMk cId="3444525478" sldId="393"/>
            <ac:picMk id="3" creationId="{FD4522FD-BFEA-0F36-9E06-B64E230CAF09}"/>
          </ac:picMkLst>
        </pc:picChg>
        <pc:picChg chg="del mod">
          <ac:chgData name="Minhyuk Sung" userId="7383d872-65b7-4091-bdc0-d548419df54b" providerId="ADAL" clId="{D9E0F7D9-1D21-D24A-B877-ADB4065F67CA}" dt="2023-10-18T08:13:06.479" v="1255" actId="478"/>
          <ac:picMkLst>
            <pc:docMk/>
            <pc:sldMk cId="3444525478" sldId="393"/>
            <ac:picMk id="5" creationId="{83C1A51D-7E3B-0E97-8695-1B7A545D92F4}"/>
          </ac:picMkLst>
        </pc:picChg>
        <pc:picChg chg="add mod">
          <ac:chgData name="Minhyuk Sung" userId="7383d872-65b7-4091-bdc0-d548419df54b" providerId="ADAL" clId="{D9E0F7D9-1D21-D24A-B877-ADB4065F67CA}" dt="2023-10-18T08:13:06.741" v="1256"/>
          <ac:picMkLst>
            <pc:docMk/>
            <pc:sldMk cId="3444525478" sldId="393"/>
            <ac:picMk id="6" creationId="{8C21BCBD-C683-9865-ECBF-EEF1C513FE59}"/>
          </ac:picMkLst>
        </pc:picChg>
      </pc:sldChg>
      <pc:sldChg chg="addSp delSp modSp add mod modNotesTx">
        <pc:chgData name="Minhyuk Sung" userId="7383d872-65b7-4091-bdc0-d548419df54b" providerId="ADAL" clId="{D9E0F7D9-1D21-D24A-B877-ADB4065F67CA}" dt="2023-10-18T08:20:49.682" v="1376"/>
        <pc:sldMkLst>
          <pc:docMk/>
          <pc:sldMk cId="234669933" sldId="394"/>
        </pc:sldMkLst>
        <pc:spChg chg="mod">
          <ac:chgData name="Minhyuk Sung" userId="7383d872-65b7-4091-bdc0-d548419df54b" providerId="ADAL" clId="{D9E0F7D9-1D21-D24A-B877-ADB4065F67CA}" dt="2023-10-18T08:20:42.816" v="1374"/>
          <ac:spMkLst>
            <pc:docMk/>
            <pc:sldMk cId="234669933" sldId="394"/>
            <ac:spMk id="2" creationId="{787D2FC1-DD18-260A-DE20-A3ACEC6A3A7F}"/>
          </ac:spMkLst>
        </pc:spChg>
        <pc:spChg chg="add del mod">
          <ac:chgData name="Minhyuk Sung" userId="7383d872-65b7-4091-bdc0-d548419df54b" providerId="ADAL" clId="{D9E0F7D9-1D21-D24A-B877-ADB4065F67CA}" dt="2023-10-18T08:15:26.574" v="1305"/>
          <ac:spMkLst>
            <pc:docMk/>
            <pc:sldMk cId="234669933" sldId="394"/>
            <ac:spMk id="6" creationId="{024060F8-66B6-4743-B1B5-3250FFD7E673}"/>
          </ac:spMkLst>
        </pc:spChg>
        <pc:spChg chg="add del mod">
          <ac:chgData name="Minhyuk Sung" userId="7383d872-65b7-4091-bdc0-d548419df54b" providerId="ADAL" clId="{D9E0F7D9-1D21-D24A-B877-ADB4065F67CA}" dt="2023-10-18T08:15:32.629" v="1307"/>
          <ac:spMkLst>
            <pc:docMk/>
            <pc:sldMk cId="234669933" sldId="394"/>
            <ac:spMk id="9" creationId="{E1087119-9D04-9EEB-10FA-1CEB90A4C85B}"/>
          </ac:spMkLst>
        </pc:spChg>
        <pc:spChg chg="add mod">
          <ac:chgData name="Minhyuk Sung" userId="7383d872-65b7-4091-bdc0-d548419df54b" providerId="ADAL" clId="{D9E0F7D9-1D21-D24A-B877-ADB4065F67CA}" dt="2023-10-18T08:20:29.810" v="1341"/>
          <ac:spMkLst>
            <pc:docMk/>
            <pc:sldMk cId="234669933" sldId="394"/>
            <ac:spMk id="11" creationId="{BF7B6309-FC81-4B35-2DAE-4FF9201F4A19}"/>
          </ac:spMkLst>
        </pc:spChg>
        <pc:spChg chg="add mod">
          <ac:chgData name="Minhyuk Sung" userId="7383d872-65b7-4091-bdc0-d548419df54b" providerId="ADAL" clId="{D9E0F7D9-1D21-D24A-B877-ADB4065F67CA}" dt="2023-10-18T08:20:29.810" v="1341"/>
          <ac:spMkLst>
            <pc:docMk/>
            <pc:sldMk cId="234669933" sldId="394"/>
            <ac:spMk id="12" creationId="{39A52436-83E9-B706-22E2-C1044EBE3B3E}"/>
          </ac:spMkLst>
        </pc:spChg>
        <pc:spChg chg="add mod">
          <ac:chgData name="Minhyuk Sung" userId="7383d872-65b7-4091-bdc0-d548419df54b" providerId="ADAL" clId="{D9E0F7D9-1D21-D24A-B877-ADB4065F67CA}" dt="2023-10-18T08:20:49.682" v="1376"/>
          <ac:spMkLst>
            <pc:docMk/>
            <pc:sldMk cId="234669933" sldId="394"/>
            <ac:spMk id="13" creationId="{268B5074-76D7-9B7A-D9CE-3D0D06E0AD3B}"/>
          </ac:spMkLst>
        </pc:spChg>
        <pc:picChg chg="add del mod">
          <ac:chgData name="Minhyuk Sung" userId="7383d872-65b7-4091-bdc0-d548419df54b" providerId="ADAL" clId="{D9E0F7D9-1D21-D24A-B877-ADB4065F67CA}" dt="2023-10-18T08:15:19.306" v="1303"/>
          <ac:picMkLst>
            <pc:docMk/>
            <pc:sldMk cId="234669933" sldId="394"/>
            <ac:picMk id="3" creationId="{5B65C53D-F54F-453A-803F-7821B4395F38}"/>
          </ac:picMkLst>
        </pc:picChg>
        <pc:picChg chg="add mod">
          <ac:chgData name="Minhyuk Sung" userId="7383d872-65b7-4091-bdc0-d548419df54b" providerId="ADAL" clId="{D9E0F7D9-1D21-D24A-B877-ADB4065F67CA}" dt="2023-10-18T08:15:26.574" v="1305"/>
          <ac:picMkLst>
            <pc:docMk/>
            <pc:sldMk cId="234669933" sldId="394"/>
            <ac:picMk id="7" creationId="{052814D9-4F78-6418-387D-BEBB29F57D6D}"/>
          </ac:picMkLst>
        </pc:picChg>
        <pc:picChg chg="add mod">
          <ac:chgData name="Minhyuk Sung" userId="7383d872-65b7-4091-bdc0-d548419df54b" providerId="ADAL" clId="{D9E0F7D9-1D21-D24A-B877-ADB4065F67CA}" dt="2023-10-18T08:15:32.629" v="1307"/>
          <ac:picMkLst>
            <pc:docMk/>
            <pc:sldMk cId="234669933" sldId="394"/>
            <ac:picMk id="10" creationId="{7616E67E-00BF-11C4-6803-1435A0BE53B9}"/>
          </ac:picMkLst>
        </pc:picChg>
        <pc:picChg chg="del">
          <ac:chgData name="Minhyuk Sung" userId="7383d872-65b7-4091-bdc0-d548419df54b" providerId="ADAL" clId="{D9E0F7D9-1D21-D24A-B877-ADB4065F67CA}" dt="2023-10-18T08:15:27.879" v="1306" actId="478"/>
          <ac:picMkLst>
            <pc:docMk/>
            <pc:sldMk cId="234669933" sldId="394"/>
            <ac:picMk id="15" creationId="{BCBE9807-E877-0CB3-5D42-F4C7F351AB72}"/>
          </ac:picMkLst>
        </pc:picChg>
        <pc:picChg chg="del">
          <ac:chgData name="Minhyuk Sung" userId="7383d872-65b7-4091-bdc0-d548419df54b" providerId="ADAL" clId="{D9E0F7D9-1D21-D24A-B877-ADB4065F67CA}" dt="2023-10-18T08:15:24.834" v="1304" actId="478"/>
          <ac:picMkLst>
            <pc:docMk/>
            <pc:sldMk cId="234669933" sldId="394"/>
            <ac:picMk id="16" creationId="{67C011FA-7718-ADE9-C867-96ED95CA066C}"/>
          </ac:picMkLst>
        </pc:picChg>
      </pc:sldChg>
      <pc:sldChg chg="addSp delSp modSp new mod modClrScheme chgLayout">
        <pc:chgData name="Minhyuk Sung" userId="7383d872-65b7-4091-bdc0-d548419df54b" providerId="ADAL" clId="{D9E0F7D9-1D21-D24A-B877-ADB4065F67CA}" dt="2023-10-18T09:05:04.651" v="2056" actId="207"/>
        <pc:sldMkLst>
          <pc:docMk/>
          <pc:sldMk cId="3233156288" sldId="395"/>
        </pc:sldMkLst>
        <pc:spChg chg="mod ord">
          <ac:chgData name="Minhyuk Sung" userId="7383d872-65b7-4091-bdc0-d548419df54b" providerId="ADAL" clId="{D9E0F7D9-1D21-D24A-B877-ADB4065F67CA}" dt="2023-10-18T08:23:38.370" v="1409" actId="700"/>
          <ac:spMkLst>
            <pc:docMk/>
            <pc:sldMk cId="3233156288" sldId="395"/>
            <ac:spMk id="2" creationId="{7CDDED4B-A64E-E637-0E3C-5750BCEDDB46}"/>
          </ac:spMkLst>
        </pc:spChg>
        <pc:spChg chg="del mod ord">
          <ac:chgData name="Minhyuk Sung" userId="7383d872-65b7-4091-bdc0-d548419df54b" providerId="ADAL" clId="{D9E0F7D9-1D21-D24A-B877-ADB4065F67CA}" dt="2023-10-18T08:23:38.370" v="1409" actId="700"/>
          <ac:spMkLst>
            <pc:docMk/>
            <pc:sldMk cId="3233156288" sldId="395"/>
            <ac:spMk id="3" creationId="{2856B382-C83E-9138-2AF2-1DA3F4C7E3EE}"/>
          </ac:spMkLst>
        </pc:spChg>
        <pc:spChg chg="del">
          <ac:chgData name="Minhyuk Sung" userId="7383d872-65b7-4091-bdc0-d548419df54b" providerId="ADAL" clId="{D9E0F7D9-1D21-D24A-B877-ADB4065F67CA}" dt="2023-10-18T08:23:38.370" v="1409" actId="700"/>
          <ac:spMkLst>
            <pc:docMk/>
            <pc:sldMk cId="3233156288" sldId="395"/>
            <ac:spMk id="4" creationId="{9C60BE94-F42C-D3EF-8136-9F7D8021289B}"/>
          </ac:spMkLst>
        </pc:spChg>
        <pc:spChg chg="mod ord">
          <ac:chgData name="Minhyuk Sung" userId="7383d872-65b7-4091-bdc0-d548419df54b" providerId="ADAL" clId="{D9E0F7D9-1D21-D24A-B877-ADB4065F67CA}" dt="2023-10-18T08:23:38.370" v="1409" actId="700"/>
          <ac:spMkLst>
            <pc:docMk/>
            <pc:sldMk cId="3233156288" sldId="395"/>
            <ac:spMk id="5" creationId="{4AC1465B-1BEB-7B17-D05B-F1A9213E26B3}"/>
          </ac:spMkLst>
        </pc:spChg>
        <pc:spChg chg="add mod ord">
          <ac:chgData name="Minhyuk Sung" userId="7383d872-65b7-4091-bdc0-d548419df54b" providerId="ADAL" clId="{D9E0F7D9-1D21-D24A-B877-ADB4065F67CA}" dt="2023-10-18T09:05:04.651" v="2056" actId="207"/>
          <ac:spMkLst>
            <pc:docMk/>
            <pc:sldMk cId="3233156288" sldId="395"/>
            <ac:spMk id="6" creationId="{6CDF7A91-B023-8EB3-2CF7-99F619A1FCE8}"/>
          </ac:spMkLst>
        </pc:spChg>
        <pc:spChg chg="add mod">
          <ac:chgData name="Minhyuk Sung" userId="7383d872-65b7-4091-bdc0-d548419df54b" providerId="ADAL" clId="{D9E0F7D9-1D21-D24A-B877-ADB4065F67CA}" dt="2023-10-18T09:04:58.753" v="2054"/>
          <ac:spMkLst>
            <pc:docMk/>
            <pc:sldMk cId="3233156288" sldId="395"/>
            <ac:spMk id="7" creationId="{4DDFB7B9-F504-9341-32F1-9EA6D042F42A}"/>
          </ac:spMkLst>
        </pc:spChg>
        <pc:picChg chg="add del mod">
          <ac:chgData name="Minhyuk Sung" userId="7383d872-65b7-4091-bdc0-d548419df54b" providerId="ADAL" clId="{D9E0F7D9-1D21-D24A-B877-ADB4065F67CA}" dt="2023-10-18T09:04:09.767" v="2050" actId="478"/>
          <ac:picMkLst>
            <pc:docMk/>
            <pc:sldMk cId="3233156288" sldId="395"/>
            <ac:picMk id="11266" creationId="{FE1F238E-4D0F-4D34-AB85-C4FB74A0843F}"/>
          </ac:picMkLst>
        </pc:picChg>
        <pc:picChg chg="add mod">
          <ac:chgData name="Minhyuk Sung" userId="7383d872-65b7-4091-bdc0-d548419df54b" providerId="ADAL" clId="{D9E0F7D9-1D21-D24A-B877-ADB4065F67CA}" dt="2023-10-18T09:04:30.253" v="2053" actId="1076"/>
          <ac:picMkLst>
            <pc:docMk/>
            <pc:sldMk cId="3233156288" sldId="395"/>
            <ac:picMk id="11268" creationId="{84656688-C77E-619C-6588-5FFFB74BB16E}"/>
          </ac:picMkLst>
        </pc:picChg>
      </pc:sldChg>
      <pc:sldChg chg="addSp modSp new mod modAnim">
        <pc:chgData name="Minhyuk Sung" userId="7383d872-65b7-4091-bdc0-d548419df54b" providerId="ADAL" clId="{D9E0F7D9-1D21-D24A-B877-ADB4065F67CA}" dt="2023-10-18T08:46:47.008" v="1823" actId="20577"/>
        <pc:sldMkLst>
          <pc:docMk/>
          <pc:sldMk cId="2999569870" sldId="396"/>
        </pc:sldMkLst>
        <pc:spChg chg="mod">
          <ac:chgData name="Minhyuk Sung" userId="7383d872-65b7-4091-bdc0-d548419df54b" providerId="ADAL" clId="{D9E0F7D9-1D21-D24A-B877-ADB4065F67CA}" dt="2023-10-18T08:46:47.008" v="1823" actId="20577"/>
          <ac:spMkLst>
            <pc:docMk/>
            <pc:sldMk cId="2999569870" sldId="396"/>
            <ac:spMk id="2" creationId="{24C8D726-6643-5F9B-2303-10DFE7A31ED0}"/>
          </ac:spMkLst>
        </pc:spChg>
        <pc:spChg chg="mod">
          <ac:chgData name="Minhyuk Sung" userId="7383d872-65b7-4091-bdc0-d548419df54b" providerId="ADAL" clId="{D9E0F7D9-1D21-D24A-B877-ADB4065F67CA}" dt="2023-10-18T08:43:47.858" v="1753" actId="20577"/>
          <ac:spMkLst>
            <pc:docMk/>
            <pc:sldMk cId="2999569870" sldId="396"/>
            <ac:spMk id="3" creationId="{E0859D89-D9D5-4626-0ADF-D75D484DA20D}"/>
          </ac:spMkLst>
        </pc:spChg>
        <pc:spChg chg="add mod">
          <ac:chgData name="Minhyuk Sung" userId="7383d872-65b7-4091-bdc0-d548419df54b" providerId="ADAL" clId="{D9E0F7D9-1D21-D24A-B877-ADB4065F67CA}" dt="2023-10-18T08:41:21.674" v="1725" actId="1036"/>
          <ac:spMkLst>
            <pc:docMk/>
            <pc:sldMk cId="2999569870" sldId="396"/>
            <ac:spMk id="5" creationId="{FD2D930F-33D6-3E0C-D156-C5BC0A0F6D1D}"/>
          </ac:spMkLst>
        </pc:spChg>
        <pc:spChg chg="add mod">
          <ac:chgData name="Minhyuk Sung" userId="7383d872-65b7-4091-bdc0-d548419df54b" providerId="ADAL" clId="{D9E0F7D9-1D21-D24A-B877-ADB4065F67CA}" dt="2023-10-18T08:41:21.674" v="1725" actId="1036"/>
          <ac:spMkLst>
            <pc:docMk/>
            <pc:sldMk cId="2999569870" sldId="396"/>
            <ac:spMk id="6" creationId="{5722E75A-3482-00C4-F11C-1EB8647C5C1D}"/>
          </ac:spMkLst>
        </pc:spChg>
      </pc:sldChg>
      <pc:sldChg chg="modSp new mod">
        <pc:chgData name="Minhyuk Sung" userId="7383d872-65b7-4091-bdc0-d548419df54b" providerId="ADAL" clId="{D9E0F7D9-1D21-D24A-B877-ADB4065F67CA}" dt="2023-10-18T12:16:35.608" v="2218" actId="20577"/>
        <pc:sldMkLst>
          <pc:docMk/>
          <pc:sldMk cId="659047409" sldId="397"/>
        </pc:sldMkLst>
        <pc:spChg chg="mod">
          <ac:chgData name="Minhyuk Sung" userId="7383d872-65b7-4091-bdc0-d548419df54b" providerId="ADAL" clId="{D9E0F7D9-1D21-D24A-B877-ADB4065F67CA}" dt="2023-10-18T08:46:43.829" v="1815"/>
          <ac:spMkLst>
            <pc:docMk/>
            <pc:sldMk cId="659047409" sldId="397"/>
            <ac:spMk id="2" creationId="{DA14E764-8F35-EA80-42AD-FCE167D62FC6}"/>
          </ac:spMkLst>
        </pc:spChg>
        <pc:spChg chg="mod">
          <ac:chgData name="Minhyuk Sung" userId="7383d872-65b7-4091-bdc0-d548419df54b" providerId="ADAL" clId="{D9E0F7D9-1D21-D24A-B877-ADB4065F67CA}" dt="2023-10-18T12:16:35.608" v="2218" actId="20577"/>
          <ac:spMkLst>
            <pc:docMk/>
            <pc:sldMk cId="659047409" sldId="397"/>
            <ac:spMk id="3" creationId="{1522D972-39C3-2003-375E-59745705E674}"/>
          </ac:spMkLst>
        </pc:spChg>
      </pc:sldChg>
      <pc:sldChg chg="addSp delSp modSp add mod">
        <pc:chgData name="Minhyuk Sung" userId="7383d872-65b7-4091-bdc0-d548419df54b" providerId="ADAL" clId="{D9E0F7D9-1D21-D24A-B877-ADB4065F67CA}" dt="2023-10-18T09:01:34.608" v="2036" actId="20577"/>
        <pc:sldMkLst>
          <pc:docMk/>
          <pc:sldMk cId="366743892" sldId="398"/>
        </pc:sldMkLst>
        <pc:spChg chg="mod">
          <ac:chgData name="Minhyuk Sung" userId="7383d872-65b7-4091-bdc0-d548419df54b" providerId="ADAL" clId="{D9E0F7D9-1D21-D24A-B877-ADB4065F67CA}" dt="2023-10-18T09:01:34.608" v="2036" actId="20577"/>
          <ac:spMkLst>
            <pc:docMk/>
            <pc:sldMk cId="366743892" sldId="398"/>
            <ac:spMk id="2" creationId="{DA14E764-8F35-EA80-42AD-FCE167D62FC6}"/>
          </ac:spMkLst>
        </pc:spChg>
        <pc:spChg chg="del mod">
          <ac:chgData name="Minhyuk Sung" userId="7383d872-65b7-4091-bdc0-d548419df54b" providerId="ADAL" clId="{D9E0F7D9-1D21-D24A-B877-ADB4065F67CA}" dt="2023-10-18T09:01:10.839" v="2023"/>
          <ac:spMkLst>
            <pc:docMk/>
            <pc:sldMk cId="366743892" sldId="398"/>
            <ac:spMk id="3" creationId="{1522D972-39C3-2003-375E-59745705E674}"/>
          </ac:spMkLst>
        </pc:spChg>
        <pc:spChg chg="add del mod">
          <ac:chgData name="Minhyuk Sung" userId="7383d872-65b7-4091-bdc0-d548419df54b" providerId="ADAL" clId="{D9E0F7D9-1D21-D24A-B877-ADB4065F67CA}" dt="2023-10-18T09:01:29.856" v="2025"/>
          <ac:spMkLst>
            <pc:docMk/>
            <pc:sldMk cId="366743892" sldId="398"/>
            <ac:spMk id="8" creationId="{F1C8EDFE-A181-0CB3-D449-9BC0B0F656BC}"/>
          </ac:spMkLst>
        </pc:spChg>
        <pc:picChg chg="add del mod">
          <ac:chgData name="Minhyuk Sung" userId="7383d872-65b7-4091-bdc0-d548419df54b" providerId="ADAL" clId="{D9E0F7D9-1D21-D24A-B877-ADB4065F67CA}" dt="2023-10-18T09:01:15.091" v="2024" actId="478"/>
          <ac:picMkLst>
            <pc:docMk/>
            <pc:sldMk cId="366743892" sldId="398"/>
            <ac:picMk id="6" creationId="{E0541A1F-50ED-7252-7CCD-56E2AD8D4CE9}"/>
          </ac:picMkLst>
        </pc:picChg>
        <pc:picChg chg="add mod">
          <ac:chgData name="Minhyuk Sung" userId="7383d872-65b7-4091-bdc0-d548419df54b" providerId="ADAL" clId="{D9E0F7D9-1D21-D24A-B877-ADB4065F67CA}" dt="2023-10-18T09:01:29.856" v="2025"/>
          <ac:picMkLst>
            <pc:docMk/>
            <pc:sldMk cId="366743892" sldId="398"/>
            <ac:picMk id="10" creationId="{8C96260F-6B2E-2043-103A-9F861C7BB354}"/>
          </ac:picMkLst>
        </pc:picChg>
      </pc:sldChg>
      <pc:sldChg chg="addSp delSp modSp add mod delAnim modAnim">
        <pc:chgData name="Minhyuk Sung" userId="7383d872-65b7-4091-bdc0-d548419df54b" providerId="ADAL" clId="{D9E0F7D9-1D21-D24A-B877-ADB4065F67CA}" dt="2023-10-18T12:26:51.931" v="2269" actId="21"/>
        <pc:sldMkLst>
          <pc:docMk/>
          <pc:sldMk cId="1711221249" sldId="399"/>
        </pc:sldMkLst>
        <pc:spChg chg="add del mod">
          <ac:chgData name="Minhyuk Sung" userId="7383d872-65b7-4091-bdc0-d548419df54b" providerId="ADAL" clId="{D9E0F7D9-1D21-D24A-B877-ADB4065F67CA}" dt="2023-10-18T09:03:23.895" v="2039"/>
          <ac:spMkLst>
            <pc:docMk/>
            <pc:sldMk cId="1711221249" sldId="399"/>
            <ac:spMk id="5" creationId="{928C157B-4522-3533-3354-D2CBC4E747E3}"/>
          </ac:spMkLst>
        </pc:spChg>
        <pc:spChg chg="add mod">
          <ac:chgData name="Minhyuk Sung" userId="7383d872-65b7-4091-bdc0-d548419df54b" providerId="ADAL" clId="{D9E0F7D9-1D21-D24A-B877-ADB4065F67CA}" dt="2023-10-18T09:03:32.588" v="2049" actId="20577"/>
          <ac:spMkLst>
            <pc:docMk/>
            <pc:sldMk cId="1711221249" sldId="399"/>
            <ac:spMk id="6" creationId="{D8D42B97-22A5-01C4-769A-20F254448126}"/>
          </ac:spMkLst>
        </pc:spChg>
        <pc:spChg chg="add del mod">
          <ac:chgData name="Minhyuk Sung" userId="7383d872-65b7-4091-bdc0-d548419df54b" providerId="ADAL" clId="{D9E0F7D9-1D21-D24A-B877-ADB4065F67CA}" dt="2023-10-18T12:26:51.931" v="2269" actId="21"/>
          <ac:spMkLst>
            <pc:docMk/>
            <pc:sldMk cId="1711221249" sldId="399"/>
            <ac:spMk id="7" creationId="{56E2608D-78B9-2F11-739D-0004F090217D}"/>
          </ac:spMkLst>
        </pc:spChg>
        <pc:picChg chg="del">
          <ac:chgData name="Minhyuk Sung" userId="7383d872-65b7-4091-bdc0-d548419df54b" providerId="ADAL" clId="{D9E0F7D9-1D21-D24A-B877-ADB4065F67CA}" dt="2023-10-18T09:03:19.958" v="2038" actId="478"/>
          <ac:picMkLst>
            <pc:docMk/>
            <pc:sldMk cId="1711221249" sldId="399"/>
            <ac:picMk id="10" creationId="{8C96260F-6B2E-2043-103A-9F861C7BB354}"/>
          </ac:picMkLst>
        </pc:picChg>
        <pc:picChg chg="add mod">
          <ac:chgData name="Minhyuk Sung" userId="7383d872-65b7-4091-bdc0-d548419df54b" providerId="ADAL" clId="{D9E0F7D9-1D21-D24A-B877-ADB4065F67CA}" dt="2023-10-18T09:03:23.895" v="2039"/>
          <ac:picMkLst>
            <pc:docMk/>
            <pc:sldMk cId="1711221249" sldId="399"/>
            <ac:picMk id="13314" creationId="{03E801E4-24BD-8C5D-1B88-99F9718A84CA}"/>
          </ac:picMkLst>
        </pc:picChg>
      </pc:sldChg>
      <pc:sldChg chg="addSp delSp modSp add del mod delAnim modAnim">
        <pc:chgData name="Minhyuk Sung" userId="7383d872-65b7-4091-bdc0-d548419df54b" providerId="ADAL" clId="{D9E0F7D9-1D21-D24A-B877-ADB4065F67CA}" dt="2023-10-18T12:31:06.665" v="2376" actId="2696"/>
        <pc:sldMkLst>
          <pc:docMk/>
          <pc:sldMk cId="2975950239" sldId="400"/>
        </pc:sldMkLst>
        <pc:spChg chg="mod">
          <ac:chgData name="Minhyuk Sung" userId="7383d872-65b7-4091-bdc0-d548419df54b" providerId="ADAL" clId="{D9E0F7D9-1D21-D24A-B877-ADB4065F67CA}" dt="2023-10-18T12:31:04.960" v="2375" actId="6549"/>
          <ac:spMkLst>
            <pc:docMk/>
            <pc:sldMk cId="2975950239" sldId="400"/>
            <ac:spMk id="3" creationId="{93CFFC2B-9EEE-AF22-86A4-FE1813CB6524}"/>
          </ac:spMkLst>
        </pc:spChg>
        <pc:spChg chg="mod">
          <ac:chgData name="Minhyuk Sung" userId="7383d872-65b7-4091-bdc0-d548419df54b" providerId="ADAL" clId="{D9E0F7D9-1D21-D24A-B877-ADB4065F67CA}" dt="2023-10-18T09:07:25.886" v="2201" actId="14100"/>
          <ac:spMkLst>
            <pc:docMk/>
            <pc:sldMk cId="2975950239" sldId="400"/>
            <ac:spMk id="5" creationId="{F20A1446-15A6-B01C-E38F-C2D2A19E5FBE}"/>
          </ac:spMkLst>
        </pc:spChg>
        <pc:spChg chg="del">
          <ac:chgData name="Minhyuk Sung" userId="7383d872-65b7-4091-bdc0-d548419df54b" providerId="ADAL" clId="{D9E0F7D9-1D21-D24A-B877-ADB4065F67CA}" dt="2023-10-18T09:05:33.700" v="2059" actId="478"/>
          <ac:spMkLst>
            <pc:docMk/>
            <pc:sldMk cId="2975950239" sldId="400"/>
            <ac:spMk id="6" creationId="{B934C0C9-057F-2EBB-FB94-6ABE21C8DA51}"/>
          </ac:spMkLst>
        </pc:spChg>
        <pc:spChg chg="add mod">
          <ac:chgData name="Minhyuk Sung" userId="7383d872-65b7-4091-bdc0-d548419df54b" providerId="ADAL" clId="{D9E0F7D9-1D21-D24A-B877-ADB4065F67CA}" dt="2023-10-18T12:27:10.075" v="2300" actId="20577"/>
          <ac:spMkLst>
            <pc:docMk/>
            <pc:sldMk cId="2975950239" sldId="400"/>
            <ac:spMk id="7" creationId="{31856D6A-009A-1929-79D7-C0AEB1082198}"/>
          </ac:spMkLst>
        </pc:spChg>
        <pc:picChg chg="mod">
          <ac:chgData name="Minhyuk Sung" userId="7383d872-65b7-4091-bdc0-d548419df54b" providerId="ADAL" clId="{D9E0F7D9-1D21-D24A-B877-ADB4065F67CA}" dt="2023-10-18T09:06:03.894" v="2061"/>
          <ac:picMkLst>
            <pc:docMk/>
            <pc:sldMk cId="2975950239" sldId="400"/>
            <ac:picMk id="1026" creationId="{C16ABD43-0B99-9621-CDD7-BB6C60A5FE44}"/>
          </ac:picMkLst>
        </pc:picChg>
      </pc:sldChg>
      <pc:sldChg chg="modSp add mod ord">
        <pc:chgData name="Minhyuk Sung" userId="7383d872-65b7-4091-bdc0-d548419df54b" providerId="ADAL" clId="{D9E0F7D9-1D21-D24A-B877-ADB4065F67CA}" dt="2023-10-18T12:31:59.936" v="2402" actId="948"/>
        <pc:sldMkLst>
          <pc:docMk/>
          <pc:sldMk cId="273680543" sldId="401"/>
        </pc:sldMkLst>
        <pc:spChg chg="mod">
          <ac:chgData name="Minhyuk Sung" userId="7383d872-65b7-4091-bdc0-d548419df54b" providerId="ADAL" clId="{D9E0F7D9-1D21-D24A-B877-ADB4065F67CA}" dt="2023-10-18T12:31:59.936" v="2402" actId="948"/>
          <ac:spMkLst>
            <pc:docMk/>
            <pc:sldMk cId="273680543" sldId="401"/>
            <ac:spMk id="3" creationId="{93CFFC2B-9EEE-AF22-86A4-FE1813CB6524}"/>
          </ac:spMkLst>
        </pc:spChg>
        <pc:spChg chg="mod">
          <ac:chgData name="Minhyuk Sung" userId="7383d872-65b7-4091-bdc0-d548419df54b" providerId="ADAL" clId="{D9E0F7D9-1D21-D24A-B877-ADB4065F67CA}" dt="2023-10-18T12:29:56.114" v="2365" actId="14100"/>
          <ac:spMkLst>
            <pc:docMk/>
            <pc:sldMk cId="273680543" sldId="401"/>
            <ac:spMk id="5" creationId="{F20A1446-15A6-B01C-E38F-C2D2A19E5FBE}"/>
          </ac:spMkLst>
        </pc:spChg>
        <pc:picChg chg="mod">
          <ac:chgData name="Minhyuk Sung" userId="7383d872-65b7-4091-bdc0-d548419df54b" providerId="ADAL" clId="{D9E0F7D9-1D21-D24A-B877-ADB4065F67CA}" dt="2023-10-18T12:29:50.298" v="2363" actId="1076"/>
          <ac:picMkLst>
            <pc:docMk/>
            <pc:sldMk cId="273680543" sldId="401"/>
            <ac:picMk id="1026" creationId="{C16ABD43-0B99-9621-CDD7-BB6C60A5FE44}"/>
          </ac:picMkLst>
        </pc:picChg>
      </pc:sldChg>
      <pc:sldChg chg="modSp add mod">
        <pc:chgData name="Minhyuk Sung" userId="7383d872-65b7-4091-bdc0-d548419df54b" providerId="ADAL" clId="{D9E0F7D9-1D21-D24A-B877-ADB4065F67CA}" dt="2023-10-18T12:32:07.095" v="2403" actId="948"/>
        <pc:sldMkLst>
          <pc:docMk/>
          <pc:sldMk cId="1252610341" sldId="402"/>
        </pc:sldMkLst>
        <pc:spChg chg="mod">
          <ac:chgData name="Minhyuk Sung" userId="7383d872-65b7-4091-bdc0-d548419df54b" providerId="ADAL" clId="{D9E0F7D9-1D21-D24A-B877-ADB4065F67CA}" dt="2023-10-18T12:32:07.095" v="2403" actId="948"/>
          <ac:spMkLst>
            <pc:docMk/>
            <pc:sldMk cId="1252610341" sldId="402"/>
            <ac:spMk id="3" creationId="{93CFFC2B-9EEE-AF22-86A4-FE1813CB6524}"/>
          </ac:spMkLst>
        </pc:spChg>
        <pc:spChg chg="mod">
          <ac:chgData name="Minhyuk Sung" userId="7383d872-65b7-4091-bdc0-d548419df54b" providerId="ADAL" clId="{D9E0F7D9-1D21-D24A-B877-ADB4065F67CA}" dt="2023-10-18T12:30:38.002" v="2374" actId="14100"/>
          <ac:spMkLst>
            <pc:docMk/>
            <pc:sldMk cId="1252610341" sldId="402"/>
            <ac:spMk id="5" creationId="{F20A1446-15A6-B01C-E38F-C2D2A19E5FBE}"/>
          </ac:spMkLst>
        </pc:spChg>
      </pc:sldChg>
      <pc:sldChg chg="addSp delSp modSp new mod modAnim">
        <pc:chgData name="Minhyuk Sung" userId="7383d872-65b7-4091-bdc0-d548419df54b" providerId="ADAL" clId="{D9E0F7D9-1D21-D24A-B877-ADB4065F67CA}" dt="2023-10-18T12:33:52.304" v="2414"/>
        <pc:sldMkLst>
          <pc:docMk/>
          <pc:sldMk cId="31289082" sldId="403"/>
        </pc:sldMkLst>
        <pc:spChg chg="del">
          <ac:chgData name="Minhyuk Sung" userId="7383d872-65b7-4091-bdc0-d548419df54b" providerId="ADAL" clId="{D9E0F7D9-1D21-D24A-B877-ADB4065F67CA}" dt="2023-10-18T12:33:41.496" v="2411"/>
          <ac:spMkLst>
            <pc:docMk/>
            <pc:sldMk cId="31289082" sldId="403"/>
            <ac:spMk id="3" creationId="{4C5D89FE-5EE7-DC37-92C3-6726FD2D34E6}"/>
          </ac:spMkLst>
        </pc:spChg>
        <pc:picChg chg="add mod">
          <ac:chgData name="Minhyuk Sung" userId="7383d872-65b7-4091-bdc0-d548419df54b" providerId="ADAL" clId="{D9E0F7D9-1D21-D24A-B877-ADB4065F67CA}" dt="2023-10-18T12:33:47.377" v="2413" actId="14100"/>
          <ac:picMkLst>
            <pc:docMk/>
            <pc:sldMk cId="31289082" sldId="403"/>
            <ac:picMk id="5" creationId="{72D998A4-E09D-297F-04B7-708DA836C4EB}"/>
          </ac:picMkLst>
        </pc:picChg>
      </pc:sldChg>
      <pc:sldChg chg="addSp delSp modSp new mod modClrScheme chgLayout">
        <pc:chgData name="Minhyuk Sung" userId="7383d872-65b7-4091-bdc0-d548419df54b" providerId="ADAL" clId="{D9E0F7D9-1D21-D24A-B877-ADB4065F67CA}" dt="2023-10-18T12:56:26.817" v="2433"/>
        <pc:sldMkLst>
          <pc:docMk/>
          <pc:sldMk cId="714331054" sldId="404"/>
        </pc:sldMkLst>
        <pc:spChg chg="mod ord">
          <ac:chgData name="Minhyuk Sung" userId="7383d872-65b7-4091-bdc0-d548419df54b" providerId="ADAL" clId="{D9E0F7D9-1D21-D24A-B877-ADB4065F67CA}" dt="2023-10-18T12:55:53.903" v="2429" actId="700"/>
          <ac:spMkLst>
            <pc:docMk/>
            <pc:sldMk cId="714331054" sldId="404"/>
            <ac:spMk id="2" creationId="{EAF6847F-5F03-1725-9FF8-ADFE6C980DA1}"/>
          </ac:spMkLst>
        </pc:spChg>
        <pc:spChg chg="del">
          <ac:chgData name="Minhyuk Sung" userId="7383d872-65b7-4091-bdc0-d548419df54b" providerId="ADAL" clId="{D9E0F7D9-1D21-D24A-B877-ADB4065F67CA}" dt="2023-10-18T12:55:43.649" v="2426"/>
          <ac:spMkLst>
            <pc:docMk/>
            <pc:sldMk cId="714331054" sldId="404"/>
            <ac:spMk id="3" creationId="{250BBCEA-94FC-8EE8-1003-54557CE1ED3C}"/>
          </ac:spMkLst>
        </pc:spChg>
        <pc:spChg chg="mod ord">
          <ac:chgData name="Minhyuk Sung" userId="7383d872-65b7-4091-bdc0-d548419df54b" providerId="ADAL" clId="{D9E0F7D9-1D21-D24A-B877-ADB4065F67CA}" dt="2023-10-18T12:55:53.903" v="2429" actId="700"/>
          <ac:spMkLst>
            <pc:docMk/>
            <pc:sldMk cId="714331054" sldId="404"/>
            <ac:spMk id="4" creationId="{F4656E68-16A8-2797-BE09-E32D8D81776A}"/>
          </ac:spMkLst>
        </pc:spChg>
        <pc:spChg chg="add del mod ord">
          <ac:chgData name="Minhyuk Sung" userId="7383d872-65b7-4091-bdc0-d548419df54b" providerId="ADAL" clId="{D9E0F7D9-1D21-D24A-B877-ADB4065F67CA}" dt="2023-10-18T12:55:53.903" v="2429" actId="700"/>
          <ac:spMkLst>
            <pc:docMk/>
            <pc:sldMk cId="714331054" sldId="404"/>
            <ac:spMk id="8" creationId="{75107CB0-BCBF-1005-681A-92BD4AAFFBC2}"/>
          </ac:spMkLst>
        </pc:spChg>
        <pc:spChg chg="add del mod ord">
          <ac:chgData name="Minhyuk Sung" userId="7383d872-65b7-4091-bdc0-d548419df54b" providerId="ADAL" clId="{D9E0F7D9-1D21-D24A-B877-ADB4065F67CA}" dt="2023-10-18T12:56:15.658" v="2432"/>
          <ac:spMkLst>
            <pc:docMk/>
            <pc:sldMk cId="714331054" sldId="404"/>
            <ac:spMk id="9" creationId="{D0B8AA0F-B19A-31DD-1109-6EF03150741B}"/>
          </ac:spMkLst>
        </pc:spChg>
        <pc:spChg chg="add del mod ord">
          <ac:chgData name="Minhyuk Sung" userId="7383d872-65b7-4091-bdc0-d548419df54b" providerId="ADAL" clId="{D9E0F7D9-1D21-D24A-B877-ADB4065F67CA}" dt="2023-10-18T12:56:26.817" v="2433"/>
          <ac:spMkLst>
            <pc:docMk/>
            <pc:sldMk cId="714331054" sldId="404"/>
            <ac:spMk id="10" creationId="{461207E2-74E1-3F7E-A788-4AF49737F917}"/>
          </ac:spMkLst>
        </pc:spChg>
        <pc:picChg chg="add del mod modCrop">
          <ac:chgData name="Minhyuk Sung" userId="7383d872-65b7-4091-bdc0-d548419df54b" providerId="ADAL" clId="{D9E0F7D9-1D21-D24A-B877-ADB4065F67CA}" dt="2023-10-18T12:55:50.367" v="2428" actId="21"/>
          <ac:picMkLst>
            <pc:docMk/>
            <pc:sldMk cId="714331054" sldId="404"/>
            <ac:picMk id="6" creationId="{9A232D87-5C0C-BDA5-3CE7-B5575251E9FC}"/>
          </ac:picMkLst>
        </pc:picChg>
        <pc:picChg chg="add del mod">
          <ac:chgData name="Minhyuk Sung" userId="7383d872-65b7-4091-bdc0-d548419df54b" providerId="ADAL" clId="{D9E0F7D9-1D21-D24A-B877-ADB4065F67CA}" dt="2023-10-18T12:55:56.632" v="2431"/>
          <ac:picMkLst>
            <pc:docMk/>
            <pc:sldMk cId="714331054" sldId="404"/>
            <ac:picMk id="11" creationId="{0BD4BB50-AA7D-7A78-0F48-7A179BDAE405}"/>
          </ac:picMkLst>
        </pc:picChg>
        <pc:picChg chg="add mod">
          <ac:chgData name="Minhyuk Sung" userId="7383d872-65b7-4091-bdc0-d548419df54b" providerId="ADAL" clId="{D9E0F7D9-1D21-D24A-B877-ADB4065F67CA}" dt="2023-10-18T12:56:15.658" v="2432"/>
          <ac:picMkLst>
            <pc:docMk/>
            <pc:sldMk cId="714331054" sldId="404"/>
            <ac:picMk id="13" creationId="{A087F9E6-5FBC-4A20-9880-ABC4DA0310E9}"/>
          </ac:picMkLst>
        </pc:picChg>
        <pc:picChg chg="add mod">
          <ac:chgData name="Minhyuk Sung" userId="7383d872-65b7-4091-bdc0-d548419df54b" providerId="ADAL" clId="{D9E0F7D9-1D21-D24A-B877-ADB4065F67CA}" dt="2023-10-18T12:56:26.817" v="2433"/>
          <ac:picMkLst>
            <pc:docMk/>
            <pc:sldMk cId="714331054" sldId="404"/>
            <ac:picMk id="15" creationId="{A6AE4387-46BF-07B5-805C-8BA6FBFDB7FA}"/>
          </ac:picMkLst>
        </pc:picChg>
      </pc:sldChg>
      <pc:sldChg chg="addSp delSp modSp new mod modClrScheme chgLayout">
        <pc:chgData name="Minhyuk Sung" userId="7383d872-65b7-4091-bdc0-d548419df54b" providerId="ADAL" clId="{D9E0F7D9-1D21-D24A-B877-ADB4065F67CA}" dt="2023-10-18T13:01:32.626" v="2731" actId="207"/>
        <pc:sldMkLst>
          <pc:docMk/>
          <pc:sldMk cId="2993401688" sldId="405"/>
        </pc:sldMkLst>
        <pc:spChg chg="mod ord">
          <ac:chgData name="Minhyuk Sung" userId="7383d872-65b7-4091-bdc0-d548419df54b" providerId="ADAL" clId="{D9E0F7D9-1D21-D24A-B877-ADB4065F67CA}" dt="2023-10-18T12:58:05.587" v="2546" actId="20577"/>
          <ac:spMkLst>
            <pc:docMk/>
            <pc:sldMk cId="2993401688" sldId="405"/>
            <ac:spMk id="2" creationId="{A9781C12-FC86-1356-2ECD-C0B7901506FA}"/>
          </ac:spMkLst>
        </pc:spChg>
        <pc:spChg chg="del mod ord">
          <ac:chgData name="Minhyuk Sung" userId="7383d872-65b7-4091-bdc0-d548419df54b" providerId="ADAL" clId="{D9E0F7D9-1D21-D24A-B877-ADB4065F67CA}" dt="2023-10-18T12:56:44.684" v="2446" actId="700"/>
          <ac:spMkLst>
            <pc:docMk/>
            <pc:sldMk cId="2993401688" sldId="405"/>
            <ac:spMk id="3" creationId="{6E34F33A-A1E9-CBF3-2440-38342BF66E0F}"/>
          </ac:spMkLst>
        </pc:spChg>
        <pc:spChg chg="del">
          <ac:chgData name="Minhyuk Sung" userId="7383d872-65b7-4091-bdc0-d548419df54b" providerId="ADAL" clId="{D9E0F7D9-1D21-D24A-B877-ADB4065F67CA}" dt="2023-10-18T12:56:44.684" v="2446" actId="700"/>
          <ac:spMkLst>
            <pc:docMk/>
            <pc:sldMk cId="2993401688" sldId="405"/>
            <ac:spMk id="4" creationId="{AA9B66A8-169D-D08C-1338-AFDEDF9914DA}"/>
          </ac:spMkLst>
        </pc:spChg>
        <pc:spChg chg="mod ord">
          <ac:chgData name="Minhyuk Sung" userId="7383d872-65b7-4091-bdc0-d548419df54b" providerId="ADAL" clId="{D9E0F7D9-1D21-D24A-B877-ADB4065F67CA}" dt="2023-10-18T12:56:44.684" v="2446" actId="700"/>
          <ac:spMkLst>
            <pc:docMk/>
            <pc:sldMk cId="2993401688" sldId="405"/>
            <ac:spMk id="5" creationId="{E5E75C55-36BB-25D8-0D8A-4A74B3CDB635}"/>
          </ac:spMkLst>
        </pc:spChg>
        <pc:spChg chg="add mod ord">
          <ac:chgData name="Minhyuk Sung" userId="7383d872-65b7-4091-bdc0-d548419df54b" providerId="ADAL" clId="{D9E0F7D9-1D21-D24A-B877-ADB4065F67CA}" dt="2023-10-18T13:01:32.626" v="2731" actId="207"/>
          <ac:spMkLst>
            <pc:docMk/>
            <pc:sldMk cId="2993401688" sldId="405"/>
            <ac:spMk id="6" creationId="{CF6889C3-D7FA-D8E4-F60E-F464638FC661}"/>
          </ac:spMkLst>
        </pc:spChg>
        <pc:spChg chg="add mod">
          <ac:chgData name="Minhyuk Sung" userId="7383d872-65b7-4091-bdc0-d548419df54b" providerId="ADAL" clId="{D9E0F7D9-1D21-D24A-B877-ADB4065F67CA}" dt="2023-10-18T13:01:21.591" v="2729" actId="1076"/>
          <ac:spMkLst>
            <pc:docMk/>
            <pc:sldMk cId="2993401688" sldId="405"/>
            <ac:spMk id="7" creationId="{6217F66C-9EEF-A58A-F94D-F2F6A5D15170}"/>
          </ac:spMkLst>
        </pc:spChg>
      </pc:sldChg>
      <pc:sldChg chg="addSp delSp modSp new mod modClrScheme chgLayout">
        <pc:chgData name="Minhyuk Sung" userId="7383d872-65b7-4091-bdc0-d548419df54b" providerId="ADAL" clId="{D9E0F7D9-1D21-D24A-B877-ADB4065F67CA}" dt="2023-10-18T13:03:00.757" v="2743" actId="20577"/>
        <pc:sldMkLst>
          <pc:docMk/>
          <pc:sldMk cId="583159773" sldId="406"/>
        </pc:sldMkLst>
        <pc:spChg chg="del mod ord">
          <ac:chgData name="Minhyuk Sung" userId="7383d872-65b7-4091-bdc0-d548419df54b" providerId="ADAL" clId="{D9E0F7D9-1D21-D24A-B877-ADB4065F67CA}" dt="2023-10-18T13:02:57.508" v="2733" actId="700"/>
          <ac:spMkLst>
            <pc:docMk/>
            <pc:sldMk cId="583159773" sldId="406"/>
            <ac:spMk id="2" creationId="{854A8F30-4273-7DB0-AD43-69A4A11E9427}"/>
          </ac:spMkLst>
        </pc:spChg>
        <pc:spChg chg="del mod ord">
          <ac:chgData name="Minhyuk Sung" userId="7383d872-65b7-4091-bdc0-d548419df54b" providerId="ADAL" clId="{D9E0F7D9-1D21-D24A-B877-ADB4065F67CA}" dt="2023-10-18T13:02:57.508" v="2733" actId="700"/>
          <ac:spMkLst>
            <pc:docMk/>
            <pc:sldMk cId="583159773" sldId="406"/>
            <ac:spMk id="3" creationId="{25056646-5F06-186E-8AE1-A67C907BD8B8}"/>
          </ac:spMkLst>
        </pc:spChg>
        <pc:spChg chg="mod ord">
          <ac:chgData name="Minhyuk Sung" userId="7383d872-65b7-4091-bdc0-d548419df54b" providerId="ADAL" clId="{D9E0F7D9-1D21-D24A-B877-ADB4065F67CA}" dt="2023-10-18T13:02:57.508" v="2733" actId="700"/>
          <ac:spMkLst>
            <pc:docMk/>
            <pc:sldMk cId="583159773" sldId="406"/>
            <ac:spMk id="4" creationId="{7B1FB918-B18F-D4AF-5502-90D46BF808F5}"/>
          </ac:spMkLst>
        </pc:spChg>
        <pc:spChg chg="add mod ord">
          <ac:chgData name="Minhyuk Sung" userId="7383d872-65b7-4091-bdc0-d548419df54b" providerId="ADAL" clId="{D9E0F7D9-1D21-D24A-B877-ADB4065F67CA}" dt="2023-10-18T13:03:00.757" v="2743" actId="20577"/>
          <ac:spMkLst>
            <pc:docMk/>
            <pc:sldMk cId="583159773" sldId="406"/>
            <ac:spMk id="5" creationId="{A09C8774-AFBE-A015-B4BD-C20EB9D7A8B3}"/>
          </ac:spMkLst>
        </pc:spChg>
        <pc:spChg chg="add mod ord">
          <ac:chgData name="Minhyuk Sung" userId="7383d872-65b7-4091-bdc0-d548419df54b" providerId="ADAL" clId="{D9E0F7D9-1D21-D24A-B877-ADB4065F67CA}" dt="2023-10-18T13:02:57.508" v="2733" actId="700"/>
          <ac:spMkLst>
            <pc:docMk/>
            <pc:sldMk cId="583159773" sldId="406"/>
            <ac:spMk id="6" creationId="{41B10288-7413-51FE-123B-ADB220B82687}"/>
          </ac:spMkLst>
        </pc:spChg>
      </pc:sldChg>
      <pc:sldChg chg="addSp delSp modSp new mod modClrScheme chgLayout">
        <pc:chgData name="Minhyuk Sung" userId="7383d872-65b7-4091-bdc0-d548419df54b" providerId="ADAL" clId="{D9E0F7D9-1D21-D24A-B877-ADB4065F67CA}" dt="2023-10-18T13:24:04.759" v="3253" actId="115"/>
        <pc:sldMkLst>
          <pc:docMk/>
          <pc:sldMk cId="132864876" sldId="407"/>
        </pc:sldMkLst>
        <pc:spChg chg="del mod ord">
          <ac:chgData name="Minhyuk Sung" userId="7383d872-65b7-4091-bdc0-d548419df54b" providerId="ADAL" clId="{D9E0F7D9-1D21-D24A-B877-ADB4065F67CA}" dt="2023-10-18T13:03:42.816" v="2745" actId="700"/>
          <ac:spMkLst>
            <pc:docMk/>
            <pc:sldMk cId="132864876" sldId="407"/>
            <ac:spMk id="2" creationId="{CC079A09-4058-8700-5002-F5C52296AC3F}"/>
          </ac:spMkLst>
        </pc:spChg>
        <pc:spChg chg="del mod ord">
          <ac:chgData name="Minhyuk Sung" userId="7383d872-65b7-4091-bdc0-d548419df54b" providerId="ADAL" clId="{D9E0F7D9-1D21-D24A-B877-ADB4065F67CA}" dt="2023-10-18T13:03:42.816" v="2745" actId="700"/>
          <ac:spMkLst>
            <pc:docMk/>
            <pc:sldMk cId="132864876" sldId="407"/>
            <ac:spMk id="3" creationId="{4466E353-2AB1-5BC3-B59D-CC09803CD03E}"/>
          </ac:spMkLst>
        </pc:spChg>
        <pc:spChg chg="mod ord">
          <ac:chgData name="Minhyuk Sung" userId="7383d872-65b7-4091-bdc0-d548419df54b" providerId="ADAL" clId="{D9E0F7D9-1D21-D24A-B877-ADB4065F67CA}" dt="2023-10-18T13:10:35.450" v="2946" actId="700"/>
          <ac:spMkLst>
            <pc:docMk/>
            <pc:sldMk cId="132864876" sldId="407"/>
            <ac:spMk id="4" creationId="{AD892014-1448-E77A-B1B0-62CEB17FBE2D}"/>
          </ac:spMkLst>
        </pc:spChg>
        <pc:spChg chg="add mod ord">
          <ac:chgData name="Minhyuk Sung" userId="7383d872-65b7-4091-bdc0-d548419df54b" providerId="ADAL" clId="{D9E0F7D9-1D21-D24A-B877-ADB4065F67CA}" dt="2023-10-18T13:10:35.450" v="2946" actId="700"/>
          <ac:spMkLst>
            <pc:docMk/>
            <pc:sldMk cId="132864876" sldId="407"/>
            <ac:spMk id="5" creationId="{2E58FF3D-803C-5D5A-7A82-FBF0027C5A0E}"/>
          </ac:spMkLst>
        </pc:spChg>
        <pc:spChg chg="add mod ord">
          <ac:chgData name="Minhyuk Sung" userId="7383d872-65b7-4091-bdc0-d548419df54b" providerId="ADAL" clId="{D9E0F7D9-1D21-D24A-B877-ADB4065F67CA}" dt="2023-10-18T13:24:02.526" v="3252" actId="115"/>
          <ac:spMkLst>
            <pc:docMk/>
            <pc:sldMk cId="132864876" sldId="407"/>
            <ac:spMk id="6" creationId="{DF9DB3D6-6339-3889-DC25-E069C010201A}"/>
          </ac:spMkLst>
        </pc:spChg>
        <pc:spChg chg="add mod ord">
          <ac:chgData name="Minhyuk Sung" userId="7383d872-65b7-4091-bdc0-d548419df54b" providerId="ADAL" clId="{D9E0F7D9-1D21-D24A-B877-ADB4065F67CA}" dt="2023-10-18T13:24:04.759" v="3253" actId="115"/>
          <ac:spMkLst>
            <pc:docMk/>
            <pc:sldMk cId="132864876" sldId="407"/>
            <ac:spMk id="9" creationId="{C213DC7F-E88F-B079-000C-0A93992DD259}"/>
          </ac:spMkLst>
        </pc:spChg>
        <pc:picChg chg="add mod">
          <ac:chgData name="Minhyuk Sung" userId="7383d872-65b7-4091-bdc0-d548419df54b" providerId="ADAL" clId="{D9E0F7D9-1D21-D24A-B877-ADB4065F67CA}" dt="2023-10-18T13:11:23.152" v="3003" actId="555"/>
          <ac:picMkLst>
            <pc:docMk/>
            <pc:sldMk cId="132864876" sldId="407"/>
            <ac:picMk id="8" creationId="{ABDDBF3A-F137-1141-F91E-6C7440865C9A}"/>
          </ac:picMkLst>
        </pc:picChg>
        <pc:picChg chg="add mod">
          <ac:chgData name="Minhyuk Sung" userId="7383d872-65b7-4091-bdc0-d548419df54b" providerId="ADAL" clId="{D9E0F7D9-1D21-D24A-B877-ADB4065F67CA}" dt="2023-10-18T13:12:17.490" v="3013" actId="555"/>
          <ac:picMkLst>
            <pc:docMk/>
            <pc:sldMk cId="132864876" sldId="407"/>
            <ac:picMk id="10" creationId="{A13141AD-8C3D-5D47-9AFC-B9717D0B6961}"/>
          </ac:picMkLst>
        </pc:picChg>
      </pc:sldChg>
      <pc:sldChg chg="addSp delSp modSp new mod modClrScheme chgLayout">
        <pc:chgData name="Minhyuk Sung" userId="7383d872-65b7-4091-bdc0-d548419df54b" providerId="ADAL" clId="{D9E0F7D9-1D21-D24A-B877-ADB4065F67CA}" dt="2023-10-18T13:16:38.033" v="3178" actId="208"/>
        <pc:sldMkLst>
          <pc:docMk/>
          <pc:sldMk cId="3020998816" sldId="408"/>
        </pc:sldMkLst>
        <pc:spChg chg="mod ord">
          <ac:chgData name="Minhyuk Sung" userId="7383d872-65b7-4091-bdc0-d548419df54b" providerId="ADAL" clId="{D9E0F7D9-1D21-D24A-B877-ADB4065F67CA}" dt="2023-10-18T13:12:53.118" v="3023" actId="700"/>
          <ac:spMkLst>
            <pc:docMk/>
            <pc:sldMk cId="3020998816" sldId="408"/>
            <ac:spMk id="2" creationId="{B298686F-5039-5486-3D29-FB2CAE99E258}"/>
          </ac:spMkLst>
        </pc:spChg>
        <pc:spChg chg="del mod ord">
          <ac:chgData name="Minhyuk Sung" userId="7383d872-65b7-4091-bdc0-d548419df54b" providerId="ADAL" clId="{D9E0F7D9-1D21-D24A-B877-ADB4065F67CA}" dt="2023-10-18T13:12:53.118" v="3023" actId="700"/>
          <ac:spMkLst>
            <pc:docMk/>
            <pc:sldMk cId="3020998816" sldId="408"/>
            <ac:spMk id="3" creationId="{B9A317E8-A23E-DBB4-98FA-4EBCEFD0E92D}"/>
          </ac:spMkLst>
        </pc:spChg>
        <pc:spChg chg="del">
          <ac:chgData name="Minhyuk Sung" userId="7383d872-65b7-4091-bdc0-d548419df54b" providerId="ADAL" clId="{D9E0F7D9-1D21-D24A-B877-ADB4065F67CA}" dt="2023-10-18T13:12:53.118" v="3023" actId="700"/>
          <ac:spMkLst>
            <pc:docMk/>
            <pc:sldMk cId="3020998816" sldId="408"/>
            <ac:spMk id="4" creationId="{83844A26-44B6-273C-0C5E-AACBBE020DAF}"/>
          </ac:spMkLst>
        </pc:spChg>
        <pc:spChg chg="mod ord">
          <ac:chgData name="Minhyuk Sung" userId="7383d872-65b7-4091-bdc0-d548419df54b" providerId="ADAL" clId="{D9E0F7D9-1D21-D24A-B877-ADB4065F67CA}" dt="2023-10-18T13:12:53.118" v="3023" actId="700"/>
          <ac:spMkLst>
            <pc:docMk/>
            <pc:sldMk cId="3020998816" sldId="408"/>
            <ac:spMk id="5" creationId="{968085ED-D2D6-1ACC-71D7-6DDA3B07E419}"/>
          </ac:spMkLst>
        </pc:spChg>
        <pc:spChg chg="add mod ord">
          <ac:chgData name="Minhyuk Sung" userId="7383d872-65b7-4091-bdc0-d548419df54b" providerId="ADAL" clId="{D9E0F7D9-1D21-D24A-B877-ADB4065F67CA}" dt="2023-10-18T13:16:31.259" v="3177" actId="207"/>
          <ac:spMkLst>
            <pc:docMk/>
            <pc:sldMk cId="3020998816" sldId="408"/>
            <ac:spMk id="6" creationId="{71A01CC0-20D8-7179-DBB8-B812D72D6781}"/>
          </ac:spMkLst>
        </pc:spChg>
        <pc:spChg chg="add del">
          <ac:chgData name="Minhyuk Sung" userId="7383d872-65b7-4091-bdc0-d548419df54b" providerId="ADAL" clId="{D9E0F7D9-1D21-D24A-B877-ADB4065F67CA}" dt="2023-10-18T13:15:49.150" v="3151" actId="478"/>
          <ac:spMkLst>
            <pc:docMk/>
            <pc:sldMk cId="3020998816" sldId="408"/>
            <ac:spMk id="9" creationId="{70D41C89-9490-D8A8-AC03-1D7421DF804A}"/>
          </ac:spMkLst>
        </pc:spChg>
        <pc:spChg chg="add mod">
          <ac:chgData name="Minhyuk Sung" userId="7383d872-65b7-4091-bdc0-d548419df54b" providerId="ADAL" clId="{D9E0F7D9-1D21-D24A-B877-ADB4065F67CA}" dt="2023-10-18T13:16:04.494" v="3156" actId="1582"/>
          <ac:spMkLst>
            <pc:docMk/>
            <pc:sldMk cId="3020998816" sldId="408"/>
            <ac:spMk id="10" creationId="{61FB2C0A-2742-22CF-2437-927BA9C1B184}"/>
          </ac:spMkLst>
        </pc:spChg>
        <pc:spChg chg="add mod">
          <ac:chgData name="Minhyuk Sung" userId="7383d872-65b7-4091-bdc0-d548419df54b" providerId="ADAL" clId="{D9E0F7D9-1D21-D24A-B877-ADB4065F67CA}" dt="2023-10-18T13:16:38.033" v="3178" actId="208"/>
          <ac:spMkLst>
            <pc:docMk/>
            <pc:sldMk cId="3020998816" sldId="408"/>
            <ac:spMk id="11" creationId="{1B7C6F34-B9AC-C9C9-4186-B5F0FC3458CF}"/>
          </ac:spMkLst>
        </pc:spChg>
        <pc:picChg chg="add mod">
          <ac:chgData name="Minhyuk Sung" userId="7383d872-65b7-4091-bdc0-d548419df54b" providerId="ADAL" clId="{D9E0F7D9-1D21-D24A-B877-ADB4065F67CA}" dt="2023-10-18T13:15:35.588" v="3148" actId="1076"/>
          <ac:picMkLst>
            <pc:docMk/>
            <pc:sldMk cId="3020998816" sldId="408"/>
            <ac:picMk id="8" creationId="{3DC4BE37-D8E9-2631-A245-26F94052ACFC}"/>
          </ac:picMkLst>
        </pc:picChg>
      </pc:sldChg>
      <pc:sldChg chg="addSp modSp new mod">
        <pc:chgData name="Minhyuk Sung" userId="7383d872-65b7-4091-bdc0-d548419df54b" providerId="ADAL" clId="{D9E0F7D9-1D21-D24A-B877-ADB4065F67CA}" dt="2023-10-18T13:23:34.607" v="3251"/>
        <pc:sldMkLst>
          <pc:docMk/>
          <pc:sldMk cId="2850098993" sldId="409"/>
        </pc:sldMkLst>
        <pc:spChg chg="mod">
          <ac:chgData name="Minhyuk Sung" userId="7383d872-65b7-4091-bdc0-d548419df54b" providerId="ADAL" clId="{D9E0F7D9-1D21-D24A-B877-ADB4065F67CA}" dt="2023-10-18T13:23:34.607" v="3251"/>
          <ac:spMkLst>
            <pc:docMk/>
            <pc:sldMk cId="2850098993" sldId="409"/>
            <ac:spMk id="2" creationId="{819AAD43-D965-F5F4-2FC7-0EDB836C9D14}"/>
          </ac:spMkLst>
        </pc:spChg>
        <pc:spChg chg="mod">
          <ac:chgData name="Minhyuk Sung" userId="7383d872-65b7-4091-bdc0-d548419df54b" providerId="ADAL" clId="{D9E0F7D9-1D21-D24A-B877-ADB4065F67CA}" dt="2023-10-18T13:23:17.926" v="3248" actId="12"/>
          <ac:spMkLst>
            <pc:docMk/>
            <pc:sldMk cId="2850098993" sldId="409"/>
            <ac:spMk id="3" creationId="{662AEE89-5410-FC18-3462-6AEBC6C612D8}"/>
          </ac:spMkLst>
        </pc:spChg>
        <pc:spChg chg="add mod">
          <ac:chgData name="Minhyuk Sung" userId="7383d872-65b7-4091-bdc0-d548419df54b" providerId="ADAL" clId="{D9E0F7D9-1D21-D24A-B877-ADB4065F67CA}" dt="2023-10-18T13:23:29.764" v="3250" actId="1076"/>
          <ac:spMkLst>
            <pc:docMk/>
            <pc:sldMk cId="2850098993" sldId="409"/>
            <ac:spMk id="7" creationId="{9DA135C1-9053-FBCC-92CF-D96FC660BB48}"/>
          </ac:spMkLst>
        </pc:spChg>
        <pc:spChg chg="add mod">
          <ac:chgData name="Minhyuk Sung" userId="7383d872-65b7-4091-bdc0-d548419df54b" providerId="ADAL" clId="{D9E0F7D9-1D21-D24A-B877-ADB4065F67CA}" dt="2023-10-18T13:23:29.764" v="3250" actId="1076"/>
          <ac:spMkLst>
            <pc:docMk/>
            <pc:sldMk cId="2850098993" sldId="409"/>
            <ac:spMk id="8" creationId="{121739DE-D01B-95E8-A9D9-252CC8459BB1}"/>
          </ac:spMkLst>
        </pc:spChg>
        <pc:picChg chg="add mod">
          <ac:chgData name="Minhyuk Sung" userId="7383d872-65b7-4091-bdc0-d548419df54b" providerId="ADAL" clId="{D9E0F7D9-1D21-D24A-B877-ADB4065F67CA}" dt="2023-10-18T13:23:29.764" v="3250" actId="1076"/>
          <ac:picMkLst>
            <pc:docMk/>
            <pc:sldMk cId="2850098993" sldId="409"/>
            <ac:picMk id="5" creationId="{AE7CC2CA-C565-C22D-89E2-6803A9AE9498}"/>
          </ac:picMkLst>
        </pc:picChg>
        <pc:picChg chg="add mod">
          <ac:chgData name="Minhyuk Sung" userId="7383d872-65b7-4091-bdc0-d548419df54b" providerId="ADAL" clId="{D9E0F7D9-1D21-D24A-B877-ADB4065F67CA}" dt="2023-10-18T13:23:29.764" v="3250" actId="1076"/>
          <ac:picMkLst>
            <pc:docMk/>
            <pc:sldMk cId="2850098993" sldId="409"/>
            <ac:picMk id="6" creationId="{D14A6927-96AC-3642-AA08-A60F05E7CDFF}"/>
          </ac:picMkLst>
        </pc:picChg>
      </pc:sldChg>
      <pc:sldChg chg="addSp modSp new mod">
        <pc:chgData name="Minhyuk Sung" userId="7383d872-65b7-4091-bdc0-d548419df54b" providerId="ADAL" clId="{D9E0F7D9-1D21-D24A-B877-ADB4065F67CA}" dt="2023-10-19T05:38:00.723" v="3938" actId="1076"/>
        <pc:sldMkLst>
          <pc:docMk/>
          <pc:sldMk cId="3648284689" sldId="410"/>
        </pc:sldMkLst>
        <pc:spChg chg="mod">
          <ac:chgData name="Minhyuk Sung" userId="7383d872-65b7-4091-bdc0-d548419df54b" providerId="ADAL" clId="{D9E0F7D9-1D21-D24A-B877-ADB4065F67CA}" dt="2023-10-18T13:25:36.558" v="3322" actId="6549"/>
          <ac:spMkLst>
            <pc:docMk/>
            <pc:sldMk cId="3648284689" sldId="410"/>
            <ac:spMk id="2" creationId="{6EFD506C-EB94-C186-E9F5-ED8ABBB4D2D6}"/>
          </ac:spMkLst>
        </pc:spChg>
        <pc:spChg chg="mod">
          <ac:chgData name="Minhyuk Sung" userId="7383d872-65b7-4091-bdc0-d548419df54b" providerId="ADAL" clId="{D9E0F7D9-1D21-D24A-B877-ADB4065F67CA}" dt="2023-10-18T13:26:02.870" v="3387" actId="20577"/>
          <ac:spMkLst>
            <pc:docMk/>
            <pc:sldMk cId="3648284689" sldId="410"/>
            <ac:spMk id="3" creationId="{5E49AAE5-4D06-06B6-72B9-C3C90C4A83FD}"/>
          </ac:spMkLst>
        </pc:spChg>
        <pc:spChg chg="add mod">
          <ac:chgData name="Minhyuk Sung" userId="7383d872-65b7-4091-bdc0-d548419df54b" providerId="ADAL" clId="{D9E0F7D9-1D21-D24A-B877-ADB4065F67CA}" dt="2023-10-19T05:38:00.723" v="3938" actId="1076"/>
          <ac:spMkLst>
            <pc:docMk/>
            <pc:sldMk cId="3648284689" sldId="410"/>
            <ac:spMk id="6" creationId="{382FAB50-FFB5-B960-9F52-FF855F1DF0E8}"/>
          </ac:spMkLst>
        </pc:spChg>
        <pc:spChg chg="add mod">
          <ac:chgData name="Minhyuk Sung" userId="7383d872-65b7-4091-bdc0-d548419df54b" providerId="ADAL" clId="{D9E0F7D9-1D21-D24A-B877-ADB4065F67CA}" dt="2023-10-19T05:38:00.723" v="3938" actId="1076"/>
          <ac:spMkLst>
            <pc:docMk/>
            <pc:sldMk cId="3648284689" sldId="410"/>
            <ac:spMk id="7" creationId="{8D407FB2-D0BB-CBDD-5D07-5E0A1AFAAA36}"/>
          </ac:spMkLst>
        </pc:spChg>
        <pc:picChg chg="add mod">
          <ac:chgData name="Minhyuk Sung" userId="7383d872-65b7-4091-bdc0-d548419df54b" providerId="ADAL" clId="{D9E0F7D9-1D21-D24A-B877-ADB4065F67CA}" dt="2023-10-19T05:38:00.723" v="3938" actId="1076"/>
          <ac:picMkLst>
            <pc:docMk/>
            <pc:sldMk cId="3648284689" sldId="410"/>
            <ac:picMk id="5" creationId="{6A7F48B5-FBD9-F417-38BA-FB541389963E}"/>
          </ac:picMkLst>
        </pc:picChg>
      </pc:sldChg>
      <pc:sldChg chg="addSp modSp new mod modAnim">
        <pc:chgData name="Minhyuk Sung" userId="7383d872-65b7-4091-bdc0-d548419df54b" providerId="ADAL" clId="{D9E0F7D9-1D21-D24A-B877-ADB4065F67CA}" dt="2023-10-18T13:38:28.261" v="3805" actId="404"/>
        <pc:sldMkLst>
          <pc:docMk/>
          <pc:sldMk cId="2450537099" sldId="411"/>
        </pc:sldMkLst>
        <pc:spChg chg="mod">
          <ac:chgData name="Minhyuk Sung" userId="7383d872-65b7-4091-bdc0-d548419df54b" providerId="ADAL" clId="{D9E0F7D9-1D21-D24A-B877-ADB4065F67CA}" dt="2023-10-18T13:34:11.076" v="3668" actId="207"/>
          <ac:spMkLst>
            <pc:docMk/>
            <pc:sldMk cId="2450537099" sldId="411"/>
            <ac:spMk id="2" creationId="{FE713291-32B6-2603-3874-427CB2F6BD22}"/>
          </ac:spMkLst>
        </pc:spChg>
        <pc:spChg chg="mod">
          <ac:chgData name="Minhyuk Sung" userId="7383d872-65b7-4091-bdc0-d548419df54b" providerId="ADAL" clId="{D9E0F7D9-1D21-D24A-B877-ADB4065F67CA}" dt="2023-10-18T13:38:28.261" v="3805" actId="404"/>
          <ac:spMkLst>
            <pc:docMk/>
            <pc:sldMk cId="2450537099" sldId="411"/>
            <ac:spMk id="3" creationId="{E5BD5864-EBE1-15AB-A818-ADB04BE6CD6A}"/>
          </ac:spMkLst>
        </pc:spChg>
        <pc:spChg chg="add mod">
          <ac:chgData name="Minhyuk Sung" userId="7383d872-65b7-4091-bdc0-d548419df54b" providerId="ADAL" clId="{D9E0F7D9-1D21-D24A-B877-ADB4065F67CA}" dt="2023-10-18T13:37:57.167" v="3768" actId="1035"/>
          <ac:spMkLst>
            <pc:docMk/>
            <pc:sldMk cId="2450537099" sldId="411"/>
            <ac:spMk id="7" creationId="{0B868D59-D7B4-2BA1-4601-B537EC530582}"/>
          </ac:spMkLst>
        </pc:spChg>
        <pc:picChg chg="add mod modCrop">
          <ac:chgData name="Minhyuk Sung" userId="7383d872-65b7-4091-bdc0-d548419df54b" providerId="ADAL" clId="{D9E0F7D9-1D21-D24A-B877-ADB4065F67CA}" dt="2023-10-18T13:37:25.617" v="3752" actId="732"/>
          <ac:picMkLst>
            <pc:docMk/>
            <pc:sldMk cId="2450537099" sldId="411"/>
            <ac:picMk id="6" creationId="{564A0849-CDBF-D73B-6D7E-30875A209051}"/>
          </ac:picMkLst>
        </pc:picChg>
      </pc:sldChg>
      <pc:sldChg chg="addSp delSp modSp add mod delAnim modAnim">
        <pc:chgData name="Minhyuk Sung" userId="7383d872-65b7-4091-bdc0-d548419df54b" providerId="ADAL" clId="{D9E0F7D9-1D21-D24A-B877-ADB4065F67CA}" dt="2023-10-19T05:43:10.361" v="4095" actId="20577"/>
        <pc:sldMkLst>
          <pc:docMk/>
          <pc:sldMk cId="3025084012" sldId="412"/>
        </pc:sldMkLst>
        <pc:spChg chg="mod">
          <ac:chgData name="Minhyuk Sung" userId="7383d872-65b7-4091-bdc0-d548419df54b" providerId="ADAL" clId="{D9E0F7D9-1D21-D24A-B877-ADB4065F67CA}" dt="2023-10-18T13:34:13.389" v="3669" actId="207"/>
          <ac:spMkLst>
            <pc:docMk/>
            <pc:sldMk cId="3025084012" sldId="412"/>
            <ac:spMk id="2" creationId="{FE713291-32B6-2603-3874-427CB2F6BD22}"/>
          </ac:spMkLst>
        </pc:spChg>
        <pc:spChg chg="mod">
          <ac:chgData name="Minhyuk Sung" userId="7383d872-65b7-4091-bdc0-d548419df54b" providerId="ADAL" clId="{D9E0F7D9-1D21-D24A-B877-ADB4065F67CA}" dt="2023-10-19T05:43:10.361" v="4095" actId="20577"/>
          <ac:spMkLst>
            <pc:docMk/>
            <pc:sldMk cId="3025084012" sldId="412"/>
            <ac:spMk id="3" creationId="{E5BD5864-EBE1-15AB-A818-ADB04BE6CD6A}"/>
          </ac:spMkLst>
        </pc:spChg>
        <pc:spChg chg="add del mod">
          <ac:chgData name="Minhyuk Sung" userId="7383d872-65b7-4091-bdc0-d548419df54b" providerId="ADAL" clId="{D9E0F7D9-1D21-D24A-B877-ADB4065F67CA}" dt="2023-10-19T05:37:44.297" v="3934" actId="478"/>
          <ac:spMkLst>
            <pc:docMk/>
            <pc:sldMk cId="3025084012" sldId="412"/>
            <ac:spMk id="6" creationId="{22D36B1C-287B-7607-4328-F7ED0AA8E2DC}"/>
          </ac:spMkLst>
        </pc:spChg>
        <pc:spChg chg="add del mod">
          <ac:chgData name="Minhyuk Sung" userId="7383d872-65b7-4091-bdc0-d548419df54b" providerId="ADAL" clId="{D9E0F7D9-1D21-D24A-B877-ADB4065F67CA}" dt="2023-10-19T05:37:44.297" v="3934" actId="478"/>
          <ac:spMkLst>
            <pc:docMk/>
            <pc:sldMk cId="3025084012" sldId="412"/>
            <ac:spMk id="7" creationId="{F21E2714-1278-B834-4B1E-F80B0C8ABD81}"/>
          </ac:spMkLst>
        </pc:spChg>
        <pc:spChg chg="add mod">
          <ac:chgData name="Minhyuk Sung" userId="7383d872-65b7-4091-bdc0-d548419df54b" providerId="ADAL" clId="{D9E0F7D9-1D21-D24A-B877-ADB4065F67CA}" dt="2023-10-19T05:38:40.910" v="3975" actId="1038"/>
          <ac:spMkLst>
            <pc:docMk/>
            <pc:sldMk cId="3025084012" sldId="412"/>
            <ac:spMk id="9" creationId="{C647FC73-162B-73B4-DF57-A412EE650F0D}"/>
          </ac:spMkLst>
        </pc:spChg>
        <pc:spChg chg="add mod">
          <ac:chgData name="Minhyuk Sung" userId="7383d872-65b7-4091-bdc0-d548419df54b" providerId="ADAL" clId="{D9E0F7D9-1D21-D24A-B877-ADB4065F67CA}" dt="2023-10-19T05:39:45.698" v="4004" actId="1076"/>
          <ac:spMkLst>
            <pc:docMk/>
            <pc:sldMk cId="3025084012" sldId="412"/>
            <ac:spMk id="10" creationId="{18384060-B3A3-3CF2-A2EC-A3BE913F3790}"/>
          </ac:spMkLst>
        </pc:spChg>
        <pc:spChg chg="add mod">
          <ac:chgData name="Minhyuk Sung" userId="7383d872-65b7-4091-bdc0-d548419df54b" providerId="ADAL" clId="{D9E0F7D9-1D21-D24A-B877-ADB4065F67CA}" dt="2023-10-19T05:40:07.293" v="4013" actId="14100"/>
          <ac:spMkLst>
            <pc:docMk/>
            <pc:sldMk cId="3025084012" sldId="412"/>
            <ac:spMk id="11" creationId="{11CE439E-B37A-2330-C2A4-547AF4FB1A61}"/>
          </ac:spMkLst>
        </pc:spChg>
        <pc:spChg chg="add mod">
          <ac:chgData name="Minhyuk Sung" userId="7383d872-65b7-4091-bdc0-d548419df54b" providerId="ADAL" clId="{D9E0F7D9-1D21-D24A-B877-ADB4065F67CA}" dt="2023-10-19T05:43:04.908" v="4093" actId="115"/>
          <ac:spMkLst>
            <pc:docMk/>
            <pc:sldMk cId="3025084012" sldId="412"/>
            <ac:spMk id="12" creationId="{4C325835-9DE1-AFF1-8515-D4CEDA441225}"/>
          </ac:spMkLst>
        </pc:spChg>
        <pc:picChg chg="add del mod modCrop">
          <ac:chgData name="Minhyuk Sung" userId="7383d872-65b7-4091-bdc0-d548419df54b" providerId="ADAL" clId="{D9E0F7D9-1D21-D24A-B877-ADB4065F67CA}" dt="2023-10-19T05:37:44.297" v="3934" actId="478"/>
          <ac:picMkLst>
            <pc:docMk/>
            <pc:sldMk cId="3025084012" sldId="412"/>
            <ac:picMk id="5" creationId="{6A924131-5083-34EE-E26F-2B11E06FCC66}"/>
          </ac:picMkLst>
        </pc:picChg>
        <pc:picChg chg="add mod">
          <ac:chgData name="Minhyuk Sung" userId="7383d872-65b7-4091-bdc0-d548419df54b" providerId="ADAL" clId="{D9E0F7D9-1D21-D24A-B877-ADB4065F67CA}" dt="2023-10-19T05:37:53.059" v="3936" actId="1076"/>
          <ac:picMkLst>
            <pc:docMk/>
            <pc:sldMk cId="3025084012" sldId="412"/>
            <ac:picMk id="8" creationId="{3ED676F1-F830-4E60-52A3-08F67D31A0F1}"/>
          </ac:picMkLst>
        </pc:picChg>
      </pc:sldChg>
      <pc:sldChg chg="addSp delSp modSp new mod">
        <pc:chgData name="Minhyuk Sung" userId="7383d872-65b7-4091-bdc0-d548419df54b" providerId="ADAL" clId="{D9E0F7D9-1D21-D24A-B877-ADB4065F67CA}" dt="2023-10-19T06:47:53.242" v="4768" actId="208"/>
        <pc:sldMkLst>
          <pc:docMk/>
          <pc:sldMk cId="3204644073" sldId="413"/>
        </pc:sldMkLst>
        <pc:spChg chg="mod">
          <ac:chgData name="Minhyuk Sung" userId="7383d872-65b7-4091-bdc0-d548419df54b" providerId="ADAL" clId="{D9E0F7D9-1D21-D24A-B877-ADB4065F67CA}" dt="2023-10-19T06:30:36.454" v="4116" actId="20577"/>
          <ac:spMkLst>
            <pc:docMk/>
            <pc:sldMk cId="3204644073" sldId="413"/>
            <ac:spMk id="2" creationId="{1A7E22F3-419F-3426-D855-3C27575FBF81}"/>
          </ac:spMkLst>
        </pc:spChg>
        <pc:spChg chg="mod">
          <ac:chgData name="Minhyuk Sung" userId="7383d872-65b7-4091-bdc0-d548419df54b" providerId="ADAL" clId="{D9E0F7D9-1D21-D24A-B877-ADB4065F67CA}" dt="2023-10-19T06:46:32.330" v="4755" actId="2711"/>
          <ac:spMkLst>
            <pc:docMk/>
            <pc:sldMk cId="3204644073" sldId="413"/>
            <ac:spMk id="3" creationId="{E785D6E2-9589-2FB5-46A8-6D5573FC28A4}"/>
          </ac:spMkLst>
        </pc:spChg>
        <pc:spChg chg="add mod">
          <ac:chgData name="Minhyuk Sung" userId="7383d872-65b7-4091-bdc0-d548419df54b" providerId="ADAL" clId="{D9E0F7D9-1D21-D24A-B877-ADB4065F67CA}" dt="2023-10-19T06:45:34.197" v="4742" actId="208"/>
          <ac:spMkLst>
            <pc:docMk/>
            <pc:sldMk cId="3204644073" sldId="413"/>
            <ac:spMk id="6" creationId="{8D47870D-DD1C-F319-EE12-6EEE6C6C5BD9}"/>
          </ac:spMkLst>
        </pc:spChg>
        <pc:spChg chg="add del">
          <ac:chgData name="Minhyuk Sung" userId="7383d872-65b7-4091-bdc0-d548419df54b" providerId="ADAL" clId="{D9E0F7D9-1D21-D24A-B877-ADB4065F67CA}" dt="2023-10-19T06:46:25.018" v="4753" actId="478"/>
          <ac:spMkLst>
            <pc:docMk/>
            <pc:sldMk cId="3204644073" sldId="413"/>
            <ac:spMk id="13" creationId="{A59A8A1D-84EF-EA09-75D7-CDE7E303A473}"/>
          </ac:spMkLst>
        </pc:spChg>
        <pc:spChg chg="add del">
          <ac:chgData name="Minhyuk Sung" userId="7383d872-65b7-4091-bdc0-d548419df54b" providerId="ADAL" clId="{D9E0F7D9-1D21-D24A-B877-ADB4065F67CA}" dt="2023-10-19T06:47:38.850" v="4765" actId="478"/>
          <ac:spMkLst>
            <pc:docMk/>
            <pc:sldMk cId="3204644073" sldId="413"/>
            <ac:spMk id="20" creationId="{21A74DB8-C640-3DDD-47C7-3EBDA5D936C3}"/>
          </ac:spMkLst>
        </pc:spChg>
        <pc:picChg chg="add mod modCrop">
          <ac:chgData name="Minhyuk Sung" userId="7383d872-65b7-4091-bdc0-d548419df54b" providerId="ADAL" clId="{D9E0F7D9-1D21-D24A-B877-ADB4065F67CA}" dt="2023-10-19T06:34:28.700" v="4262" actId="1076"/>
          <ac:picMkLst>
            <pc:docMk/>
            <pc:sldMk cId="3204644073" sldId="413"/>
            <ac:picMk id="5" creationId="{CA2F638D-D6E6-C05E-0F02-682D54270B3A}"/>
          </ac:picMkLst>
        </pc:picChg>
        <pc:cxnChg chg="add del mod">
          <ac:chgData name="Minhyuk Sung" userId="7383d872-65b7-4091-bdc0-d548419df54b" providerId="ADAL" clId="{D9E0F7D9-1D21-D24A-B877-ADB4065F67CA}" dt="2023-10-19T06:46:07.057" v="4751" actId="478"/>
          <ac:cxnSpMkLst>
            <pc:docMk/>
            <pc:sldMk cId="3204644073" sldId="413"/>
            <ac:cxnSpMk id="8" creationId="{0B57D54D-105C-E40D-E94C-F0EC0F324ACC}"/>
          </ac:cxnSpMkLst>
        </pc:cxnChg>
        <pc:cxnChg chg="add del mod">
          <ac:chgData name="Minhyuk Sung" userId="7383d872-65b7-4091-bdc0-d548419df54b" providerId="ADAL" clId="{D9E0F7D9-1D21-D24A-B877-ADB4065F67CA}" dt="2023-10-19T06:47:18.148" v="4763" actId="478"/>
          <ac:cxnSpMkLst>
            <pc:docMk/>
            <pc:sldMk cId="3204644073" sldId="413"/>
            <ac:cxnSpMk id="15" creationId="{2912404F-565B-665D-90F9-7AD2408F43C9}"/>
          </ac:cxnSpMkLst>
        </pc:cxnChg>
        <pc:cxnChg chg="add mod">
          <ac:chgData name="Minhyuk Sung" userId="7383d872-65b7-4091-bdc0-d548419df54b" providerId="ADAL" clId="{D9E0F7D9-1D21-D24A-B877-ADB4065F67CA}" dt="2023-10-19T06:47:53.242" v="4768" actId="208"/>
          <ac:cxnSpMkLst>
            <pc:docMk/>
            <pc:sldMk cId="3204644073" sldId="413"/>
            <ac:cxnSpMk id="22" creationId="{53375F64-F90F-DC6A-26D8-E04568ABF146}"/>
          </ac:cxnSpMkLst>
        </pc:cxnChg>
      </pc:sldChg>
      <pc:sldChg chg="modSp add mod">
        <pc:chgData name="Minhyuk Sung" userId="7383d872-65b7-4091-bdc0-d548419df54b" providerId="ADAL" clId="{D9E0F7D9-1D21-D24A-B877-ADB4065F67CA}" dt="2023-10-19T05:43:18.708" v="4099" actId="20577"/>
        <pc:sldMkLst>
          <pc:docMk/>
          <pc:sldMk cId="3954195065" sldId="414"/>
        </pc:sldMkLst>
        <pc:spChg chg="mod">
          <ac:chgData name="Minhyuk Sung" userId="7383d872-65b7-4091-bdc0-d548419df54b" providerId="ADAL" clId="{D9E0F7D9-1D21-D24A-B877-ADB4065F67CA}" dt="2023-10-19T05:43:18.708" v="4099" actId="20577"/>
          <ac:spMkLst>
            <pc:docMk/>
            <pc:sldMk cId="3954195065" sldId="414"/>
            <ac:spMk id="3" creationId="{E5BD5864-EBE1-15AB-A818-ADB04BE6CD6A}"/>
          </ac:spMkLst>
        </pc:spChg>
      </pc:sldChg>
      <pc:sldChg chg="modSp add mod">
        <pc:chgData name="Minhyuk Sung" userId="7383d872-65b7-4091-bdc0-d548419df54b" providerId="ADAL" clId="{D9E0F7D9-1D21-D24A-B877-ADB4065F67CA}" dt="2023-10-19T05:43:15.111" v="4097" actId="20577"/>
        <pc:sldMkLst>
          <pc:docMk/>
          <pc:sldMk cId="3215176991" sldId="415"/>
        </pc:sldMkLst>
        <pc:spChg chg="mod">
          <ac:chgData name="Minhyuk Sung" userId="7383d872-65b7-4091-bdc0-d548419df54b" providerId="ADAL" clId="{D9E0F7D9-1D21-D24A-B877-ADB4065F67CA}" dt="2023-10-19T05:43:15.111" v="4097" actId="20577"/>
          <ac:spMkLst>
            <pc:docMk/>
            <pc:sldMk cId="3215176991" sldId="415"/>
            <ac:spMk id="3" creationId="{E5BD5864-EBE1-15AB-A818-ADB04BE6CD6A}"/>
          </ac:spMkLst>
        </pc:spChg>
        <pc:spChg chg="mod">
          <ac:chgData name="Minhyuk Sung" userId="7383d872-65b7-4091-bdc0-d548419df54b" providerId="ADAL" clId="{D9E0F7D9-1D21-D24A-B877-ADB4065F67CA}" dt="2023-10-19T05:42:29.494" v="4079" actId="208"/>
          <ac:spMkLst>
            <pc:docMk/>
            <pc:sldMk cId="3215176991" sldId="415"/>
            <ac:spMk id="10" creationId="{18384060-B3A3-3CF2-A2EC-A3BE913F3790}"/>
          </ac:spMkLst>
        </pc:spChg>
        <pc:spChg chg="mod">
          <ac:chgData name="Minhyuk Sung" userId="7383d872-65b7-4091-bdc0-d548419df54b" providerId="ADAL" clId="{D9E0F7D9-1D21-D24A-B877-ADB4065F67CA}" dt="2023-10-19T05:42:27.011" v="4078" actId="208"/>
          <ac:spMkLst>
            <pc:docMk/>
            <pc:sldMk cId="3215176991" sldId="415"/>
            <ac:spMk id="11" creationId="{11CE439E-B37A-2330-C2A4-547AF4FB1A61}"/>
          </ac:spMkLst>
        </pc:spChg>
        <pc:spChg chg="mod">
          <ac:chgData name="Minhyuk Sung" userId="7383d872-65b7-4091-bdc0-d548419df54b" providerId="ADAL" clId="{D9E0F7D9-1D21-D24A-B877-ADB4065F67CA}" dt="2023-10-19T05:43:00.988" v="4092" actId="115"/>
          <ac:spMkLst>
            <pc:docMk/>
            <pc:sldMk cId="3215176991" sldId="415"/>
            <ac:spMk id="12" creationId="{4C325835-9DE1-AFF1-8515-D4CEDA441225}"/>
          </ac:spMkLst>
        </pc:spChg>
      </pc:sldChg>
      <pc:sldChg chg="addSp delSp modSp add mod modAnim">
        <pc:chgData name="Minhyuk Sung" userId="7383d872-65b7-4091-bdc0-d548419df54b" providerId="ADAL" clId="{D9E0F7D9-1D21-D24A-B877-ADB4065F67CA}" dt="2023-10-19T06:45:12.585" v="4737" actId="207"/>
        <pc:sldMkLst>
          <pc:docMk/>
          <pc:sldMk cId="3375107130" sldId="416"/>
        </pc:sldMkLst>
        <pc:spChg chg="mod">
          <ac:chgData name="Minhyuk Sung" userId="7383d872-65b7-4091-bdc0-d548419df54b" providerId="ADAL" clId="{D9E0F7D9-1D21-D24A-B877-ADB4065F67CA}" dt="2023-10-19T06:45:12.585" v="4737" actId="207"/>
          <ac:spMkLst>
            <pc:docMk/>
            <pc:sldMk cId="3375107130" sldId="416"/>
            <ac:spMk id="3" creationId="{E785D6E2-9589-2FB5-46A8-6D5573FC28A4}"/>
          </ac:spMkLst>
        </pc:spChg>
        <pc:picChg chg="del">
          <ac:chgData name="Minhyuk Sung" userId="7383d872-65b7-4091-bdc0-d548419df54b" providerId="ADAL" clId="{D9E0F7D9-1D21-D24A-B877-ADB4065F67CA}" dt="2023-10-19T06:41:17.018" v="4607" actId="478"/>
          <ac:picMkLst>
            <pc:docMk/>
            <pc:sldMk cId="3375107130" sldId="416"/>
            <ac:picMk id="5" creationId="{CA2F638D-D6E6-C05E-0F02-682D54270B3A}"/>
          </ac:picMkLst>
        </pc:picChg>
        <pc:picChg chg="add mod">
          <ac:chgData name="Minhyuk Sung" userId="7383d872-65b7-4091-bdc0-d548419df54b" providerId="ADAL" clId="{D9E0F7D9-1D21-D24A-B877-ADB4065F67CA}" dt="2023-10-19T06:44:09.620" v="4724" actId="1076"/>
          <ac:picMkLst>
            <pc:docMk/>
            <pc:sldMk cId="3375107130" sldId="416"/>
            <ac:picMk id="7" creationId="{5999A866-5EAC-209A-43E2-983F05792DBC}"/>
          </ac:picMkLst>
        </pc:picChg>
        <pc:cxnChg chg="add mod">
          <ac:chgData name="Minhyuk Sung" userId="7383d872-65b7-4091-bdc0-d548419df54b" providerId="ADAL" clId="{D9E0F7D9-1D21-D24A-B877-ADB4065F67CA}" dt="2023-10-19T06:45:05.109" v="4736" actId="14100"/>
          <ac:cxnSpMkLst>
            <pc:docMk/>
            <pc:sldMk cId="3375107130" sldId="416"/>
            <ac:cxnSpMk id="9" creationId="{290CFAEE-3C84-67B6-33E3-6C3C39E48605}"/>
          </ac:cxnSpMkLst>
        </pc:cxnChg>
        <pc:cxnChg chg="add mod">
          <ac:chgData name="Minhyuk Sung" userId="7383d872-65b7-4091-bdc0-d548419df54b" providerId="ADAL" clId="{D9E0F7D9-1D21-D24A-B877-ADB4065F67CA}" dt="2023-10-19T06:44:55.697" v="4734" actId="14100"/>
          <ac:cxnSpMkLst>
            <pc:docMk/>
            <pc:sldMk cId="3375107130" sldId="416"/>
            <ac:cxnSpMk id="11" creationId="{5C98F0E0-D8C9-052A-1167-78D8AA68441F}"/>
          </ac:cxnSpMkLst>
        </pc:cxnChg>
      </pc:sldChg>
      <pc:sldChg chg="addSp delSp modSp new mod delAnim modAnim">
        <pc:chgData name="Minhyuk Sung" userId="7383d872-65b7-4091-bdc0-d548419df54b" providerId="ADAL" clId="{D9E0F7D9-1D21-D24A-B877-ADB4065F67CA}" dt="2023-10-19T07:03:53.648" v="4969"/>
        <pc:sldMkLst>
          <pc:docMk/>
          <pc:sldMk cId="2980133639" sldId="417"/>
        </pc:sldMkLst>
        <pc:spChg chg="mod">
          <ac:chgData name="Minhyuk Sung" userId="7383d872-65b7-4091-bdc0-d548419df54b" providerId="ADAL" clId="{D9E0F7D9-1D21-D24A-B877-ADB4065F67CA}" dt="2023-10-19T07:01:09.083" v="4871" actId="20577"/>
          <ac:spMkLst>
            <pc:docMk/>
            <pc:sldMk cId="2980133639" sldId="417"/>
            <ac:spMk id="2" creationId="{3DD10A27-CED5-66AE-D2A7-21B49EA1D720}"/>
          </ac:spMkLst>
        </pc:spChg>
        <pc:spChg chg="del">
          <ac:chgData name="Minhyuk Sung" userId="7383d872-65b7-4091-bdc0-d548419df54b" providerId="ADAL" clId="{D9E0F7D9-1D21-D24A-B877-ADB4065F67CA}" dt="2023-10-19T07:01:18.263" v="4872"/>
          <ac:spMkLst>
            <pc:docMk/>
            <pc:sldMk cId="2980133639" sldId="417"/>
            <ac:spMk id="3" creationId="{8697A7AC-2003-EACC-01E1-E76536922EB9}"/>
          </ac:spMkLst>
        </pc:spChg>
        <pc:spChg chg="add mod">
          <ac:chgData name="Minhyuk Sung" userId="7383d872-65b7-4091-bdc0-d548419df54b" providerId="ADAL" clId="{D9E0F7D9-1D21-D24A-B877-ADB4065F67CA}" dt="2023-10-19T07:03:48.940" v="4968" actId="12"/>
          <ac:spMkLst>
            <pc:docMk/>
            <pc:sldMk cId="2980133639" sldId="417"/>
            <ac:spMk id="7" creationId="{80A3272B-C997-42D4-B20B-FC59206372E5}"/>
          </ac:spMkLst>
        </pc:spChg>
        <pc:picChg chg="add del mod">
          <ac:chgData name="Minhyuk Sung" userId="7383d872-65b7-4091-bdc0-d548419df54b" providerId="ADAL" clId="{D9E0F7D9-1D21-D24A-B877-ADB4065F67CA}" dt="2023-10-19T07:03:21.089" v="4873" actId="21"/>
          <ac:picMkLst>
            <pc:docMk/>
            <pc:sldMk cId="2980133639" sldId="417"/>
            <ac:picMk id="5" creationId="{37DBA79A-F609-C5D4-7359-CD174D660BA2}"/>
          </ac:picMkLst>
        </pc:picChg>
        <pc:picChg chg="add mod">
          <ac:chgData name="Minhyuk Sung" userId="7383d872-65b7-4091-bdc0-d548419df54b" providerId="ADAL" clId="{D9E0F7D9-1D21-D24A-B877-ADB4065F67CA}" dt="2023-10-19T07:03:47.497" v="4967"/>
          <ac:picMkLst>
            <pc:docMk/>
            <pc:sldMk cId="2980133639" sldId="417"/>
            <ac:picMk id="8" creationId="{551F7223-30F7-822A-006A-3E4AE02171DC}"/>
          </ac:picMkLst>
        </pc:picChg>
      </pc:sldChg>
      <pc:sldChg chg="delSp modSp add mod delAnim">
        <pc:chgData name="Minhyuk Sung" userId="7383d872-65b7-4091-bdc0-d548419df54b" providerId="ADAL" clId="{D9E0F7D9-1D21-D24A-B877-ADB4065F67CA}" dt="2023-10-19T06:54:47.825" v="4805"/>
        <pc:sldMkLst>
          <pc:docMk/>
          <pc:sldMk cId="4123464329" sldId="418"/>
        </pc:sldMkLst>
        <pc:spChg chg="mod">
          <ac:chgData name="Minhyuk Sung" userId="7383d872-65b7-4091-bdc0-d548419df54b" providerId="ADAL" clId="{D9E0F7D9-1D21-D24A-B877-ADB4065F67CA}" dt="2023-10-19T06:54:47.825" v="4805"/>
          <ac:spMkLst>
            <pc:docMk/>
            <pc:sldMk cId="4123464329" sldId="418"/>
            <ac:spMk id="2" creationId="{FE713291-32B6-2603-3874-427CB2F6BD22}"/>
          </ac:spMkLst>
        </pc:spChg>
        <pc:spChg chg="mod">
          <ac:chgData name="Minhyuk Sung" userId="7383d872-65b7-4091-bdc0-d548419df54b" providerId="ADAL" clId="{D9E0F7D9-1D21-D24A-B877-ADB4065F67CA}" dt="2023-10-19T06:54:40.810" v="4804" actId="207"/>
          <ac:spMkLst>
            <pc:docMk/>
            <pc:sldMk cId="4123464329" sldId="418"/>
            <ac:spMk id="3" creationId="{E5BD5864-EBE1-15AB-A818-ADB04BE6CD6A}"/>
          </ac:spMkLst>
        </pc:spChg>
        <pc:spChg chg="mod">
          <ac:chgData name="Minhyuk Sung" userId="7383d872-65b7-4091-bdc0-d548419df54b" providerId="ADAL" clId="{D9E0F7D9-1D21-D24A-B877-ADB4065F67CA}" dt="2023-10-19T06:52:31.666" v="4802" actId="1037"/>
          <ac:spMkLst>
            <pc:docMk/>
            <pc:sldMk cId="4123464329" sldId="418"/>
            <ac:spMk id="6" creationId="{22D36B1C-287B-7607-4328-F7ED0AA8E2DC}"/>
          </ac:spMkLst>
        </pc:spChg>
        <pc:spChg chg="del">
          <ac:chgData name="Minhyuk Sung" userId="7383d872-65b7-4091-bdc0-d548419df54b" providerId="ADAL" clId="{D9E0F7D9-1D21-D24A-B877-ADB4065F67CA}" dt="2023-10-19T06:52:12.384" v="4795" actId="478"/>
          <ac:spMkLst>
            <pc:docMk/>
            <pc:sldMk cId="4123464329" sldId="418"/>
            <ac:spMk id="7" creationId="{F21E2714-1278-B834-4B1E-F80B0C8ABD81}"/>
          </ac:spMkLst>
        </pc:spChg>
        <pc:picChg chg="mod modCrop">
          <ac:chgData name="Minhyuk Sung" userId="7383d872-65b7-4091-bdc0-d548419df54b" providerId="ADAL" clId="{D9E0F7D9-1D21-D24A-B877-ADB4065F67CA}" dt="2023-10-19T06:52:26.802" v="4798" actId="1076"/>
          <ac:picMkLst>
            <pc:docMk/>
            <pc:sldMk cId="4123464329" sldId="418"/>
            <ac:picMk id="5" creationId="{6A924131-5083-34EE-E26F-2B11E06FCC66}"/>
          </ac:picMkLst>
        </pc:picChg>
      </pc:sldChg>
      <pc:sldChg chg="modSp add mod">
        <pc:chgData name="Minhyuk Sung" userId="7383d872-65b7-4091-bdc0-d548419df54b" providerId="ADAL" clId="{D9E0F7D9-1D21-D24A-B877-ADB4065F67CA}" dt="2023-10-19T06:56:06.250" v="4861" actId="207"/>
        <pc:sldMkLst>
          <pc:docMk/>
          <pc:sldMk cId="339885525" sldId="419"/>
        </pc:sldMkLst>
        <pc:spChg chg="mod">
          <ac:chgData name="Minhyuk Sung" userId="7383d872-65b7-4091-bdc0-d548419df54b" providerId="ADAL" clId="{D9E0F7D9-1D21-D24A-B877-ADB4065F67CA}" dt="2023-10-19T06:56:06.250" v="4861" actId="207"/>
          <ac:spMkLst>
            <pc:docMk/>
            <pc:sldMk cId="339885525" sldId="419"/>
            <ac:spMk id="3" creationId="{E5BD5864-EBE1-15AB-A818-ADB04BE6CD6A}"/>
          </ac:spMkLst>
        </pc:spChg>
        <pc:spChg chg="mod">
          <ac:chgData name="Minhyuk Sung" userId="7383d872-65b7-4091-bdc0-d548419df54b" providerId="ADAL" clId="{D9E0F7D9-1D21-D24A-B877-ADB4065F67CA}" dt="2023-10-19T06:55:10.777" v="4812" actId="1076"/>
          <ac:spMkLst>
            <pc:docMk/>
            <pc:sldMk cId="339885525" sldId="419"/>
            <ac:spMk id="6" creationId="{22D36B1C-287B-7607-4328-F7ED0AA8E2DC}"/>
          </ac:spMkLst>
        </pc:spChg>
        <pc:picChg chg="mod modCrop">
          <ac:chgData name="Minhyuk Sung" userId="7383d872-65b7-4091-bdc0-d548419df54b" providerId="ADAL" clId="{D9E0F7D9-1D21-D24A-B877-ADB4065F67CA}" dt="2023-10-19T06:55:07.193" v="4811" actId="1076"/>
          <ac:picMkLst>
            <pc:docMk/>
            <pc:sldMk cId="339885525" sldId="419"/>
            <ac:picMk id="5" creationId="{6A924131-5083-34EE-E26F-2B11E06FCC66}"/>
          </ac:picMkLst>
        </pc:picChg>
      </pc:sldChg>
      <pc:sldChg chg="addSp delSp modSp new mod modClrScheme chgLayout">
        <pc:chgData name="Minhyuk Sung" userId="7383d872-65b7-4091-bdc0-d548419df54b" providerId="ADAL" clId="{D9E0F7D9-1D21-D24A-B877-ADB4065F67CA}" dt="2023-10-19T07:12:36.033" v="4983" actId="207"/>
        <pc:sldMkLst>
          <pc:docMk/>
          <pc:sldMk cId="2523196637" sldId="420"/>
        </pc:sldMkLst>
        <pc:spChg chg="del mod ord">
          <ac:chgData name="Minhyuk Sung" userId="7383d872-65b7-4091-bdc0-d548419df54b" providerId="ADAL" clId="{D9E0F7D9-1D21-D24A-B877-ADB4065F67CA}" dt="2023-10-19T07:12:13.761" v="4971" actId="700"/>
          <ac:spMkLst>
            <pc:docMk/>
            <pc:sldMk cId="2523196637" sldId="420"/>
            <ac:spMk id="2" creationId="{C1DF6851-5BE8-41B4-220E-3634A92324B0}"/>
          </ac:spMkLst>
        </pc:spChg>
        <pc:spChg chg="del mod ord">
          <ac:chgData name="Minhyuk Sung" userId="7383d872-65b7-4091-bdc0-d548419df54b" providerId="ADAL" clId="{D9E0F7D9-1D21-D24A-B877-ADB4065F67CA}" dt="2023-10-19T07:12:13.761" v="4971" actId="700"/>
          <ac:spMkLst>
            <pc:docMk/>
            <pc:sldMk cId="2523196637" sldId="420"/>
            <ac:spMk id="3" creationId="{74650E00-8A2F-F8E0-C7AE-A050BEF34DA1}"/>
          </ac:spMkLst>
        </pc:spChg>
        <pc:spChg chg="mod ord">
          <ac:chgData name="Minhyuk Sung" userId="7383d872-65b7-4091-bdc0-d548419df54b" providerId="ADAL" clId="{D9E0F7D9-1D21-D24A-B877-ADB4065F67CA}" dt="2023-10-19T07:12:13.761" v="4971" actId="700"/>
          <ac:spMkLst>
            <pc:docMk/>
            <pc:sldMk cId="2523196637" sldId="420"/>
            <ac:spMk id="4" creationId="{E2ED9424-EEA5-A148-7A4B-B8E33E5AD3AB}"/>
          </ac:spMkLst>
        </pc:spChg>
        <pc:spChg chg="add mod ord">
          <ac:chgData name="Minhyuk Sung" userId="7383d872-65b7-4091-bdc0-d548419df54b" providerId="ADAL" clId="{D9E0F7D9-1D21-D24A-B877-ADB4065F67CA}" dt="2023-10-19T07:12:36.033" v="4983" actId="207"/>
          <ac:spMkLst>
            <pc:docMk/>
            <pc:sldMk cId="2523196637" sldId="420"/>
            <ac:spMk id="5" creationId="{28397E4B-CEE4-FAAF-E4D2-65821F3CDE97}"/>
          </ac:spMkLst>
        </pc:spChg>
        <pc:spChg chg="add mod ord">
          <ac:chgData name="Minhyuk Sung" userId="7383d872-65b7-4091-bdc0-d548419df54b" providerId="ADAL" clId="{D9E0F7D9-1D21-D24A-B877-ADB4065F67CA}" dt="2023-10-19T07:12:13.761" v="4971" actId="700"/>
          <ac:spMkLst>
            <pc:docMk/>
            <pc:sldMk cId="2523196637" sldId="420"/>
            <ac:spMk id="6" creationId="{B53900D0-C1E1-8ABF-CD5B-7F0835C25131}"/>
          </ac:spMkLst>
        </pc:spChg>
      </pc:sldChg>
      <pc:sldChg chg="modSp new mod">
        <pc:chgData name="Minhyuk Sung" userId="7383d872-65b7-4091-bdc0-d548419df54b" providerId="ADAL" clId="{D9E0F7D9-1D21-D24A-B877-ADB4065F67CA}" dt="2023-10-19T07:12:54.451" v="5005" actId="20577"/>
        <pc:sldMkLst>
          <pc:docMk/>
          <pc:sldMk cId="3509775945" sldId="421"/>
        </pc:sldMkLst>
        <pc:spChg chg="mod">
          <ac:chgData name="Minhyuk Sung" userId="7383d872-65b7-4091-bdc0-d548419df54b" providerId="ADAL" clId="{D9E0F7D9-1D21-D24A-B877-ADB4065F67CA}" dt="2023-10-19T07:12:54.451" v="5005" actId="20577"/>
          <ac:spMkLst>
            <pc:docMk/>
            <pc:sldMk cId="3509775945" sldId="421"/>
            <ac:spMk id="2" creationId="{6500AFAF-6FEB-EBB4-66BC-443733013BC3}"/>
          </ac:spMkLst>
        </pc:spChg>
      </pc:sldChg>
      <pc:sldChg chg="addSp delSp modSp new mod modClrScheme chgLayout">
        <pc:chgData name="Minhyuk Sung" userId="7383d872-65b7-4091-bdc0-d548419df54b" providerId="ADAL" clId="{D9E0F7D9-1D21-D24A-B877-ADB4065F67CA}" dt="2023-10-19T07:59:51.159" v="5461" actId="20577"/>
        <pc:sldMkLst>
          <pc:docMk/>
          <pc:sldMk cId="1406298599" sldId="422"/>
        </pc:sldMkLst>
        <pc:spChg chg="del mod ord">
          <ac:chgData name="Minhyuk Sung" userId="7383d872-65b7-4091-bdc0-d548419df54b" providerId="ADAL" clId="{D9E0F7D9-1D21-D24A-B877-ADB4065F67CA}" dt="2023-10-19T07:13:41.409" v="5007" actId="700"/>
          <ac:spMkLst>
            <pc:docMk/>
            <pc:sldMk cId="1406298599" sldId="422"/>
            <ac:spMk id="2" creationId="{A134D174-8A92-3D3E-6157-41CC89A5F917}"/>
          </ac:spMkLst>
        </pc:spChg>
        <pc:spChg chg="del mod ord">
          <ac:chgData name="Minhyuk Sung" userId="7383d872-65b7-4091-bdc0-d548419df54b" providerId="ADAL" clId="{D9E0F7D9-1D21-D24A-B877-ADB4065F67CA}" dt="2023-10-19T07:13:41.409" v="5007" actId="700"/>
          <ac:spMkLst>
            <pc:docMk/>
            <pc:sldMk cId="1406298599" sldId="422"/>
            <ac:spMk id="3" creationId="{3B0E60F9-EEBE-D356-2299-347EFF2B410A}"/>
          </ac:spMkLst>
        </pc:spChg>
        <pc:spChg chg="mod ord">
          <ac:chgData name="Minhyuk Sung" userId="7383d872-65b7-4091-bdc0-d548419df54b" providerId="ADAL" clId="{D9E0F7D9-1D21-D24A-B877-ADB4065F67CA}" dt="2023-10-19T07:27:49.786" v="5159" actId="700"/>
          <ac:spMkLst>
            <pc:docMk/>
            <pc:sldMk cId="1406298599" sldId="422"/>
            <ac:spMk id="4" creationId="{26A7B9CE-DB36-8B8B-FA9C-A7128F9A8D02}"/>
          </ac:spMkLst>
        </pc:spChg>
        <pc:spChg chg="add mod ord">
          <ac:chgData name="Minhyuk Sung" userId="7383d872-65b7-4091-bdc0-d548419df54b" providerId="ADAL" clId="{D9E0F7D9-1D21-D24A-B877-ADB4065F67CA}" dt="2023-10-19T07:59:51.159" v="5461" actId="20577"/>
          <ac:spMkLst>
            <pc:docMk/>
            <pc:sldMk cId="1406298599" sldId="422"/>
            <ac:spMk id="5" creationId="{36069E5A-4744-E1C0-E83C-51A93A17892F}"/>
          </ac:spMkLst>
        </pc:spChg>
        <pc:spChg chg="add del mod ord">
          <ac:chgData name="Minhyuk Sung" userId="7383d872-65b7-4091-bdc0-d548419df54b" providerId="ADAL" clId="{D9E0F7D9-1D21-D24A-B877-ADB4065F67CA}" dt="2023-10-19T07:21:47.452" v="5057" actId="478"/>
          <ac:spMkLst>
            <pc:docMk/>
            <pc:sldMk cId="1406298599" sldId="422"/>
            <ac:spMk id="6" creationId="{9C469D6A-C916-977D-C409-65381577AF86}"/>
          </ac:spMkLst>
        </pc:spChg>
        <pc:spChg chg="add del mod">
          <ac:chgData name="Minhyuk Sung" userId="7383d872-65b7-4091-bdc0-d548419df54b" providerId="ADAL" clId="{D9E0F7D9-1D21-D24A-B877-ADB4065F67CA}" dt="2023-10-19T07:27:48.257" v="5158" actId="21"/>
          <ac:spMkLst>
            <pc:docMk/>
            <pc:sldMk cId="1406298599" sldId="422"/>
            <ac:spMk id="11" creationId="{F7AE51A2-0CB0-88BA-B941-FE66BAB12747}"/>
          </ac:spMkLst>
        </pc:spChg>
        <pc:spChg chg="add del mod">
          <ac:chgData name="Minhyuk Sung" userId="7383d872-65b7-4091-bdc0-d548419df54b" providerId="ADAL" clId="{D9E0F7D9-1D21-D24A-B877-ADB4065F67CA}" dt="2023-10-19T07:27:48.257" v="5158" actId="21"/>
          <ac:spMkLst>
            <pc:docMk/>
            <pc:sldMk cId="1406298599" sldId="422"/>
            <ac:spMk id="12" creationId="{0FD24AF7-447B-04F6-161C-BE7FB31E26B5}"/>
          </ac:spMkLst>
        </pc:spChg>
        <pc:spChg chg="add del mod">
          <ac:chgData name="Minhyuk Sung" userId="7383d872-65b7-4091-bdc0-d548419df54b" providerId="ADAL" clId="{D9E0F7D9-1D21-D24A-B877-ADB4065F67CA}" dt="2023-10-19T07:27:48.257" v="5158" actId="21"/>
          <ac:spMkLst>
            <pc:docMk/>
            <pc:sldMk cId="1406298599" sldId="422"/>
            <ac:spMk id="13" creationId="{E9835D8A-3B56-5B25-219F-7296F46B6B51}"/>
          </ac:spMkLst>
        </pc:spChg>
        <pc:spChg chg="add del mod">
          <ac:chgData name="Minhyuk Sung" userId="7383d872-65b7-4091-bdc0-d548419df54b" providerId="ADAL" clId="{D9E0F7D9-1D21-D24A-B877-ADB4065F67CA}" dt="2023-10-19T07:27:48.257" v="5158" actId="21"/>
          <ac:spMkLst>
            <pc:docMk/>
            <pc:sldMk cId="1406298599" sldId="422"/>
            <ac:spMk id="14" creationId="{2614C704-D768-7226-1AD4-C753E1840BA0}"/>
          </ac:spMkLst>
        </pc:spChg>
        <pc:spChg chg="add del mod">
          <ac:chgData name="Minhyuk Sung" userId="7383d872-65b7-4091-bdc0-d548419df54b" providerId="ADAL" clId="{D9E0F7D9-1D21-D24A-B877-ADB4065F67CA}" dt="2023-10-19T07:27:48.257" v="5158" actId="21"/>
          <ac:spMkLst>
            <pc:docMk/>
            <pc:sldMk cId="1406298599" sldId="422"/>
            <ac:spMk id="15" creationId="{31B94656-D3C8-CDAA-AC62-BA3EC63E7785}"/>
          </ac:spMkLst>
        </pc:spChg>
        <pc:spChg chg="add mod ord">
          <ac:chgData name="Minhyuk Sung" userId="7383d872-65b7-4091-bdc0-d548419df54b" providerId="ADAL" clId="{D9E0F7D9-1D21-D24A-B877-ADB4065F67CA}" dt="2023-10-19T07:54:59.505" v="5377" actId="207"/>
          <ac:spMkLst>
            <pc:docMk/>
            <pc:sldMk cId="1406298599" sldId="422"/>
            <ac:spMk id="16" creationId="{5A4F0E21-737D-7D07-D0E3-ACB84F07CA7F}"/>
          </ac:spMkLst>
        </pc:spChg>
        <pc:spChg chg="add mod">
          <ac:chgData name="Minhyuk Sung" userId="7383d872-65b7-4091-bdc0-d548419df54b" providerId="ADAL" clId="{D9E0F7D9-1D21-D24A-B877-ADB4065F67CA}" dt="2023-10-19T07:27:50.741" v="5160"/>
          <ac:spMkLst>
            <pc:docMk/>
            <pc:sldMk cId="1406298599" sldId="422"/>
            <ac:spMk id="21" creationId="{713F76FC-16E7-1A3C-A7E9-7C119873A9AC}"/>
          </ac:spMkLst>
        </pc:spChg>
        <pc:spChg chg="add mod">
          <ac:chgData name="Minhyuk Sung" userId="7383d872-65b7-4091-bdc0-d548419df54b" providerId="ADAL" clId="{D9E0F7D9-1D21-D24A-B877-ADB4065F67CA}" dt="2023-10-19T07:27:50.741" v="5160"/>
          <ac:spMkLst>
            <pc:docMk/>
            <pc:sldMk cId="1406298599" sldId="422"/>
            <ac:spMk id="22" creationId="{9C254689-A0A8-9398-7427-71E0CDBA126D}"/>
          </ac:spMkLst>
        </pc:spChg>
        <pc:spChg chg="add mod">
          <ac:chgData name="Minhyuk Sung" userId="7383d872-65b7-4091-bdc0-d548419df54b" providerId="ADAL" clId="{D9E0F7D9-1D21-D24A-B877-ADB4065F67CA}" dt="2023-10-19T07:27:50.741" v="5160"/>
          <ac:spMkLst>
            <pc:docMk/>
            <pc:sldMk cId="1406298599" sldId="422"/>
            <ac:spMk id="23" creationId="{68E68B72-B7EF-EF88-85E0-0663F5A93D29}"/>
          </ac:spMkLst>
        </pc:spChg>
        <pc:spChg chg="add mod">
          <ac:chgData name="Minhyuk Sung" userId="7383d872-65b7-4091-bdc0-d548419df54b" providerId="ADAL" clId="{D9E0F7D9-1D21-D24A-B877-ADB4065F67CA}" dt="2023-10-19T07:27:50.741" v="5160"/>
          <ac:spMkLst>
            <pc:docMk/>
            <pc:sldMk cId="1406298599" sldId="422"/>
            <ac:spMk id="24" creationId="{81120D61-09C2-AF3F-D73F-0C5F271F46FF}"/>
          </ac:spMkLst>
        </pc:spChg>
        <pc:spChg chg="add mod">
          <ac:chgData name="Minhyuk Sung" userId="7383d872-65b7-4091-bdc0-d548419df54b" providerId="ADAL" clId="{D9E0F7D9-1D21-D24A-B877-ADB4065F67CA}" dt="2023-10-19T07:27:50.741" v="5160"/>
          <ac:spMkLst>
            <pc:docMk/>
            <pc:sldMk cId="1406298599" sldId="422"/>
            <ac:spMk id="25" creationId="{EAE4C9AA-5569-ACA5-4427-97435000D24E}"/>
          </ac:spMkLst>
        </pc:spChg>
        <pc:spChg chg="add mod">
          <ac:chgData name="Minhyuk Sung" userId="7383d872-65b7-4091-bdc0-d548419df54b" providerId="ADAL" clId="{D9E0F7D9-1D21-D24A-B877-ADB4065F67CA}" dt="2023-10-19T07:32:41.219" v="5376" actId="207"/>
          <ac:spMkLst>
            <pc:docMk/>
            <pc:sldMk cId="1406298599" sldId="422"/>
            <ac:spMk id="28" creationId="{8D66929D-9D14-58A2-AB35-C4B4C68A5DAE}"/>
          </ac:spMkLst>
        </pc:spChg>
        <pc:graphicFrameChg chg="add del mod modGraphic">
          <ac:chgData name="Minhyuk Sung" userId="7383d872-65b7-4091-bdc0-d548419df54b" providerId="ADAL" clId="{D9E0F7D9-1D21-D24A-B877-ADB4065F67CA}" dt="2023-10-19T07:27:48.257" v="5158" actId="21"/>
          <ac:graphicFrameMkLst>
            <pc:docMk/>
            <pc:sldMk cId="1406298599" sldId="422"/>
            <ac:graphicFrameMk id="7" creationId="{E5C54F14-7568-C7EA-9AFC-A3435AF8D857}"/>
          </ac:graphicFrameMkLst>
        </pc:graphicFrameChg>
        <pc:graphicFrameChg chg="add del mod modGraphic">
          <ac:chgData name="Minhyuk Sung" userId="7383d872-65b7-4091-bdc0-d548419df54b" providerId="ADAL" clId="{D9E0F7D9-1D21-D24A-B877-ADB4065F67CA}" dt="2023-10-19T07:27:48.257" v="5158" actId="21"/>
          <ac:graphicFrameMkLst>
            <pc:docMk/>
            <pc:sldMk cId="1406298599" sldId="422"/>
            <ac:graphicFrameMk id="8" creationId="{572B114A-0F74-E32D-7340-CBAA71458BDD}"/>
          </ac:graphicFrameMkLst>
        </pc:graphicFrameChg>
        <pc:graphicFrameChg chg="add del mod modGraphic">
          <ac:chgData name="Minhyuk Sung" userId="7383d872-65b7-4091-bdc0-d548419df54b" providerId="ADAL" clId="{D9E0F7D9-1D21-D24A-B877-ADB4065F67CA}" dt="2023-10-19T07:27:48.257" v="5158" actId="21"/>
          <ac:graphicFrameMkLst>
            <pc:docMk/>
            <pc:sldMk cId="1406298599" sldId="422"/>
            <ac:graphicFrameMk id="9" creationId="{8B9745A8-7D87-E3D9-D96A-D9B76C44A815}"/>
          </ac:graphicFrameMkLst>
        </pc:graphicFrameChg>
        <pc:graphicFrameChg chg="add del mod modGraphic">
          <ac:chgData name="Minhyuk Sung" userId="7383d872-65b7-4091-bdc0-d548419df54b" providerId="ADAL" clId="{D9E0F7D9-1D21-D24A-B877-ADB4065F67CA}" dt="2023-10-19T07:27:48.257" v="5158" actId="21"/>
          <ac:graphicFrameMkLst>
            <pc:docMk/>
            <pc:sldMk cId="1406298599" sldId="422"/>
            <ac:graphicFrameMk id="10" creationId="{7CAB6A6A-F52C-2503-80E6-FC9D0CAA73FF}"/>
          </ac:graphicFrameMkLst>
        </pc:graphicFrameChg>
        <pc:graphicFrameChg chg="add mod">
          <ac:chgData name="Minhyuk Sung" userId="7383d872-65b7-4091-bdc0-d548419df54b" providerId="ADAL" clId="{D9E0F7D9-1D21-D24A-B877-ADB4065F67CA}" dt="2023-10-19T07:27:50.741" v="5160"/>
          <ac:graphicFrameMkLst>
            <pc:docMk/>
            <pc:sldMk cId="1406298599" sldId="422"/>
            <ac:graphicFrameMk id="17" creationId="{739865D3-4070-52C8-9D1E-8C860F4C8255}"/>
          </ac:graphicFrameMkLst>
        </pc:graphicFrameChg>
        <pc:graphicFrameChg chg="add mod">
          <ac:chgData name="Minhyuk Sung" userId="7383d872-65b7-4091-bdc0-d548419df54b" providerId="ADAL" clId="{D9E0F7D9-1D21-D24A-B877-ADB4065F67CA}" dt="2023-10-19T07:59:18.537" v="5422"/>
          <ac:graphicFrameMkLst>
            <pc:docMk/>
            <pc:sldMk cId="1406298599" sldId="422"/>
            <ac:graphicFrameMk id="18" creationId="{7265E18B-3A45-071A-B228-DBC493D6D00D}"/>
          </ac:graphicFrameMkLst>
        </pc:graphicFrameChg>
        <pc:graphicFrameChg chg="add mod">
          <ac:chgData name="Minhyuk Sung" userId="7383d872-65b7-4091-bdc0-d548419df54b" providerId="ADAL" clId="{D9E0F7D9-1D21-D24A-B877-ADB4065F67CA}" dt="2023-10-19T07:59:11.931" v="5421"/>
          <ac:graphicFrameMkLst>
            <pc:docMk/>
            <pc:sldMk cId="1406298599" sldId="422"/>
            <ac:graphicFrameMk id="19" creationId="{7300DA2F-1B3A-AF7D-D556-8BAA054DD720}"/>
          </ac:graphicFrameMkLst>
        </pc:graphicFrameChg>
        <pc:graphicFrameChg chg="add mod">
          <ac:chgData name="Minhyuk Sung" userId="7383d872-65b7-4091-bdc0-d548419df54b" providerId="ADAL" clId="{D9E0F7D9-1D21-D24A-B877-ADB4065F67CA}" dt="2023-10-19T07:59:41.088" v="5426"/>
          <ac:graphicFrameMkLst>
            <pc:docMk/>
            <pc:sldMk cId="1406298599" sldId="422"/>
            <ac:graphicFrameMk id="20" creationId="{99602121-B5C4-6146-FA46-240AF6B543B1}"/>
          </ac:graphicFrameMkLst>
        </pc:graphicFrameChg>
        <pc:cxnChg chg="add mod">
          <ac:chgData name="Minhyuk Sung" userId="7383d872-65b7-4091-bdc0-d548419df54b" providerId="ADAL" clId="{D9E0F7D9-1D21-D24A-B877-ADB4065F67CA}" dt="2023-10-19T07:32:00.119" v="5369" actId="208"/>
          <ac:cxnSpMkLst>
            <pc:docMk/>
            <pc:sldMk cId="1406298599" sldId="422"/>
            <ac:cxnSpMk id="27" creationId="{AA955BC7-82F5-F4BC-5EB8-D28A122E0157}"/>
          </ac:cxnSpMkLst>
        </pc:cxnChg>
      </pc:sldChg>
      <pc:sldChg chg="addSp delSp modSp add mod delAnim modAnim">
        <pc:chgData name="Minhyuk Sung" userId="7383d872-65b7-4091-bdc0-d548419df54b" providerId="ADAL" clId="{D9E0F7D9-1D21-D24A-B877-ADB4065F67CA}" dt="2023-10-19T08:20:27.599" v="6050" actId="20577"/>
        <pc:sldMkLst>
          <pc:docMk/>
          <pc:sldMk cId="3929970991" sldId="423"/>
        </pc:sldMkLst>
        <pc:spChg chg="add mod">
          <ac:chgData name="Minhyuk Sung" userId="7383d872-65b7-4091-bdc0-d548419df54b" providerId="ADAL" clId="{D9E0F7D9-1D21-D24A-B877-ADB4065F67CA}" dt="2023-10-19T08:12:01.629" v="5799" actId="1076"/>
          <ac:spMkLst>
            <pc:docMk/>
            <pc:sldMk cId="3929970991" sldId="423"/>
            <ac:spMk id="8" creationId="{74A26EBE-5575-54F6-32E6-EC06FFF7F533}"/>
          </ac:spMkLst>
        </pc:spChg>
        <pc:spChg chg="add mod">
          <ac:chgData name="Minhyuk Sung" userId="7383d872-65b7-4091-bdc0-d548419df54b" providerId="ADAL" clId="{D9E0F7D9-1D21-D24A-B877-ADB4065F67CA}" dt="2023-10-19T08:12:01.629" v="5799" actId="1076"/>
          <ac:spMkLst>
            <pc:docMk/>
            <pc:sldMk cId="3929970991" sldId="423"/>
            <ac:spMk id="9" creationId="{3B142878-E0BB-475B-0494-CCA6CF496E63}"/>
          </ac:spMkLst>
        </pc:spChg>
        <pc:spChg chg="add mod">
          <ac:chgData name="Minhyuk Sung" userId="7383d872-65b7-4091-bdc0-d548419df54b" providerId="ADAL" clId="{D9E0F7D9-1D21-D24A-B877-ADB4065F67CA}" dt="2023-10-19T08:12:01.629" v="5799" actId="1076"/>
          <ac:spMkLst>
            <pc:docMk/>
            <pc:sldMk cId="3929970991" sldId="423"/>
            <ac:spMk id="10" creationId="{2462AFCC-5BA1-4943-2CE6-29C183395936}"/>
          </ac:spMkLst>
        </pc:spChg>
        <pc:spChg chg="add del mod">
          <ac:chgData name="Minhyuk Sung" userId="7383d872-65b7-4091-bdc0-d548419df54b" providerId="ADAL" clId="{D9E0F7D9-1D21-D24A-B877-ADB4065F67CA}" dt="2023-10-19T08:02:20.679" v="5486" actId="478"/>
          <ac:spMkLst>
            <pc:docMk/>
            <pc:sldMk cId="3929970991" sldId="423"/>
            <ac:spMk id="11" creationId="{FB38B144-DD77-6522-A20D-10ECDB4348DC}"/>
          </ac:spMkLst>
        </pc:spChg>
        <pc:spChg chg="add mod">
          <ac:chgData name="Minhyuk Sung" userId="7383d872-65b7-4091-bdc0-d548419df54b" providerId="ADAL" clId="{D9E0F7D9-1D21-D24A-B877-ADB4065F67CA}" dt="2023-10-19T08:12:01.629" v="5799" actId="1076"/>
          <ac:spMkLst>
            <pc:docMk/>
            <pc:sldMk cId="3929970991" sldId="423"/>
            <ac:spMk id="12" creationId="{085FCB03-AC8F-B59A-BA6B-74F62D006D01}"/>
          </ac:spMkLst>
        </pc:spChg>
        <pc:spChg chg="add del">
          <ac:chgData name="Minhyuk Sung" userId="7383d872-65b7-4091-bdc0-d548419df54b" providerId="ADAL" clId="{D9E0F7D9-1D21-D24A-B877-ADB4065F67CA}" dt="2023-10-19T08:02:45.445" v="5491" actId="22"/>
          <ac:spMkLst>
            <pc:docMk/>
            <pc:sldMk cId="3929970991" sldId="423"/>
            <ac:spMk id="15" creationId="{3F486195-22BF-B7FE-222C-14D9C82AD883}"/>
          </ac:spMkLst>
        </pc:spChg>
        <pc:spChg chg="mod">
          <ac:chgData name="Minhyuk Sung" userId="7383d872-65b7-4091-bdc0-d548419df54b" providerId="ADAL" clId="{D9E0F7D9-1D21-D24A-B877-ADB4065F67CA}" dt="2023-10-19T08:18:28.978" v="5951"/>
          <ac:spMkLst>
            <pc:docMk/>
            <pc:sldMk cId="3929970991" sldId="423"/>
            <ac:spMk id="16" creationId="{5A4F0E21-737D-7D07-D0E3-ACB84F07CA7F}"/>
          </ac:spMkLst>
        </pc:spChg>
        <pc:spChg chg="del">
          <ac:chgData name="Minhyuk Sung" userId="7383d872-65b7-4091-bdc0-d548419df54b" providerId="ADAL" clId="{D9E0F7D9-1D21-D24A-B877-ADB4065F67CA}" dt="2023-10-19T07:57:38.500" v="5386" actId="478"/>
          <ac:spMkLst>
            <pc:docMk/>
            <pc:sldMk cId="3929970991" sldId="423"/>
            <ac:spMk id="21" creationId="{713F76FC-16E7-1A3C-A7E9-7C119873A9AC}"/>
          </ac:spMkLst>
        </pc:spChg>
        <pc:spChg chg="del mod">
          <ac:chgData name="Minhyuk Sung" userId="7383d872-65b7-4091-bdc0-d548419df54b" providerId="ADAL" clId="{D9E0F7D9-1D21-D24A-B877-ADB4065F67CA}" dt="2023-10-19T07:57:38.500" v="5386" actId="478"/>
          <ac:spMkLst>
            <pc:docMk/>
            <pc:sldMk cId="3929970991" sldId="423"/>
            <ac:spMk id="22" creationId="{9C254689-A0A8-9398-7427-71E0CDBA126D}"/>
          </ac:spMkLst>
        </pc:spChg>
        <pc:spChg chg="del">
          <ac:chgData name="Minhyuk Sung" userId="7383d872-65b7-4091-bdc0-d548419df54b" providerId="ADAL" clId="{D9E0F7D9-1D21-D24A-B877-ADB4065F67CA}" dt="2023-10-19T07:57:38.500" v="5386" actId="478"/>
          <ac:spMkLst>
            <pc:docMk/>
            <pc:sldMk cId="3929970991" sldId="423"/>
            <ac:spMk id="23" creationId="{68E68B72-B7EF-EF88-85E0-0663F5A93D29}"/>
          </ac:spMkLst>
        </pc:spChg>
        <pc:spChg chg="del">
          <ac:chgData name="Minhyuk Sung" userId="7383d872-65b7-4091-bdc0-d548419df54b" providerId="ADAL" clId="{D9E0F7D9-1D21-D24A-B877-ADB4065F67CA}" dt="2023-10-19T07:57:38.500" v="5386" actId="478"/>
          <ac:spMkLst>
            <pc:docMk/>
            <pc:sldMk cId="3929970991" sldId="423"/>
            <ac:spMk id="24" creationId="{81120D61-09C2-AF3F-D73F-0C5F271F46FF}"/>
          </ac:spMkLst>
        </pc:spChg>
        <pc:spChg chg="del">
          <ac:chgData name="Minhyuk Sung" userId="7383d872-65b7-4091-bdc0-d548419df54b" providerId="ADAL" clId="{D9E0F7D9-1D21-D24A-B877-ADB4065F67CA}" dt="2023-10-19T07:57:38.500" v="5386" actId="478"/>
          <ac:spMkLst>
            <pc:docMk/>
            <pc:sldMk cId="3929970991" sldId="423"/>
            <ac:spMk id="25" creationId="{EAE4C9AA-5569-ACA5-4427-97435000D24E}"/>
          </ac:spMkLst>
        </pc:spChg>
        <pc:spChg chg="add del mod">
          <ac:chgData name="Minhyuk Sung" userId="7383d872-65b7-4091-bdc0-d548419df54b" providerId="ADAL" clId="{D9E0F7D9-1D21-D24A-B877-ADB4065F67CA}" dt="2023-10-19T08:02:59.740" v="5495" actId="478"/>
          <ac:spMkLst>
            <pc:docMk/>
            <pc:sldMk cId="3929970991" sldId="423"/>
            <ac:spMk id="26" creationId="{2379C62C-F339-C17F-80E3-8D1D9A671D72}"/>
          </ac:spMkLst>
        </pc:spChg>
        <pc:spChg chg="del">
          <ac:chgData name="Minhyuk Sung" userId="7383d872-65b7-4091-bdc0-d548419df54b" providerId="ADAL" clId="{D9E0F7D9-1D21-D24A-B877-ADB4065F67CA}" dt="2023-10-19T07:57:38.500" v="5386" actId="478"/>
          <ac:spMkLst>
            <pc:docMk/>
            <pc:sldMk cId="3929970991" sldId="423"/>
            <ac:spMk id="28" creationId="{8D66929D-9D14-58A2-AB35-C4B4C68A5DAE}"/>
          </ac:spMkLst>
        </pc:spChg>
        <pc:spChg chg="add mod">
          <ac:chgData name="Minhyuk Sung" userId="7383d872-65b7-4091-bdc0-d548419df54b" providerId="ADAL" clId="{D9E0F7D9-1D21-D24A-B877-ADB4065F67CA}" dt="2023-10-19T08:12:01.629" v="5799" actId="1076"/>
          <ac:spMkLst>
            <pc:docMk/>
            <pc:sldMk cId="3929970991" sldId="423"/>
            <ac:spMk id="29" creationId="{0087B530-4BDC-722A-DF03-B6EE777BF049}"/>
          </ac:spMkLst>
        </pc:spChg>
        <pc:spChg chg="add mod">
          <ac:chgData name="Minhyuk Sung" userId="7383d872-65b7-4091-bdc0-d548419df54b" providerId="ADAL" clId="{D9E0F7D9-1D21-D24A-B877-ADB4065F67CA}" dt="2023-10-19T08:12:01.629" v="5799" actId="1076"/>
          <ac:spMkLst>
            <pc:docMk/>
            <pc:sldMk cId="3929970991" sldId="423"/>
            <ac:spMk id="32" creationId="{C1AEB146-B0DD-0925-C4AB-3BC37DEF831D}"/>
          </ac:spMkLst>
        </pc:spChg>
        <pc:spChg chg="add mod">
          <ac:chgData name="Minhyuk Sung" userId="7383d872-65b7-4091-bdc0-d548419df54b" providerId="ADAL" clId="{D9E0F7D9-1D21-D24A-B877-ADB4065F67CA}" dt="2023-10-19T08:12:01.629" v="5799" actId="1076"/>
          <ac:spMkLst>
            <pc:docMk/>
            <pc:sldMk cId="3929970991" sldId="423"/>
            <ac:spMk id="33" creationId="{0B6C6BCD-0389-28A5-41D3-3C772EA9FAB3}"/>
          </ac:spMkLst>
        </pc:spChg>
        <pc:spChg chg="add mod">
          <ac:chgData name="Minhyuk Sung" userId="7383d872-65b7-4091-bdc0-d548419df54b" providerId="ADAL" clId="{D9E0F7D9-1D21-D24A-B877-ADB4065F67CA}" dt="2023-10-19T08:12:01.629" v="5799" actId="1076"/>
          <ac:spMkLst>
            <pc:docMk/>
            <pc:sldMk cId="3929970991" sldId="423"/>
            <ac:spMk id="34" creationId="{D4E09A29-90B6-0EA7-9001-8824AA5BD0B1}"/>
          </ac:spMkLst>
        </pc:spChg>
        <pc:spChg chg="add mod">
          <ac:chgData name="Minhyuk Sung" userId="7383d872-65b7-4091-bdc0-d548419df54b" providerId="ADAL" clId="{D9E0F7D9-1D21-D24A-B877-ADB4065F67CA}" dt="2023-10-19T08:12:01.629" v="5799" actId="1076"/>
          <ac:spMkLst>
            <pc:docMk/>
            <pc:sldMk cId="3929970991" sldId="423"/>
            <ac:spMk id="37" creationId="{20A56CD6-A1ED-4D9D-DECA-F67F5FFD6605}"/>
          </ac:spMkLst>
        </pc:spChg>
        <pc:spChg chg="add mod">
          <ac:chgData name="Minhyuk Sung" userId="7383d872-65b7-4091-bdc0-d548419df54b" providerId="ADAL" clId="{D9E0F7D9-1D21-D24A-B877-ADB4065F67CA}" dt="2023-10-19T08:12:01.629" v="5799" actId="1076"/>
          <ac:spMkLst>
            <pc:docMk/>
            <pc:sldMk cId="3929970991" sldId="423"/>
            <ac:spMk id="38" creationId="{B5CA1B6A-E75D-0947-0EE8-D6EF4B11FEA6}"/>
          </ac:spMkLst>
        </pc:spChg>
        <pc:spChg chg="add mod">
          <ac:chgData name="Minhyuk Sung" userId="7383d872-65b7-4091-bdc0-d548419df54b" providerId="ADAL" clId="{D9E0F7D9-1D21-D24A-B877-ADB4065F67CA}" dt="2023-10-19T08:12:01.629" v="5799" actId="1076"/>
          <ac:spMkLst>
            <pc:docMk/>
            <pc:sldMk cId="3929970991" sldId="423"/>
            <ac:spMk id="39" creationId="{FFC6AD89-1817-C7BC-8D94-E6DB23444719}"/>
          </ac:spMkLst>
        </pc:spChg>
        <pc:spChg chg="add del mod">
          <ac:chgData name="Minhyuk Sung" userId="7383d872-65b7-4091-bdc0-d548419df54b" providerId="ADAL" clId="{D9E0F7D9-1D21-D24A-B877-ADB4065F67CA}" dt="2023-10-19T08:19:42.720" v="6008" actId="478"/>
          <ac:spMkLst>
            <pc:docMk/>
            <pc:sldMk cId="3929970991" sldId="423"/>
            <ac:spMk id="40" creationId="{A141A41E-E581-CDCF-66EC-4439267F59DC}"/>
          </ac:spMkLst>
        </pc:spChg>
        <pc:spChg chg="add del mod">
          <ac:chgData name="Minhyuk Sung" userId="7383d872-65b7-4091-bdc0-d548419df54b" providerId="ADAL" clId="{D9E0F7D9-1D21-D24A-B877-ADB4065F67CA}" dt="2023-10-19T08:19:40.455" v="6007" actId="478"/>
          <ac:spMkLst>
            <pc:docMk/>
            <pc:sldMk cId="3929970991" sldId="423"/>
            <ac:spMk id="43" creationId="{77020F06-62CB-0B23-903C-40E59C080FF6}"/>
          </ac:spMkLst>
        </pc:spChg>
        <pc:spChg chg="add mod">
          <ac:chgData name="Minhyuk Sung" userId="7383d872-65b7-4091-bdc0-d548419df54b" providerId="ADAL" clId="{D9E0F7D9-1D21-D24A-B877-ADB4065F67CA}" dt="2023-10-19T08:20:08.027" v="6015" actId="1582"/>
          <ac:spMkLst>
            <pc:docMk/>
            <pc:sldMk cId="3929970991" sldId="423"/>
            <ac:spMk id="44" creationId="{108A122C-4C48-7E44-EDA6-B618B976B4EC}"/>
          </ac:spMkLst>
        </pc:spChg>
        <pc:spChg chg="add mod">
          <ac:chgData name="Minhyuk Sung" userId="7383d872-65b7-4091-bdc0-d548419df54b" providerId="ADAL" clId="{D9E0F7D9-1D21-D24A-B877-ADB4065F67CA}" dt="2023-10-19T08:20:27.599" v="6050" actId="20577"/>
          <ac:spMkLst>
            <pc:docMk/>
            <pc:sldMk cId="3929970991" sldId="423"/>
            <ac:spMk id="45" creationId="{9A6D27B0-8F26-9312-5E4C-2C00F5352738}"/>
          </ac:spMkLst>
        </pc:spChg>
        <pc:graphicFrameChg chg="add mod">
          <ac:chgData name="Minhyuk Sung" userId="7383d872-65b7-4091-bdc0-d548419df54b" providerId="ADAL" clId="{D9E0F7D9-1D21-D24A-B877-ADB4065F67CA}" dt="2023-10-19T08:12:01.629" v="5799" actId="1076"/>
          <ac:graphicFrameMkLst>
            <pc:docMk/>
            <pc:sldMk cId="3929970991" sldId="423"/>
            <ac:graphicFrameMk id="2" creationId="{091ABD8F-611D-7530-9053-B6BCA645A906}"/>
          </ac:graphicFrameMkLst>
        </pc:graphicFrameChg>
        <pc:graphicFrameChg chg="add mod modGraphic">
          <ac:chgData name="Minhyuk Sung" userId="7383d872-65b7-4091-bdc0-d548419df54b" providerId="ADAL" clId="{D9E0F7D9-1D21-D24A-B877-ADB4065F67CA}" dt="2023-10-19T08:12:01.629" v="5799" actId="1076"/>
          <ac:graphicFrameMkLst>
            <pc:docMk/>
            <pc:sldMk cId="3929970991" sldId="423"/>
            <ac:graphicFrameMk id="3" creationId="{E757D95D-8482-1AB8-4DBE-8090766C588C}"/>
          </ac:graphicFrameMkLst>
        </pc:graphicFrameChg>
        <pc:graphicFrameChg chg="add del mod">
          <ac:chgData name="Minhyuk Sung" userId="7383d872-65b7-4091-bdc0-d548419df54b" providerId="ADAL" clId="{D9E0F7D9-1D21-D24A-B877-ADB4065F67CA}" dt="2023-10-19T08:02:20.679" v="5486" actId="478"/>
          <ac:graphicFrameMkLst>
            <pc:docMk/>
            <pc:sldMk cId="3929970991" sldId="423"/>
            <ac:graphicFrameMk id="6" creationId="{51536EF3-3B9A-9040-A06C-D9AC08C75810}"/>
          </ac:graphicFrameMkLst>
        </pc:graphicFrameChg>
        <pc:graphicFrameChg chg="add mod modGraphic">
          <ac:chgData name="Minhyuk Sung" userId="7383d872-65b7-4091-bdc0-d548419df54b" providerId="ADAL" clId="{D9E0F7D9-1D21-D24A-B877-ADB4065F67CA}" dt="2023-10-19T08:12:01.629" v="5799" actId="1076"/>
          <ac:graphicFrameMkLst>
            <pc:docMk/>
            <pc:sldMk cId="3929970991" sldId="423"/>
            <ac:graphicFrameMk id="7" creationId="{3A210F1E-08AF-0094-B0C5-BB8577CF815F}"/>
          </ac:graphicFrameMkLst>
        </pc:graphicFrameChg>
        <pc:graphicFrameChg chg="del">
          <ac:chgData name="Minhyuk Sung" userId="7383d872-65b7-4091-bdc0-d548419df54b" providerId="ADAL" clId="{D9E0F7D9-1D21-D24A-B877-ADB4065F67CA}" dt="2023-10-19T07:57:38.500" v="5386" actId="478"/>
          <ac:graphicFrameMkLst>
            <pc:docMk/>
            <pc:sldMk cId="3929970991" sldId="423"/>
            <ac:graphicFrameMk id="17" creationId="{739865D3-4070-52C8-9D1E-8C860F4C8255}"/>
          </ac:graphicFrameMkLst>
        </pc:graphicFrameChg>
        <pc:graphicFrameChg chg="del">
          <ac:chgData name="Minhyuk Sung" userId="7383d872-65b7-4091-bdc0-d548419df54b" providerId="ADAL" clId="{D9E0F7D9-1D21-D24A-B877-ADB4065F67CA}" dt="2023-10-19T07:57:38.500" v="5386" actId="478"/>
          <ac:graphicFrameMkLst>
            <pc:docMk/>
            <pc:sldMk cId="3929970991" sldId="423"/>
            <ac:graphicFrameMk id="18" creationId="{7265E18B-3A45-071A-B228-DBC493D6D00D}"/>
          </ac:graphicFrameMkLst>
        </pc:graphicFrameChg>
        <pc:graphicFrameChg chg="del">
          <ac:chgData name="Minhyuk Sung" userId="7383d872-65b7-4091-bdc0-d548419df54b" providerId="ADAL" clId="{D9E0F7D9-1D21-D24A-B877-ADB4065F67CA}" dt="2023-10-19T07:57:38.500" v="5386" actId="478"/>
          <ac:graphicFrameMkLst>
            <pc:docMk/>
            <pc:sldMk cId="3929970991" sldId="423"/>
            <ac:graphicFrameMk id="19" creationId="{7300DA2F-1B3A-AF7D-D556-8BAA054DD720}"/>
          </ac:graphicFrameMkLst>
        </pc:graphicFrameChg>
        <pc:graphicFrameChg chg="del">
          <ac:chgData name="Minhyuk Sung" userId="7383d872-65b7-4091-bdc0-d548419df54b" providerId="ADAL" clId="{D9E0F7D9-1D21-D24A-B877-ADB4065F67CA}" dt="2023-10-19T07:57:38.500" v="5386" actId="478"/>
          <ac:graphicFrameMkLst>
            <pc:docMk/>
            <pc:sldMk cId="3929970991" sldId="423"/>
            <ac:graphicFrameMk id="20" creationId="{99602121-B5C4-6146-FA46-240AF6B543B1}"/>
          </ac:graphicFrameMkLst>
        </pc:graphicFrameChg>
        <pc:graphicFrameChg chg="add mod">
          <ac:chgData name="Minhyuk Sung" userId="7383d872-65b7-4091-bdc0-d548419df54b" providerId="ADAL" clId="{D9E0F7D9-1D21-D24A-B877-ADB4065F67CA}" dt="2023-10-19T08:12:01.629" v="5799" actId="1076"/>
          <ac:graphicFrameMkLst>
            <pc:docMk/>
            <pc:sldMk cId="3929970991" sldId="423"/>
            <ac:graphicFrameMk id="30" creationId="{EBAEC4DB-3385-457C-4F8C-2B812236B1AB}"/>
          </ac:graphicFrameMkLst>
        </pc:graphicFrameChg>
        <pc:graphicFrameChg chg="add mod">
          <ac:chgData name="Minhyuk Sung" userId="7383d872-65b7-4091-bdc0-d548419df54b" providerId="ADAL" clId="{D9E0F7D9-1D21-D24A-B877-ADB4065F67CA}" dt="2023-10-19T08:12:01.629" v="5799" actId="1076"/>
          <ac:graphicFrameMkLst>
            <pc:docMk/>
            <pc:sldMk cId="3929970991" sldId="423"/>
            <ac:graphicFrameMk id="31" creationId="{F5C38B05-CBB9-731E-0FA7-FA84DA5104AC}"/>
          </ac:graphicFrameMkLst>
        </pc:graphicFrameChg>
        <pc:graphicFrameChg chg="add mod">
          <ac:chgData name="Minhyuk Sung" userId="7383d872-65b7-4091-bdc0-d548419df54b" providerId="ADAL" clId="{D9E0F7D9-1D21-D24A-B877-ADB4065F67CA}" dt="2023-10-19T08:12:01.629" v="5799" actId="1076"/>
          <ac:graphicFrameMkLst>
            <pc:docMk/>
            <pc:sldMk cId="3929970991" sldId="423"/>
            <ac:graphicFrameMk id="35" creationId="{B130D14C-22B1-25B1-A961-3D5E2D065B79}"/>
          </ac:graphicFrameMkLst>
        </pc:graphicFrameChg>
        <pc:graphicFrameChg chg="add mod">
          <ac:chgData name="Minhyuk Sung" userId="7383d872-65b7-4091-bdc0-d548419df54b" providerId="ADAL" clId="{D9E0F7D9-1D21-D24A-B877-ADB4065F67CA}" dt="2023-10-19T08:12:01.629" v="5799" actId="1076"/>
          <ac:graphicFrameMkLst>
            <pc:docMk/>
            <pc:sldMk cId="3929970991" sldId="423"/>
            <ac:graphicFrameMk id="36" creationId="{40A41874-DBE0-888B-F3C3-42BC456E2A5A}"/>
          </ac:graphicFrameMkLst>
        </pc:graphicFrameChg>
        <pc:cxnChg chg="add del mod">
          <ac:chgData name="Minhyuk Sung" userId="7383d872-65b7-4091-bdc0-d548419df54b" providerId="ADAL" clId="{D9E0F7D9-1D21-D24A-B877-ADB4065F67CA}" dt="2023-10-19T08:02:20.679" v="5486" actId="478"/>
          <ac:cxnSpMkLst>
            <pc:docMk/>
            <pc:sldMk cId="3929970991" sldId="423"/>
            <ac:cxnSpMk id="13" creationId="{B0E66280-78CB-C9E3-9147-492811E2D6D7}"/>
          </ac:cxnSpMkLst>
        </pc:cxnChg>
        <pc:cxnChg chg="del">
          <ac:chgData name="Minhyuk Sung" userId="7383d872-65b7-4091-bdc0-d548419df54b" providerId="ADAL" clId="{D9E0F7D9-1D21-D24A-B877-ADB4065F67CA}" dt="2023-10-19T07:57:38.500" v="5386" actId="478"/>
          <ac:cxnSpMkLst>
            <pc:docMk/>
            <pc:sldMk cId="3929970991" sldId="423"/>
            <ac:cxnSpMk id="27" creationId="{AA955BC7-82F5-F4BC-5EB8-D28A122E0157}"/>
          </ac:cxnSpMkLst>
        </pc:cxnChg>
        <pc:cxnChg chg="add del mod">
          <ac:chgData name="Minhyuk Sung" userId="7383d872-65b7-4091-bdc0-d548419df54b" providerId="ADAL" clId="{D9E0F7D9-1D21-D24A-B877-ADB4065F67CA}" dt="2023-10-19T08:11:20.060" v="5789" actId="478"/>
          <ac:cxnSpMkLst>
            <pc:docMk/>
            <pc:sldMk cId="3929970991" sldId="423"/>
            <ac:cxnSpMk id="42" creationId="{F3397F7D-1B8C-0675-690F-A5F5B7B2FF57}"/>
          </ac:cxnSpMkLst>
        </pc:cxnChg>
      </pc:sldChg>
      <pc:sldChg chg="modSp add mod">
        <pc:chgData name="Minhyuk Sung" userId="7383d872-65b7-4091-bdc0-d548419df54b" providerId="ADAL" clId="{D9E0F7D9-1D21-D24A-B877-ADB4065F67CA}" dt="2023-10-19T12:17:58.976" v="6508" actId="20577"/>
        <pc:sldMkLst>
          <pc:docMk/>
          <pc:sldMk cId="3903197956" sldId="424"/>
        </pc:sldMkLst>
        <pc:spChg chg="mod">
          <ac:chgData name="Minhyuk Sung" userId="7383d872-65b7-4091-bdc0-d548419df54b" providerId="ADAL" clId="{D9E0F7D9-1D21-D24A-B877-ADB4065F67CA}" dt="2023-10-19T12:17:58.976" v="6508" actId="20577"/>
          <ac:spMkLst>
            <pc:docMk/>
            <pc:sldMk cId="3903197956" sldId="424"/>
            <ac:spMk id="16" creationId="{5A4F0E21-737D-7D07-D0E3-ACB84F07CA7F}"/>
          </ac:spMkLst>
        </pc:spChg>
        <pc:spChg chg="mod">
          <ac:chgData name="Minhyuk Sung" userId="7383d872-65b7-4091-bdc0-d548419df54b" providerId="ADAL" clId="{D9E0F7D9-1D21-D24A-B877-ADB4065F67CA}" dt="2023-10-19T08:12:51.001" v="5802"/>
          <ac:spMkLst>
            <pc:docMk/>
            <pc:sldMk cId="3903197956" sldId="424"/>
            <ac:spMk id="22" creationId="{9C254689-A0A8-9398-7427-71E0CDBA126D}"/>
          </ac:spMkLst>
        </pc:spChg>
        <pc:spChg chg="mod">
          <ac:chgData name="Minhyuk Sung" userId="7383d872-65b7-4091-bdc0-d548419df54b" providerId="ADAL" clId="{D9E0F7D9-1D21-D24A-B877-ADB4065F67CA}" dt="2023-10-19T08:12:56.117" v="5805"/>
          <ac:spMkLst>
            <pc:docMk/>
            <pc:sldMk cId="3903197956" sldId="424"/>
            <ac:spMk id="23" creationId="{68E68B72-B7EF-EF88-85E0-0663F5A93D29}"/>
          </ac:spMkLst>
        </pc:spChg>
        <pc:spChg chg="mod">
          <ac:chgData name="Minhyuk Sung" userId="7383d872-65b7-4091-bdc0-d548419df54b" providerId="ADAL" clId="{D9E0F7D9-1D21-D24A-B877-ADB4065F67CA}" dt="2023-10-19T08:13:02.383" v="5808"/>
          <ac:spMkLst>
            <pc:docMk/>
            <pc:sldMk cId="3903197956" sldId="424"/>
            <ac:spMk id="24" creationId="{81120D61-09C2-AF3F-D73F-0C5F271F46FF}"/>
          </ac:spMkLst>
        </pc:spChg>
        <pc:spChg chg="mod">
          <ac:chgData name="Minhyuk Sung" userId="7383d872-65b7-4091-bdc0-d548419df54b" providerId="ADAL" clId="{D9E0F7D9-1D21-D24A-B877-ADB4065F67CA}" dt="2023-10-19T08:13:15.058" v="5815"/>
          <ac:spMkLst>
            <pc:docMk/>
            <pc:sldMk cId="3903197956" sldId="424"/>
            <ac:spMk id="25" creationId="{EAE4C9AA-5569-ACA5-4427-97435000D24E}"/>
          </ac:spMkLst>
        </pc:spChg>
        <pc:graphicFrameChg chg="modGraphic">
          <ac:chgData name="Minhyuk Sung" userId="7383d872-65b7-4091-bdc0-d548419df54b" providerId="ADAL" clId="{D9E0F7D9-1D21-D24A-B877-ADB4065F67CA}" dt="2023-10-19T08:09:44.121" v="5652" actId="207"/>
          <ac:graphicFrameMkLst>
            <pc:docMk/>
            <pc:sldMk cId="3903197956" sldId="424"/>
            <ac:graphicFrameMk id="18" creationId="{7265E18B-3A45-071A-B228-DBC493D6D00D}"/>
          </ac:graphicFrameMkLst>
        </pc:graphicFrameChg>
        <pc:graphicFrameChg chg="modGraphic">
          <ac:chgData name="Minhyuk Sung" userId="7383d872-65b7-4091-bdc0-d548419df54b" providerId="ADAL" clId="{D9E0F7D9-1D21-D24A-B877-ADB4065F67CA}" dt="2023-10-19T08:09:50.534" v="5655" actId="207"/>
          <ac:graphicFrameMkLst>
            <pc:docMk/>
            <pc:sldMk cId="3903197956" sldId="424"/>
            <ac:graphicFrameMk id="19" creationId="{7300DA2F-1B3A-AF7D-D556-8BAA054DD720}"/>
          </ac:graphicFrameMkLst>
        </pc:graphicFrameChg>
        <pc:graphicFrameChg chg="modGraphic">
          <ac:chgData name="Minhyuk Sung" userId="7383d872-65b7-4091-bdc0-d548419df54b" providerId="ADAL" clId="{D9E0F7D9-1D21-D24A-B877-ADB4065F67CA}" dt="2023-10-19T08:09:53.743" v="5656" actId="207"/>
          <ac:graphicFrameMkLst>
            <pc:docMk/>
            <pc:sldMk cId="3903197956" sldId="424"/>
            <ac:graphicFrameMk id="20" creationId="{99602121-B5C4-6146-FA46-240AF6B543B1}"/>
          </ac:graphicFrameMkLst>
        </pc:graphicFrameChg>
      </pc:sldChg>
      <pc:sldChg chg="addSp delSp modSp add mod">
        <pc:chgData name="Minhyuk Sung" userId="7383d872-65b7-4091-bdc0-d548419df54b" providerId="ADAL" clId="{D9E0F7D9-1D21-D24A-B877-ADB4065F67CA}" dt="2023-10-19T12:17:56.197" v="6506" actId="122"/>
        <pc:sldMkLst>
          <pc:docMk/>
          <pc:sldMk cId="834268975" sldId="425"/>
        </pc:sldMkLst>
        <pc:spChg chg="mod">
          <ac:chgData name="Minhyuk Sung" userId="7383d872-65b7-4091-bdc0-d548419df54b" providerId="ADAL" clId="{D9E0F7D9-1D21-D24A-B877-ADB4065F67CA}" dt="2023-10-19T12:17:56.197" v="6506" actId="122"/>
          <ac:spMkLst>
            <pc:docMk/>
            <pc:sldMk cId="834268975" sldId="425"/>
            <ac:spMk id="16" creationId="{5A4F0E21-737D-7D07-D0E3-ACB84F07CA7F}"/>
          </ac:spMkLst>
        </pc:spChg>
        <pc:spChg chg="mod">
          <ac:chgData name="Minhyuk Sung" userId="7383d872-65b7-4091-bdc0-d548419df54b" providerId="ADAL" clId="{D9E0F7D9-1D21-D24A-B877-ADB4065F67CA}" dt="2023-10-19T08:13:49.051" v="5824" actId="1076"/>
          <ac:spMkLst>
            <pc:docMk/>
            <pc:sldMk cId="834268975" sldId="425"/>
            <ac:spMk id="23" creationId="{68E68B72-B7EF-EF88-85E0-0663F5A93D29}"/>
          </ac:spMkLst>
        </pc:spChg>
        <pc:spChg chg="del mod">
          <ac:chgData name="Minhyuk Sung" userId="7383d872-65b7-4091-bdc0-d548419df54b" providerId="ADAL" clId="{D9E0F7D9-1D21-D24A-B877-ADB4065F67CA}" dt="2023-10-19T08:13:54.755" v="5827"/>
          <ac:spMkLst>
            <pc:docMk/>
            <pc:sldMk cId="834268975" sldId="425"/>
            <ac:spMk id="24" creationId="{81120D61-09C2-AF3F-D73F-0C5F271F46FF}"/>
          </ac:spMkLst>
        </pc:spChg>
        <pc:spChg chg="mod">
          <ac:chgData name="Minhyuk Sung" userId="7383d872-65b7-4091-bdc0-d548419df54b" providerId="ADAL" clId="{D9E0F7D9-1D21-D24A-B877-ADB4065F67CA}" dt="2023-10-19T08:14:31.411" v="5835" actId="1076"/>
          <ac:spMkLst>
            <pc:docMk/>
            <pc:sldMk cId="834268975" sldId="425"/>
            <ac:spMk id="25" creationId="{EAE4C9AA-5569-ACA5-4427-97435000D24E}"/>
          </ac:spMkLst>
        </pc:spChg>
        <pc:spChg chg="del">
          <ac:chgData name="Minhyuk Sung" userId="7383d872-65b7-4091-bdc0-d548419df54b" providerId="ADAL" clId="{D9E0F7D9-1D21-D24A-B877-ADB4065F67CA}" dt="2023-10-19T08:13:51.880" v="5825" actId="478"/>
          <ac:spMkLst>
            <pc:docMk/>
            <pc:sldMk cId="834268975" sldId="425"/>
            <ac:spMk id="28" creationId="{8D66929D-9D14-58A2-AB35-C4B4C68A5DAE}"/>
          </ac:spMkLst>
        </pc:spChg>
        <pc:graphicFrameChg chg="add del mod modGraphic">
          <ac:chgData name="Minhyuk Sung" userId="7383d872-65b7-4091-bdc0-d548419df54b" providerId="ADAL" clId="{D9E0F7D9-1D21-D24A-B877-ADB4065F67CA}" dt="2023-10-19T08:14:01.160" v="5829" actId="6549"/>
          <ac:graphicFrameMkLst>
            <pc:docMk/>
            <pc:sldMk cId="834268975" sldId="425"/>
            <ac:graphicFrameMk id="18" creationId="{7265E18B-3A45-071A-B228-DBC493D6D00D}"/>
          </ac:graphicFrameMkLst>
        </pc:graphicFrameChg>
        <pc:graphicFrameChg chg="del">
          <ac:chgData name="Minhyuk Sung" userId="7383d872-65b7-4091-bdc0-d548419df54b" providerId="ADAL" clId="{D9E0F7D9-1D21-D24A-B877-ADB4065F67CA}" dt="2023-10-19T08:14:11.499" v="5830" actId="478"/>
          <ac:graphicFrameMkLst>
            <pc:docMk/>
            <pc:sldMk cId="834268975" sldId="425"/>
            <ac:graphicFrameMk id="19" creationId="{7300DA2F-1B3A-AF7D-D556-8BAA054DD720}"/>
          </ac:graphicFrameMkLst>
        </pc:graphicFrameChg>
        <pc:graphicFrameChg chg="mod modGraphic">
          <ac:chgData name="Minhyuk Sung" userId="7383d872-65b7-4091-bdc0-d548419df54b" providerId="ADAL" clId="{D9E0F7D9-1D21-D24A-B877-ADB4065F67CA}" dt="2023-10-19T08:14:28.227" v="5834" actId="1076"/>
          <ac:graphicFrameMkLst>
            <pc:docMk/>
            <pc:sldMk cId="834268975" sldId="425"/>
            <ac:graphicFrameMk id="20" creationId="{99602121-B5C4-6146-FA46-240AF6B543B1}"/>
          </ac:graphicFrameMkLst>
        </pc:graphicFrameChg>
        <pc:cxnChg chg="del">
          <ac:chgData name="Minhyuk Sung" userId="7383d872-65b7-4091-bdc0-d548419df54b" providerId="ADAL" clId="{D9E0F7D9-1D21-D24A-B877-ADB4065F67CA}" dt="2023-10-19T08:14:11.499" v="5830" actId="478"/>
          <ac:cxnSpMkLst>
            <pc:docMk/>
            <pc:sldMk cId="834268975" sldId="425"/>
            <ac:cxnSpMk id="27" creationId="{AA955BC7-82F5-F4BC-5EB8-D28A122E0157}"/>
          </ac:cxnSpMkLst>
        </pc:cxnChg>
      </pc:sldChg>
      <pc:sldChg chg="addSp delSp modSp new mod">
        <pc:chgData name="Minhyuk Sung" userId="7383d872-65b7-4091-bdc0-d548419df54b" providerId="ADAL" clId="{D9E0F7D9-1D21-D24A-B877-ADB4065F67CA}" dt="2023-10-19T12:18:57.308" v="6527" actId="20577"/>
        <pc:sldMkLst>
          <pc:docMk/>
          <pc:sldMk cId="1971938346" sldId="426"/>
        </pc:sldMkLst>
        <pc:spChg chg="mod">
          <ac:chgData name="Minhyuk Sung" userId="7383d872-65b7-4091-bdc0-d548419df54b" providerId="ADAL" clId="{D9E0F7D9-1D21-D24A-B877-ADB4065F67CA}" dt="2023-10-19T08:16:49.972" v="5869" actId="207"/>
          <ac:spMkLst>
            <pc:docMk/>
            <pc:sldMk cId="1971938346" sldId="426"/>
            <ac:spMk id="2" creationId="{90E83A96-C6DD-1C02-C3DD-4028370AFDE0}"/>
          </ac:spMkLst>
        </pc:spChg>
        <pc:spChg chg="mod">
          <ac:chgData name="Minhyuk Sung" userId="7383d872-65b7-4091-bdc0-d548419df54b" providerId="ADAL" clId="{D9E0F7D9-1D21-D24A-B877-ADB4065F67CA}" dt="2023-10-19T12:18:57.308" v="6527" actId="20577"/>
          <ac:spMkLst>
            <pc:docMk/>
            <pc:sldMk cId="1971938346" sldId="426"/>
            <ac:spMk id="3" creationId="{2763E74C-69D1-12B1-2E72-61E0A93C6010}"/>
          </ac:spMkLst>
        </pc:spChg>
        <pc:spChg chg="add del mod">
          <ac:chgData name="Minhyuk Sung" userId="7383d872-65b7-4091-bdc0-d548419df54b" providerId="ADAL" clId="{D9E0F7D9-1D21-D24A-B877-ADB4065F67CA}" dt="2023-10-19T12:07:13.651" v="6442" actId="478"/>
          <ac:spMkLst>
            <pc:docMk/>
            <pc:sldMk cId="1971938346" sldId="426"/>
            <ac:spMk id="5" creationId="{2F87829A-C6FF-627D-8DF8-1C0196E8C8C5}"/>
          </ac:spMkLst>
        </pc:spChg>
        <pc:spChg chg="add mod">
          <ac:chgData name="Minhyuk Sung" userId="7383d872-65b7-4091-bdc0-d548419df54b" providerId="ADAL" clId="{D9E0F7D9-1D21-D24A-B877-ADB4065F67CA}" dt="2023-10-19T12:12:28.294" v="6470"/>
          <ac:spMkLst>
            <pc:docMk/>
            <pc:sldMk cId="1971938346" sldId="426"/>
            <ac:spMk id="5" creationId="{D4486472-877C-EDD1-7394-3E5BC47C6924}"/>
          </ac:spMkLst>
        </pc:spChg>
        <pc:spChg chg="add del mod">
          <ac:chgData name="Minhyuk Sung" userId="7383d872-65b7-4091-bdc0-d548419df54b" providerId="ADAL" clId="{D9E0F7D9-1D21-D24A-B877-ADB4065F67CA}" dt="2023-10-19T12:07:13.651" v="6442" actId="478"/>
          <ac:spMkLst>
            <pc:docMk/>
            <pc:sldMk cId="1971938346" sldId="426"/>
            <ac:spMk id="6" creationId="{573C8D4B-7D01-4120-40E4-3664CA4EEBB4}"/>
          </ac:spMkLst>
        </pc:spChg>
        <pc:picChg chg="add mod">
          <ac:chgData name="Minhyuk Sung" userId="7383d872-65b7-4091-bdc0-d548419df54b" providerId="ADAL" clId="{D9E0F7D9-1D21-D24A-B877-ADB4065F67CA}" dt="2023-10-19T12:12:01.471" v="6468" actId="12788"/>
          <ac:picMkLst>
            <pc:docMk/>
            <pc:sldMk cId="1971938346" sldId="426"/>
            <ac:picMk id="7" creationId="{D3BCF97E-58B3-AF46-4A44-8FAF62222D6E}"/>
          </ac:picMkLst>
        </pc:picChg>
        <pc:picChg chg="add mod">
          <ac:chgData name="Minhyuk Sung" userId="7383d872-65b7-4091-bdc0-d548419df54b" providerId="ADAL" clId="{D9E0F7D9-1D21-D24A-B877-ADB4065F67CA}" dt="2023-10-19T12:12:01.471" v="6468" actId="12788"/>
          <ac:picMkLst>
            <pc:docMk/>
            <pc:sldMk cId="1971938346" sldId="426"/>
            <ac:picMk id="1026" creationId="{9E94139F-2CB4-DBDB-CB2A-6EA09FA2261B}"/>
          </ac:picMkLst>
        </pc:picChg>
      </pc:sldChg>
      <pc:sldChg chg="add modAnim">
        <pc:chgData name="Minhyuk Sung" userId="7383d872-65b7-4091-bdc0-d548419df54b" providerId="ADAL" clId="{D9E0F7D9-1D21-D24A-B877-ADB4065F67CA}" dt="2023-10-19T08:19:47.768" v="6009"/>
        <pc:sldMkLst>
          <pc:docMk/>
          <pc:sldMk cId="2316593140" sldId="427"/>
        </pc:sldMkLst>
      </pc:sldChg>
      <pc:sldChg chg="addSp delSp modSp new mod modAnim">
        <pc:chgData name="Minhyuk Sung" userId="7383d872-65b7-4091-bdc0-d548419df54b" providerId="ADAL" clId="{D9E0F7D9-1D21-D24A-B877-ADB4065F67CA}" dt="2023-10-19T12:22:13.596" v="6548"/>
        <pc:sldMkLst>
          <pc:docMk/>
          <pc:sldMk cId="885923948" sldId="428"/>
        </pc:sldMkLst>
        <pc:spChg chg="mod">
          <ac:chgData name="Minhyuk Sung" userId="7383d872-65b7-4091-bdc0-d548419df54b" providerId="ADAL" clId="{D9E0F7D9-1D21-D24A-B877-ADB4065F67CA}" dt="2023-10-19T08:23:05.126" v="6113" actId="20577"/>
          <ac:spMkLst>
            <pc:docMk/>
            <pc:sldMk cId="885923948" sldId="428"/>
            <ac:spMk id="2" creationId="{930B5DE9-6560-5158-D1E3-CE15065707D2}"/>
          </ac:spMkLst>
        </pc:spChg>
        <pc:spChg chg="mod">
          <ac:chgData name="Minhyuk Sung" userId="7383d872-65b7-4091-bdc0-d548419df54b" providerId="ADAL" clId="{D9E0F7D9-1D21-D24A-B877-ADB4065F67CA}" dt="2023-10-19T12:22:13.596" v="6548"/>
          <ac:spMkLst>
            <pc:docMk/>
            <pc:sldMk cId="885923948" sldId="428"/>
            <ac:spMk id="3" creationId="{9DEBE608-4AFD-9575-C4FD-F1B81E95E012}"/>
          </ac:spMkLst>
        </pc:spChg>
        <pc:spChg chg="add mod topLvl">
          <ac:chgData name="Minhyuk Sung" userId="7383d872-65b7-4091-bdc0-d548419df54b" providerId="ADAL" clId="{D9E0F7D9-1D21-D24A-B877-ADB4065F67CA}" dt="2023-10-19T12:12:55.477" v="6483" actId="1076"/>
          <ac:spMkLst>
            <pc:docMk/>
            <pc:sldMk cId="885923948" sldId="428"/>
            <ac:spMk id="7" creationId="{AA05F50A-D043-8310-5A09-6A0EC959E03C}"/>
          </ac:spMkLst>
        </pc:spChg>
        <pc:grpChg chg="add del mod">
          <ac:chgData name="Minhyuk Sung" userId="7383d872-65b7-4091-bdc0-d548419df54b" providerId="ADAL" clId="{D9E0F7D9-1D21-D24A-B877-ADB4065F67CA}" dt="2023-10-19T08:29:38.484" v="6331" actId="165"/>
          <ac:grpSpMkLst>
            <pc:docMk/>
            <pc:sldMk cId="885923948" sldId="428"/>
            <ac:grpSpMk id="8" creationId="{DC452313-5C28-CCFA-4121-A0C9792DD1DC}"/>
          </ac:grpSpMkLst>
        </pc:grpChg>
        <pc:picChg chg="add mod topLvl modCrop">
          <ac:chgData name="Minhyuk Sung" userId="7383d872-65b7-4091-bdc0-d548419df54b" providerId="ADAL" clId="{D9E0F7D9-1D21-D24A-B877-ADB4065F67CA}" dt="2023-10-19T08:29:40.476" v="6332" actId="1076"/>
          <ac:picMkLst>
            <pc:docMk/>
            <pc:sldMk cId="885923948" sldId="428"/>
            <ac:picMk id="6" creationId="{0F858089-DC66-EAE2-EFF2-297FF5000D5B}"/>
          </ac:picMkLst>
        </pc:picChg>
      </pc:sldChg>
      <pc:sldChg chg="addSp delSp modSp add mod delAnim">
        <pc:chgData name="Minhyuk Sung" userId="7383d872-65b7-4091-bdc0-d548419df54b" providerId="ADAL" clId="{D9E0F7D9-1D21-D24A-B877-ADB4065F67CA}" dt="2023-10-19T12:28:23.479" v="6737" actId="6549"/>
        <pc:sldMkLst>
          <pc:docMk/>
          <pc:sldMk cId="776624044" sldId="429"/>
        </pc:sldMkLst>
        <pc:spChg chg="mod">
          <ac:chgData name="Minhyuk Sung" userId="7383d872-65b7-4091-bdc0-d548419df54b" providerId="ADAL" clId="{D9E0F7D9-1D21-D24A-B877-ADB4065F67CA}" dt="2023-10-19T12:28:23.479" v="6737" actId="6549"/>
          <ac:spMkLst>
            <pc:docMk/>
            <pc:sldMk cId="776624044" sldId="429"/>
            <ac:spMk id="3" creationId="{9DEBE608-4AFD-9575-C4FD-F1B81E95E012}"/>
          </ac:spMkLst>
        </pc:spChg>
        <pc:spChg chg="del">
          <ac:chgData name="Minhyuk Sung" userId="7383d872-65b7-4091-bdc0-d548419df54b" providerId="ADAL" clId="{D9E0F7D9-1D21-D24A-B877-ADB4065F67CA}" dt="2023-10-19T08:36:21.257" v="6393" actId="478"/>
          <ac:spMkLst>
            <pc:docMk/>
            <pc:sldMk cId="776624044" sldId="429"/>
            <ac:spMk id="7" creationId="{AA05F50A-D043-8310-5A09-6A0EC959E03C}"/>
          </ac:spMkLst>
        </pc:spChg>
        <pc:picChg chg="add mod modCrop">
          <ac:chgData name="Minhyuk Sung" userId="7383d872-65b7-4091-bdc0-d548419df54b" providerId="ADAL" clId="{D9E0F7D9-1D21-D24A-B877-ADB4065F67CA}" dt="2023-10-19T08:36:45.795" v="6399" actId="554"/>
          <ac:picMkLst>
            <pc:docMk/>
            <pc:sldMk cId="776624044" sldId="429"/>
            <ac:picMk id="5" creationId="{54E4CAE2-B3AA-CB71-9783-2D58E01DB652}"/>
          </ac:picMkLst>
        </pc:picChg>
        <pc:picChg chg="mod modCrop">
          <ac:chgData name="Minhyuk Sung" userId="7383d872-65b7-4091-bdc0-d548419df54b" providerId="ADAL" clId="{D9E0F7D9-1D21-D24A-B877-ADB4065F67CA}" dt="2023-10-19T08:36:54.186" v="6401" actId="732"/>
          <ac:picMkLst>
            <pc:docMk/>
            <pc:sldMk cId="776624044" sldId="429"/>
            <ac:picMk id="6" creationId="{0F858089-DC66-EAE2-EFF2-297FF5000D5B}"/>
          </ac:picMkLst>
        </pc:picChg>
      </pc:sldChg>
      <pc:sldChg chg="addSp delSp modSp new del mod modClrScheme chgLayout">
        <pc:chgData name="Minhyuk Sung" userId="7383d872-65b7-4091-bdc0-d548419df54b" providerId="ADAL" clId="{D9E0F7D9-1D21-D24A-B877-ADB4065F67CA}" dt="2023-10-19T08:38:24.120" v="6407" actId="2696"/>
        <pc:sldMkLst>
          <pc:docMk/>
          <pc:sldMk cId="101412468" sldId="430"/>
        </pc:sldMkLst>
        <pc:spChg chg="del mod ord">
          <ac:chgData name="Minhyuk Sung" userId="7383d872-65b7-4091-bdc0-d548419df54b" providerId="ADAL" clId="{D9E0F7D9-1D21-D24A-B877-ADB4065F67CA}" dt="2023-10-19T08:38:19.424" v="6404" actId="700"/>
          <ac:spMkLst>
            <pc:docMk/>
            <pc:sldMk cId="101412468" sldId="430"/>
            <ac:spMk id="2" creationId="{BDE937B5-5740-CF53-235C-219238566FE4}"/>
          </ac:spMkLst>
        </pc:spChg>
        <pc:spChg chg="del mod ord">
          <ac:chgData name="Minhyuk Sung" userId="7383d872-65b7-4091-bdc0-d548419df54b" providerId="ADAL" clId="{D9E0F7D9-1D21-D24A-B877-ADB4065F67CA}" dt="2023-10-19T08:38:19.424" v="6404" actId="700"/>
          <ac:spMkLst>
            <pc:docMk/>
            <pc:sldMk cId="101412468" sldId="430"/>
            <ac:spMk id="3" creationId="{BAF794AF-7575-83F0-37CC-ED851C0C4645}"/>
          </ac:spMkLst>
        </pc:spChg>
        <pc:spChg chg="mod ord">
          <ac:chgData name="Minhyuk Sung" userId="7383d872-65b7-4091-bdc0-d548419df54b" providerId="ADAL" clId="{D9E0F7D9-1D21-D24A-B877-ADB4065F67CA}" dt="2023-10-19T08:38:19.424" v="6404" actId="700"/>
          <ac:spMkLst>
            <pc:docMk/>
            <pc:sldMk cId="101412468" sldId="430"/>
            <ac:spMk id="4" creationId="{07E8E58D-D2DD-3808-4A42-46E662D4E286}"/>
          </ac:spMkLst>
        </pc:spChg>
        <pc:spChg chg="add mod ord">
          <ac:chgData name="Minhyuk Sung" userId="7383d872-65b7-4091-bdc0-d548419df54b" providerId="ADAL" clId="{D9E0F7D9-1D21-D24A-B877-ADB4065F67CA}" dt="2023-10-19T08:38:21.825" v="6406" actId="20577"/>
          <ac:spMkLst>
            <pc:docMk/>
            <pc:sldMk cId="101412468" sldId="430"/>
            <ac:spMk id="5" creationId="{92D5E555-68F5-5984-B30B-923B48CA09A5}"/>
          </ac:spMkLst>
        </pc:spChg>
        <pc:spChg chg="add mod ord">
          <ac:chgData name="Minhyuk Sung" userId="7383d872-65b7-4091-bdc0-d548419df54b" providerId="ADAL" clId="{D9E0F7D9-1D21-D24A-B877-ADB4065F67CA}" dt="2023-10-19T08:38:19.424" v="6404" actId="700"/>
          <ac:spMkLst>
            <pc:docMk/>
            <pc:sldMk cId="101412468" sldId="430"/>
            <ac:spMk id="6" creationId="{D91F87B4-7F84-AEFD-181B-AED09E7271DD}"/>
          </ac:spMkLst>
        </pc:spChg>
      </pc:sldChg>
      <pc:sldChg chg="modSp new mod">
        <pc:chgData name="Minhyuk Sung" userId="7383d872-65b7-4091-bdc0-d548419df54b" providerId="ADAL" clId="{D9E0F7D9-1D21-D24A-B877-ADB4065F67CA}" dt="2023-10-19T12:24:41.754" v="6717" actId="20577"/>
        <pc:sldMkLst>
          <pc:docMk/>
          <pc:sldMk cId="996146040" sldId="430"/>
        </pc:sldMkLst>
        <pc:spChg chg="mod">
          <ac:chgData name="Minhyuk Sung" userId="7383d872-65b7-4091-bdc0-d548419df54b" providerId="ADAL" clId="{D9E0F7D9-1D21-D24A-B877-ADB4065F67CA}" dt="2023-10-19T12:20:54.767" v="6535"/>
          <ac:spMkLst>
            <pc:docMk/>
            <pc:sldMk cId="996146040" sldId="430"/>
            <ac:spMk id="2" creationId="{70775769-A36E-BF59-A856-DF4AA1A80FB6}"/>
          </ac:spMkLst>
        </pc:spChg>
        <pc:spChg chg="mod">
          <ac:chgData name="Minhyuk Sung" userId="7383d872-65b7-4091-bdc0-d548419df54b" providerId="ADAL" clId="{D9E0F7D9-1D21-D24A-B877-ADB4065F67CA}" dt="2023-10-19T12:24:41.754" v="6717" actId="20577"/>
          <ac:spMkLst>
            <pc:docMk/>
            <pc:sldMk cId="996146040" sldId="430"/>
            <ac:spMk id="3" creationId="{E44DFA12-4858-E1E1-195E-196A21FE2FA3}"/>
          </ac:spMkLst>
        </pc:spChg>
      </pc:sldChg>
      <pc:sldChg chg="modSp new mod">
        <pc:chgData name="Minhyuk Sung" userId="7383d872-65b7-4091-bdc0-d548419df54b" providerId="ADAL" clId="{D9E0F7D9-1D21-D24A-B877-ADB4065F67CA}" dt="2023-10-19T12:32:50.944" v="6809" actId="20577"/>
        <pc:sldMkLst>
          <pc:docMk/>
          <pc:sldMk cId="244973895" sldId="431"/>
        </pc:sldMkLst>
        <pc:spChg chg="mod">
          <ac:chgData name="Minhyuk Sung" userId="7383d872-65b7-4091-bdc0-d548419df54b" providerId="ADAL" clId="{D9E0F7D9-1D21-D24A-B877-ADB4065F67CA}" dt="2023-10-19T12:26:22.273" v="6719"/>
          <ac:spMkLst>
            <pc:docMk/>
            <pc:sldMk cId="244973895" sldId="431"/>
            <ac:spMk id="2" creationId="{09EEAF02-74A5-DA0D-E42F-BD727D534B62}"/>
          </ac:spMkLst>
        </pc:spChg>
        <pc:spChg chg="mod">
          <ac:chgData name="Minhyuk Sung" userId="7383d872-65b7-4091-bdc0-d548419df54b" providerId="ADAL" clId="{D9E0F7D9-1D21-D24A-B877-ADB4065F67CA}" dt="2023-10-19T12:32:50.944" v="6809" actId="20577"/>
          <ac:spMkLst>
            <pc:docMk/>
            <pc:sldMk cId="244973895" sldId="431"/>
            <ac:spMk id="3" creationId="{22968B7B-F36F-994B-47A4-AAFC28D0F92F}"/>
          </ac:spMkLst>
        </pc:spChg>
      </pc:sldChg>
      <pc:sldChg chg="addSp modSp new mod">
        <pc:chgData name="Minhyuk Sung" userId="7383d872-65b7-4091-bdc0-d548419df54b" providerId="ADAL" clId="{D9E0F7D9-1D21-D24A-B877-ADB4065F67CA}" dt="2023-10-19T12:36:39.478" v="6976" actId="1582"/>
        <pc:sldMkLst>
          <pc:docMk/>
          <pc:sldMk cId="2275064475" sldId="432"/>
        </pc:sldMkLst>
        <pc:spChg chg="mod">
          <ac:chgData name="Minhyuk Sung" userId="7383d872-65b7-4091-bdc0-d548419df54b" providerId="ADAL" clId="{D9E0F7D9-1D21-D24A-B877-ADB4065F67CA}" dt="2023-10-19T12:33:23.762" v="6811"/>
          <ac:spMkLst>
            <pc:docMk/>
            <pc:sldMk cId="2275064475" sldId="432"/>
            <ac:spMk id="2" creationId="{F3F738C5-E1D2-9717-0DFF-8379B6C1F32E}"/>
          </ac:spMkLst>
        </pc:spChg>
        <pc:spChg chg="mod">
          <ac:chgData name="Minhyuk Sung" userId="7383d872-65b7-4091-bdc0-d548419df54b" providerId="ADAL" clId="{D9E0F7D9-1D21-D24A-B877-ADB4065F67CA}" dt="2023-10-19T12:36:20.168" v="6971" actId="207"/>
          <ac:spMkLst>
            <pc:docMk/>
            <pc:sldMk cId="2275064475" sldId="432"/>
            <ac:spMk id="3" creationId="{5050564B-B6FB-B7BE-B398-5907F692A0AB}"/>
          </ac:spMkLst>
        </pc:spChg>
        <pc:spChg chg="add mod">
          <ac:chgData name="Minhyuk Sung" userId="7383d872-65b7-4091-bdc0-d548419df54b" providerId="ADAL" clId="{D9E0F7D9-1D21-D24A-B877-ADB4065F67CA}" dt="2023-10-19T12:36:39.478" v="6976" actId="1582"/>
          <ac:spMkLst>
            <pc:docMk/>
            <pc:sldMk cId="2275064475" sldId="432"/>
            <ac:spMk id="7" creationId="{56F397EA-4DD2-6615-83DC-E57568546D21}"/>
          </ac:spMkLst>
        </pc:spChg>
        <pc:picChg chg="add mod">
          <ac:chgData name="Minhyuk Sung" userId="7383d872-65b7-4091-bdc0-d548419df54b" providerId="ADAL" clId="{D9E0F7D9-1D21-D24A-B877-ADB4065F67CA}" dt="2023-10-19T12:36:11.141" v="6968" actId="1076"/>
          <ac:picMkLst>
            <pc:docMk/>
            <pc:sldMk cId="2275064475" sldId="432"/>
            <ac:picMk id="6" creationId="{577B454A-E6D8-DDD0-B46A-3361A45C6B17}"/>
          </ac:picMkLst>
        </pc:picChg>
      </pc:sldChg>
      <pc:sldChg chg="addSp modSp add mod">
        <pc:chgData name="Minhyuk Sung" userId="7383d872-65b7-4091-bdc0-d548419df54b" providerId="ADAL" clId="{D9E0F7D9-1D21-D24A-B877-ADB4065F67CA}" dt="2023-10-19T12:37:02.083" v="6982" actId="207"/>
        <pc:sldMkLst>
          <pc:docMk/>
          <pc:sldMk cId="476483739" sldId="433"/>
        </pc:sldMkLst>
        <pc:spChg chg="mod">
          <ac:chgData name="Minhyuk Sung" userId="7383d872-65b7-4091-bdc0-d548419df54b" providerId="ADAL" clId="{D9E0F7D9-1D21-D24A-B877-ADB4065F67CA}" dt="2023-10-19T12:37:02.083" v="6982" actId="207"/>
          <ac:spMkLst>
            <pc:docMk/>
            <pc:sldMk cId="476483739" sldId="433"/>
            <ac:spMk id="3" creationId="{5050564B-B6FB-B7BE-B398-5907F692A0AB}"/>
          </ac:spMkLst>
        </pc:spChg>
        <pc:spChg chg="add mod">
          <ac:chgData name="Minhyuk Sung" userId="7383d872-65b7-4091-bdc0-d548419df54b" providerId="ADAL" clId="{D9E0F7D9-1D21-D24A-B877-ADB4065F67CA}" dt="2023-10-19T12:36:57.430" v="6981" actId="208"/>
          <ac:spMkLst>
            <pc:docMk/>
            <pc:sldMk cId="476483739" sldId="433"/>
            <ac:spMk id="5" creationId="{8DF4ED2C-3F68-ABFF-D638-F0F0004E169B}"/>
          </ac:spMkLst>
        </pc:spChg>
      </pc:sldChg>
      <pc:sldChg chg="addSp delSp modSp new mod modAnim">
        <pc:chgData name="Minhyuk Sung" userId="7383d872-65b7-4091-bdc0-d548419df54b" providerId="ADAL" clId="{D9E0F7D9-1D21-D24A-B877-ADB4065F67CA}" dt="2023-10-19T12:41:06.855" v="7098"/>
        <pc:sldMkLst>
          <pc:docMk/>
          <pc:sldMk cId="2375813630" sldId="434"/>
        </pc:sldMkLst>
        <pc:spChg chg="mod">
          <ac:chgData name="Minhyuk Sung" userId="7383d872-65b7-4091-bdc0-d548419df54b" providerId="ADAL" clId="{D9E0F7D9-1D21-D24A-B877-ADB4065F67CA}" dt="2023-10-19T12:38:49.196" v="7025" actId="20577"/>
          <ac:spMkLst>
            <pc:docMk/>
            <pc:sldMk cId="2375813630" sldId="434"/>
            <ac:spMk id="2" creationId="{878F7CF8-3B2B-0996-E266-53CA1F6227C4}"/>
          </ac:spMkLst>
        </pc:spChg>
        <pc:spChg chg="del">
          <ac:chgData name="Minhyuk Sung" userId="7383d872-65b7-4091-bdc0-d548419df54b" providerId="ADAL" clId="{D9E0F7D9-1D21-D24A-B877-ADB4065F67CA}" dt="2023-10-19T12:39:07.448" v="7026"/>
          <ac:spMkLst>
            <pc:docMk/>
            <pc:sldMk cId="2375813630" sldId="434"/>
            <ac:spMk id="3" creationId="{65AC2469-339E-ED27-3B32-A307E3CE8B76}"/>
          </ac:spMkLst>
        </pc:spChg>
        <pc:spChg chg="add mod">
          <ac:chgData name="Minhyuk Sung" userId="7383d872-65b7-4091-bdc0-d548419df54b" providerId="ADAL" clId="{D9E0F7D9-1D21-D24A-B877-ADB4065F67CA}" dt="2023-10-19T12:39:28.868" v="7031" actId="1076"/>
          <ac:spMkLst>
            <pc:docMk/>
            <pc:sldMk cId="2375813630" sldId="434"/>
            <ac:spMk id="7" creationId="{B78E1AE2-EA8A-64DB-23D1-797D5E62144F}"/>
          </ac:spMkLst>
        </pc:spChg>
        <pc:spChg chg="add mod">
          <ac:chgData name="Minhyuk Sung" userId="7383d872-65b7-4091-bdc0-d548419df54b" providerId="ADAL" clId="{D9E0F7D9-1D21-D24A-B877-ADB4065F67CA}" dt="2023-10-19T12:39:43.715" v="7032" actId="571"/>
          <ac:spMkLst>
            <pc:docMk/>
            <pc:sldMk cId="2375813630" sldId="434"/>
            <ac:spMk id="8" creationId="{020EBB5B-D60D-E511-6392-7F061D12E90F}"/>
          </ac:spMkLst>
        </pc:spChg>
        <pc:spChg chg="add mod">
          <ac:chgData name="Minhyuk Sung" userId="7383d872-65b7-4091-bdc0-d548419df54b" providerId="ADAL" clId="{D9E0F7D9-1D21-D24A-B877-ADB4065F67CA}" dt="2023-10-19T12:40:16.053" v="7058" actId="1037"/>
          <ac:spMkLst>
            <pc:docMk/>
            <pc:sldMk cId="2375813630" sldId="434"/>
            <ac:spMk id="9" creationId="{60C0412D-64F8-A9F5-50C5-9CF317D01596}"/>
          </ac:spMkLst>
        </pc:spChg>
        <pc:spChg chg="add mod">
          <ac:chgData name="Minhyuk Sung" userId="7383d872-65b7-4091-bdc0-d548419df54b" providerId="ADAL" clId="{D9E0F7D9-1D21-D24A-B877-ADB4065F67CA}" dt="2023-10-19T12:40:36.787" v="7077" actId="948"/>
          <ac:spMkLst>
            <pc:docMk/>
            <pc:sldMk cId="2375813630" sldId="434"/>
            <ac:spMk id="10" creationId="{938D5CB8-C86A-2AD4-A9A2-F5BD754FB430}"/>
          </ac:spMkLst>
        </pc:spChg>
        <pc:spChg chg="add mod">
          <ac:chgData name="Minhyuk Sung" userId="7383d872-65b7-4091-bdc0-d548419df54b" providerId="ADAL" clId="{D9E0F7D9-1D21-D24A-B877-ADB4065F67CA}" dt="2023-10-19T12:40:55.775" v="7095" actId="948"/>
          <ac:spMkLst>
            <pc:docMk/>
            <pc:sldMk cId="2375813630" sldId="434"/>
            <ac:spMk id="11" creationId="{45497F04-E899-8F4B-A093-37C9A0F1E219}"/>
          </ac:spMkLst>
        </pc:spChg>
        <pc:picChg chg="add mod">
          <ac:chgData name="Minhyuk Sung" userId="7383d872-65b7-4091-bdc0-d548419df54b" providerId="ADAL" clId="{D9E0F7D9-1D21-D24A-B877-ADB4065F67CA}" dt="2023-10-19T12:39:07.448" v="7026"/>
          <ac:picMkLst>
            <pc:docMk/>
            <pc:sldMk cId="2375813630" sldId="434"/>
            <ac:picMk id="6" creationId="{D6CAF1D0-5111-AA6E-590D-158A764DE9C3}"/>
          </ac:picMkLst>
        </pc:picChg>
      </pc:sldChg>
      <pc:sldChg chg="modSp new mod">
        <pc:chgData name="Minhyuk Sung" userId="7383d872-65b7-4091-bdc0-d548419df54b" providerId="ADAL" clId="{D9E0F7D9-1D21-D24A-B877-ADB4065F67CA}" dt="2023-10-19T12:41:39.429" v="7106" actId="20577"/>
        <pc:sldMkLst>
          <pc:docMk/>
          <pc:sldMk cId="2314566278" sldId="435"/>
        </pc:sldMkLst>
        <pc:spChg chg="mod">
          <ac:chgData name="Minhyuk Sung" userId="7383d872-65b7-4091-bdc0-d548419df54b" providerId="ADAL" clId="{D9E0F7D9-1D21-D24A-B877-ADB4065F67CA}" dt="2023-10-19T12:41:39.429" v="7106" actId="20577"/>
          <ac:spMkLst>
            <pc:docMk/>
            <pc:sldMk cId="2314566278" sldId="435"/>
            <ac:spMk id="2" creationId="{20971CC1-1077-7564-A571-78CF65257AB6}"/>
          </ac:spMkLst>
        </pc:spChg>
      </pc:sldChg>
      <pc:sldChg chg="addSp delSp modSp new del mod modClrScheme chgLayout">
        <pc:chgData name="Minhyuk Sung" userId="7383d872-65b7-4091-bdc0-d548419df54b" providerId="ADAL" clId="{D9E0F7D9-1D21-D24A-B877-ADB4065F67CA}" dt="2023-10-19T12:45:45.995" v="7189" actId="2696"/>
        <pc:sldMkLst>
          <pc:docMk/>
          <pc:sldMk cId="2015044441" sldId="436"/>
        </pc:sldMkLst>
        <pc:spChg chg="del mod ord">
          <ac:chgData name="Minhyuk Sung" userId="7383d872-65b7-4091-bdc0-d548419df54b" providerId="ADAL" clId="{D9E0F7D9-1D21-D24A-B877-ADB4065F67CA}" dt="2023-10-19T12:44:46.938" v="7108" actId="700"/>
          <ac:spMkLst>
            <pc:docMk/>
            <pc:sldMk cId="2015044441" sldId="436"/>
            <ac:spMk id="2" creationId="{EED2476E-5A4D-82D4-C905-86C4D43B0838}"/>
          </ac:spMkLst>
        </pc:spChg>
        <pc:spChg chg="del mod ord">
          <ac:chgData name="Minhyuk Sung" userId="7383d872-65b7-4091-bdc0-d548419df54b" providerId="ADAL" clId="{D9E0F7D9-1D21-D24A-B877-ADB4065F67CA}" dt="2023-10-19T12:44:46.938" v="7108" actId="700"/>
          <ac:spMkLst>
            <pc:docMk/>
            <pc:sldMk cId="2015044441" sldId="436"/>
            <ac:spMk id="3" creationId="{2D7C67EB-3808-9F6C-1A39-F9AD2BEC3EBD}"/>
          </ac:spMkLst>
        </pc:spChg>
        <pc:spChg chg="mod ord">
          <ac:chgData name="Minhyuk Sung" userId="7383d872-65b7-4091-bdc0-d548419df54b" providerId="ADAL" clId="{D9E0F7D9-1D21-D24A-B877-ADB4065F67CA}" dt="2023-10-19T12:44:46.938" v="7108" actId="700"/>
          <ac:spMkLst>
            <pc:docMk/>
            <pc:sldMk cId="2015044441" sldId="436"/>
            <ac:spMk id="4" creationId="{7787B50C-04F9-054D-CDA6-59098BA3C11A}"/>
          </ac:spMkLst>
        </pc:spChg>
        <pc:spChg chg="add mod ord">
          <ac:chgData name="Minhyuk Sung" userId="7383d872-65b7-4091-bdc0-d548419df54b" providerId="ADAL" clId="{D9E0F7D9-1D21-D24A-B877-ADB4065F67CA}" dt="2023-10-19T12:45:21.097" v="7186" actId="404"/>
          <ac:spMkLst>
            <pc:docMk/>
            <pc:sldMk cId="2015044441" sldId="436"/>
            <ac:spMk id="5" creationId="{824480BC-99A8-B1D0-4CFE-EA280FC310FD}"/>
          </ac:spMkLst>
        </pc:spChg>
        <pc:spChg chg="add mod ord">
          <ac:chgData name="Minhyuk Sung" userId="7383d872-65b7-4091-bdc0-d548419df54b" providerId="ADAL" clId="{D9E0F7D9-1D21-D24A-B877-ADB4065F67CA}" dt="2023-10-19T12:44:46.938" v="7108" actId="700"/>
          <ac:spMkLst>
            <pc:docMk/>
            <pc:sldMk cId="2015044441" sldId="436"/>
            <ac:spMk id="6" creationId="{222C4A42-FC01-A386-62C6-CF890453F999}"/>
          </ac:spMkLst>
        </pc:spChg>
      </pc:sldChg>
      <pc:sldChg chg="modSp add mod">
        <pc:chgData name="Minhyuk Sung" userId="7383d872-65b7-4091-bdc0-d548419df54b" providerId="ADAL" clId="{D9E0F7D9-1D21-D24A-B877-ADB4065F67CA}" dt="2023-10-19T12:45:50.835" v="7192" actId="20577"/>
        <pc:sldMkLst>
          <pc:docMk/>
          <pc:sldMk cId="2089512288" sldId="437"/>
        </pc:sldMkLst>
        <pc:spChg chg="mod">
          <ac:chgData name="Minhyuk Sung" userId="7383d872-65b7-4091-bdc0-d548419df54b" providerId="ADAL" clId="{D9E0F7D9-1D21-D24A-B877-ADB4065F67CA}" dt="2023-10-19T12:45:50.835" v="7192" actId="20577"/>
          <ac:spMkLst>
            <pc:docMk/>
            <pc:sldMk cId="2089512288" sldId="437"/>
            <ac:spMk id="5" creationId="{28397E4B-CEE4-FAAF-E4D2-65821F3CDE97}"/>
          </ac:spMkLst>
        </pc:spChg>
      </pc:sldChg>
      <pc:sldChg chg="addSp delSp modSp new mod modClrScheme chgLayout">
        <pc:chgData name="Minhyuk Sung" userId="7383d872-65b7-4091-bdc0-d548419df54b" providerId="ADAL" clId="{D9E0F7D9-1D21-D24A-B877-ADB4065F67CA}" dt="2023-10-19T12:49:07.455" v="7233" actId="404"/>
        <pc:sldMkLst>
          <pc:docMk/>
          <pc:sldMk cId="1605182856" sldId="438"/>
        </pc:sldMkLst>
        <pc:spChg chg="del mod ord">
          <ac:chgData name="Minhyuk Sung" userId="7383d872-65b7-4091-bdc0-d548419df54b" providerId="ADAL" clId="{D9E0F7D9-1D21-D24A-B877-ADB4065F67CA}" dt="2023-10-19T12:45:56.402" v="7194" actId="700"/>
          <ac:spMkLst>
            <pc:docMk/>
            <pc:sldMk cId="1605182856" sldId="438"/>
            <ac:spMk id="2" creationId="{4241500E-8FF9-31F4-9FC8-AAACF3A7890F}"/>
          </ac:spMkLst>
        </pc:spChg>
        <pc:spChg chg="del mod ord">
          <ac:chgData name="Minhyuk Sung" userId="7383d872-65b7-4091-bdc0-d548419df54b" providerId="ADAL" clId="{D9E0F7D9-1D21-D24A-B877-ADB4065F67CA}" dt="2023-10-19T12:45:56.402" v="7194" actId="700"/>
          <ac:spMkLst>
            <pc:docMk/>
            <pc:sldMk cId="1605182856" sldId="438"/>
            <ac:spMk id="3" creationId="{C8BB3944-3FD7-B0DD-3355-9D37DCC02DC7}"/>
          </ac:spMkLst>
        </pc:spChg>
        <pc:spChg chg="mod ord">
          <ac:chgData name="Minhyuk Sung" userId="7383d872-65b7-4091-bdc0-d548419df54b" providerId="ADAL" clId="{D9E0F7D9-1D21-D24A-B877-ADB4065F67CA}" dt="2023-10-19T12:45:56.402" v="7194" actId="700"/>
          <ac:spMkLst>
            <pc:docMk/>
            <pc:sldMk cId="1605182856" sldId="438"/>
            <ac:spMk id="4" creationId="{9B10A8BF-5919-B03D-326A-5AA2B96BC2E6}"/>
          </ac:spMkLst>
        </pc:spChg>
        <pc:spChg chg="add mod ord">
          <ac:chgData name="Minhyuk Sung" userId="7383d872-65b7-4091-bdc0-d548419df54b" providerId="ADAL" clId="{D9E0F7D9-1D21-D24A-B877-ADB4065F67CA}" dt="2023-10-19T12:45:59.164" v="7204" actId="20577"/>
          <ac:spMkLst>
            <pc:docMk/>
            <pc:sldMk cId="1605182856" sldId="438"/>
            <ac:spMk id="5" creationId="{F89999C7-AE82-8B86-50BF-121A732A346D}"/>
          </ac:spMkLst>
        </pc:spChg>
        <pc:spChg chg="add mod ord">
          <ac:chgData name="Minhyuk Sung" userId="7383d872-65b7-4091-bdc0-d548419df54b" providerId="ADAL" clId="{D9E0F7D9-1D21-D24A-B877-ADB4065F67CA}" dt="2023-10-19T12:49:07.455" v="7233" actId="404"/>
          <ac:spMkLst>
            <pc:docMk/>
            <pc:sldMk cId="1605182856" sldId="438"/>
            <ac:spMk id="6" creationId="{E5DBCE98-F1BF-4900-C67E-8EADC4A3C802}"/>
          </ac:spMkLst>
        </pc:spChg>
      </pc:sldChg>
      <pc:sldChg chg="modSp add mod">
        <pc:chgData name="Minhyuk Sung" userId="7383d872-65b7-4091-bdc0-d548419df54b" providerId="ADAL" clId="{D9E0F7D9-1D21-D24A-B877-ADB4065F67CA}" dt="2023-10-19T12:46:07.133" v="7231" actId="20577"/>
        <pc:sldMkLst>
          <pc:docMk/>
          <pc:sldMk cId="387344377" sldId="439"/>
        </pc:sldMkLst>
        <pc:spChg chg="mod">
          <ac:chgData name="Minhyuk Sung" userId="7383d872-65b7-4091-bdc0-d548419df54b" providerId="ADAL" clId="{D9E0F7D9-1D21-D24A-B877-ADB4065F67CA}" dt="2023-10-19T12:46:07.133" v="7231" actId="20577"/>
          <ac:spMkLst>
            <pc:docMk/>
            <pc:sldMk cId="387344377" sldId="439"/>
            <ac:spMk id="5" creationId="{F89999C7-AE82-8B86-50BF-121A732A346D}"/>
          </ac:spMkLst>
        </pc:spChg>
      </pc:sldChg>
      <pc:sldChg chg="add">
        <pc:chgData name="Minhyuk Sung" userId="7383d872-65b7-4091-bdc0-d548419df54b" providerId="ADAL" clId="{D9E0F7D9-1D21-D24A-B877-ADB4065F67CA}" dt="2023-10-19T12:55:29.741" v="7234"/>
        <pc:sldMkLst>
          <pc:docMk/>
          <pc:sldMk cId="4177370720" sldId="440"/>
        </pc:sldMkLst>
      </pc:sldChg>
      <pc:sldChg chg="del">
        <pc:chgData name="Minhyuk Sung" userId="7383d872-65b7-4091-bdc0-d548419df54b" providerId="ADAL" clId="{D9E0F7D9-1D21-D24A-B877-ADB4065F67CA}" dt="2023-10-18T05:12:16.069" v="25" actId="2696"/>
        <pc:sldMkLst>
          <pc:docMk/>
          <pc:sldMk cId="1933311033" sldId="1128"/>
        </pc:sldMkLst>
      </pc:sldChg>
      <pc:sldChg chg="del">
        <pc:chgData name="Minhyuk Sung" userId="7383d872-65b7-4091-bdc0-d548419df54b" providerId="ADAL" clId="{D9E0F7D9-1D21-D24A-B877-ADB4065F67CA}" dt="2023-10-18T05:12:16.858" v="44" actId="2696"/>
        <pc:sldMkLst>
          <pc:docMk/>
          <pc:sldMk cId="4200722391" sldId="1130"/>
        </pc:sldMkLst>
      </pc:sldChg>
      <pc:sldChg chg="del">
        <pc:chgData name="Minhyuk Sung" userId="7383d872-65b7-4091-bdc0-d548419df54b" providerId="ADAL" clId="{D9E0F7D9-1D21-D24A-B877-ADB4065F67CA}" dt="2023-10-18T05:12:17.174" v="63" actId="2696"/>
        <pc:sldMkLst>
          <pc:docMk/>
          <pc:sldMk cId="3139506417" sldId="1133"/>
        </pc:sldMkLst>
      </pc:sldChg>
      <pc:sldChg chg="del">
        <pc:chgData name="Minhyuk Sung" userId="7383d872-65b7-4091-bdc0-d548419df54b" providerId="ADAL" clId="{D9E0F7D9-1D21-D24A-B877-ADB4065F67CA}" dt="2023-10-18T05:12:17.476" v="78" actId="2696"/>
        <pc:sldMkLst>
          <pc:docMk/>
          <pc:sldMk cId="3616708448" sldId="1134"/>
        </pc:sldMkLst>
      </pc:sldChg>
      <pc:sldChg chg="del">
        <pc:chgData name="Minhyuk Sung" userId="7383d872-65b7-4091-bdc0-d548419df54b" providerId="ADAL" clId="{D9E0F7D9-1D21-D24A-B877-ADB4065F67CA}" dt="2023-10-18T05:12:17.337" v="71" actId="2696"/>
        <pc:sldMkLst>
          <pc:docMk/>
          <pc:sldMk cId="2628817125" sldId="1142"/>
        </pc:sldMkLst>
      </pc:sldChg>
      <pc:sldChg chg="del">
        <pc:chgData name="Minhyuk Sung" userId="7383d872-65b7-4091-bdc0-d548419df54b" providerId="ADAL" clId="{D9E0F7D9-1D21-D24A-B877-ADB4065F67CA}" dt="2023-10-18T05:12:17.334" v="67" actId="2696"/>
        <pc:sldMkLst>
          <pc:docMk/>
          <pc:sldMk cId="1217750475" sldId="1145"/>
        </pc:sldMkLst>
      </pc:sldChg>
      <pc:sldChg chg="del">
        <pc:chgData name="Minhyuk Sung" userId="7383d872-65b7-4091-bdc0-d548419df54b" providerId="ADAL" clId="{D9E0F7D9-1D21-D24A-B877-ADB4065F67CA}" dt="2023-10-18T05:12:16.952" v="55" actId="2696"/>
        <pc:sldMkLst>
          <pc:docMk/>
          <pc:sldMk cId="2386248996" sldId="1146"/>
        </pc:sldMkLst>
      </pc:sldChg>
      <pc:sldChg chg="del">
        <pc:chgData name="Minhyuk Sung" userId="7383d872-65b7-4091-bdc0-d548419df54b" providerId="ADAL" clId="{D9E0F7D9-1D21-D24A-B877-ADB4065F67CA}" dt="2023-10-18T05:12:16.785" v="37" actId="2696"/>
        <pc:sldMkLst>
          <pc:docMk/>
          <pc:sldMk cId="1803556399" sldId="1147"/>
        </pc:sldMkLst>
      </pc:sldChg>
      <pc:sldChg chg="del">
        <pc:chgData name="Minhyuk Sung" userId="7383d872-65b7-4091-bdc0-d548419df54b" providerId="ADAL" clId="{D9E0F7D9-1D21-D24A-B877-ADB4065F67CA}" dt="2023-10-18T05:12:16.783" v="35" actId="2696"/>
        <pc:sldMkLst>
          <pc:docMk/>
          <pc:sldMk cId="1259600157" sldId="1148"/>
        </pc:sldMkLst>
      </pc:sldChg>
      <pc:sldChg chg="del">
        <pc:chgData name="Minhyuk Sung" userId="7383d872-65b7-4091-bdc0-d548419df54b" providerId="ADAL" clId="{D9E0F7D9-1D21-D24A-B877-ADB4065F67CA}" dt="2023-10-18T05:12:16.700" v="32" actId="2696"/>
        <pc:sldMkLst>
          <pc:docMk/>
          <pc:sldMk cId="2683986779" sldId="1150"/>
        </pc:sldMkLst>
      </pc:sldChg>
      <pc:sldChg chg="del">
        <pc:chgData name="Minhyuk Sung" userId="7383d872-65b7-4091-bdc0-d548419df54b" providerId="ADAL" clId="{D9E0F7D9-1D21-D24A-B877-ADB4065F67CA}" dt="2023-10-18T05:12:16.942" v="51" actId="2696"/>
        <pc:sldMkLst>
          <pc:docMk/>
          <pc:sldMk cId="3903442744" sldId="3986"/>
        </pc:sldMkLst>
      </pc:sldChg>
      <pc:sldChg chg="del">
        <pc:chgData name="Minhyuk Sung" userId="7383d872-65b7-4091-bdc0-d548419df54b" providerId="ADAL" clId="{D9E0F7D9-1D21-D24A-B877-ADB4065F67CA}" dt="2023-10-18T05:12:16.861" v="47" actId="2696"/>
        <pc:sldMkLst>
          <pc:docMk/>
          <pc:sldMk cId="2939228438" sldId="3990"/>
        </pc:sldMkLst>
      </pc:sldChg>
      <pc:sldChg chg="del">
        <pc:chgData name="Minhyuk Sung" userId="7383d872-65b7-4091-bdc0-d548419df54b" providerId="ADAL" clId="{D9E0F7D9-1D21-D24A-B877-ADB4065F67CA}" dt="2023-10-18T05:12:17.173" v="62" actId="2696"/>
        <pc:sldMkLst>
          <pc:docMk/>
          <pc:sldMk cId="1134872817" sldId="3991"/>
        </pc:sldMkLst>
      </pc:sldChg>
      <pc:sldChg chg="del">
        <pc:chgData name="Minhyuk Sung" userId="7383d872-65b7-4091-bdc0-d548419df54b" providerId="ADAL" clId="{D9E0F7D9-1D21-D24A-B877-ADB4065F67CA}" dt="2023-10-18T05:12:16.936" v="50" actId="2696"/>
        <pc:sldMkLst>
          <pc:docMk/>
          <pc:sldMk cId="1124096772" sldId="3992"/>
        </pc:sldMkLst>
      </pc:sldChg>
      <pc:sldChg chg="del">
        <pc:chgData name="Minhyuk Sung" userId="7383d872-65b7-4091-bdc0-d548419df54b" providerId="ADAL" clId="{D9E0F7D9-1D21-D24A-B877-ADB4065F67CA}" dt="2023-10-18T05:12:17.175" v="65" actId="2696"/>
        <pc:sldMkLst>
          <pc:docMk/>
          <pc:sldMk cId="774492882" sldId="3995"/>
        </pc:sldMkLst>
      </pc:sldChg>
      <pc:sldChg chg="del">
        <pc:chgData name="Minhyuk Sung" userId="7383d872-65b7-4091-bdc0-d548419df54b" providerId="ADAL" clId="{D9E0F7D9-1D21-D24A-B877-ADB4065F67CA}" dt="2023-10-18T05:12:16.857" v="43" actId="2696"/>
        <pc:sldMkLst>
          <pc:docMk/>
          <pc:sldMk cId="622730690" sldId="3996"/>
        </pc:sldMkLst>
      </pc:sldChg>
      <pc:sldChg chg="del">
        <pc:chgData name="Minhyuk Sung" userId="7383d872-65b7-4091-bdc0-d548419df54b" providerId="ADAL" clId="{D9E0F7D9-1D21-D24A-B877-ADB4065F67CA}" dt="2023-10-18T05:12:17.338" v="72" actId="2696"/>
        <pc:sldMkLst>
          <pc:docMk/>
          <pc:sldMk cId="13901340" sldId="3997"/>
        </pc:sldMkLst>
      </pc:sldChg>
      <pc:sldChg chg="del">
        <pc:chgData name="Minhyuk Sung" userId="7383d872-65b7-4091-bdc0-d548419df54b" providerId="ADAL" clId="{D9E0F7D9-1D21-D24A-B877-ADB4065F67CA}" dt="2023-10-18T05:12:16.794" v="39" actId="2696"/>
        <pc:sldMkLst>
          <pc:docMk/>
          <pc:sldMk cId="3639739949" sldId="3998"/>
        </pc:sldMkLst>
      </pc:sldChg>
      <pc:sldChg chg="del">
        <pc:chgData name="Minhyuk Sung" userId="7383d872-65b7-4091-bdc0-d548419df54b" providerId="ADAL" clId="{D9E0F7D9-1D21-D24A-B877-ADB4065F67CA}" dt="2023-10-18T05:12:17.337" v="70" actId="2696"/>
        <pc:sldMkLst>
          <pc:docMk/>
          <pc:sldMk cId="508602658" sldId="3999"/>
        </pc:sldMkLst>
      </pc:sldChg>
      <pc:sldChg chg="del">
        <pc:chgData name="Minhyuk Sung" userId="7383d872-65b7-4091-bdc0-d548419df54b" providerId="ADAL" clId="{D9E0F7D9-1D21-D24A-B877-ADB4065F67CA}" dt="2023-10-18T05:12:16.782" v="34" actId="2696"/>
        <pc:sldMkLst>
          <pc:docMk/>
          <pc:sldMk cId="2960276090" sldId="4000"/>
        </pc:sldMkLst>
      </pc:sldChg>
      <pc:sldChg chg="del">
        <pc:chgData name="Minhyuk Sung" userId="7383d872-65b7-4091-bdc0-d548419df54b" providerId="ADAL" clId="{D9E0F7D9-1D21-D24A-B877-ADB4065F67CA}" dt="2023-10-18T05:12:17.494" v="79" actId="2696"/>
        <pc:sldMkLst>
          <pc:docMk/>
          <pc:sldMk cId="2562326135" sldId="4002"/>
        </pc:sldMkLst>
      </pc:sldChg>
      <pc:sldChg chg="del">
        <pc:chgData name="Minhyuk Sung" userId="7383d872-65b7-4091-bdc0-d548419df54b" providerId="ADAL" clId="{D9E0F7D9-1D21-D24A-B877-ADB4065F67CA}" dt="2023-10-18T05:12:16.952" v="54" actId="2696"/>
        <pc:sldMkLst>
          <pc:docMk/>
          <pc:sldMk cId="369894993" sldId="4003"/>
        </pc:sldMkLst>
      </pc:sldChg>
      <pc:sldChg chg="del">
        <pc:chgData name="Minhyuk Sung" userId="7383d872-65b7-4091-bdc0-d548419df54b" providerId="ADAL" clId="{D9E0F7D9-1D21-D24A-B877-ADB4065F67CA}" dt="2023-10-18T05:12:17.172" v="61" actId="2696"/>
        <pc:sldMkLst>
          <pc:docMk/>
          <pc:sldMk cId="380174507" sldId="4005"/>
        </pc:sldMkLst>
      </pc:sldChg>
      <pc:sldChg chg="del">
        <pc:chgData name="Minhyuk Sung" userId="7383d872-65b7-4091-bdc0-d548419df54b" providerId="ADAL" clId="{D9E0F7D9-1D21-D24A-B877-ADB4065F67CA}" dt="2023-10-18T05:12:17.335" v="68" actId="2696"/>
        <pc:sldMkLst>
          <pc:docMk/>
          <pc:sldMk cId="740040687" sldId="4006"/>
        </pc:sldMkLst>
      </pc:sldChg>
      <pc:sldChg chg="del">
        <pc:chgData name="Minhyuk Sung" userId="7383d872-65b7-4091-bdc0-d548419df54b" providerId="ADAL" clId="{D9E0F7D9-1D21-D24A-B877-ADB4065F67CA}" dt="2023-10-18T05:12:16.951" v="53" actId="2696"/>
        <pc:sldMkLst>
          <pc:docMk/>
          <pc:sldMk cId="125856118" sldId="4009"/>
        </pc:sldMkLst>
      </pc:sldChg>
      <pc:sldChg chg="del">
        <pc:chgData name="Minhyuk Sung" userId="7383d872-65b7-4091-bdc0-d548419df54b" providerId="ADAL" clId="{D9E0F7D9-1D21-D24A-B877-ADB4065F67CA}" dt="2023-10-18T05:12:17.525" v="80" actId="2696"/>
        <pc:sldMkLst>
          <pc:docMk/>
          <pc:sldMk cId="1912826631" sldId="4010"/>
        </pc:sldMkLst>
      </pc:sldChg>
      <pc:sldChg chg="del">
        <pc:chgData name="Minhyuk Sung" userId="7383d872-65b7-4091-bdc0-d548419df54b" providerId="ADAL" clId="{D9E0F7D9-1D21-D24A-B877-ADB4065F67CA}" dt="2023-10-18T05:12:16.108" v="26" actId="2696"/>
        <pc:sldMkLst>
          <pc:docMk/>
          <pc:sldMk cId="1729612040" sldId="4011"/>
        </pc:sldMkLst>
      </pc:sldChg>
      <pc:sldChg chg="del">
        <pc:chgData name="Minhyuk Sung" userId="7383d872-65b7-4091-bdc0-d548419df54b" providerId="ADAL" clId="{D9E0F7D9-1D21-D24A-B877-ADB4065F67CA}" dt="2023-10-18T05:12:16.949" v="52" actId="2696"/>
        <pc:sldMkLst>
          <pc:docMk/>
          <pc:sldMk cId="2664413538" sldId="4013"/>
        </pc:sldMkLst>
      </pc:sldChg>
      <pc:sldChg chg="del">
        <pc:chgData name="Minhyuk Sung" userId="7383d872-65b7-4091-bdc0-d548419df54b" providerId="ADAL" clId="{D9E0F7D9-1D21-D24A-B877-ADB4065F67CA}" dt="2023-10-18T05:12:17.427" v="76" actId="2696"/>
        <pc:sldMkLst>
          <pc:docMk/>
          <pc:sldMk cId="2439445134" sldId="4014"/>
        </pc:sldMkLst>
      </pc:sldChg>
      <pc:sldChg chg="del">
        <pc:chgData name="Minhyuk Sung" userId="7383d872-65b7-4091-bdc0-d548419df54b" providerId="ADAL" clId="{D9E0F7D9-1D21-D24A-B877-ADB4065F67CA}" dt="2023-10-18T05:12:16.109" v="27" actId="2696"/>
        <pc:sldMkLst>
          <pc:docMk/>
          <pc:sldMk cId="22395730" sldId="4015"/>
        </pc:sldMkLst>
      </pc:sldChg>
      <pc:sldChg chg="del">
        <pc:chgData name="Minhyuk Sung" userId="7383d872-65b7-4091-bdc0-d548419df54b" providerId="ADAL" clId="{D9E0F7D9-1D21-D24A-B877-ADB4065F67CA}" dt="2023-10-18T05:12:17.410" v="75" actId="2696"/>
        <pc:sldMkLst>
          <pc:docMk/>
          <pc:sldMk cId="815588472" sldId="4129"/>
        </pc:sldMkLst>
      </pc:sldChg>
      <pc:sldChg chg="del">
        <pc:chgData name="Minhyuk Sung" userId="7383d872-65b7-4091-bdc0-d548419df54b" providerId="ADAL" clId="{D9E0F7D9-1D21-D24A-B877-ADB4065F67CA}" dt="2023-10-18T05:12:16.675" v="30" actId="2696"/>
        <pc:sldMkLst>
          <pc:docMk/>
          <pc:sldMk cId="3658136905" sldId="4131"/>
        </pc:sldMkLst>
      </pc:sldChg>
      <pc:sldChg chg="del">
        <pc:chgData name="Minhyuk Sung" userId="7383d872-65b7-4091-bdc0-d548419df54b" providerId="ADAL" clId="{D9E0F7D9-1D21-D24A-B877-ADB4065F67CA}" dt="2023-10-18T05:12:17.444" v="77" actId="2696"/>
        <pc:sldMkLst>
          <pc:docMk/>
          <pc:sldMk cId="4006347036" sldId="4132"/>
        </pc:sldMkLst>
      </pc:sldChg>
      <pc:sldChg chg="del">
        <pc:chgData name="Minhyuk Sung" userId="7383d872-65b7-4091-bdc0-d548419df54b" providerId="ADAL" clId="{D9E0F7D9-1D21-D24A-B877-ADB4065F67CA}" dt="2023-10-18T05:12:17.174" v="64" actId="2696"/>
        <pc:sldMkLst>
          <pc:docMk/>
          <pc:sldMk cId="2170257960" sldId="4133"/>
        </pc:sldMkLst>
      </pc:sldChg>
      <pc:sldChg chg="del">
        <pc:chgData name="Minhyuk Sung" userId="7383d872-65b7-4091-bdc0-d548419df54b" providerId="ADAL" clId="{D9E0F7D9-1D21-D24A-B877-ADB4065F67CA}" dt="2023-10-18T05:12:16.935" v="49" actId="2696"/>
        <pc:sldMkLst>
          <pc:docMk/>
          <pc:sldMk cId="3809077693" sldId="4134"/>
        </pc:sldMkLst>
      </pc:sldChg>
      <pc:sldChg chg="del">
        <pc:chgData name="Minhyuk Sung" userId="7383d872-65b7-4091-bdc0-d548419df54b" providerId="ADAL" clId="{D9E0F7D9-1D21-D24A-B877-ADB4065F67CA}" dt="2023-10-18T05:12:16.859" v="45" actId="2696"/>
        <pc:sldMkLst>
          <pc:docMk/>
          <pc:sldMk cId="1880424182" sldId="4135"/>
        </pc:sldMkLst>
      </pc:sldChg>
      <pc:sldChg chg="del">
        <pc:chgData name="Minhyuk Sung" userId="7383d872-65b7-4091-bdc0-d548419df54b" providerId="ADAL" clId="{D9E0F7D9-1D21-D24A-B877-ADB4065F67CA}" dt="2023-10-18T05:12:16.784" v="36" actId="2696"/>
        <pc:sldMkLst>
          <pc:docMk/>
          <pc:sldMk cId="124321183" sldId="4136"/>
        </pc:sldMkLst>
      </pc:sldChg>
      <pc:sldChg chg="del">
        <pc:chgData name="Minhyuk Sung" userId="7383d872-65b7-4091-bdc0-d548419df54b" providerId="ADAL" clId="{D9E0F7D9-1D21-D24A-B877-ADB4065F67CA}" dt="2023-10-18T05:12:17.336" v="69" actId="2696"/>
        <pc:sldMkLst>
          <pc:docMk/>
          <pc:sldMk cId="3141709871" sldId="4137"/>
        </pc:sldMkLst>
      </pc:sldChg>
      <pc:sldChg chg="del">
        <pc:chgData name="Minhyuk Sung" userId="7383d872-65b7-4091-bdc0-d548419df54b" providerId="ADAL" clId="{D9E0F7D9-1D21-D24A-B877-ADB4065F67CA}" dt="2023-10-18T05:12:17.409" v="74" actId="2696"/>
        <pc:sldMkLst>
          <pc:docMk/>
          <pc:sldMk cId="3885598507" sldId="4138"/>
        </pc:sldMkLst>
      </pc:sldChg>
      <pc:sldChg chg="del">
        <pc:chgData name="Minhyuk Sung" userId="7383d872-65b7-4091-bdc0-d548419df54b" providerId="ADAL" clId="{D9E0F7D9-1D21-D24A-B877-ADB4065F67CA}" dt="2023-10-18T05:12:16.860" v="46" actId="2696"/>
        <pc:sldMkLst>
          <pc:docMk/>
          <pc:sldMk cId="808617846" sldId="4139"/>
        </pc:sldMkLst>
      </pc:sldChg>
      <pc:sldChg chg="del">
        <pc:chgData name="Minhyuk Sung" userId="7383d872-65b7-4091-bdc0-d548419df54b" providerId="ADAL" clId="{D9E0F7D9-1D21-D24A-B877-ADB4065F67CA}" dt="2023-10-18T05:12:17.171" v="59" actId="2696"/>
        <pc:sldMkLst>
          <pc:docMk/>
          <pc:sldMk cId="1922035439" sldId="4281"/>
        </pc:sldMkLst>
      </pc:sldChg>
      <pc:sldChg chg="del">
        <pc:chgData name="Minhyuk Sung" userId="7383d872-65b7-4091-bdc0-d548419df54b" providerId="ADAL" clId="{D9E0F7D9-1D21-D24A-B877-ADB4065F67CA}" dt="2023-10-18T05:12:17.334" v="66" actId="2696"/>
        <pc:sldMkLst>
          <pc:docMk/>
          <pc:sldMk cId="2369795513" sldId="4282"/>
        </pc:sldMkLst>
      </pc:sldChg>
      <pc:sldChg chg="del">
        <pc:chgData name="Minhyuk Sung" userId="7383d872-65b7-4091-bdc0-d548419df54b" providerId="ADAL" clId="{D9E0F7D9-1D21-D24A-B877-ADB4065F67CA}" dt="2023-10-18T05:12:17.021" v="58" actId="2696"/>
        <pc:sldMkLst>
          <pc:docMk/>
          <pc:sldMk cId="1608418703" sldId="4283"/>
        </pc:sldMkLst>
      </pc:sldChg>
      <pc:sldChg chg="del">
        <pc:chgData name="Minhyuk Sung" userId="7383d872-65b7-4091-bdc0-d548419df54b" providerId="ADAL" clId="{D9E0F7D9-1D21-D24A-B877-ADB4065F67CA}" dt="2023-10-18T05:12:17.408" v="73" actId="2696"/>
        <pc:sldMkLst>
          <pc:docMk/>
          <pc:sldMk cId="2127835309" sldId="4285"/>
        </pc:sldMkLst>
      </pc:sldChg>
      <pc:sldChg chg="del">
        <pc:chgData name="Minhyuk Sung" userId="7383d872-65b7-4091-bdc0-d548419df54b" providerId="ADAL" clId="{D9E0F7D9-1D21-D24A-B877-ADB4065F67CA}" dt="2023-10-18T05:12:16.793" v="38" actId="2696"/>
        <pc:sldMkLst>
          <pc:docMk/>
          <pc:sldMk cId="2354381319" sldId="4286"/>
        </pc:sldMkLst>
      </pc:sldChg>
      <pc:sldChg chg="del">
        <pc:chgData name="Minhyuk Sung" userId="7383d872-65b7-4091-bdc0-d548419df54b" providerId="ADAL" clId="{D9E0F7D9-1D21-D24A-B877-ADB4065F67CA}" dt="2023-10-18T05:12:16.674" v="29" actId="2696"/>
        <pc:sldMkLst>
          <pc:docMk/>
          <pc:sldMk cId="527550012" sldId="4347"/>
        </pc:sldMkLst>
      </pc:sldChg>
      <pc:sldChg chg="del">
        <pc:chgData name="Minhyuk Sung" userId="7383d872-65b7-4091-bdc0-d548419df54b" providerId="ADAL" clId="{D9E0F7D9-1D21-D24A-B877-ADB4065F67CA}" dt="2023-10-18T05:12:16.781" v="33" actId="2696"/>
        <pc:sldMkLst>
          <pc:docMk/>
          <pc:sldMk cId="487726078" sldId="4348"/>
        </pc:sldMkLst>
      </pc:sldChg>
      <pc:sldChg chg="del">
        <pc:chgData name="Minhyuk Sung" userId="7383d872-65b7-4091-bdc0-d548419df54b" providerId="ADAL" clId="{D9E0F7D9-1D21-D24A-B877-ADB4065F67CA}" dt="2023-10-18T05:12:16.856" v="42" actId="2696"/>
        <pc:sldMkLst>
          <pc:docMk/>
          <pc:sldMk cId="3293554533" sldId="4349"/>
        </pc:sldMkLst>
      </pc:sldChg>
      <pc:sldChg chg="del">
        <pc:chgData name="Minhyuk Sung" userId="7383d872-65b7-4091-bdc0-d548419df54b" providerId="ADAL" clId="{D9E0F7D9-1D21-D24A-B877-ADB4065F67CA}" dt="2023-10-18T05:12:16.239" v="28" actId="2696"/>
        <pc:sldMkLst>
          <pc:docMk/>
          <pc:sldMk cId="2545881051" sldId="4351"/>
        </pc:sldMkLst>
      </pc:sldChg>
    </pc:docChg>
  </pc:docChgLst>
  <pc:docChgLst>
    <pc:chgData name="Minhyuk Sung" userId="60562023b6640282" providerId="LiveId" clId="{4CCCC569-7041-D54F-BDB5-E278D7D12D8D}"/>
    <pc:docChg chg="undo redo custSel addSld delSld modSld sldOrd">
      <pc:chgData name="Minhyuk Sung" userId="60562023b6640282" providerId="LiveId" clId="{4CCCC569-7041-D54F-BDB5-E278D7D12D8D}" dt="2025-01-16T13:22:40.157" v="9203"/>
      <pc:docMkLst>
        <pc:docMk/>
      </pc:docMkLst>
      <pc:sldChg chg="addSp delSp modSp mod modShow">
        <pc:chgData name="Minhyuk Sung" userId="60562023b6640282" providerId="LiveId" clId="{4CCCC569-7041-D54F-BDB5-E278D7D12D8D}" dt="2024-11-19T09:01:26.350" v="9177" actId="20577"/>
        <pc:sldMkLst>
          <pc:docMk/>
          <pc:sldMk cId="4141492488" sldId="256"/>
        </pc:sldMkLst>
        <pc:spChg chg="add del">
          <ac:chgData name="Minhyuk Sung" userId="60562023b6640282" providerId="LiveId" clId="{4CCCC569-7041-D54F-BDB5-E278D7D12D8D}" dt="2024-11-18T03:47:01.141" v="9173" actId="22"/>
          <ac:spMkLst>
            <pc:docMk/>
            <pc:sldMk cId="4141492488" sldId="256"/>
            <ac:spMk id="3" creationId="{884CA3D7-E8D3-BB55-61BE-B66EDBB9341A}"/>
          </ac:spMkLst>
        </pc:spChg>
        <pc:spChg chg="mod">
          <ac:chgData name="Minhyuk Sung" userId="60562023b6640282" providerId="LiveId" clId="{4CCCC569-7041-D54F-BDB5-E278D7D12D8D}" dt="2024-11-19T09:01:26.350" v="9177" actId="20577"/>
          <ac:spMkLst>
            <pc:docMk/>
            <pc:sldMk cId="4141492488" sldId="256"/>
            <ac:spMk id="11" creationId="{1BC78665-8215-4A4D-81F2-163B5B449091}"/>
          </ac:spMkLst>
        </pc:spChg>
        <pc:spChg chg="mod">
          <ac:chgData name="Minhyuk Sung" userId="60562023b6640282" providerId="LiveId" clId="{4CCCC569-7041-D54F-BDB5-E278D7D12D8D}" dt="2024-11-17T05:29:04.958" v="15" actId="20577"/>
          <ac:spMkLst>
            <pc:docMk/>
            <pc:sldMk cId="4141492488" sldId="256"/>
            <ac:spMk id="13" creationId="{B8A4709E-0B11-9C4C-8BCD-AC5F309B34F3}"/>
          </ac:spMkLst>
        </pc:spChg>
      </pc:sldChg>
      <pc:sldChg chg="modSp new del mod">
        <pc:chgData name="Minhyuk Sung" userId="60562023b6640282" providerId="LiveId" clId="{4CCCC569-7041-D54F-BDB5-E278D7D12D8D}" dt="2024-11-17T13:46:44.152" v="5891" actId="2696"/>
        <pc:sldMkLst>
          <pc:docMk/>
          <pc:sldMk cId="1694728231" sldId="257"/>
        </pc:sldMkLst>
        <pc:spChg chg="mod">
          <ac:chgData name="Minhyuk Sung" userId="60562023b6640282" providerId="LiveId" clId="{4CCCC569-7041-D54F-BDB5-E278D7D12D8D}" dt="2024-11-17T08:07:46.978" v="523" actId="207"/>
          <ac:spMkLst>
            <pc:docMk/>
            <pc:sldMk cId="1694728231" sldId="257"/>
            <ac:spMk id="2" creationId="{BBB6FC8C-0A87-664F-8CEA-97401D90D3DE}"/>
          </ac:spMkLst>
        </pc:spChg>
        <pc:spChg chg="mod">
          <ac:chgData name="Minhyuk Sung" userId="60562023b6640282" providerId="LiveId" clId="{4CCCC569-7041-D54F-BDB5-E278D7D12D8D}" dt="2024-11-17T12:30:43.153" v="3639" actId="20577"/>
          <ac:spMkLst>
            <pc:docMk/>
            <pc:sldMk cId="1694728231" sldId="257"/>
            <ac:spMk id="3" creationId="{7B8C58F2-C3FF-44BF-2D37-C5A922FEAB3F}"/>
          </ac:spMkLst>
        </pc:spChg>
      </pc:sldChg>
      <pc:sldChg chg="modSp add del mod">
        <pc:chgData name="Minhyuk Sung" userId="60562023b6640282" providerId="LiveId" clId="{4CCCC569-7041-D54F-BDB5-E278D7D12D8D}" dt="2024-11-17T08:04:41.857" v="349" actId="2696"/>
        <pc:sldMkLst>
          <pc:docMk/>
          <pc:sldMk cId="1761315427" sldId="258"/>
        </pc:sldMkLst>
        <pc:spChg chg="mod">
          <ac:chgData name="Minhyuk Sung" userId="60562023b6640282" providerId="LiveId" clId="{4CCCC569-7041-D54F-BDB5-E278D7D12D8D}" dt="2024-11-17T07:58:45.642" v="206" actId="20577"/>
          <ac:spMkLst>
            <pc:docMk/>
            <pc:sldMk cId="1761315427" sldId="258"/>
            <ac:spMk id="2" creationId="{BBB6FC8C-0A87-664F-8CEA-97401D90D3DE}"/>
          </ac:spMkLst>
        </pc:spChg>
        <pc:spChg chg="mod">
          <ac:chgData name="Minhyuk Sung" userId="60562023b6640282" providerId="LiveId" clId="{4CCCC569-7041-D54F-BDB5-E278D7D12D8D}" dt="2024-11-17T08:01:08.638" v="235" actId="207"/>
          <ac:spMkLst>
            <pc:docMk/>
            <pc:sldMk cId="1761315427" sldId="258"/>
            <ac:spMk id="3" creationId="{7B8C58F2-C3FF-44BF-2D37-C5A922FEAB3F}"/>
          </ac:spMkLst>
        </pc:spChg>
      </pc:sldChg>
      <pc:sldChg chg="addSp delSp modSp new mod modClrScheme modShow chgLayout">
        <pc:chgData name="Minhyuk Sung" userId="60562023b6640282" providerId="LiveId" clId="{4CCCC569-7041-D54F-BDB5-E278D7D12D8D}" dt="2024-11-18T03:41:16.626" v="9170" actId="729"/>
        <pc:sldMkLst>
          <pc:docMk/>
          <pc:sldMk cId="311125678" sldId="259"/>
        </pc:sldMkLst>
        <pc:spChg chg="del mod ord">
          <ac:chgData name="Minhyuk Sung" userId="60562023b6640282" providerId="LiveId" clId="{4CCCC569-7041-D54F-BDB5-E278D7D12D8D}" dt="2024-11-17T08:02:06.336" v="237" actId="700"/>
          <ac:spMkLst>
            <pc:docMk/>
            <pc:sldMk cId="311125678" sldId="259"/>
            <ac:spMk id="2" creationId="{28FB9831-527C-A3A2-5149-E3A8B2C48C25}"/>
          </ac:spMkLst>
        </pc:spChg>
        <pc:spChg chg="del mod ord">
          <ac:chgData name="Minhyuk Sung" userId="60562023b6640282" providerId="LiveId" clId="{4CCCC569-7041-D54F-BDB5-E278D7D12D8D}" dt="2024-11-17T08:02:06.336" v="237" actId="700"/>
          <ac:spMkLst>
            <pc:docMk/>
            <pc:sldMk cId="311125678" sldId="259"/>
            <ac:spMk id="3" creationId="{43AFC7A8-53B4-10AC-0A32-D5EA870461D9}"/>
          </ac:spMkLst>
        </pc:spChg>
        <pc:spChg chg="mod ord">
          <ac:chgData name="Minhyuk Sung" userId="60562023b6640282" providerId="LiveId" clId="{4CCCC569-7041-D54F-BDB5-E278D7D12D8D}" dt="2024-11-17T08:02:06.336" v="237" actId="700"/>
          <ac:spMkLst>
            <pc:docMk/>
            <pc:sldMk cId="311125678" sldId="259"/>
            <ac:spMk id="4" creationId="{12282183-8DF7-0C8B-78EF-B3ACB9DAE03D}"/>
          </ac:spMkLst>
        </pc:spChg>
        <pc:spChg chg="add mod ord">
          <ac:chgData name="Minhyuk Sung" userId="60562023b6640282" providerId="LiveId" clId="{4CCCC569-7041-D54F-BDB5-E278D7D12D8D}" dt="2024-11-17T08:02:17.777" v="253" actId="20577"/>
          <ac:spMkLst>
            <pc:docMk/>
            <pc:sldMk cId="311125678" sldId="259"/>
            <ac:spMk id="5" creationId="{92F680B4-D267-8FF7-8E0E-C71829355B0A}"/>
          </ac:spMkLst>
        </pc:spChg>
        <pc:spChg chg="add mod ord">
          <ac:chgData name="Minhyuk Sung" userId="60562023b6640282" providerId="LiveId" clId="{4CCCC569-7041-D54F-BDB5-E278D7D12D8D}" dt="2024-11-17T15:31:42.176" v="7502"/>
          <ac:spMkLst>
            <pc:docMk/>
            <pc:sldMk cId="311125678" sldId="259"/>
            <ac:spMk id="6" creationId="{C6B6C6CD-4528-28D6-8533-9F2173D94062}"/>
          </ac:spMkLst>
        </pc:spChg>
      </pc:sldChg>
      <pc:sldChg chg="modSp add del mod">
        <pc:chgData name="Minhyuk Sung" userId="60562023b6640282" providerId="LiveId" clId="{4CCCC569-7041-D54F-BDB5-E278D7D12D8D}" dt="2024-11-17T13:46:44.152" v="5891" actId="2696"/>
        <pc:sldMkLst>
          <pc:docMk/>
          <pc:sldMk cId="1218965791" sldId="260"/>
        </pc:sldMkLst>
        <pc:spChg chg="mod">
          <ac:chgData name="Minhyuk Sung" userId="60562023b6640282" providerId="LiveId" clId="{4CCCC569-7041-D54F-BDB5-E278D7D12D8D}" dt="2024-11-17T08:07:50.229" v="524" actId="207"/>
          <ac:spMkLst>
            <pc:docMk/>
            <pc:sldMk cId="1218965791" sldId="260"/>
            <ac:spMk id="2" creationId="{BBB6FC8C-0A87-664F-8CEA-97401D90D3DE}"/>
          </ac:spMkLst>
        </pc:spChg>
        <pc:spChg chg="mod">
          <ac:chgData name="Minhyuk Sung" userId="60562023b6640282" providerId="LiveId" clId="{4CCCC569-7041-D54F-BDB5-E278D7D12D8D}" dt="2024-11-17T12:30:46.281" v="3640" actId="20577"/>
          <ac:spMkLst>
            <pc:docMk/>
            <pc:sldMk cId="1218965791" sldId="260"/>
            <ac:spMk id="3" creationId="{7B8C58F2-C3FF-44BF-2D37-C5A922FEAB3F}"/>
          </ac:spMkLst>
        </pc:spChg>
      </pc:sldChg>
      <pc:sldChg chg="addSp delSp modSp new mod modClrScheme modShow chgLayout">
        <pc:chgData name="Minhyuk Sung" userId="60562023b6640282" providerId="LiveId" clId="{4CCCC569-7041-D54F-BDB5-E278D7D12D8D}" dt="2024-11-18T03:41:16.626" v="9170" actId="729"/>
        <pc:sldMkLst>
          <pc:docMk/>
          <pc:sldMk cId="1473103973" sldId="261"/>
        </pc:sldMkLst>
        <pc:spChg chg="del mod ord">
          <ac:chgData name="Minhyuk Sung" userId="60562023b6640282" providerId="LiveId" clId="{4CCCC569-7041-D54F-BDB5-E278D7D12D8D}" dt="2024-11-17T08:04:56.049" v="351" actId="700"/>
          <ac:spMkLst>
            <pc:docMk/>
            <pc:sldMk cId="1473103973" sldId="261"/>
            <ac:spMk id="2" creationId="{D9AE1AE8-9CBB-79B4-67BB-8CA34B837E4A}"/>
          </ac:spMkLst>
        </pc:spChg>
        <pc:spChg chg="del mod ord">
          <ac:chgData name="Minhyuk Sung" userId="60562023b6640282" providerId="LiveId" clId="{4CCCC569-7041-D54F-BDB5-E278D7D12D8D}" dt="2024-11-17T08:04:56.049" v="351" actId="700"/>
          <ac:spMkLst>
            <pc:docMk/>
            <pc:sldMk cId="1473103973" sldId="261"/>
            <ac:spMk id="3" creationId="{76DBB5B6-6559-2747-92C2-E2A56CDE8B93}"/>
          </ac:spMkLst>
        </pc:spChg>
        <pc:spChg chg="mod ord">
          <ac:chgData name="Minhyuk Sung" userId="60562023b6640282" providerId="LiveId" clId="{4CCCC569-7041-D54F-BDB5-E278D7D12D8D}" dt="2024-11-17T08:04:56.049" v="351" actId="700"/>
          <ac:spMkLst>
            <pc:docMk/>
            <pc:sldMk cId="1473103973" sldId="261"/>
            <ac:spMk id="4" creationId="{CDAF6BA1-5E0F-D293-FF2C-881EF90053DF}"/>
          </ac:spMkLst>
        </pc:spChg>
        <pc:spChg chg="add mod ord">
          <ac:chgData name="Minhyuk Sung" userId="60562023b6640282" providerId="LiveId" clId="{4CCCC569-7041-D54F-BDB5-E278D7D12D8D}" dt="2024-11-17T08:05:00.720" v="352"/>
          <ac:spMkLst>
            <pc:docMk/>
            <pc:sldMk cId="1473103973" sldId="261"/>
            <ac:spMk id="5" creationId="{0AE37A59-1833-D85A-157A-C4B31996679B}"/>
          </ac:spMkLst>
        </pc:spChg>
        <pc:spChg chg="add mod ord">
          <ac:chgData name="Minhyuk Sung" userId="60562023b6640282" providerId="LiveId" clId="{4CCCC569-7041-D54F-BDB5-E278D7D12D8D}" dt="2024-11-17T15:34:12.540" v="7552" actId="20577"/>
          <ac:spMkLst>
            <pc:docMk/>
            <pc:sldMk cId="1473103973" sldId="261"/>
            <ac:spMk id="6" creationId="{0E4FBE90-720F-E529-2C70-2682A267A008}"/>
          </ac:spMkLst>
        </pc:spChg>
      </pc:sldChg>
      <pc:sldChg chg="modSp add mod modAnim modShow">
        <pc:chgData name="Minhyuk Sung" userId="60562023b6640282" providerId="LiveId" clId="{4CCCC569-7041-D54F-BDB5-E278D7D12D8D}" dt="2024-11-18T03:41:16.626" v="9170" actId="729"/>
        <pc:sldMkLst>
          <pc:docMk/>
          <pc:sldMk cId="3607253934" sldId="262"/>
        </pc:sldMkLst>
        <pc:spChg chg="mod">
          <ac:chgData name="Minhyuk Sung" userId="60562023b6640282" providerId="LiveId" clId="{4CCCC569-7041-D54F-BDB5-E278D7D12D8D}" dt="2024-11-17T08:18:09.713" v="907" actId="20577"/>
          <ac:spMkLst>
            <pc:docMk/>
            <pc:sldMk cId="3607253934" sldId="262"/>
            <ac:spMk id="5" creationId="{0AE37A59-1833-D85A-157A-C4B31996679B}"/>
          </ac:spMkLst>
        </pc:spChg>
        <pc:spChg chg="mod">
          <ac:chgData name="Minhyuk Sung" userId="60562023b6640282" providerId="LiveId" clId="{4CCCC569-7041-D54F-BDB5-E278D7D12D8D}" dt="2024-11-18T03:09:47.688" v="9000"/>
          <ac:spMkLst>
            <pc:docMk/>
            <pc:sldMk cId="3607253934" sldId="262"/>
            <ac:spMk id="6" creationId="{0E4FBE90-720F-E529-2C70-2682A267A008}"/>
          </ac:spMkLst>
        </pc:spChg>
      </pc:sldChg>
      <pc:sldChg chg="addSp modSp add mod modAnim modShow">
        <pc:chgData name="Minhyuk Sung" userId="60562023b6640282" providerId="LiveId" clId="{4CCCC569-7041-D54F-BDB5-E278D7D12D8D}" dt="2024-11-18T03:41:16.626" v="9170" actId="729"/>
        <pc:sldMkLst>
          <pc:docMk/>
          <pc:sldMk cId="4016438429" sldId="263"/>
        </pc:sldMkLst>
        <pc:spChg chg="add mod">
          <ac:chgData name="Minhyuk Sung" userId="60562023b6640282" providerId="LiveId" clId="{4CCCC569-7041-D54F-BDB5-E278D7D12D8D}" dt="2024-11-17T10:35:54.575" v="2146" actId="1036"/>
          <ac:spMkLst>
            <pc:docMk/>
            <pc:sldMk cId="4016438429" sldId="263"/>
            <ac:spMk id="2" creationId="{E00B3CFF-7310-9FF7-3EEA-D826AF804C3E}"/>
          </ac:spMkLst>
        </pc:spChg>
        <pc:spChg chg="add mod">
          <ac:chgData name="Minhyuk Sung" userId="60562023b6640282" providerId="LiveId" clId="{4CCCC569-7041-D54F-BDB5-E278D7D12D8D}" dt="2024-11-17T10:36:03.883" v="2155" actId="1035"/>
          <ac:spMkLst>
            <pc:docMk/>
            <pc:sldMk cId="4016438429" sldId="263"/>
            <ac:spMk id="3" creationId="{6335F607-2AF2-1A51-C172-B29A0961A373}"/>
          </ac:spMkLst>
        </pc:spChg>
        <pc:spChg chg="mod">
          <ac:chgData name="Minhyuk Sung" userId="60562023b6640282" providerId="LiveId" clId="{4CCCC569-7041-D54F-BDB5-E278D7D12D8D}" dt="2024-11-17T08:51:33.362" v="1711"/>
          <ac:spMkLst>
            <pc:docMk/>
            <pc:sldMk cId="4016438429" sldId="263"/>
            <ac:spMk id="5" creationId="{0AE37A59-1833-D85A-157A-C4B31996679B}"/>
          </ac:spMkLst>
        </pc:spChg>
        <pc:spChg chg="mod">
          <ac:chgData name="Minhyuk Sung" userId="60562023b6640282" providerId="LiveId" clId="{4CCCC569-7041-D54F-BDB5-E278D7D12D8D}" dt="2024-11-17T11:05:26.272" v="2284" actId="21"/>
          <ac:spMkLst>
            <pc:docMk/>
            <pc:sldMk cId="4016438429" sldId="263"/>
            <ac:spMk id="6" creationId="{0E4FBE90-720F-E529-2C70-2682A267A008}"/>
          </ac:spMkLst>
        </pc:spChg>
      </pc:sldChg>
      <pc:sldChg chg="modSp new mod modShow">
        <pc:chgData name="Minhyuk Sung" userId="60562023b6640282" providerId="LiveId" clId="{4CCCC569-7041-D54F-BDB5-E278D7D12D8D}" dt="2024-11-18T03:41:16.626" v="9170" actId="729"/>
        <pc:sldMkLst>
          <pc:docMk/>
          <pc:sldMk cId="3664972616" sldId="264"/>
        </pc:sldMkLst>
        <pc:spChg chg="mod">
          <ac:chgData name="Minhyuk Sung" userId="60562023b6640282" providerId="LiveId" clId="{4CCCC569-7041-D54F-BDB5-E278D7D12D8D}" dt="2024-11-17T08:30:53.195" v="1194" actId="20577"/>
          <ac:spMkLst>
            <pc:docMk/>
            <pc:sldMk cId="3664972616" sldId="264"/>
            <ac:spMk id="2" creationId="{56DCFEBA-9469-DD8F-CF5A-4104EF7FDF08}"/>
          </ac:spMkLst>
        </pc:spChg>
        <pc:spChg chg="mod">
          <ac:chgData name="Minhyuk Sung" userId="60562023b6640282" providerId="LiveId" clId="{4CCCC569-7041-D54F-BDB5-E278D7D12D8D}" dt="2024-11-17T11:54:38.611" v="2939"/>
          <ac:spMkLst>
            <pc:docMk/>
            <pc:sldMk cId="3664972616" sldId="264"/>
            <ac:spMk id="3" creationId="{0BFD74C7-1307-7273-C86A-924C8D0F6959}"/>
          </ac:spMkLst>
        </pc:spChg>
      </pc:sldChg>
      <pc:sldChg chg="addSp delSp modSp new mod modShow">
        <pc:chgData name="Minhyuk Sung" userId="60562023b6640282" providerId="LiveId" clId="{4CCCC569-7041-D54F-BDB5-E278D7D12D8D}" dt="2024-11-18T03:41:16.626" v="9170" actId="729"/>
        <pc:sldMkLst>
          <pc:docMk/>
          <pc:sldMk cId="1738595717" sldId="265"/>
        </pc:sldMkLst>
        <pc:spChg chg="mod">
          <ac:chgData name="Minhyuk Sung" userId="60562023b6640282" providerId="LiveId" clId="{4CCCC569-7041-D54F-BDB5-E278D7D12D8D}" dt="2024-11-17T08:31:28.025" v="1208" actId="20577"/>
          <ac:spMkLst>
            <pc:docMk/>
            <pc:sldMk cId="1738595717" sldId="265"/>
            <ac:spMk id="2" creationId="{1C465F40-1003-62F9-851F-B9F7484E3AA0}"/>
          </ac:spMkLst>
        </pc:spChg>
        <pc:spChg chg="mod">
          <ac:chgData name="Minhyuk Sung" userId="60562023b6640282" providerId="LiveId" clId="{4CCCC569-7041-D54F-BDB5-E278D7D12D8D}" dt="2024-11-17T11:55:01.309" v="2952" actId="1076"/>
          <ac:spMkLst>
            <pc:docMk/>
            <pc:sldMk cId="1738595717" sldId="265"/>
            <ac:spMk id="3" creationId="{FBE5DB06-CDCC-61DC-6F8C-01B031882773}"/>
          </ac:spMkLst>
        </pc:spChg>
        <pc:spChg chg="add mod">
          <ac:chgData name="Minhyuk Sung" userId="60562023b6640282" providerId="LiveId" clId="{4CCCC569-7041-D54F-BDB5-E278D7D12D8D}" dt="2024-11-17T08:39:24.480" v="1386" actId="1076"/>
          <ac:spMkLst>
            <pc:docMk/>
            <pc:sldMk cId="1738595717" sldId="265"/>
            <ac:spMk id="5" creationId="{C15B0E33-F4D0-22CA-9FF5-7967049600C9}"/>
          </ac:spMkLst>
        </pc:spChg>
        <pc:spChg chg="add del mod">
          <ac:chgData name="Minhyuk Sung" userId="60562023b6640282" providerId="LiveId" clId="{4CCCC569-7041-D54F-BDB5-E278D7D12D8D}" dt="2024-11-17T08:40:14.115" v="1404" actId="478"/>
          <ac:spMkLst>
            <pc:docMk/>
            <pc:sldMk cId="1738595717" sldId="265"/>
            <ac:spMk id="6" creationId="{2A7F470A-F611-7301-65B9-6F748BF2A9A2}"/>
          </ac:spMkLst>
        </pc:spChg>
        <pc:spChg chg="add mod">
          <ac:chgData name="Minhyuk Sung" userId="60562023b6640282" providerId="LiveId" clId="{4CCCC569-7041-D54F-BDB5-E278D7D12D8D}" dt="2024-11-17T08:40:05.045" v="1401" actId="167"/>
          <ac:spMkLst>
            <pc:docMk/>
            <pc:sldMk cId="1738595717" sldId="265"/>
            <ac:spMk id="7" creationId="{0BA6E2F3-3EF8-0E54-CE01-226A85D1C6F0}"/>
          </ac:spMkLst>
        </pc:spChg>
        <pc:spChg chg="add mod">
          <ac:chgData name="Minhyuk Sung" userId="60562023b6640282" providerId="LiveId" clId="{4CCCC569-7041-D54F-BDB5-E278D7D12D8D}" dt="2024-11-17T11:54:56.373" v="2949" actId="1037"/>
          <ac:spMkLst>
            <pc:docMk/>
            <pc:sldMk cId="1738595717" sldId="265"/>
            <ac:spMk id="8" creationId="{CCAFCFDB-6779-B7E6-CF62-31F056126C5D}"/>
          </ac:spMkLst>
        </pc:spChg>
        <pc:spChg chg="add del mod">
          <ac:chgData name="Minhyuk Sung" userId="60562023b6640282" providerId="LiveId" clId="{4CCCC569-7041-D54F-BDB5-E278D7D12D8D}" dt="2024-11-17T08:41:44.382" v="1444" actId="478"/>
          <ac:spMkLst>
            <pc:docMk/>
            <pc:sldMk cId="1738595717" sldId="265"/>
            <ac:spMk id="9" creationId="{E414E5AA-18B6-05E5-E4D2-BB9664CBF177}"/>
          </ac:spMkLst>
        </pc:spChg>
        <pc:spChg chg="add mod">
          <ac:chgData name="Minhyuk Sung" userId="60562023b6640282" providerId="LiveId" clId="{4CCCC569-7041-D54F-BDB5-E278D7D12D8D}" dt="2024-11-17T08:41:24.012" v="1429" actId="1076"/>
          <ac:spMkLst>
            <pc:docMk/>
            <pc:sldMk cId="1738595717" sldId="265"/>
            <ac:spMk id="10" creationId="{FD64F596-E52A-8BF4-DF6C-0A3F124C11B2}"/>
          </ac:spMkLst>
        </pc:spChg>
        <pc:spChg chg="add mod">
          <ac:chgData name="Minhyuk Sung" userId="60562023b6640282" providerId="LiveId" clId="{4CCCC569-7041-D54F-BDB5-E278D7D12D8D}" dt="2024-11-17T11:55:07.734" v="2959" actId="1038"/>
          <ac:spMkLst>
            <pc:docMk/>
            <pc:sldMk cId="1738595717" sldId="265"/>
            <ac:spMk id="11" creationId="{11224527-0A92-7842-7B09-8E68DFFF365A}"/>
          </ac:spMkLst>
        </pc:spChg>
        <pc:spChg chg="add mod">
          <ac:chgData name="Minhyuk Sung" userId="60562023b6640282" providerId="LiveId" clId="{4CCCC569-7041-D54F-BDB5-E278D7D12D8D}" dt="2024-11-17T08:41:53.620" v="1448" actId="1076"/>
          <ac:spMkLst>
            <pc:docMk/>
            <pc:sldMk cId="1738595717" sldId="265"/>
            <ac:spMk id="12" creationId="{5872A329-EF9B-1B44-03F8-9A8328D4FAFF}"/>
          </ac:spMkLst>
        </pc:spChg>
      </pc:sldChg>
      <pc:sldChg chg="modSp new mod modShow">
        <pc:chgData name="Minhyuk Sung" userId="60562023b6640282" providerId="LiveId" clId="{4CCCC569-7041-D54F-BDB5-E278D7D12D8D}" dt="2024-11-18T03:41:16.626" v="9170" actId="729"/>
        <pc:sldMkLst>
          <pc:docMk/>
          <pc:sldMk cId="3126092497" sldId="266"/>
        </pc:sldMkLst>
        <pc:spChg chg="mod">
          <ac:chgData name="Minhyuk Sung" userId="60562023b6640282" providerId="LiveId" clId="{4CCCC569-7041-D54F-BDB5-E278D7D12D8D}" dt="2024-11-17T08:43:17.048" v="1450"/>
          <ac:spMkLst>
            <pc:docMk/>
            <pc:sldMk cId="3126092497" sldId="266"/>
            <ac:spMk id="2" creationId="{D264FEDC-E8BF-5AAB-AA61-3F94D9AA5CE5}"/>
          </ac:spMkLst>
        </pc:spChg>
        <pc:spChg chg="mod">
          <ac:chgData name="Minhyuk Sung" userId="60562023b6640282" providerId="LiveId" clId="{4CCCC569-7041-D54F-BDB5-E278D7D12D8D}" dt="2024-11-17T11:55:34.587" v="2971"/>
          <ac:spMkLst>
            <pc:docMk/>
            <pc:sldMk cId="3126092497" sldId="266"/>
            <ac:spMk id="3" creationId="{B8B6433C-EFB9-CCDA-D4A4-2B8CCBFB18E3}"/>
          </ac:spMkLst>
        </pc:spChg>
      </pc:sldChg>
      <pc:sldChg chg="modSp new mod modShow">
        <pc:chgData name="Minhyuk Sung" userId="60562023b6640282" providerId="LiveId" clId="{4CCCC569-7041-D54F-BDB5-E278D7D12D8D}" dt="2024-11-18T03:41:16.626" v="9170" actId="729"/>
        <pc:sldMkLst>
          <pc:docMk/>
          <pc:sldMk cId="3052872288" sldId="267"/>
        </pc:sldMkLst>
        <pc:spChg chg="mod">
          <ac:chgData name="Minhyuk Sung" userId="60562023b6640282" providerId="LiveId" clId="{4CCCC569-7041-D54F-BDB5-E278D7D12D8D}" dt="2024-11-17T08:55:18.068" v="1740"/>
          <ac:spMkLst>
            <pc:docMk/>
            <pc:sldMk cId="3052872288" sldId="267"/>
            <ac:spMk id="2" creationId="{C087BC1F-6DDA-7FE5-B50C-38DFB0659E8B}"/>
          </ac:spMkLst>
        </pc:spChg>
        <pc:spChg chg="mod">
          <ac:chgData name="Minhyuk Sung" userId="60562023b6640282" providerId="LiveId" clId="{4CCCC569-7041-D54F-BDB5-E278D7D12D8D}" dt="2024-11-17T08:56:00.355" v="1860" actId="2711"/>
          <ac:spMkLst>
            <pc:docMk/>
            <pc:sldMk cId="3052872288" sldId="267"/>
            <ac:spMk id="3" creationId="{1C3DF050-E5BC-D6DF-F316-52498D45C1AE}"/>
          </ac:spMkLst>
        </pc:spChg>
      </pc:sldChg>
      <pc:sldChg chg="addSp modSp new mod modShow">
        <pc:chgData name="Minhyuk Sung" userId="60562023b6640282" providerId="LiveId" clId="{4CCCC569-7041-D54F-BDB5-E278D7D12D8D}" dt="2024-11-18T03:41:16.626" v="9170" actId="729"/>
        <pc:sldMkLst>
          <pc:docMk/>
          <pc:sldMk cId="651648722" sldId="268"/>
        </pc:sldMkLst>
        <pc:spChg chg="mod">
          <ac:chgData name="Minhyuk Sung" userId="60562023b6640282" providerId="LiveId" clId="{4CCCC569-7041-D54F-BDB5-E278D7D12D8D}" dt="2024-11-17T15:32:15.151" v="7512" actId="404"/>
          <ac:spMkLst>
            <pc:docMk/>
            <pc:sldMk cId="651648722" sldId="268"/>
            <ac:spMk id="2" creationId="{31A08610-70D4-E72C-2B0E-FFBBACC8FA0C}"/>
          </ac:spMkLst>
        </pc:spChg>
        <pc:spChg chg="mod">
          <ac:chgData name="Minhyuk Sung" userId="60562023b6640282" providerId="LiveId" clId="{4CCCC569-7041-D54F-BDB5-E278D7D12D8D}" dt="2024-11-17T11:17:36.541" v="2414" actId="6549"/>
          <ac:spMkLst>
            <pc:docMk/>
            <pc:sldMk cId="651648722" sldId="268"/>
            <ac:spMk id="3" creationId="{567D7F50-3D06-F805-29D7-BEDA8951E08D}"/>
          </ac:spMkLst>
        </pc:spChg>
        <pc:spChg chg="add mod">
          <ac:chgData name="Minhyuk Sung" userId="60562023b6640282" providerId="LiveId" clId="{4CCCC569-7041-D54F-BDB5-E278D7D12D8D}" dt="2024-11-17T11:14:56.440" v="2387" actId="1036"/>
          <ac:spMkLst>
            <pc:docMk/>
            <pc:sldMk cId="651648722" sldId="268"/>
            <ac:spMk id="5" creationId="{9C4850EE-9531-BA9C-118C-972BCE1572DF}"/>
          </ac:spMkLst>
        </pc:spChg>
        <pc:spChg chg="add mod">
          <ac:chgData name="Minhyuk Sung" userId="60562023b6640282" providerId="LiveId" clId="{4CCCC569-7041-D54F-BDB5-E278D7D12D8D}" dt="2024-11-17T11:14:59.118" v="2388" actId="1076"/>
          <ac:spMkLst>
            <pc:docMk/>
            <pc:sldMk cId="651648722" sldId="268"/>
            <ac:spMk id="6" creationId="{5A6CCE7A-100C-7D9C-1A92-06C3A7548BDB}"/>
          </ac:spMkLst>
        </pc:spChg>
      </pc:sldChg>
      <pc:sldChg chg="addSp delSp modSp new mod modShow">
        <pc:chgData name="Minhyuk Sung" userId="60562023b6640282" providerId="LiveId" clId="{4CCCC569-7041-D54F-BDB5-E278D7D12D8D}" dt="2024-11-18T03:41:16.626" v="9170" actId="729"/>
        <pc:sldMkLst>
          <pc:docMk/>
          <pc:sldMk cId="1399505451" sldId="269"/>
        </pc:sldMkLst>
        <pc:spChg chg="mod">
          <ac:chgData name="Minhyuk Sung" userId="60562023b6640282" providerId="LiveId" clId="{4CCCC569-7041-D54F-BDB5-E278D7D12D8D}" dt="2024-11-17T15:35:50.923" v="7556" actId="207"/>
          <ac:spMkLst>
            <pc:docMk/>
            <pc:sldMk cId="1399505451" sldId="269"/>
            <ac:spMk id="2" creationId="{267B6797-9FBF-591C-9F36-5B801CD51B82}"/>
          </ac:spMkLst>
        </pc:spChg>
        <pc:spChg chg="mod">
          <ac:chgData name="Minhyuk Sung" userId="60562023b6640282" providerId="LiveId" clId="{4CCCC569-7041-D54F-BDB5-E278D7D12D8D}" dt="2024-11-17T15:36:34.946" v="7558" actId="6549"/>
          <ac:spMkLst>
            <pc:docMk/>
            <pc:sldMk cId="1399505451" sldId="269"/>
            <ac:spMk id="3" creationId="{F5B652F1-8F24-78F9-0DF5-3B9F5A53F471}"/>
          </ac:spMkLst>
        </pc:spChg>
        <pc:spChg chg="add mod">
          <ac:chgData name="Minhyuk Sung" userId="60562023b6640282" providerId="LiveId" clId="{4CCCC569-7041-D54F-BDB5-E278D7D12D8D}" dt="2024-11-17T11:49:55.633" v="2900" actId="1076"/>
          <ac:spMkLst>
            <pc:docMk/>
            <pc:sldMk cId="1399505451" sldId="269"/>
            <ac:spMk id="5" creationId="{BD6E7C70-F70B-D3BE-C825-9071641BA2C8}"/>
          </ac:spMkLst>
        </pc:spChg>
        <pc:spChg chg="add mod">
          <ac:chgData name="Minhyuk Sung" userId="60562023b6640282" providerId="LiveId" clId="{4CCCC569-7041-D54F-BDB5-E278D7D12D8D}" dt="2024-11-17T11:49:57.749" v="2901" actId="1076"/>
          <ac:spMkLst>
            <pc:docMk/>
            <pc:sldMk cId="1399505451" sldId="269"/>
            <ac:spMk id="6" creationId="{7DCFBAB5-8B8C-A2FC-132C-C67CE31954BE}"/>
          </ac:spMkLst>
        </pc:spChg>
        <pc:spChg chg="add mod">
          <ac:chgData name="Minhyuk Sung" userId="60562023b6640282" providerId="LiveId" clId="{4CCCC569-7041-D54F-BDB5-E278D7D12D8D}" dt="2024-11-17T11:50:04.190" v="2903" actId="14100"/>
          <ac:spMkLst>
            <pc:docMk/>
            <pc:sldMk cId="1399505451" sldId="269"/>
            <ac:spMk id="7" creationId="{EB4CCE1A-82A7-D272-EB80-882C3027FE54}"/>
          </ac:spMkLst>
        </pc:spChg>
        <pc:spChg chg="add del mod">
          <ac:chgData name="Minhyuk Sung" userId="60562023b6640282" providerId="LiveId" clId="{4CCCC569-7041-D54F-BDB5-E278D7D12D8D}" dt="2024-11-17T11:50:06.917" v="2904" actId="478"/>
          <ac:spMkLst>
            <pc:docMk/>
            <pc:sldMk cId="1399505451" sldId="269"/>
            <ac:spMk id="8" creationId="{730CE85A-3D7D-5989-7F96-9D237513BBAE}"/>
          </ac:spMkLst>
        </pc:spChg>
        <pc:spChg chg="add mod">
          <ac:chgData name="Minhyuk Sung" userId="60562023b6640282" providerId="LiveId" clId="{4CCCC569-7041-D54F-BDB5-E278D7D12D8D}" dt="2024-11-17T11:50:16.411" v="2907" actId="167"/>
          <ac:spMkLst>
            <pc:docMk/>
            <pc:sldMk cId="1399505451" sldId="269"/>
            <ac:spMk id="9" creationId="{188E2DED-14FC-D0FC-86D3-AC1D67458FC2}"/>
          </ac:spMkLst>
        </pc:spChg>
        <pc:spChg chg="add del mod">
          <ac:chgData name="Minhyuk Sung" userId="60562023b6640282" providerId="LiveId" clId="{4CCCC569-7041-D54F-BDB5-E278D7D12D8D}" dt="2024-11-17T15:36:36.265" v="7559" actId="478"/>
          <ac:spMkLst>
            <pc:docMk/>
            <pc:sldMk cId="1399505451" sldId="269"/>
            <ac:spMk id="10" creationId="{FDF07DA5-B73E-F371-BC7E-BAA03F8CC323}"/>
          </ac:spMkLst>
        </pc:spChg>
      </pc:sldChg>
      <pc:sldChg chg="delSp modSp add del mod">
        <pc:chgData name="Minhyuk Sung" userId="60562023b6640282" providerId="LiveId" clId="{4CCCC569-7041-D54F-BDB5-E278D7D12D8D}" dt="2024-11-17T10:58:14.504" v="2216" actId="2696"/>
        <pc:sldMkLst>
          <pc:docMk/>
          <pc:sldMk cId="2380928480" sldId="270"/>
        </pc:sldMkLst>
        <pc:spChg chg="mod">
          <ac:chgData name="Minhyuk Sung" userId="60562023b6640282" providerId="LiveId" clId="{4CCCC569-7041-D54F-BDB5-E278D7D12D8D}" dt="2024-11-17T10:39:18.252" v="2195"/>
          <ac:spMkLst>
            <pc:docMk/>
            <pc:sldMk cId="2380928480" sldId="270"/>
            <ac:spMk id="3" creationId="{567D7F50-3D06-F805-29D7-BEDA8951E08D}"/>
          </ac:spMkLst>
        </pc:spChg>
        <pc:spChg chg="del">
          <ac:chgData name="Minhyuk Sung" userId="60562023b6640282" providerId="LiveId" clId="{4CCCC569-7041-D54F-BDB5-E278D7D12D8D}" dt="2024-11-17T10:37:11.679" v="2157" actId="478"/>
          <ac:spMkLst>
            <pc:docMk/>
            <pc:sldMk cId="2380928480" sldId="270"/>
            <ac:spMk id="5" creationId="{9C4850EE-9531-BA9C-118C-972BCE1572DF}"/>
          </ac:spMkLst>
        </pc:spChg>
        <pc:spChg chg="del">
          <ac:chgData name="Minhyuk Sung" userId="60562023b6640282" providerId="LiveId" clId="{4CCCC569-7041-D54F-BDB5-E278D7D12D8D}" dt="2024-11-17T10:37:11.679" v="2157" actId="478"/>
          <ac:spMkLst>
            <pc:docMk/>
            <pc:sldMk cId="2380928480" sldId="270"/>
            <ac:spMk id="6" creationId="{5A6CCE7A-100C-7D9C-1A92-06C3A7548BDB}"/>
          </ac:spMkLst>
        </pc:spChg>
      </pc:sldChg>
      <pc:sldChg chg="addSp modSp new mod modShow">
        <pc:chgData name="Minhyuk Sung" userId="60562023b6640282" providerId="LiveId" clId="{4CCCC569-7041-D54F-BDB5-E278D7D12D8D}" dt="2024-11-18T03:41:16.626" v="9170" actId="729"/>
        <pc:sldMkLst>
          <pc:docMk/>
          <pc:sldMk cId="3474591566" sldId="270"/>
        </pc:sldMkLst>
        <pc:spChg chg="mod">
          <ac:chgData name="Minhyuk Sung" userId="60562023b6640282" providerId="LiveId" clId="{4CCCC569-7041-D54F-BDB5-E278D7D12D8D}" dt="2024-11-17T12:03:38.654" v="3048"/>
          <ac:spMkLst>
            <pc:docMk/>
            <pc:sldMk cId="3474591566" sldId="270"/>
            <ac:spMk id="2" creationId="{950B7655-4BCA-09E2-E5D6-1623D3691456}"/>
          </ac:spMkLst>
        </pc:spChg>
        <pc:spChg chg="mod">
          <ac:chgData name="Minhyuk Sung" userId="60562023b6640282" providerId="LiveId" clId="{4CCCC569-7041-D54F-BDB5-E278D7D12D8D}" dt="2024-11-17T12:21:13.928" v="3330" actId="20577"/>
          <ac:spMkLst>
            <pc:docMk/>
            <pc:sldMk cId="3474591566" sldId="270"/>
            <ac:spMk id="3" creationId="{3CE77024-26FA-D3DB-78D8-D8AA72040E20}"/>
          </ac:spMkLst>
        </pc:spChg>
        <pc:spChg chg="add mod">
          <ac:chgData name="Minhyuk Sung" userId="60562023b6640282" providerId="LiveId" clId="{4CCCC569-7041-D54F-BDB5-E278D7D12D8D}" dt="2024-11-17T11:47:55.569" v="2854" actId="554"/>
          <ac:spMkLst>
            <pc:docMk/>
            <pc:sldMk cId="3474591566" sldId="270"/>
            <ac:spMk id="5" creationId="{8035B00E-6A6B-15A5-B6F3-835E8B5666E6}"/>
          </ac:spMkLst>
        </pc:spChg>
        <pc:spChg chg="add mod">
          <ac:chgData name="Minhyuk Sung" userId="60562023b6640282" providerId="LiveId" clId="{4CCCC569-7041-D54F-BDB5-E278D7D12D8D}" dt="2024-11-17T11:51:59.187" v="2923" actId="14100"/>
          <ac:spMkLst>
            <pc:docMk/>
            <pc:sldMk cId="3474591566" sldId="270"/>
            <ac:spMk id="6" creationId="{8E2CC743-1E9A-1F93-A586-AEB5B928A517}"/>
          </ac:spMkLst>
        </pc:spChg>
      </pc:sldChg>
      <pc:sldChg chg="modSp new mod ord modShow modNotesTx">
        <pc:chgData name="Minhyuk Sung" userId="60562023b6640282" providerId="LiveId" clId="{4CCCC569-7041-D54F-BDB5-E278D7D12D8D}" dt="2024-11-18T03:41:16.626" v="9170" actId="729"/>
        <pc:sldMkLst>
          <pc:docMk/>
          <pc:sldMk cId="89143709" sldId="271"/>
        </pc:sldMkLst>
        <pc:spChg chg="mod">
          <ac:chgData name="Minhyuk Sung" userId="60562023b6640282" providerId="LiveId" clId="{4CCCC569-7041-D54F-BDB5-E278D7D12D8D}" dt="2024-11-17T11:21:19.624" v="2528" actId="20577"/>
          <ac:spMkLst>
            <pc:docMk/>
            <pc:sldMk cId="89143709" sldId="271"/>
            <ac:spMk id="2" creationId="{A2AD896B-0DF7-703B-30CE-AA371660911C}"/>
          </ac:spMkLst>
        </pc:spChg>
        <pc:spChg chg="mod">
          <ac:chgData name="Minhyuk Sung" userId="60562023b6640282" providerId="LiveId" clId="{4CCCC569-7041-D54F-BDB5-E278D7D12D8D}" dt="2024-11-17T15:05:01.934" v="7026"/>
          <ac:spMkLst>
            <pc:docMk/>
            <pc:sldMk cId="89143709" sldId="271"/>
            <ac:spMk id="3" creationId="{F25BDC71-DD6F-DAAF-2A48-37CD66336881}"/>
          </ac:spMkLst>
        </pc:spChg>
      </pc:sldChg>
      <pc:sldChg chg="modSp add del mod">
        <pc:chgData name="Minhyuk Sung" userId="60562023b6640282" providerId="LiveId" clId="{4CCCC569-7041-D54F-BDB5-E278D7D12D8D}" dt="2024-11-17T10:36:17.223" v="2156" actId="2696"/>
        <pc:sldMkLst>
          <pc:docMk/>
          <pc:sldMk cId="3612535136" sldId="271"/>
        </pc:sldMkLst>
        <pc:spChg chg="mod">
          <ac:chgData name="Minhyuk Sung" userId="60562023b6640282" providerId="LiveId" clId="{4CCCC569-7041-D54F-BDB5-E278D7D12D8D}" dt="2024-11-17T10:35:09.030" v="2124" actId="21"/>
          <ac:spMkLst>
            <pc:docMk/>
            <pc:sldMk cId="3612535136" sldId="271"/>
            <ac:spMk id="6" creationId="{0E4FBE90-720F-E529-2C70-2682A267A008}"/>
          </ac:spMkLst>
        </pc:spChg>
      </pc:sldChg>
      <pc:sldChg chg="addSp delSp modSp add mod modShow">
        <pc:chgData name="Minhyuk Sung" userId="60562023b6640282" providerId="LiveId" clId="{4CCCC569-7041-D54F-BDB5-E278D7D12D8D}" dt="2024-11-18T03:41:16.626" v="9170" actId="729"/>
        <pc:sldMkLst>
          <pc:docMk/>
          <pc:sldMk cId="895297352" sldId="272"/>
        </pc:sldMkLst>
        <pc:spChg chg="mod">
          <ac:chgData name="Minhyuk Sung" userId="60562023b6640282" providerId="LiveId" clId="{4CCCC569-7041-D54F-BDB5-E278D7D12D8D}" dt="2024-11-17T15:38:18.637" v="7607" actId="20577"/>
          <ac:spMkLst>
            <pc:docMk/>
            <pc:sldMk cId="895297352" sldId="272"/>
            <ac:spMk id="2" creationId="{267B6797-9FBF-591C-9F36-5B801CD51B82}"/>
          </ac:spMkLst>
        </pc:spChg>
        <pc:spChg chg="mod">
          <ac:chgData name="Minhyuk Sung" userId="60562023b6640282" providerId="LiveId" clId="{4CCCC569-7041-D54F-BDB5-E278D7D12D8D}" dt="2024-11-17T15:38:04.984" v="7603" actId="20577"/>
          <ac:spMkLst>
            <pc:docMk/>
            <pc:sldMk cId="895297352" sldId="272"/>
            <ac:spMk id="3" creationId="{F5B652F1-8F24-78F9-0DF5-3B9F5A53F471}"/>
          </ac:spMkLst>
        </pc:spChg>
        <pc:spChg chg="del mod">
          <ac:chgData name="Minhyuk Sung" userId="60562023b6640282" providerId="LiveId" clId="{4CCCC569-7041-D54F-BDB5-E278D7D12D8D}" dt="2024-11-17T11:26:19.772" v="2597" actId="478"/>
          <ac:spMkLst>
            <pc:docMk/>
            <pc:sldMk cId="895297352" sldId="272"/>
            <ac:spMk id="5" creationId="{BD6E7C70-F70B-D3BE-C825-9071641BA2C8}"/>
          </ac:spMkLst>
        </pc:spChg>
        <pc:spChg chg="del">
          <ac:chgData name="Minhyuk Sung" userId="60562023b6640282" providerId="LiveId" clId="{4CCCC569-7041-D54F-BDB5-E278D7D12D8D}" dt="2024-11-17T11:26:10.575" v="2593" actId="478"/>
          <ac:spMkLst>
            <pc:docMk/>
            <pc:sldMk cId="895297352" sldId="272"/>
            <ac:spMk id="6" creationId="{7DCFBAB5-8B8C-A2FC-132C-C67CE31954BE}"/>
          </ac:spMkLst>
        </pc:spChg>
        <pc:spChg chg="add del mod">
          <ac:chgData name="Minhyuk Sung" userId="60562023b6640282" providerId="LiveId" clId="{4CCCC569-7041-D54F-BDB5-E278D7D12D8D}" dt="2024-11-17T15:37:53.732" v="7587" actId="478"/>
          <ac:spMkLst>
            <pc:docMk/>
            <pc:sldMk cId="895297352" sldId="272"/>
            <ac:spMk id="7" creationId="{B797393F-3818-6D38-D3F3-BD67C2FDD745}"/>
          </ac:spMkLst>
        </pc:spChg>
        <pc:spChg chg="add del mod">
          <ac:chgData name="Minhyuk Sung" userId="60562023b6640282" providerId="LiveId" clId="{4CCCC569-7041-D54F-BDB5-E278D7D12D8D}" dt="2024-11-17T15:37:25.981" v="7571" actId="478"/>
          <ac:spMkLst>
            <pc:docMk/>
            <pc:sldMk cId="895297352" sldId="272"/>
            <ac:spMk id="10" creationId="{33004641-4EE5-DD5E-108E-42123F7AB97C}"/>
          </ac:spMkLst>
        </pc:spChg>
        <pc:spChg chg="add del mod">
          <ac:chgData name="Minhyuk Sung" userId="60562023b6640282" providerId="LiveId" clId="{4CCCC569-7041-D54F-BDB5-E278D7D12D8D}" dt="2024-11-17T15:37:25.981" v="7571" actId="478"/>
          <ac:spMkLst>
            <pc:docMk/>
            <pc:sldMk cId="895297352" sldId="272"/>
            <ac:spMk id="12" creationId="{7DF806B8-3F74-8494-094E-9419DD9ECEF0}"/>
          </ac:spMkLst>
        </pc:spChg>
        <pc:spChg chg="add del">
          <ac:chgData name="Minhyuk Sung" userId="60562023b6640282" providerId="LiveId" clId="{4CCCC569-7041-D54F-BDB5-E278D7D12D8D}" dt="2024-11-17T15:36:24.428" v="7557" actId="478"/>
          <ac:spMkLst>
            <pc:docMk/>
            <pc:sldMk cId="895297352" sldId="272"/>
            <ac:spMk id="17" creationId="{4249D003-6D7D-678A-D8E7-58E507BD18EA}"/>
          </ac:spMkLst>
        </pc:spChg>
        <pc:cxnChg chg="add del mod">
          <ac:chgData name="Minhyuk Sung" userId="60562023b6640282" providerId="LiveId" clId="{4CCCC569-7041-D54F-BDB5-E278D7D12D8D}" dt="2024-11-17T15:37:25.981" v="7571" actId="478"/>
          <ac:cxnSpMkLst>
            <pc:docMk/>
            <pc:sldMk cId="895297352" sldId="272"/>
            <ac:cxnSpMk id="9" creationId="{287325C0-2B82-28B1-B313-89441B7B06B2}"/>
          </ac:cxnSpMkLst>
        </pc:cxnChg>
        <pc:cxnChg chg="add del mod">
          <ac:chgData name="Minhyuk Sung" userId="60562023b6640282" providerId="LiveId" clId="{4CCCC569-7041-D54F-BDB5-E278D7D12D8D}" dt="2024-11-17T15:37:25.981" v="7571" actId="478"/>
          <ac:cxnSpMkLst>
            <pc:docMk/>
            <pc:sldMk cId="895297352" sldId="272"/>
            <ac:cxnSpMk id="11" creationId="{CDE729B2-D797-3D7F-6500-C6248DCC8544}"/>
          </ac:cxnSpMkLst>
        </pc:cxnChg>
      </pc:sldChg>
      <pc:sldChg chg="modSp new del mod">
        <pc:chgData name="Minhyuk Sung" userId="60562023b6640282" providerId="LiveId" clId="{4CCCC569-7041-D54F-BDB5-E278D7D12D8D}" dt="2024-11-17T15:17:29.719" v="7113" actId="2696"/>
        <pc:sldMkLst>
          <pc:docMk/>
          <pc:sldMk cId="2119964223" sldId="273"/>
        </pc:sldMkLst>
        <pc:spChg chg="mod">
          <ac:chgData name="Minhyuk Sung" userId="60562023b6640282" providerId="LiveId" clId="{4CCCC569-7041-D54F-BDB5-E278D7D12D8D}" dt="2024-11-17T11:27:51.680" v="2648" actId="20577"/>
          <ac:spMkLst>
            <pc:docMk/>
            <pc:sldMk cId="2119964223" sldId="273"/>
            <ac:spMk id="2" creationId="{5B9CBBCC-4629-EBEF-03CF-EF3F5C9B1F2D}"/>
          </ac:spMkLst>
        </pc:spChg>
      </pc:sldChg>
      <pc:sldChg chg="addSp delSp modSp new mod modShow">
        <pc:chgData name="Minhyuk Sung" userId="60562023b6640282" providerId="LiveId" clId="{4CCCC569-7041-D54F-BDB5-E278D7D12D8D}" dt="2024-11-18T03:41:16.626" v="9170" actId="729"/>
        <pc:sldMkLst>
          <pc:docMk/>
          <pc:sldMk cId="825348338" sldId="274"/>
        </pc:sldMkLst>
        <pc:spChg chg="mod">
          <ac:chgData name="Minhyuk Sung" userId="60562023b6640282" providerId="LiveId" clId="{4CCCC569-7041-D54F-BDB5-E278D7D12D8D}" dt="2024-11-17T15:22:01.136" v="7216"/>
          <ac:spMkLst>
            <pc:docMk/>
            <pc:sldMk cId="825348338" sldId="274"/>
            <ac:spMk id="2" creationId="{05A564A0-410E-93D5-17CF-2B0A48B54576}"/>
          </ac:spMkLst>
        </pc:spChg>
        <pc:spChg chg="add del mod">
          <ac:chgData name="Minhyuk Sung" userId="60562023b6640282" providerId="LiveId" clId="{4CCCC569-7041-D54F-BDB5-E278D7D12D8D}" dt="2024-11-17T15:33:23.293" v="7550" actId="20577"/>
          <ac:spMkLst>
            <pc:docMk/>
            <pc:sldMk cId="825348338" sldId="274"/>
            <ac:spMk id="3" creationId="{04104B47-38CE-0B7C-379F-9ABD452697D3}"/>
          </ac:spMkLst>
        </pc:spChg>
        <pc:spChg chg="add del mod">
          <ac:chgData name="Minhyuk Sung" userId="60562023b6640282" providerId="LiveId" clId="{4CCCC569-7041-D54F-BDB5-E278D7D12D8D}" dt="2024-11-17T15:31:29.482" v="7497" actId="478"/>
          <ac:spMkLst>
            <pc:docMk/>
            <pc:sldMk cId="825348338" sldId="274"/>
            <ac:spMk id="5" creationId="{FB6FC64A-C84F-CF4A-3EBA-59F44B21583F}"/>
          </ac:spMkLst>
        </pc:spChg>
        <pc:spChg chg="add del mod">
          <ac:chgData name="Minhyuk Sung" userId="60562023b6640282" providerId="LiveId" clId="{4CCCC569-7041-D54F-BDB5-E278D7D12D8D}" dt="2024-11-17T15:31:28.848" v="7494" actId="767"/>
          <ac:spMkLst>
            <pc:docMk/>
            <pc:sldMk cId="825348338" sldId="274"/>
            <ac:spMk id="8" creationId="{BD6CDB76-6A03-3A27-239F-A73889DC57F2}"/>
          </ac:spMkLst>
        </pc:spChg>
        <pc:picChg chg="add del mod">
          <ac:chgData name="Minhyuk Sung" userId="60562023b6640282" providerId="LiveId" clId="{4CCCC569-7041-D54F-BDB5-E278D7D12D8D}" dt="2024-11-17T15:31:29.242" v="7496"/>
          <ac:picMkLst>
            <pc:docMk/>
            <pc:sldMk cId="825348338" sldId="274"/>
            <ac:picMk id="7" creationId="{2150B17D-A8D9-2051-E7FA-26B5B5FC22F6}"/>
          </ac:picMkLst>
        </pc:picChg>
        <pc:picChg chg="add del mod">
          <ac:chgData name="Minhyuk Sung" userId="60562023b6640282" providerId="LiveId" clId="{4CCCC569-7041-D54F-BDB5-E278D7D12D8D}" dt="2024-11-17T15:31:29.806" v="7498"/>
          <ac:picMkLst>
            <pc:docMk/>
            <pc:sldMk cId="825348338" sldId="274"/>
            <ac:picMk id="1026" creationId="{A01D0993-5E31-C4E2-523F-020276F389AE}"/>
          </ac:picMkLst>
        </pc:picChg>
      </pc:sldChg>
      <pc:sldChg chg="modSp new del mod">
        <pc:chgData name="Minhyuk Sung" userId="60562023b6640282" providerId="LiveId" clId="{4CCCC569-7041-D54F-BDB5-E278D7D12D8D}" dt="2024-11-17T11:52:15.493" v="2927" actId="2696"/>
        <pc:sldMkLst>
          <pc:docMk/>
          <pc:sldMk cId="1881385377" sldId="275"/>
        </pc:sldMkLst>
        <pc:spChg chg="mod">
          <ac:chgData name="Minhyuk Sung" userId="60562023b6640282" providerId="LiveId" clId="{4CCCC569-7041-D54F-BDB5-E278D7D12D8D}" dt="2024-11-17T11:52:11.183" v="2925" actId="5793"/>
          <ac:spMkLst>
            <pc:docMk/>
            <pc:sldMk cId="1881385377" sldId="275"/>
            <ac:spMk id="3" creationId="{0282F057-8BB3-19AC-9D04-841DEDE1713E}"/>
          </ac:spMkLst>
        </pc:spChg>
      </pc:sldChg>
      <pc:sldChg chg="addSp delSp modSp add mod modShow">
        <pc:chgData name="Minhyuk Sung" userId="60562023b6640282" providerId="LiveId" clId="{4CCCC569-7041-D54F-BDB5-E278D7D12D8D}" dt="2024-11-18T03:41:16.626" v="9170" actId="729"/>
        <pc:sldMkLst>
          <pc:docMk/>
          <pc:sldMk cId="948270823" sldId="276"/>
        </pc:sldMkLst>
        <pc:spChg chg="mod">
          <ac:chgData name="Minhyuk Sung" userId="60562023b6640282" providerId="LiveId" clId="{4CCCC569-7041-D54F-BDB5-E278D7D12D8D}" dt="2024-11-17T12:15:51.517" v="3051"/>
          <ac:spMkLst>
            <pc:docMk/>
            <pc:sldMk cId="948270823" sldId="276"/>
            <ac:spMk id="2" creationId="{D264FEDC-E8BF-5AAB-AA61-3F94D9AA5CE5}"/>
          </ac:spMkLst>
        </pc:spChg>
        <pc:spChg chg="mod">
          <ac:chgData name="Minhyuk Sung" userId="60562023b6640282" providerId="LiveId" clId="{4CCCC569-7041-D54F-BDB5-E278D7D12D8D}" dt="2024-11-17T13:12:55.734" v="4981" actId="6549"/>
          <ac:spMkLst>
            <pc:docMk/>
            <pc:sldMk cId="948270823" sldId="276"/>
            <ac:spMk id="3" creationId="{B8B6433C-EFB9-CCDA-D4A4-2B8CCBFB18E3}"/>
          </ac:spMkLst>
        </pc:spChg>
        <pc:spChg chg="add mod">
          <ac:chgData name="Minhyuk Sung" userId="60562023b6640282" providerId="LiveId" clId="{4CCCC569-7041-D54F-BDB5-E278D7D12D8D}" dt="2024-11-18T03:11:55.818" v="9009" actId="1076"/>
          <ac:spMkLst>
            <pc:docMk/>
            <pc:sldMk cId="948270823" sldId="276"/>
            <ac:spMk id="5" creationId="{A12092F3-EC0F-FAC5-9410-C9503ACF3C23}"/>
          </ac:spMkLst>
        </pc:spChg>
        <pc:spChg chg="add del mod">
          <ac:chgData name="Minhyuk Sung" userId="60562023b6640282" providerId="LiveId" clId="{4CCCC569-7041-D54F-BDB5-E278D7D12D8D}" dt="2024-11-17T12:39:37.957" v="3897"/>
          <ac:spMkLst>
            <pc:docMk/>
            <pc:sldMk cId="948270823" sldId="276"/>
            <ac:spMk id="6" creationId="{416E7AE8-510A-BC51-DBAE-3C9584B3643B}"/>
          </ac:spMkLst>
        </pc:spChg>
      </pc:sldChg>
      <pc:sldChg chg="modSp new mod modShow">
        <pc:chgData name="Minhyuk Sung" userId="60562023b6640282" providerId="LiveId" clId="{4CCCC569-7041-D54F-BDB5-E278D7D12D8D}" dt="2024-11-18T03:41:16.626" v="9170" actId="729"/>
        <pc:sldMkLst>
          <pc:docMk/>
          <pc:sldMk cId="184856684" sldId="277"/>
        </pc:sldMkLst>
        <pc:spChg chg="mod">
          <ac:chgData name="Minhyuk Sung" userId="60562023b6640282" providerId="LiveId" clId="{4CCCC569-7041-D54F-BDB5-E278D7D12D8D}" dt="2024-11-17T12:16:25.210" v="3058"/>
          <ac:spMkLst>
            <pc:docMk/>
            <pc:sldMk cId="184856684" sldId="277"/>
            <ac:spMk id="2" creationId="{358215B7-69BA-EFD1-F156-59159044F3DB}"/>
          </ac:spMkLst>
        </pc:spChg>
        <pc:spChg chg="mod">
          <ac:chgData name="Minhyuk Sung" userId="60562023b6640282" providerId="LiveId" clId="{4CCCC569-7041-D54F-BDB5-E278D7D12D8D}" dt="2024-11-17T12:18:33.812" v="3150" actId="20577"/>
          <ac:spMkLst>
            <pc:docMk/>
            <pc:sldMk cId="184856684" sldId="277"/>
            <ac:spMk id="3" creationId="{F7F11FC5-5E93-90F9-4A98-E9F64B3E5D3E}"/>
          </ac:spMkLst>
        </pc:spChg>
      </pc:sldChg>
      <pc:sldChg chg="addSp delSp modSp new mod modClrScheme modShow chgLayout">
        <pc:chgData name="Minhyuk Sung" userId="60562023b6640282" providerId="LiveId" clId="{4CCCC569-7041-D54F-BDB5-E278D7D12D8D}" dt="2024-11-18T03:41:16.626" v="9170" actId="729"/>
        <pc:sldMkLst>
          <pc:docMk/>
          <pc:sldMk cId="2969362990" sldId="278"/>
        </pc:sldMkLst>
        <pc:spChg chg="del mod ord">
          <ac:chgData name="Minhyuk Sung" userId="60562023b6640282" providerId="LiveId" clId="{4CCCC569-7041-D54F-BDB5-E278D7D12D8D}" dt="2024-11-17T12:19:45.382" v="3244" actId="700"/>
          <ac:spMkLst>
            <pc:docMk/>
            <pc:sldMk cId="2969362990" sldId="278"/>
            <ac:spMk id="2" creationId="{D103A1B9-2307-574A-9AF9-F3B3CC9F8C79}"/>
          </ac:spMkLst>
        </pc:spChg>
        <pc:spChg chg="del mod ord">
          <ac:chgData name="Minhyuk Sung" userId="60562023b6640282" providerId="LiveId" clId="{4CCCC569-7041-D54F-BDB5-E278D7D12D8D}" dt="2024-11-17T12:19:45.382" v="3244" actId="700"/>
          <ac:spMkLst>
            <pc:docMk/>
            <pc:sldMk cId="2969362990" sldId="278"/>
            <ac:spMk id="3" creationId="{E1747D6C-AA0A-F5FD-4E01-D4BBE0CF1E67}"/>
          </ac:spMkLst>
        </pc:spChg>
        <pc:spChg chg="mod ord">
          <ac:chgData name="Minhyuk Sung" userId="60562023b6640282" providerId="LiveId" clId="{4CCCC569-7041-D54F-BDB5-E278D7D12D8D}" dt="2024-11-17T12:19:45.382" v="3244" actId="700"/>
          <ac:spMkLst>
            <pc:docMk/>
            <pc:sldMk cId="2969362990" sldId="278"/>
            <ac:spMk id="4" creationId="{5E686482-FB5C-9FC8-5EED-BBDA22CFCCDA}"/>
          </ac:spMkLst>
        </pc:spChg>
        <pc:spChg chg="add mod ord">
          <ac:chgData name="Minhyuk Sung" userId="60562023b6640282" providerId="LiveId" clId="{4CCCC569-7041-D54F-BDB5-E278D7D12D8D}" dt="2024-11-17T13:04:11.527" v="4602" actId="20577"/>
          <ac:spMkLst>
            <pc:docMk/>
            <pc:sldMk cId="2969362990" sldId="278"/>
            <ac:spMk id="5" creationId="{5EB1B506-457D-4075-E36A-B31D554C5014}"/>
          </ac:spMkLst>
        </pc:spChg>
        <pc:spChg chg="add mod ord">
          <ac:chgData name="Minhyuk Sung" userId="60562023b6640282" providerId="LiveId" clId="{4CCCC569-7041-D54F-BDB5-E278D7D12D8D}" dt="2024-11-18T00:12:56.574" v="8339" actId="20577"/>
          <ac:spMkLst>
            <pc:docMk/>
            <pc:sldMk cId="2969362990" sldId="278"/>
            <ac:spMk id="6" creationId="{9E7EA395-8DF5-4C08-BA9A-456A068293E3}"/>
          </ac:spMkLst>
        </pc:spChg>
      </pc:sldChg>
      <pc:sldChg chg="addSp delSp modSp new mod modClrScheme modShow chgLayout">
        <pc:chgData name="Minhyuk Sung" userId="60562023b6640282" providerId="LiveId" clId="{4CCCC569-7041-D54F-BDB5-E278D7D12D8D}" dt="2024-11-20T01:59:30.011" v="9183"/>
        <pc:sldMkLst>
          <pc:docMk/>
          <pc:sldMk cId="915531075" sldId="279"/>
        </pc:sldMkLst>
        <pc:spChg chg="del mod ord">
          <ac:chgData name="Minhyuk Sung" userId="60562023b6640282" providerId="LiveId" clId="{4CCCC569-7041-D54F-BDB5-E278D7D12D8D}" dt="2024-11-17T12:20:18.794" v="3259" actId="700"/>
          <ac:spMkLst>
            <pc:docMk/>
            <pc:sldMk cId="915531075" sldId="279"/>
            <ac:spMk id="2" creationId="{578FA9EC-86E3-3106-B5B4-D2AC2020D0A2}"/>
          </ac:spMkLst>
        </pc:spChg>
        <pc:spChg chg="del mod ord">
          <ac:chgData name="Minhyuk Sung" userId="60562023b6640282" providerId="LiveId" clId="{4CCCC569-7041-D54F-BDB5-E278D7D12D8D}" dt="2024-11-17T12:20:18.794" v="3259" actId="700"/>
          <ac:spMkLst>
            <pc:docMk/>
            <pc:sldMk cId="915531075" sldId="279"/>
            <ac:spMk id="3" creationId="{CDA45499-6A8D-6A35-219C-A0315F85F372}"/>
          </ac:spMkLst>
        </pc:spChg>
        <pc:spChg chg="mod ord">
          <ac:chgData name="Minhyuk Sung" userId="60562023b6640282" providerId="LiveId" clId="{4CCCC569-7041-D54F-BDB5-E278D7D12D8D}" dt="2024-11-17T12:20:18.794" v="3259" actId="700"/>
          <ac:spMkLst>
            <pc:docMk/>
            <pc:sldMk cId="915531075" sldId="279"/>
            <ac:spMk id="4" creationId="{16B0B0DD-2232-BD95-7CDF-2C8216D00040}"/>
          </ac:spMkLst>
        </pc:spChg>
        <pc:spChg chg="add mod ord">
          <ac:chgData name="Minhyuk Sung" userId="60562023b6640282" providerId="LiveId" clId="{4CCCC569-7041-D54F-BDB5-E278D7D12D8D}" dt="2024-11-17T12:20:23.363" v="3260"/>
          <ac:spMkLst>
            <pc:docMk/>
            <pc:sldMk cId="915531075" sldId="279"/>
            <ac:spMk id="5" creationId="{01F35440-FF47-4874-0DF1-3001D7F5BF2A}"/>
          </ac:spMkLst>
        </pc:spChg>
        <pc:spChg chg="add mod ord">
          <ac:chgData name="Minhyuk Sung" userId="60562023b6640282" providerId="LiveId" clId="{4CCCC569-7041-D54F-BDB5-E278D7D12D8D}" dt="2024-11-20T01:59:30.011" v="9183"/>
          <ac:spMkLst>
            <pc:docMk/>
            <pc:sldMk cId="915531075" sldId="279"/>
            <ac:spMk id="6" creationId="{62419FF9-3B54-DFAE-0F65-7CD751F11C6D}"/>
          </ac:spMkLst>
        </pc:spChg>
      </pc:sldChg>
      <pc:sldChg chg="modSp add mod modAnim modShow modNotesTx">
        <pc:chgData name="Minhyuk Sung" userId="60562023b6640282" providerId="LiveId" clId="{4CCCC569-7041-D54F-BDB5-E278D7D12D8D}" dt="2024-11-18T03:41:16.626" v="9170" actId="729"/>
        <pc:sldMkLst>
          <pc:docMk/>
          <pc:sldMk cId="355821391" sldId="280"/>
        </pc:sldMkLst>
        <pc:spChg chg="mod">
          <ac:chgData name="Minhyuk Sung" userId="60562023b6640282" providerId="LiveId" clId="{4CCCC569-7041-D54F-BDB5-E278D7D12D8D}" dt="2024-11-18T03:20:52.622" v="9032" actId="20577"/>
          <ac:spMkLst>
            <pc:docMk/>
            <pc:sldMk cId="355821391" sldId="280"/>
            <ac:spMk id="6" creationId="{62419FF9-3B54-DFAE-0F65-7CD751F11C6D}"/>
          </ac:spMkLst>
        </pc:spChg>
      </pc:sldChg>
      <pc:sldChg chg="addSp modSp add mod modShow">
        <pc:chgData name="Minhyuk Sung" userId="60562023b6640282" providerId="LiveId" clId="{4CCCC569-7041-D54F-BDB5-E278D7D12D8D}" dt="2024-11-18T03:41:16.626" v="9170" actId="729"/>
        <pc:sldMkLst>
          <pc:docMk/>
          <pc:sldMk cId="232877739" sldId="281"/>
        </pc:sldMkLst>
        <pc:spChg chg="add mod">
          <ac:chgData name="Minhyuk Sung" userId="60562023b6640282" providerId="LiveId" clId="{4CCCC569-7041-D54F-BDB5-E278D7D12D8D}" dt="2024-11-17T12:53:11.158" v="4123" actId="1035"/>
          <ac:spMkLst>
            <pc:docMk/>
            <pc:sldMk cId="232877739" sldId="281"/>
            <ac:spMk id="2" creationId="{0F131293-803D-5EEE-FE4B-ECC9A8AC82DE}"/>
          </ac:spMkLst>
        </pc:spChg>
        <pc:spChg chg="add mod">
          <ac:chgData name="Minhyuk Sung" userId="60562023b6640282" providerId="LiveId" clId="{4CCCC569-7041-D54F-BDB5-E278D7D12D8D}" dt="2024-11-17T12:53:07.289" v="4120" actId="167"/>
          <ac:spMkLst>
            <pc:docMk/>
            <pc:sldMk cId="232877739" sldId="281"/>
            <ac:spMk id="3" creationId="{754873B8-7724-6A08-FF34-23A0BCBC2C4E}"/>
          </ac:spMkLst>
        </pc:spChg>
        <pc:spChg chg="mod">
          <ac:chgData name="Minhyuk Sung" userId="60562023b6640282" providerId="LiveId" clId="{4CCCC569-7041-D54F-BDB5-E278D7D12D8D}" dt="2024-11-17T15:41:58.631" v="7706" actId="20577"/>
          <ac:spMkLst>
            <pc:docMk/>
            <pc:sldMk cId="232877739" sldId="281"/>
            <ac:spMk id="5" creationId="{01F35440-FF47-4874-0DF1-3001D7F5BF2A}"/>
          </ac:spMkLst>
        </pc:spChg>
        <pc:spChg chg="mod">
          <ac:chgData name="Minhyuk Sung" userId="60562023b6640282" providerId="LiveId" clId="{4CCCC569-7041-D54F-BDB5-E278D7D12D8D}" dt="2024-11-17T13:08:18.750" v="4839" actId="207"/>
          <ac:spMkLst>
            <pc:docMk/>
            <pc:sldMk cId="232877739" sldId="281"/>
            <ac:spMk id="6" creationId="{62419FF9-3B54-DFAE-0F65-7CD751F11C6D}"/>
          </ac:spMkLst>
        </pc:spChg>
      </pc:sldChg>
      <pc:sldChg chg="modSp new mod modShow">
        <pc:chgData name="Minhyuk Sung" userId="60562023b6640282" providerId="LiveId" clId="{4CCCC569-7041-D54F-BDB5-E278D7D12D8D}" dt="2024-11-20T01:58:41.911" v="9180"/>
        <pc:sldMkLst>
          <pc:docMk/>
          <pc:sldMk cId="4156674373" sldId="282"/>
        </pc:sldMkLst>
        <pc:spChg chg="mod">
          <ac:chgData name="Minhyuk Sung" userId="60562023b6640282" providerId="LiveId" clId="{4CCCC569-7041-D54F-BDB5-E278D7D12D8D}" dt="2024-11-17T13:10:29.955" v="4856" actId="20577"/>
          <ac:spMkLst>
            <pc:docMk/>
            <pc:sldMk cId="4156674373" sldId="282"/>
            <ac:spMk id="2" creationId="{9DA3C76C-F623-F22D-DD77-D9F768A4D69A}"/>
          </ac:spMkLst>
        </pc:spChg>
        <pc:spChg chg="mod">
          <ac:chgData name="Minhyuk Sung" userId="60562023b6640282" providerId="LiveId" clId="{4CCCC569-7041-D54F-BDB5-E278D7D12D8D}" dt="2024-11-20T01:58:41.911" v="9180"/>
          <ac:spMkLst>
            <pc:docMk/>
            <pc:sldMk cId="4156674373" sldId="282"/>
            <ac:spMk id="3" creationId="{00E9369A-48A5-A13C-EA95-22099F6A77BF}"/>
          </ac:spMkLst>
        </pc:spChg>
      </pc:sldChg>
      <pc:sldChg chg="modSp new mod ord modShow">
        <pc:chgData name="Minhyuk Sung" userId="60562023b6640282" providerId="LiveId" clId="{4CCCC569-7041-D54F-BDB5-E278D7D12D8D}" dt="2024-11-18T03:41:16.626" v="9170" actId="729"/>
        <pc:sldMkLst>
          <pc:docMk/>
          <pc:sldMk cId="3464798046" sldId="283"/>
        </pc:sldMkLst>
        <pc:spChg chg="mod">
          <ac:chgData name="Minhyuk Sung" userId="60562023b6640282" providerId="LiveId" clId="{4CCCC569-7041-D54F-BDB5-E278D7D12D8D}" dt="2024-11-17T12:41:37.304" v="4038" actId="20577"/>
          <ac:spMkLst>
            <pc:docMk/>
            <pc:sldMk cId="3464798046" sldId="283"/>
            <ac:spMk id="2" creationId="{7EF34ABF-1498-4371-ADF5-AF5650A601C7}"/>
          </ac:spMkLst>
        </pc:spChg>
        <pc:spChg chg="mod">
          <ac:chgData name="Minhyuk Sung" userId="60562023b6640282" providerId="LiveId" clId="{4CCCC569-7041-D54F-BDB5-E278D7D12D8D}" dt="2024-11-18T00:01:40.353" v="8064" actId="403"/>
          <ac:spMkLst>
            <pc:docMk/>
            <pc:sldMk cId="3464798046" sldId="283"/>
            <ac:spMk id="3" creationId="{9F52B680-BF23-48B7-2609-F72D8B48D3EB}"/>
          </ac:spMkLst>
        </pc:spChg>
      </pc:sldChg>
      <pc:sldChg chg="modSp new del mod">
        <pc:chgData name="Minhyuk Sung" userId="60562023b6640282" providerId="LiveId" clId="{4CCCC569-7041-D54F-BDB5-E278D7D12D8D}" dt="2024-11-17T13:08:44.427" v="4842" actId="2696"/>
        <pc:sldMkLst>
          <pc:docMk/>
          <pc:sldMk cId="3207645361" sldId="284"/>
        </pc:sldMkLst>
        <pc:spChg chg="mod">
          <ac:chgData name="Minhyuk Sung" userId="60562023b6640282" providerId="LiveId" clId="{4CCCC569-7041-D54F-BDB5-E278D7D12D8D}" dt="2024-11-17T12:41:00.304" v="3979"/>
          <ac:spMkLst>
            <pc:docMk/>
            <pc:sldMk cId="3207645361" sldId="284"/>
            <ac:spMk id="2" creationId="{42C170C9-0B9E-894B-043F-1F1E30F605B2}"/>
          </ac:spMkLst>
        </pc:spChg>
        <pc:spChg chg="mod">
          <ac:chgData name="Minhyuk Sung" userId="60562023b6640282" providerId="LiveId" clId="{4CCCC569-7041-D54F-BDB5-E278D7D12D8D}" dt="2024-11-17T12:59:30.622" v="4335"/>
          <ac:spMkLst>
            <pc:docMk/>
            <pc:sldMk cId="3207645361" sldId="284"/>
            <ac:spMk id="3" creationId="{827C6ED7-7B2C-5A06-34B7-41BB09B99279}"/>
          </ac:spMkLst>
        </pc:spChg>
      </pc:sldChg>
      <pc:sldChg chg="modSp add mod ord modAnim modShow">
        <pc:chgData name="Minhyuk Sung" userId="60562023b6640282" providerId="LiveId" clId="{4CCCC569-7041-D54F-BDB5-E278D7D12D8D}" dt="2024-11-18T03:41:16.626" v="9170" actId="729"/>
        <pc:sldMkLst>
          <pc:docMk/>
          <pc:sldMk cId="3026315439" sldId="285"/>
        </pc:sldMkLst>
        <pc:spChg chg="mod">
          <ac:chgData name="Minhyuk Sung" userId="60562023b6640282" providerId="LiveId" clId="{4CCCC569-7041-D54F-BDB5-E278D7D12D8D}" dt="2024-11-17T15:42:03.240" v="7708"/>
          <ac:spMkLst>
            <pc:docMk/>
            <pc:sldMk cId="3026315439" sldId="285"/>
            <ac:spMk id="2" creationId="{42C170C9-0B9E-894B-043F-1F1E30F605B2}"/>
          </ac:spMkLst>
        </pc:spChg>
        <pc:spChg chg="mod">
          <ac:chgData name="Minhyuk Sung" userId="60562023b6640282" providerId="LiveId" clId="{4CCCC569-7041-D54F-BDB5-E278D7D12D8D}" dt="2024-11-17T15:39:51.798" v="7645" actId="6549"/>
          <ac:spMkLst>
            <pc:docMk/>
            <pc:sldMk cId="3026315439" sldId="285"/>
            <ac:spMk id="3" creationId="{827C6ED7-7B2C-5A06-34B7-41BB09B99279}"/>
          </ac:spMkLst>
        </pc:spChg>
      </pc:sldChg>
      <pc:sldChg chg="add del">
        <pc:chgData name="Minhyuk Sung" userId="60562023b6640282" providerId="LiveId" clId="{4CCCC569-7041-D54F-BDB5-E278D7D12D8D}" dt="2024-11-17T13:08:41.122" v="4841" actId="2696"/>
        <pc:sldMkLst>
          <pc:docMk/>
          <pc:sldMk cId="1392213737" sldId="286"/>
        </pc:sldMkLst>
      </pc:sldChg>
      <pc:sldChg chg="modSp add mod ord modShow">
        <pc:chgData name="Minhyuk Sung" userId="60562023b6640282" providerId="LiveId" clId="{4CCCC569-7041-D54F-BDB5-E278D7D12D8D}" dt="2024-11-18T03:41:16.626" v="9170" actId="729"/>
        <pc:sldMkLst>
          <pc:docMk/>
          <pc:sldMk cId="2872354943" sldId="287"/>
        </pc:sldMkLst>
        <pc:spChg chg="mod">
          <ac:chgData name="Minhyuk Sung" userId="60562023b6640282" providerId="LiveId" clId="{4CCCC569-7041-D54F-BDB5-E278D7D12D8D}" dt="2024-11-17T15:51:13.392" v="7881" actId="20577"/>
          <ac:spMkLst>
            <pc:docMk/>
            <pc:sldMk cId="2872354943" sldId="287"/>
            <ac:spMk id="2" creationId="{0D097EFB-B1BF-AFE3-23C3-22D2FC362F69}"/>
          </ac:spMkLst>
        </pc:spChg>
        <pc:spChg chg="mod">
          <ac:chgData name="Minhyuk Sung" userId="60562023b6640282" providerId="LiveId" clId="{4CCCC569-7041-D54F-BDB5-E278D7D12D8D}" dt="2024-11-18T03:35:51.845" v="9147"/>
          <ac:spMkLst>
            <pc:docMk/>
            <pc:sldMk cId="2872354943" sldId="287"/>
            <ac:spMk id="3" creationId="{4B5FBED8-68AB-6505-B45C-3A46B0D63533}"/>
          </ac:spMkLst>
        </pc:spChg>
      </pc:sldChg>
      <pc:sldChg chg="modSp new del mod">
        <pc:chgData name="Minhyuk Sung" userId="60562023b6640282" providerId="LiveId" clId="{4CCCC569-7041-D54F-BDB5-E278D7D12D8D}" dt="2024-11-17T13:46:25.123" v="5887" actId="2696"/>
        <pc:sldMkLst>
          <pc:docMk/>
          <pc:sldMk cId="2884824749" sldId="287"/>
        </pc:sldMkLst>
        <pc:spChg chg="mod">
          <ac:chgData name="Minhyuk Sung" userId="60562023b6640282" providerId="LiveId" clId="{4CCCC569-7041-D54F-BDB5-E278D7D12D8D}" dt="2024-11-17T13:03:18.879" v="4506"/>
          <ac:spMkLst>
            <pc:docMk/>
            <pc:sldMk cId="2884824749" sldId="287"/>
            <ac:spMk id="2" creationId="{0D097EFB-B1BF-AFE3-23C3-22D2FC362F69}"/>
          </ac:spMkLst>
        </pc:spChg>
        <pc:spChg chg="mod">
          <ac:chgData name="Minhyuk Sung" userId="60562023b6640282" providerId="LiveId" clId="{4CCCC569-7041-D54F-BDB5-E278D7D12D8D}" dt="2024-11-17T13:08:35.215" v="4840" actId="207"/>
          <ac:spMkLst>
            <pc:docMk/>
            <pc:sldMk cId="2884824749" sldId="287"/>
            <ac:spMk id="3" creationId="{4B5FBED8-68AB-6505-B45C-3A46B0D63533}"/>
          </ac:spMkLst>
        </pc:spChg>
      </pc:sldChg>
      <pc:sldChg chg="modSp add mod modShow">
        <pc:chgData name="Minhyuk Sung" userId="60562023b6640282" providerId="LiveId" clId="{4CCCC569-7041-D54F-BDB5-E278D7D12D8D}" dt="2024-11-18T03:41:16.626" v="9170" actId="729"/>
        <pc:sldMkLst>
          <pc:docMk/>
          <pc:sldMk cId="1158058183" sldId="288"/>
        </pc:sldMkLst>
        <pc:spChg chg="mod">
          <ac:chgData name="Minhyuk Sung" userId="60562023b6640282" providerId="LiveId" clId="{4CCCC569-7041-D54F-BDB5-E278D7D12D8D}" dt="2024-11-17T13:46:47.522" v="5894" actId="20577"/>
          <ac:spMkLst>
            <pc:docMk/>
            <pc:sldMk cId="1158058183" sldId="288"/>
            <ac:spMk id="2" creationId="{BBB6FC8C-0A87-664F-8CEA-97401D90D3DE}"/>
          </ac:spMkLst>
        </pc:spChg>
        <pc:spChg chg="mod">
          <ac:chgData name="Minhyuk Sung" userId="60562023b6640282" providerId="LiveId" clId="{4CCCC569-7041-D54F-BDB5-E278D7D12D8D}" dt="2024-11-18T03:08:16.623" v="8998" actId="20577"/>
          <ac:spMkLst>
            <pc:docMk/>
            <pc:sldMk cId="1158058183" sldId="288"/>
            <ac:spMk id="3" creationId="{7B8C58F2-C3FF-44BF-2D37-C5A922FEAB3F}"/>
          </ac:spMkLst>
        </pc:spChg>
      </pc:sldChg>
      <pc:sldChg chg="modSp add del mod">
        <pc:chgData name="Minhyuk Sung" userId="60562023b6640282" providerId="LiveId" clId="{4CCCC569-7041-D54F-BDB5-E278D7D12D8D}" dt="2024-11-17T13:46:34.985" v="5889" actId="2696"/>
        <pc:sldMkLst>
          <pc:docMk/>
          <pc:sldMk cId="2603445960" sldId="288"/>
        </pc:sldMkLst>
        <pc:spChg chg="mod">
          <ac:chgData name="Minhyuk Sung" userId="60562023b6640282" providerId="LiveId" clId="{4CCCC569-7041-D54F-BDB5-E278D7D12D8D}" dt="2024-11-17T13:06:54.275" v="4795" actId="21"/>
          <ac:spMkLst>
            <pc:docMk/>
            <pc:sldMk cId="2603445960" sldId="288"/>
            <ac:spMk id="2" creationId="{BBB6FC8C-0A87-664F-8CEA-97401D90D3DE}"/>
          </ac:spMkLst>
        </pc:spChg>
        <pc:spChg chg="mod">
          <ac:chgData name="Minhyuk Sung" userId="60562023b6640282" providerId="LiveId" clId="{4CCCC569-7041-D54F-BDB5-E278D7D12D8D}" dt="2024-11-17T13:08:04.446" v="4838" actId="20577"/>
          <ac:spMkLst>
            <pc:docMk/>
            <pc:sldMk cId="2603445960" sldId="288"/>
            <ac:spMk id="3" creationId="{7B8C58F2-C3FF-44BF-2D37-C5A922FEAB3F}"/>
          </ac:spMkLst>
        </pc:spChg>
      </pc:sldChg>
      <pc:sldChg chg="addSp delSp modSp new mod modShow modNotesTx">
        <pc:chgData name="Minhyuk Sung" userId="60562023b6640282" providerId="LiveId" clId="{4CCCC569-7041-D54F-BDB5-E278D7D12D8D}" dt="2024-11-18T03:41:16.626" v="9170" actId="729"/>
        <pc:sldMkLst>
          <pc:docMk/>
          <pc:sldMk cId="1591440625" sldId="289"/>
        </pc:sldMkLst>
        <pc:spChg chg="mod">
          <ac:chgData name="Minhyuk Sung" userId="60562023b6640282" providerId="LiveId" clId="{4CCCC569-7041-D54F-BDB5-E278D7D12D8D}" dt="2024-11-17T13:17:39.088" v="5105"/>
          <ac:spMkLst>
            <pc:docMk/>
            <pc:sldMk cId="1591440625" sldId="289"/>
            <ac:spMk id="2" creationId="{9C4A2868-5874-E7D0-F2FB-B91CEBB9738F}"/>
          </ac:spMkLst>
        </pc:spChg>
        <pc:spChg chg="mod">
          <ac:chgData name="Minhyuk Sung" userId="60562023b6640282" providerId="LiveId" clId="{4CCCC569-7041-D54F-BDB5-E278D7D12D8D}" dt="2024-11-18T03:27:23.612" v="9063"/>
          <ac:spMkLst>
            <pc:docMk/>
            <pc:sldMk cId="1591440625" sldId="289"/>
            <ac:spMk id="3" creationId="{D49C6AD8-D4A8-B232-40BC-C7CF9A063816}"/>
          </ac:spMkLst>
        </pc:spChg>
        <pc:spChg chg="add del mod">
          <ac:chgData name="Minhyuk Sung" userId="60562023b6640282" providerId="LiveId" clId="{4CCCC569-7041-D54F-BDB5-E278D7D12D8D}" dt="2024-11-17T13:25:49.207" v="5379" actId="478"/>
          <ac:spMkLst>
            <pc:docMk/>
            <pc:sldMk cId="1591440625" sldId="289"/>
            <ac:spMk id="5" creationId="{2CF2E4D0-9F26-DE6C-60D4-E8A05FE22F9A}"/>
          </ac:spMkLst>
        </pc:spChg>
        <pc:spChg chg="add mod">
          <ac:chgData name="Minhyuk Sung" userId="60562023b6640282" providerId="LiveId" clId="{4CCCC569-7041-D54F-BDB5-E278D7D12D8D}" dt="2024-11-17T13:25:46.495" v="5378" actId="14100"/>
          <ac:spMkLst>
            <pc:docMk/>
            <pc:sldMk cId="1591440625" sldId="289"/>
            <ac:spMk id="6" creationId="{F27C0CE9-3371-E964-5924-1AE158EA9C7D}"/>
          </ac:spMkLst>
        </pc:spChg>
        <pc:spChg chg="add mod">
          <ac:chgData name="Minhyuk Sung" userId="60562023b6640282" providerId="LiveId" clId="{4CCCC569-7041-D54F-BDB5-E278D7D12D8D}" dt="2024-11-17T13:25:54.691" v="5385" actId="571"/>
          <ac:spMkLst>
            <pc:docMk/>
            <pc:sldMk cId="1591440625" sldId="289"/>
            <ac:spMk id="7" creationId="{D356FEC5-F90A-3541-EB2F-0093BC3D69F9}"/>
          </ac:spMkLst>
        </pc:spChg>
        <pc:spChg chg="add mod">
          <ac:chgData name="Minhyuk Sung" userId="60562023b6640282" providerId="LiveId" clId="{4CCCC569-7041-D54F-BDB5-E278D7D12D8D}" dt="2024-11-17T13:25:54.691" v="5385" actId="571"/>
          <ac:spMkLst>
            <pc:docMk/>
            <pc:sldMk cId="1591440625" sldId="289"/>
            <ac:spMk id="8" creationId="{36A8D1D8-C340-EFD8-C9F3-BDB67CF4B2A3}"/>
          </ac:spMkLst>
        </pc:spChg>
        <pc:spChg chg="add mod">
          <ac:chgData name="Minhyuk Sung" userId="60562023b6640282" providerId="LiveId" clId="{4CCCC569-7041-D54F-BDB5-E278D7D12D8D}" dt="2024-11-17T13:26:08.034" v="5388" actId="167"/>
          <ac:spMkLst>
            <pc:docMk/>
            <pc:sldMk cId="1591440625" sldId="289"/>
            <ac:spMk id="9" creationId="{6DF45D12-6813-84CD-5394-16719848868E}"/>
          </ac:spMkLst>
        </pc:spChg>
      </pc:sldChg>
      <pc:sldChg chg="addSp delSp modSp add mod modShow">
        <pc:chgData name="Minhyuk Sung" userId="60562023b6640282" providerId="LiveId" clId="{4CCCC569-7041-D54F-BDB5-E278D7D12D8D}" dt="2024-11-18T03:41:16.626" v="9170" actId="729"/>
        <pc:sldMkLst>
          <pc:docMk/>
          <pc:sldMk cId="843801664" sldId="290"/>
        </pc:sldMkLst>
        <pc:spChg chg="mod">
          <ac:chgData name="Minhyuk Sung" userId="60562023b6640282" providerId="LiveId" clId="{4CCCC569-7041-D54F-BDB5-E278D7D12D8D}" dt="2024-11-18T03:27:34.805" v="9064"/>
          <ac:spMkLst>
            <pc:docMk/>
            <pc:sldMk cId="843801664" sldId="290"/>
            <ac:spMk id="3" creationId="{D49C6AD8-D4A8-B232-40BC-C7CF9A063816}"/>
          </ac:spMkLst>
        </pc:spChg>
        <pc:spChg chg="add mod">
          <ac:chgData name="Minhyuk Sung" userId="60562023b6640282" providerId="LiveId" clId="{4CCCC569-7041-D54F-BDB5-E278D7D12D8D}" dt="2024-11-17T13:27:21.939" v="5410" actId="167"/>
          <ac:spMkLst>
            <pc:docMk/>
            <pc:sldMk cId="843801664" sldId="290"/>
            <ac:spMk id="5" creationId="{F6F80EFA-B03B-7E2F-3C32-5552CAE9D090}"/>
          </ac:spMkLst>
        </pc:spChg>
        <pc:spChg chg="add del mod">
          <ac:chgData name="Minhyuk Sung" userId="60562023b6640282" providerId="LiveId" clId="{4CCCC569-7041-D54F-BDB5-E278D7D12D8D}" dt="2024-11-17T13:20:58.815" v="5158" actId="478"/>
          <ac:spMkLst>
            <pc:docMk/>
            <pc:sldMk cId="843801664" sldId="290"/>
            <ac:spMk id="6" creationId="{84DBCFCC-257D-3852-03D3-77F91B665A48}"/>
          </ac:spMkLst>
        </pc:spChg>
        <pc:spChg chg="add mod">
          <ac:chgData name="Minhyuk Sung" userId="60562023b6640282" providerId="LiveId" clId="{4CCCC569-7041-D54F-BDB5-E278D7D12D8D}" dt="2024-11-17T13:26:23.170" v="5390" actId="207"/>
          <ac:spMkLst>
            <pc:docMk/>
            <pc:sldMk cId="843801664" sldId="290"/>
            <ac:spMk id="7" creationId="{872E6D4C-97C2-2198-26CA-2702C14CB3B3}"/>
          </ac:spMkLst>
        </pc:spChg>
        <pc:spChg chg="add mod">
          <ac:chgData name="Minhyuk Sung" userId="60562023b6640282" providerId="LiveId" clId="{4CCCC569-7041-D54F-BDB5-E278D7D12D8D}" dt="2024-11-17T13:26:23.170" v="5390" actId="207"/>
          <ac:spMkLst>
            <pc:docMk/>
            <pc:sldMk cId="843801664" sldId="290"/>
            <ac:spMk id="8" creationId="{A632D273-92B3-C070-9CC8-DFFB70441E31}"/>
          </ac:spMkLst>
        </pc:spChg>
        <pc:spChg chg="add del mod">
          <ac:chgData name="Minhyuk Sung" userId="60562023b6640282" providerId="LiveId" clId="{4CCCC569-7041-D54F-BDB5-E278D7D12D8D}" dt="2024-11-17T13:21:17.658" v="5166" actId="478"/>
          <ac:spMkLst>
            <pc:docMk/>
            <pc:sldMk cId="843801664" sldId="290"/>
            <ac:spMk id="9" creationId="{51C644CE-F20C-7147-1380-7FE59E922091}"/>
          </ac:spMkLst>
        </pc:spChg>
        <pc:spChg chg="add mod">
          <ac:chgData name="Minhyuk Sung" userId="60562023b6640282" providerId="LiveId" clId="{4CCCC569-7041-D54F-BDB5-E278D7D12D8D}" dt="2024-11-17T13:26:23.170" v="5390" actId="207"/>
          <ac:spMkLst>
            <pc:docMk/>
            <pc:sldMk cId="843801664" sldId="290"/>
            <ac:spMk id="10" creationId="{84DCF57F-1CBE-701B-2423-44A3B59572CC}"/>
          </ac:spMkLst>
        </pc:spChg>
        <pc:spChg chg="add mod">
          <ac:chgData name="Minhyuk Sung" userId="60562023b6640282" providerId="LiveId" clId="{4CCCC569-7041-D54F-BDB5-E278D7D12D8D}" dt="2024-11-17T13:26:23.170" v="5390" actId="207"/>
          <ac:spMkLst>
            <pc:docMk/>
            <pc:sldMk cId="843801664" sldId="290"/>
            <ac:spMk id="11" creationId="{054E2A20-6FDC-8B09-93C2-DB8A45368793}"/>
          </ac:spMkLst>
        </pc:spChg>
        <pc:spChg chg="add mod">
          <ac:chgData name="Minhyuk Sung" userId="60562023b6640282" providerId="LiveId" clId="{4CCCC569-7041-D54F-BDB5-E278D7D12D8D}" dt="2024-11-18T03:27:39.115" v="9065" actId="14100"/>
          <ac:spMkLst>
            <pc:docMk/>
            <pc:sldMk cId="843801664" sldId="290"/>
            <ac:spMk id="12" creationId="{96F2C5F7-B98F-E8A9-832F-FD977CB2EE76}"/>
          </ac:spMkLst>
        </pc:spChg>
        <pc:spChg chg="add mod">
          <ac:chgData name="Minhyuk Sung" userId="60562023b6640282" providerId="LiveId" clId="{4CCCC569-7041-D54F-BDB5-E278D7D12D8D}" dt="2024-11-17T13:27:24.712" v="5411" actId="1036"/>
          <ac:spMkLst>
            <pc:docMk/>
            <pc:sldMk cId="843801664" sldId="290"/>
            <ac:spMk id="13" creationId="{D4FD7A14-6F2F-5F7A-04C5-5CE7314DF9B4}"/>
          </ac:spMkLst>
        </pc:spChg>
        <pc:spChg chg="add mod">
          <ac:chgData name="Minhyuk Sung" userId="60562023b6640282" providerId="LiveId" clId="{4CCCC569-7041-D54F-BDB5-E278D7D12D8D}" dt="2024-11-17T13:27:31.641" v="5418" actId="167"/>
          <ac:spMkLst>
            <pc:docMk/>
            <pc:sldMk cId="843801664" sldId="290"/>
            <ac:spMk id="14" creationId="{912246FE-3046-79E9-B61F-7735BEC7C784}"/>
          </ac:spMkLst>
        </pc:spChg>
      </pc:sldChg>
      <pc:sldChg chg="addSp delSp modSp new mod modShow">
        <pc:chgData name="Minhyuk Sung" userId="60562023b6640282" providerId="LiveId" clId="{4CCCC569-7041-D54F-BDB5-E278D7D12D8D}" dt="2024-11-18T03:41:16.626" v="9170" actId="729"/>
        <pc:sldMkLst>
          <pc:docMk/>
          <pc:sldMk cId="714221377" sldId="291"/>
        </pc:sldMkLst>
        <pc:spChg chg="mod">
          <ac:chgData name="Minhyuk Sung" userId="60562023b6640282" providerId="LiveId" clId="{4CCCC569-7041-D54F-BDB5-E278D7D12D8D}" dt="2024-11-17T13:27:59.762" v="5422"/>
          <ac:spMkLst>
            <pc:docMk/>
            <pc:sldMk cId="714221377" sldId="291"/>
            <ac:spMk id="2" creationId="{954117AF-B762-99CF-4D4C-37D675B5C6A7}"/>
          </ac:spMkLst>
        </pc:spChg>
        <pc:spChg chg="mod">
          <ac:chgData name="Minhyuk Sung" userId="60562023b6640282" providerId="LiveId" clId="{4CCCC569-7041-D54F-BDB5-E278D7D12D8D}" dt="2024-11-18T02:46:14.365" v="8709"/>
          <ac:spMkLst>
            <pc:docMk/>
            <pc:sldMk cId="714221377" sldId="291"/>
            <ac:spMk id="3" creationId="{033FE5E0-FB94-FEB4-7BD1-9FE3B31FFC0A}"/>
          </ac:spMkLst>
        </pc:spChg>
        <pc:spChg chg="add mod">
          <ac:chgData name="Minhyuk Sung" userId="60562023b6640282" providerId="LiveId" clId="{4CCCC569-7041-D54F-BDB5-E278D7D12D8D}" dt="2024-11-17T15:47:46.542" v="7869" actId="1076"/>
          <ac:spMkLst>
            <pc:docMk/>
            <pc:sldMk cId="714221377" sldId="291"/>
            <ac:spMk id="5" creationId="{8C068946-711C-5CD0-9AB4-C468CCB579A1}"/>
          </ac:spMkLst>
        </pc:spChg>
        <pc:spChg chg="add mod">
          <ac:chgData name="Minhyuk Sung" userId="60562023b6640282" providerId="LiveId" clId="{4CCCC569-7041-D54F-BDB5-E278D7D12D8D}" dt="2024-11-18T02:46:31.950" v="8714" actId="167"/>
          <ac:spMkLst>
            <pc:docMk/>
            <pc:sldMk cId="714221377" sldId="291"/>
            <ac:spMk id="6" creationId="{50F6B2FE-D25B-EE84-79C6-6FC25EA2CC7F}"/>
          </ac:spMkLst>
        </pc:spChg>
        <pc:spChg chg="add del mod">
          <ac:chgData name="Minhyuk Sung" userId="60562023b6640282" providerId="LiveId" clId="{4CCCC569-7041-D54F-BDB5-E278D7D12D8D}" dt="2024-11-17T13:36:02.114" v="5685" actId="478"/>
          <ac:spMkLst>
            <pc:docMk/>
            <pc:sldMk cId="714221377" sldId="291"/>
            <ac:spMk id="6" creationId="{C53AE017-A759-33BD-3284-8A226DAABC9B}"/>
          </ac:spMkLst>
        </pc:spChg>
        <pc:spChg chg="add mod">
          <ac:chgData name="Minhyuk Sung" userId="60562023b6640282" providerId="LiveId" clId="{4CCCC569-7041-D54F-BDB5-E278D7D12D8D}" dt="2024-11-18T02:46:23.147" v="8710" actId="1076"/>
          <ac:spMkLst>
            <pc:docMk/>
            <pc:sldMk cId="714221377" sldId="291"/>
            <ac:spMk id="7" creationId="{4C151450-E4D1-30FB-B71F-A651FB21799C}"/>
          </ac:spMkLst>
        </pc:spChg>
        <pc:spChg chg="add mod">
          <ac:chgData name="Minhyuk Sung" userId="60562023b6640282" providerId="LiveId" clId="{4CCCC569-7041-D54F-BDB5-E278D7D12D8D}" dt="2024-11-18T02:46:51.184" v="8720" actId="167"/>
          <ac:spMkLst>
            <pc:docMk/>
            <pc:sldMk cId="714221377" sldId="291"/>
            <ac:spMk id="8" creationId="{CB1C72BB-819F-68DA-E549-89F1558C357E}"/>
          </ac:spMkLst>
        </pc:spChg>
      </pc:sldChg>
      <pc:sldChg chg="delSp modSp add mod modShow">
        <pc:chgData name="Minhyuk Sung" userId="60562023b6640282" providerId="LiveId" clId="{4CCCC569-7041-D54F-BDB5-E278D7D12D8D}" dt="2024-11-18T03:41:16.626" v="9170" actId="729"/>
        <pc:sldMkLst>
          <pc:docMk/>
          <pc:sldMk cId="3973186674" sldId="292"/>
        </pc:sldMkLst>
        <pc:spChg chg="mod">
          <ac:chgData name="Minhyuk Sung" userId="60562023b6640282" providerId="LiveId" clId="{4CCCC569-7041-D54F-BDB5-E278D7D12D8D}" dt="2024-11-18T02:48:48.732" v="8736" actId="113"/>
          <ac:spMkLst>
            <pc:docMk/>
            <pc:sldMk cId="3973186674" sldId="292"/>
            <ac:spMk id="3" creationId="{D49C6AD8-D4A8-B232-40BC-C7CF9A063816}"/>
          </ac:spMkLst>
        </pc:spChg>
        <pc:spChg chg="mod">
          <ac:chgData name="Minhyuk Sung" userId="60562023b6640282" providerId="LiveId" clId="{4CCCC569-7041-D54F-BDB5-E278D7D12D8D}" dt="2024-11-17T13:37:43.935" v="5701" actId="1076"/>
          <ac:spMkLst>
            <pc:docMk/>
            <pc:sldMk cId="3973186674" sldId="292"/>
            <ac:spMk id="6" creationId="{F27C0CE9-3371-E964-5924-1AE158EA9C7D}"/>
          </ac:spMkLst>
        </pc:spChg>
        <pc:spChg chg="del">
          <ac:chgData name="Minhyuk Sung" userId="60562023b6640282" providerId="LiveId" clId="{4CCCC569-7041-D54F-BDB5-E278D7D12D8D}" dt="2024-11-17T13:37:37.471" v="5699" actId="478"/>
          <ac:spMkLst>
            <pc:docMk/>
            <pc:sldMk cId="3973186674" sldId="292"/>
            <ac:spMk id="9" creationId="{6DF45D12-6813-84CD-5394-16719848868E}"/>
          </ac:spMkLst>
        </pc:spChg>
      </pc:sldChg>
      <pc:sldChg chg="addSp delSp modSp new mod modShow">
        <pc:chgData name="Minhyuk Sung" userId="60562023b6640282" providerId="LiveId" clId="{4CCCC569-7041-D54F-BDB5-E278D7D12D8D}" dt="2024-11-18T03:41:16.626" v="9170" actId="729"/>
        <pc:sldMkLst>
          <pc:docMk/>
          <pc:sldMk cId="2482729718" sldId="293"/>
        </pc:sldMkLst>
        <pc:spChg chg="mod">
          <ac:chgData name="Minhyuk Sung" userId="60562023b6640282" providerId="LiveId" clId="{4CCCC569-7041-D54F-BDB5-E278D7D12D8D}" dt="2024-11-17T13:38:18.648" v="5707"/>
          <ac:spMkLst>
            <pc:docMk/>
            <pc:sldMk cId="2482729718" sldId="293"/>
            <ac:spMk id="2" creationId="{91ABF69A-2865-DA87-C29D-CF79DC76A1BF}"/>
          </ac:spMkLst>
        </pc:spChg>
        <pc:spChg chg="mod">
          <ac:chgData name="Minhyuk Sung" userId="60562023b6640282" providerId="LiveId" clId="{4CCCC569-7041-D54F-BDB5-E278D7D12D8D}" dt="2024-11-17T13:41:48.827" v="5754"/>
          <ac:spMkLst>
            <pc:docMk/>
            <pc:sldMk cId="2482729718" sldId="293"/>
            <ac:spMk id="3" creationId="{39894BBF-427E-FDF6-E0C3-E52CBE00C7EB}"/>
          </ac:spMkLst>
        </pc:spChg>
        <pc:spChg chg="add mod">
          <ac:chgData name="Minhyuk Sung" userId="60562023b6640282" providerId="LiveId" clId="{4CCCC569-7041-D54F-BDB5-E278D7D12D8D}" dt="2024-11-17T13:42:20.146" v="5770" actId="167"/>
          <ac:spMkLst>
            <pc:docMk/>
            <pc:sldMk cId="2482729718" sldId="293"/>
            <ac:spMk id="5" creationId="{49D11511-1C8E-94D4-5634-6FCE8AA3874A}"/>
          </ac:spMkLst>
        </pc:spChg>
        <pc:spChg chg="add mod">
          <ac:chgData name="Minhyuk Sung" userId="60562023b6640282" providerId="LiveId" clId="{4CCCC569-7041-D54F-BDB5-E278D7D12D8D}" dt="2024-11-17T13:42:20.146" v="5770" actId="167"/>
          <ac:spMkLst>
            <pc:docMk/>
            <pc:sldMk cId="2482729718" sldId="293"/>
            <ac:spMk id="6" creationId="{D9B1BA33-E4E9-B880-A194-D70B2949F66E}"/>
          </ac:spMkLst>
        </pc:spChg>
        <pc:spChg chg="add mod">
          <ac:chgData name="Minhyuk Sung" userId="60562023b6640282" providerId="LiveId" clId="{4CCCC569-7041-D54F-BDB5-E278D7D12D8D}" dt="2024-11-17T13:42:32.389" v="5774" actId="167"/>
          <ac:spMkLst>
            <pc:docMk/>
            <pc:sldMk cId="2482729718" sldId="293"/>
            <ac:spMk id="7" creationId="{CBA10E0A-A346-CC27-285C-5AD49348EA52}"/>
          </ac:spMkLst>
        </pc:spChg>
        <pc:spChg chg="add del mod">
          <ac:chgData name="Minhyuk Sung" userId="60562023b6640282" providerId="LiveId" clId="{4CCCC569-7041-D54F-BDB5-E278D7D12D8D}" dt="2024-11-17T13:42:36.719" v="5776"/>
          <ac:spMkLst>
            <pc:docMk/>
            <pc:sldMk cId="2482729718" sldId="293"/>
            <ac:spMk id="8" creationId="{35469B25-CEC5-1125-43C0-40CC42D5C434}"/>
          </ac:spMkLst>
        </pc:spChg>
        <pc:spChg chg="add mod">
          <ac:chgData name="Minhyuk Sung" userId="60562023b6640282" providerId="LiveId" clId="{4CCCC569-7041-D54F-BDB5-E278D7D12D8D}" dt="2024-11-17T13:42:57.596" v="5790" actId="167"/>
          <ac:spMkLst>
            <pc:docMk/>
            <pc:sldMk cId="2482729718" sldId="293"/>
            <ac:spMk id="10" creationId="{D9821E00-CC1D-90F1-407C-57C567EEE6A3}"/>
          </ac:spMkLst>
        </pc:spChg>
        <pc:spChg chg="add mod">
          <ac:chgData name="Minhyuk Sung" userId="60562023b6640282" providerId="LiveId" clId="{4CCCC569-7041-D54F-BDB5-E278D7D12D8D}" dt="2024-11-17T13:42:57.596" v="5790" actId="167"/>
          <ac:spMkLst>
            <pc:docMk/>
            <pc:sldMk cId="2482729718" sldId="293"/>
            <ac:spMk id="11" creationId="{2B9C3A61-66F6-98DB-567C-F67E6B13EC72}"/>
          </ac:spMkLst>
        </pc:spChg>
        <pc:picChg chg="add del mod">
          <ac:chgData name="Minhyuk Sung" userId="60562023b6640282" providerId="LiveId" clId="{4CCCC569-7041-D54F-BDB5-E278D7D12D8D}" dt="2024-11-17T13:42:44.545" v="5784"/>
          <ac:picMkLst>
            <pc:docMk/>
            <pc:sldMk cId="2482729718" sldId="293"/>
            <ac:picMk id="9" creationId="{5D5FA88A-5508-A877-0B6C-1D628C1DD953}"/>
          </ac:picMkLst>
        </pc:picChg>
      </pc:sldChg>
      <pc:sldChg chg="addSp modSp new mod modAnim modShow">
        <pc:chgData name="Minhyuk Sung" userId="60562023b6640282" providerId="LiveId" clId="{4CCCC569-7041-D54F-BDB5-E278D7D12D8D}" dt="2024-11-18T03:41:16.626" v="9170" actId="729"/>
        <pc:sldMkLst>
          <pc:docMk/>
          <pc:sldMk cId="3974283189" sldId="294"/>
        </pc:sldMkLst>
        <pc:spChg chg="mod">
          <ac:chgData name="Minhyuk Sung" userId="60562023b6640282" providerId="LiveId" clId="{4CCCC569-7041-D54F-BDB5-E278D7D12D8D}" dt="2024-11-17T13:43:16.739" v="5792"/>
          <ac:spMkLst>
            <pc:docMk/>
            <pc:sldMk cId="3974283189" sldId="294"/>
            <ac:spMk id="2" creationId="{0ED23F1C-58ED-7DC6-2720-CCD250758615}"/>
          </ac:spMkLst>
        </pc:spChg>
        <pc:spChg chg="mod">
          <ac:chgData name="Minhyuk Sung" userId="60562023b6640282" providerId="LiveId" clId="{4CCCC569-7041-D54F-BDB5-E278D7D12D8D}" dt="2024-11-18T03:30:42.901" v="9068" actId="20577"/>
          <ac:spMkLst>
            <pc:docMk/>
            <pc:sldMk cId="3974283189" sldId="294"/>
            <ac:spMk id="3" creationId="{411E6391-981A-9E05-9A47-768ED2A3125B}"/>
          </ac:spMkLst>
        </pc:spChg>
        <pc:spChg chg="add mod">
          <ac:chgData name="Minhyuk Sung" userId="60562023b6640282" providerId="LiveId" clId="{4CCCC569-7041-D54F-BDB5-E278D7D12D8D}" dt="2024-11-18T02:47:09.777" v="8722" actId="1076"/>
          <ac:spMkLst>
            <pc:docMk/>
            <pc:sldMk cId="3974283189" sldId="294"/>
            <ac:spMk id="5" creationId="{9F2B83B4-FE82-3BC8-2E80-A57DA813A5BB}"/>
          </ac:spMkLst>
        </pc:spChg>
      </pc:sldChg>
      <pc:sldChg chg="addSp delSp modSp new del mod modClrScheme chgLayout">
        <pc:chgData name="Minhyuk Sung" userId="60562023b6640282" providerId="LiveId" clId="{4CCCC569-7041-D54F-BDB5-E278D7D12D8D}" dt="2024-11-17T14:52:31.495" v="6738" actId="2696"/>
        <pc:sldMkLst>
          <pc:docMk/>
          <pc:sldMk cId="1241107862" sldId="295"/>
        </pc:sldMkLst>
        <pc:spChg chg="del mod ord">
          <ac:chgData name="Minhyuk Sung" userId="60562023b6640282" providerId="LiveId" clId="{4CCCC569-7041-D54F-BDB5-E278D7D12D8D}" dt="2024-11-17T14:27:01.346" v="6441" actId="700"/>
          <ac:spMkLst>
            <pc:docMk/>
            <pc:sldMk cId="1241107862" sldId="295"/>
            <ac:spMk id="2" creationId="{587D0271-5925-1EDF-646C-BE63C1B4D06A}"/>
          </ac:spMkLst>
        </pc:spChg>
        <pc:spChg chg="mod ord">
          <ac:chgData name="Minhyuk Sung" userId="60562023b6640282" providerId="LiveId" clId="{4CCCC569-7041-D54F-BDB5-E278D7D12D8D}" dt="2024-11-17T14:27:04.935" v="6442" actId="21"/>
          <ac:spMkLst>
            <pc:docMk/>
            <pc:sldMk cId="1241107862" sldId="295"/>
            <ac:spMk id="3" creationId="{E9BE6C79-1730-564B-D7A8-423B83EBE8CF}"/>
          </ac:spMkLst>
        </pc:spChg>
        <pc:spChg chg="mod ord">
          <ac:chgData name="Minhyuk Sung" userId="60562023b6640282" providerId="LiveId" clId="{4CCCC569-7041-D54F-BDB5-E278D7D12D8D}" dt="2024-11-17T14:27:01.346" v="6441" actId="700"/>
          <ac:spMkLst>
            <pc:docMk/>
            <pc:sldMk cId="1241107862" sldId="295"/>
            <ac:spMk id="4" creationId="{221C1D94-3E56-C69F-3383-9266CBDB1346}"/>
          </ac:spMkLst>
        </pc:spChg>
        <pc:spChg chg="add mod ord">
          <ac:chgData name="Minhyuk Sung" userId="60562023b6640282" providerId="LiveId" clId="{4CCCC569-7041-D54F-BDB5-E278D7D12D8D}" dt="2024-11-17T14:27:01.346" v="6441" actId="700"/>
          <ac:spMkLst>
            <pc:docMk/>
            <pc:sldMk cId="1241107862" sldId="295"/>
            <ac:spMk id="5" creationId="{9D41C812-80E9-29EF-69C2-91066D7F09F6}"/>
          </ac:spMkLst>
        </pc:spChg>
        <pc:spChg chg="add mod ord">
          <ac:chgData name="Minhyuk Sung" userId="60562023b6640282" providerId="LiveId" clId="{4CCCC569-7041-D54F-BDB5-E278D7D12D8D}" dt="2024-11-17T14:28:53.721" v="6457" actId="6549"/>
          <ac:spMkLst>
            <pc:docMk/>
            <pc:sldMk cId="1241107862" sldId="295"/>
            <ac:spMk id="6" creationId="{A8B4715C-4FBD-2ED6-F422-30B3DA267CE8}"/>
          </ac:spMkLst>
        </pc:spChg>
      </pc:sldChg>
      <pc:sldChg chg="modSp new mod modAnim modShow">
        <pc:chgData name="Minhyuk Sung" userId="60562023b6640282" providerId="LiveId" clId="{4CCCC569-7041-D54F-BDB5-E278D7D12D8D}" dt="2024-11-18T03:41:16.626" v="9170" actId="729"/>
        <pc:sldMkLst>
          <pc:docMk/>
          <pc:sldMk cId="3397374754" sldId="296"/>
        </pc:sldMkLst>
        <pc:spChg chg="mod">
          <ac:chgData name="Minhyuk Sung" userId="60562023b6640282" providerId="LiveId" clId="{4CCCC569-7041-D54F-BDB5-E278D7D12D8D}" dt="2024-11-17T15:42:01.496" v="7707"/>
          <ac:spMkLst>
            <pc:docMk/>
            <pc:sldMk cId="3397374754" sldId="296"/>
            <ac:spMk id="2" creationId="{3449F866-05B8-DE4E-AE6B-23C90956DCA5}"/>
          </ac:spMkLst>
        </pc:spChg>
        <pc:spChg chg="mod">
          <ac:chgData name="Minhyuk Sung" userId="60562023b6640282" providerId="LiveId" clId="{4CCCC569-7041-D54F-BDB5-E278D7D12D8D}" dt="2024-11-18T00:13:25.336" v="8340" actId="207"/>
          <ac:spMkLst>
            <pc:docMk/>
            <pc:sldMk cId="3397374754" sldId="296"/>
            <ac:spMk id="3" creationId="{98B611E5-09CA-F7CD-4D01-2B6EF1774054}"/>
          </ac:spMkLst>
        </pc:spChg>
      </pc:sldChg>
      <pc:sldChg chg="modSp new del mod">
        <pc:chgData name="Minhyuk Sung" userId="60562023b6640282" providerId="LiveId" clId="{4CCCC569-7041-D54F-BDB5-E278D7D12D8D}" dt="2024-11-18T00:11:54.789" v="8334" actId="2696"/>
        <pc:sldMkLst>
          <pc:docMk/>
          <pc:sldMk cId="3021049960" sldId="297"/>
        </pc:sldMkLst>
        <pc:spChg chg="mod">
          <ac:chgData name="Minhyuk Sung" userId="60562023b6640282" providerId="LiveId" clId="{4CCCC569-7041-D54F-BDB5-E278D7D12D8D}" dt="2024-11-17T13:51:08.566" v="6151"/>
          <ac:spMkLst>
            <pc:docMk/>
            <pc:sldMk cId="3021049960" sldId="297"/>
            <ac:spMk id="2" creationId="{040298E6-3BE0-4771-2C6B-136F497A5E8B}"/>
          </ac:spMkLst>
        </pc:spChg>
        <pc:spChg chg="mod">
          <ac:chgData name="Minhyuk Sung" userId="60562023b6640282" providerId="LiveId" clId="{4CCCC569-7041-D54F-BDB5-E278D7D12D8D}" dt="2024-11-17T13:52:46.831" v="6236" actId="20577"/>
          <ac:spMkLst>
            <pc:docMk/>
            <pc:sldMk cId="3021049960" sldId="297"/>
            <ac:spMk id="3" creationId="{3670AA75-F6BE-C022-D320-CA13CC38AA21}"/>
          </ac:spMkLst>
        </pc:spChg>
      </pc:sldChg>
      <pc:sldChg chg="modSp add mod modShow">
        <pc:chgData name="Minhyuk Sung" userId="60562023b6640282" providerId="LiveId" clId="{4CCCC569-7041-D54F-BDB5-E278D7D12D8D}" dt="2025-01-16T13:21:43.353" v="9201"/>
        <pc:sldMkLst>
          <pc:docMk/>
          <pc:sldMk cId="4185202524" sldId="297"/>
        </pc:sldMkLst>
        <pc:spChg chg="mod">
          <ac:chgData name="Minhyuk Sung" userId="60562023b6640282" providerId="LiveId" clId="{4CCCC569-7041-D54F-BDB5-E278D7D12D8D}" dt="2024-11-18T00:17:28.229" v="8503"/>
          <ac:spMkLst>
            <pc:docMk/>
            <pc:sldMk cId="4185202524" sldId="297"/>
            <ac:spMk id="2" creationId="{040298E6-3BE0-4771-2C6B-136F497A5E8B}"/>
          </ac:spMkLst>
        </pc:spChg>
        <pc:spChg chg="mod">
          <ac:chgData name="Minhyuk Sung" userId="60562023b6640282" providerId="LiveId" clId="{4CCCC569-7041-D54F-BDB5-E278D7D12D8D}" dt="2025-01-16T13:21:43.353" v="9201"/>
          <ac:spMkLst>
            <pc:docMk/>
            <pc:sldMk cId="4185202524" sldId="297"/>
            <ac:spMk id="3" creationId="{3670AA75-F6BE-C022-D320-CA13CC38AA21}"/>
          </ac:spMkLst>
        </pc:spChg>
      </pc:sldChg>
      <pc:sldChg chg="modSp add mod ord modShow">
        <pc:chgData name="Minhyuk Sung" userId="60562023b6640282" providerId="LiveId" clId="{4CCCC569-7041-D54F-BDB5-E278D7D12D8D}" dt="2024-11-18T03:41:16.626" v="9170" actId="729"/>
        <pc:sldMkLst>
          <pc:docMk/>
          <pc:sldMk cId="2949213618" sldId="298"/>
        </pc:sldMkLst>
        <pc:spChg chg="mod">
          <ac:chgData name="Minhyuk Sung" userId="60562023b6640282" providerId="LiveId" clId="{4CCCC569-7041-D54F-BDB5-E278D7D12D8D}" dt="2024-11-17T15:51:01.999" v="7874" actId="20577"/>
          <ac:spMkLst>
            <pc:docMk/>
            <pc:sldMk cId="2949213618" sldId="298"/>
            <ac:spMk id="2" creationId="{0D097EFB-B1BF-AFE3-23C3-22D2FC362F69}"/>
          </ac:spMkLst>
        </pc:spChg>
        <pc:spChg chg="mod">
          <ac:chgData name="Minhyuk Sung" userId="60562023b6640282" providerId="LiveId" clId="{4CCCC569-7041-D54F-BDB5-E278D7D12D8D}" dt="2024-11-18T03:35:41.660" v="9145" actId="2711"/>
          <ac:spMkLst>
            <pc:docMk/>
            <pc:sldMk cId="2949213618" sldId="298"/>
            <ac:spMk id="3" creationId="{4B5FBED8-68AB-6505-B45C-3A46B0D63533}"/>
          </ac:spMkLst>
        </pc:spChg>
      </pc:sldChg>
      <pc:sldChg chg="add del">
        <pc:chgData name="Minhyuk Sung" userId="60562023b6640282" providerId="LiveId" clId="{4CCCC569-7041-D54F-BDB5-E278D7D12D8D}" dt="2024-11-17T14:29:57.003" v="6500" actId="2696"/>
        <pc:sldMkLst>
          <pc:docMk/>
          <pc:sldMk cId="665860371" sldId="299"/>
        </pc:sldMkLst>
      </pc:sldChg>
      <pc:sldChg chg="addSp delSp modSp add del mod ord modClrScheme chgLayout">
        <pc:chgData name="Minhyuk Sung" userId="60562023b6640282" providerId="LiveId" clId="{4CCCC569-7041-D54F-BDB5-E278D7D12D8D}" dt="2024-11-17T14:44:28.057" v="6660" actId="2696"/>
        <pc:sldMkLst>
          <pc:docMk/>
          <pc:sldMk cId="2544935349" sldId="300"/>
        </pc:sldMkLst>
        <pc:spChg chg="add mod ord">
          <ac:chgData name="Minhyuk Sung" userId="60562023b6640282" providerId="LiveId" clId="{4CCCC569-7041-D54F-BDB5-E278D7D12D8D}" dt="2024-11-17T14:43:13.631" v="6636" actId="20577"/>
          <ac:spMkLst>
            <pc:docMk/>
            <pc:sldMk cId="2544935349" sldId="300"/>
            <ac:spMk id="2" creationId="{88345CF2-10E3-0F59-EDB3-5E76D41D12ED}"/>
          </ac:spMkLst>
        </pc:spChg>
        <pc:spChg chg="mod ord">
          <ac:chgData name="Minhyuk Sung" userId="60562023b6640282" providerId="LiveId" clId="{4CCCC569-7041-D54F-BDB5-E278D7D12D8D}" dt="2024-11-17T14:42:42.895" v="6617" actId="20577"/>
          <ac:spMkLst>
            <pc:docMk/>
            <pc:sldMk cId="2544935349" sldId="300"/>
            <ac:spMk id="3" creationId="{E9BE6C79-1730-564B-D7A8-423B83EBE8CF}"/>
          </ac:spMkLst>
        </pc:spChg>
        <pc:spChg chg="mod ord">
          <ac:chgData name="Minhyuk Sung" userId="60562023b6640282" providerId="LiveId" clId="{4CCCC569-7041-D54F-BDB5-E278D7D12D8D}" dt="2024-11-17T14:41:08.773" v="6590" actId="700"/>
          <ac:spMkLst>
            <pc:docMk/>
            <pc:sldMk cId="2544935349" sldId="300"/>
            <ac:spMk id="4" creationId="{221C1D94-3E56-C69F-3383-9266CBDB1346}"/>
          </ac:spMkLst>
        </pc:spChg>
        <pc:spChg chg="del mod ord">
          <ac:chgData name="Minhyuk Sung" userId="60562023b6640282" providerId="LiveId" clId="{4CCCC569-7041-D54F-BDB5-E278D7D12D8D}" dt="2024-11-17T14:41:08.773" v="6590" actId="700"/>
          <ac:spMkLst>
            <pc:docMk/>
            <pc:sldMk cId="2544935349" sldId="300"/>
            <ac:spMk id="5" creationId="{9D41C812-80E9-29EF-69C2-91066D7F09F6}"/>
          </ac:spMkLst>
        </pc:spChg>
        <pc:spChg chg="del mod">
          <ac:chgData name="Minhyuk Sung" userId="60562023b6640282" providerId="LiveId" clId="{4CCCC569-7041-D54F-BDB5-E278D7D12D8D}" dt="2024-11-17T14:41:08.773" v="6590" actId="700"/>
          <ac:spMkLst>
            <pc:docMk/>
            <pc:sldMk cId="2544935349" sldId="300"/>
            <ac:spMk id="6" creationId="{A8B4715C-4FBD-2ED6-F422-30B3DA267CE8}"/>
          </ac:spMkLst>
        </pc:spChg>
        <pc:spChg chg="add mod">
          <ac:chgData name="Minhyuk Sung" userId="60562023b6640282" providerId="LiveId" clId="{4CCCC569-7041-D54F-BDB5-E278D7D12D8D}" dt="2024-11-17T14:43:00.112" v="6622" actId="167"/>
          <ac:spMkLst>
            <pc:docMk/>
            <pc:sldMk cId="2544935349" sldId="300"/>
            <ac:spMk id="7" creationId="{A34A0C18-16E5-DE4C-B5FD-75B8882E14A4}"/>
          </ac:spMkLst>
        </pc:spChg>
      </pc:sldChg>
      <pc:sldChg chg="modSp add mod ord modShow">
        <pc:chgData name="Minhyuk Sung" userId="60562023b6640282" providerId="LiveId" clId="{4CCCC569-7041-D54F-BDB5-E278D7D12D8D}" dt="2024-11-18T03:41:16.626" v="9170" actId="729"/>
        <pc:sldMkLst>
          <pc:docMk/>
          <pc:sldMk cId="3908075956" sldId="301"/>
        </pc:sldMkLst>
        <pc:spChg chg="mod">
          <ac:chgData name="Minhyuk Sung" userId="60562023b6640282" providerId="LiveId" clId="{4CCCC569-7041-D54F-BDB5-E278D7D12D8D}" dt="2024-11-17T15:51:09.989" v="7880" actId="20577"/>
          <ac:spMkLst>
            <pc:docMk/>
            <pc:sldMk cId="3908075956" sldId="301"/>
            <ac:spMk id="2" creationId="{88345CF2-10E3-0F59-EDB3-5E76D41D12ED}"/>
          </ac:spMkLst>
        </pc:spChg>
        <pc:spChg chg="mod">
          <ac:chgData name="Minhyuk Sung" userId="60562023b6640282" providerId="LiveId" clId="{4CCCC569-7041-D54F-BDB5-E278D7D12D8D}" dt="2024-11-17T14:44:15.555" v="6657" actId="20577"/>
          <ac:spMkLst>
            <pc:docMk/>
            <pc:sldMk cId="3908075956" sldId="301"/>
            <ac:spMk id="3" creationId="{E9BE6C79-1730-564B-D7A8-423B83EBE8CF}"/>
          </ac:spMkLst>
        </pc:spChg>
        <pc:spChg chg="mod">
          <ac:chgData name="Minhyuk Sung" userId="60562023b6640282" providerId="LiveId" clId="{4CCCC569-7041-D54F-BDB5-E278D7D12D8D}" dt="2024-11-17T14:44:19.768" v="6658" actId="1076"/>
          <ac:spMkLst>
            <pc:docMk/>
            <pc:sldMk cId="3908075956" sldId="301"/>
            <ac:spMk id="7" creationId="{A34A0C18-16E5-DE4C-B5FD-75B8882E14A4}"/>
          </ac:spMkLst>
        </pc:spChg>
      </pc:sldChg>
      <pc:sldChg chg="addSp delSp modSp add mod ord modShow">
        <pc:chgData name="Minhyuk Sung" userId="60562023b6640282" providerId="LiveId" clId="{4CCCC569-7041-D54F-BDB5-E278D7D12D8D}" dt="2024-11-18T03:41:16.626" v="9170" actId="729"/>
        <pc:sldMkLst>
          <pc:docMk/>
          <pc:sldMk cId="3093941373" sldId="302"/>
        </pc:sldMkLst>
        <pc:spChg chg="mod">
          <ac:chgData name="Minhyuk Sung" userId="60562023b6640282" providerId="LiveId" clId="{4CCCC569-7041-D54F-BDB5-E278D7D12D8D}" dt="2024-11-17T23:54:06.678" v="7972" actId="20577"/>
          <ac:spMkLst>
            <pc:docMk/>
            <pc:sldMk cId="3093941373" sldId="302"/>
            <ac:spMk id="2" creationId="{88345CF2-10E3-0F59-EDB3-5E76D41D12ED}"/>
          </ac:spMkLst>
        </pc:spChg>
        <pc:spChg chg="mod">
          <ac:chgData name="Minhyuk Sung" userId="60562023b6640282" providerId="LiveId" clId="{4CCCC569-7041-D54F-BDB5-E278D7D12D8D}" dt="2024-11-17T14:50:56.433" v="6731" actId="403"/>
          <ac:spMkLst>
            <pc:docMk/>
            <pc:sldMk cId="3093941373" sldId="302"/>
            <ac:spMk id="3" creationId="{E9BE6C79-1730-564B-D7A8-423B83EBE8CF}"/>
          </ac:spMkLst>
        </pc:spChg>
        <pc:spChg chg="add del">
          <ac:chgData name="Minhyuk Sung" userId="60562023b6640282" providerId="LiveId" clId="{4CCCC569-7041-D54F-BDB5-E278D7D12D8D}" dt="2024-11-17T14:51:06.088" v="6733" actId="478"/>
          <ac:spMkLst>
            <pc:docMk/>
            <pc:sldMk cId="3093941373" sldId="302"/>
            <ac:spMk id="6" creationId="{CCD15C9D-196E-C23A-279C-A37EBFEF61D0}"/>
          </ac:spMkLst>
        </pc:spChg>
        <pc:spChg chg="del">
          <ac:chgData name="Minhyuk Sung" userId="60562023b6640282" providerId="LiveId" clId="{4CCCC569-7041-D54F-BDB5-E278D7D12D8D}" dt="2024-11-17T14:47:19.405" v="6698" actId="478"/>
          <ac:spMkLst>
            <pc:docMk/>
            <pc:sldMk cId="3093941373" sldId="302"/>
            <ac:spMk id="7" creationId="{A34A0C18-16E5-DE4C-B5FD-75B8882E14A4}"/>
          </ac:spMkLst>
        </pc:spChg>
        <pc:spChg chg="add mod">
          <ac:chgData name="Minhyuk Sung" userId="60562023b6640282" providerId="LiveId" clId="{4CCCC569-7041-D54F-BDB5-E278D7D12D8D}" dt="2024-11-17T14:51:18.739" v="6737" actId="167"/>
          <ac:spMkLst>
            <pc:docMk/>
            <pc:sldMk cId="3093941373" sldId="302"/>
            <ac:spMk id="8" creationId="{4E0312D2-9C3C-4A0F-557E-F3BE15F5D197}"/>
          </ac:spMkLst>
        </pc:spChg>
      </pc:sldChg>
      <pc:sldChg chg="delSp modSp add del mod">
        <pc:chgData name="Minhyuk Sung" userId="60562023b6640282" providerId="LiveId" clId="{4CCCC569-7041-D54F-BDB5-E278D7D12D8D}" dt="2024-11-18T03:02:17.609" v="8935" actId="2696"/>
        <pc:sldMkLst>
          <pc:docMk/>
          <pc:sldMk cId="3728352727" sldId="303"/>
        </pc:sldMkLst>
        <pc:spChg chg="mod">
          <ac:chgData name="Minhyuk Sung" userId="60562023b6640282" providerId="LiveId" clId="{4CCCC569-7041-D54F-BDB5-E278D7D12D8D}" dt="2024-11-18T03:00:49.546" v="8920" actId="21"/>
          <ac:spMkLst>
            <pc:docMk/>
            <pc:sldMk cId="3728352727" sldId="303"/>
            <ac:spMk id="3" creationId="{411E6391-981A-9E05-9A47-768ED2A3125B}"/>
          </ac:spMkLst>
        </pc:spChg>
        <pc:spChg chg="del">
          <ac:chgData name="Minhyuk Sung" userId="60562023b6640282" providerId="LiveId" clId="{4CCCC569-7041-D54F-BDB5-E278D7D12D8D}" dt="2024-11-17T14:56:59.856" v="6921" actId="478"/>
          <ac:spMkLst>
            <pc:docMk/>
            <pc:sldMk cId="3728352727" sldId="303"/>
            <ac:spMk id="5" creationId="{9F2B83B4-FE82-3BC8-2E80-A57DA813A5BB}"/>
          </ac:spMkLst>
        </pc:spChg>
      </pc:sldChg>
      <pc:sldChg chg="addSp modSp add del mod modShow">
        <pc:chgData name="Minhyuk Sung" userId="60562023b6640282" providerId="LiveId" clId="{4CCCC569-7041-D54F-BDB5-E278D7D12D8D}" dt="2024-11-18T03:41:16.626" v="9170" actId="729"/>
        <pc:sldMkLst>
          <pc:docMk/>
          <pc:sldMk cId="2791710760" sldId="4436"/>
        </pc:sldMkLst>
        <pc:spChg chg="mod">
          <ac:chgData name="Minhyuk Sung" userId="60562023b6640282" providerId="LiveId" clId="{4CCCC569-7041-D54F-BDB5-E278D7D12D8D}" dt="2024-11-17T15:53:22.209" v="7892"/>
          <ac:spMkLst>
            <pc:docMk/>
            <pc:sldMk cId="2791710760" sldId="4436"/>
            <ac:spMk id="3" creationId="{F74C414F-34CC-BE1D-DA6E-52019EA379AD}"/>
          </ac:spMkLst>
        </pc:spChg>
        <pc:spChg chg="add mod">
          <ac:chgData name="Minhyuk Sung" userId="60562023b6640282" providerId="LiveId" clId="{4CCCC569-7041-D54F-BDB5-E278D7D12D8D}" dt="2024-11-17T15:53:56.968" v="7933" actId="1076"/>
          <ac:spMkLst>
            <pc:docMk/>
            <pc:sldMk cId="2791710760" sldId="4436"/>
            <ac:spMk id="6" creationId="{E755DF01-6592-C25D-CF29-92CC62CE0961}"/>
          </ac:spMkLst>
        </pc:spChg>
      </pc:sldChg>
      <pc:sldChg chg="del">
        <pc:chgData name="Minhyuk Sung" userId="60562023b6640282" providerId="LiveId" clId="{4CCCC569-7041-D54F-BDB5-E278D7D12D8D}" dt="2024-11-17T05:46:05.291" v="39" actId="2696"/>
        <pc:sldMkLst>
          <pc:docMk/>
          <pc:sldMk cId="1986571476" sldId="4463"/>
        </pc:sldMkLst>
      </pc:sldChg>
      <pc:sldChg chg="del">
        <pc:chgData name="Minhyuk Sung" userId="60562023b6640282" providerId="LiveId" clId="{4CCCC569-7041-D54F-BDB5-E278D7D12D8D}" dt="2024-11-17T05:46:05.291" v="39" actId="2696"/>
        <pc:sldMkLst>
          <pc:docMk/>
          <pc:sldMk cId="538845191" sldId="4464"/>
        </pc:sldMkLst>
      </pc:sldChg>
      <pc:sldChg chg="del">
        <pc:chgData name="Minhyuk Sung" userId="60562023b6640282" providerId="LiveId" clId="{4CCCC569-7041-D54F-BDB5-E278D7D12D8D}" dt="2024-11-17T05:46:05.291" v="39" actId="2696"/>
        <pc:sldMkLst>
          <pc:docMk/>
          <pc:sldMk cId="2757623987" sldId="4493"/>
        </pc:sldMkLst>
      </pc:sldChg>
      <pc:sldChg chg="add del">
        <pc:chgData name="Minhyuk Sung" userId="60562023b6640282" providerId="LiveId" clId="{4CCCC569-7041-D54F-BDB5-E278D7D12D8D}" dt="2024-11-18T03:47:04.862" v="9174"/>
        <pc:sldMkLst>
          <pc:docMk/>
          <pc:sldMk cId="3907439199" sldId="4735"/>
        </pc:sldMkLst>
      </pc:sldChg>
      <pc:sldChg chg="del">
        <pc:chgData name="Minhyuk Sung" userId="60562023b6640282" providerId="LiveId" clId="{4CCCC569-7041-D54F-BDB5-E278D7D12D8D}" dt="2024-11-17T05:46:05.291" v="39" actId="2696"/>
        <pc:sldMkLst>
          <pc:docMk/>
          <pc:sldMk cId="3132771768" sldId="4823"/>
        </pc:sldMkLst>
      </pc:sldChg>
      <pc:sldChg chg="del">
        <pc:chgData name="Minhyuk Sung" userId="60562023b6640282" providerId="LiveId" clId="{4CCCC569-7041-D54F-BDB5-E278D7D12D8D}" dt="2024-11-17T05:46:05.291" v="39" actId="2696"/>
        <pc:sldMkLst>
          <pc:docMk/>
          <pc:sldMk cId="2195448809" sldId="4886"/>
        </pc:sldMkLst>
      </pc:sldChg>
      <pc:sldChg chg="del">
        <pc:chgData name="Minhyuk Sung" userId="60562023b6640282" providerId="LiveId" clId="{4CCCC569-7041-D54F-BDB5-E278D7D12D8D}" dt="2024-11-17T05:46:05.291" v="39" actId="2696"/>
        <pc:sldMkLst>
          <pc:docMk/>
          <pc:sldMk cId="1548858520" sldId="4887"/>
        </pc:sldMkLst>
      </pc:sldChg>
      <pc:sldChg chg="del">
        <pc:chgData name="Minhyuk Sung" userId="60562023b6640282" providerId="LiveId" clId="{4CCCC569-7041-D54F-BDB5-E278D7D12D8D}" dt="2024-11-17T05:46:05.291" v="39" actId="2696"/>
        <pc:sldMkLst>
          <pc:docMk/>
          <pc:sldMk cId="655680245" sldId="4888"/>
        </pc:sldMkLst>
      </pc:sldChg>
      <pc:sldChg chg="del">
        <pc:chgData name="Minhyuk Sung" userId="60562023b6640282" providerId="LiveId" clId="{4CCCC569-7041-D54F-BDB5-E278D7D12D8D}" dt="2024-11-17T05:46:05.291" v="39" actId="2696"/>
        <pc:sldMkLst>
          <pc:docMk/>
          <pc:sldMk cId="3907929233" sldId="4889"/>
        </pc:sldMkLst>
      </pc:sldChg>
      <pc:sldChg chg="del">
        <pc:chgData name="Minhyuk Sung" userId="60562023b6640282" providerId="LiveId" clId="{4CCCC569-7041-D54F-BDB5-E278D7D12D8D}" dt="2024-11-17T05:46:05.291" v="39" actId="2696"/>
        <pc:sldMkLst>
          <pc:docMk/>
          <pc:sldMk cId="4186237323" sldId="4890"/>
        </pc:sldMkLst>
      </pc:sldChg>
      <pc:sldChg chg="del">
        <pc:chgData name="Minhyuk Sung" userId="60562023b6640282" providerId="LiveId" clId="{4CCCC569-7041-D54F-BDB5-E278D7D12D8D}" dt="2024-11-17T05:46:05.291" v="39" actId="2696"/>
        <pc:sldMkLst>
          <pc:docMk/>
          <pc:sldMk cId="60086410" sldId="4891"/>
        </pc:sldMkLst>
      </pc:sldChg>
      <pc:sldChg chg="del">
        <pc:chgData name="Minhyuk Sung" userId="60562023b6640282" providerId="LiveId" clId="{4CCCC569-7041-D54F-BDB5-E278D7D12D8D}" dt="2024-11-17T05:46:05.291" v="39" actId="2696"/>
        <pc:sldMkLst>
          <pc:docMk/>
          <pc:sldMk cId="1893132313" sldId="4892"/>
        </pc:sldMkLst>
      </pc:sldChg>
      <pc:sldChg chg="del">
        <pc:chgData name="Minhyuk Sung" userId="60562023b6640282" providerId="LiveId" clId="{4CCCC569-7041-D54F-BDB5-E278D7D12D8D}" dt="2024-11-17T05:46:05.291" v="39" actId="2696"/>
        <pc:sldMkLst>
          <pc:docMk/>
          <pc:sldMk cId="553768508" sldId="4893"/>
        </pc:sldMkLst>
      </pc:sldChg>
      <pc:sldChg chg="del">
        <pc:chgData name="Minhyuk Sung" userId="60562023b6640282" providerId="LiveId" clId="{4CCCC569-7041-D54F-BDB5-E278D7D12D8D}" dt="2024-11-17T05:46:05.291" v="39" actId="2696"/>
        <pc:sldMkLst>
          <pc:docMk/>
          <pc:sldMk cId="283582323" sldId="4894"/>
        </pc:sldMkLst>
      </pc:sldChg>
      <pc:sldChg chg="del">
        <pc:chgData name="Minhyuk Sung" userId="60562023b6640282" providerId="LiveId" clId="{4CCCC569-7041-D54F-BDB5-E278D7D12D8D}" dt="2024-11-17T05:46:05.291" v="39" actId="2696"/>
        <pc:sldMkLst>
          <pc:docMk/>
          <pc:sldMk cId="3338972583" sldId="4899"/>
        </pc:sldMkLst>
      </pc:sldChg>
      <pc:sldChg chg="del">
        <pc:chgData name="Minhyuk Sung" userId="60562023b6640282" providerId="LiveId" clId="{4CCCC569-7041-D54F-BDB5-E278D7D12D8D}" dt="2024-11-17T05:46:05.291" v="39" actId="2696"/>
        <pc:sldMkLst>
          <pc:docMk/>
          <pc:sldMk cId="3236633333" sldId="4901"/>
        </pc:sldMkLst>
      </pc:sldChg>
      <pc:sldChg chg="del">
        <pc:chgData name="Minhyuk Sung" userId="60562023b6640282" providerId="LiveId" clId="{4CCCC569-7041-D54F-BDB5-E278D7D12D8D}" dt="2024-11-17T05:46:05.291" v="39" actId="2696"/>
        <pc:sldMkLst>
          <pc:docMk/>
          <pc:sldMk cId="573267646" sldId="4902"/>
        </pc:sldMkLst>
      </pc:sldChg>
      <pc:sldChg chg="del">
        <pc:chgData name="Minhyuk Sung" userId="60562023b6640282" providerId="LiveId" clId="{4CCCC569-7041-D54F-BDB5-E278D7D12D8D}" dt="2024-11-17T05:46:05.291" v="39" actId="2696"/>
        <pc:sldMkLst>
          <pc:docMk/>
          <pc:sldMk cId="54919560" sldId="4903"/>
        </pc:sldMkLst>
      </pc:sldChg>
      <pc:sldChg chg="del">
        <pc:chgData name="Minhyuk Sung" userId="60562023b6640282" providerId="LiveId" clId="{4CCCC569-7041-D54F-BDB5-E278D7D12D8D}" dt="2024-11-17T05:46:05.291" v="39" actId="2696"/>
        <pc:sldMkLst>
          <pc:docMk/>
          <pc:sldMk cId="1157405280" sldId="4904"/>
        </pc:sldMkLst>
      </pc:sldChg>
      <pc:sldChg chg="del">
        <pc:chgData name="Minhyuk Sung" userId="60562023b6640282" providerId="LiveId" clId="{4CCCC569-7041-D54F-BDB5-E278D7D12D8D}" dt="2024-11-17T05:46:05.291" v="39" actId="2696"/>
        <pc:sldMkLst>
          <pc:docMk/>
          <pc:sldMk cId="2595995510" sldId="4906"/>
        </pc:sldMkLst>
      </pc:sldChg>
      <pc:sldChg chg="del">
        <pc:chgData name="Minhyuk Sung" userId="60562023b6640282" providerId="LiveId" clId="{4CCCC569-7041-D54F-BDB5-E278D7D12D8D}" dt="2024-11-17T05:46:05.291" v="39" actId="2696"/>
        <pc:sldMkLst>
          <pc:docMk/>
          <pc:sldMk cId="264758515" sldId="4907"/>
        </pc:sldMkLst>
      </pc:sldChg>
      <pc:sldChg chg="del">
        <pc:chgData name="Minhyuk Sung" userId="60562023b6640282" providerId="LiveId" clId="{4CCCC569-7041-D54F-BDB5-E278D7D12D8D}" dt="2024-11-17T05:46:05.291" v="39" actId="2696"/>
        <pc:sldMkLst>
          <pc:docMk/>
          <pc:sldMk cId="1841969695" sldId="4908"/>
        </pc:sldMkLst>
      </pc:sldChg>
      <pc:sldChg chg="del">
        <pc:chgData name="Minhyuk Sung" userId="60562023b6640282" providerId="LiveId" clId="{4CCCC569-7041-D54F-BDB5-E278D7D12D8D}" dt="2024-11-17T05:46:05.291" v="39" actId="2696"/>
        <pc:sldMkLst>
          <pc:docMk/>
          <pc:sldMk cId="2171378967" sldId="4909"/>
        </pc:sldMkLst>
      </pc:sldChg>
      <pc:sldChg chg="del">
        <pc:chgData name="Minhyuk Sung" userId="60562023b6640282" providerId="LiveId" clId="{4CCCC569-7041-D54F-BDB5-E278D7D12D8D}" dt="2024-11-17T05:46:05.291" v="39" actId="2696"/>
        <pc:sldMkLst>
          <pc:docMk/>
          <pc:sldMk cId="1758578643" sldId="4912"/>
        </pc:sldMkLst>
      </pc:sldChg>
      <pc:sldChg chg="del">
        <pc:chgData name="Minhyuk Sung" userId="60562023b6640282" providerId="LiveId" clId="{4CCCC569-7041-D54F-BDB5-E278D7D12D8D}" dt="2024-11-17T05:46:05.291" v="39" actId="2696"/>
        <pc:sldMkLst>
          <pc:docMk/>
          <pc:sldMk cId="2233668951" sldId="4914"/>
        </pc:sldMkLst>
      </pc:sldChg>
      <pc:sldChg chg="del">
        <pc:chgData name="Minhyuk Sung" userId="60562023b6640282" providerId="LiveId" clId="{4CCCC569-7041-D54F-BDB5-E278D7D12D8D}" dt="2024-11-17T05:46:05.291" v="39" actId="2696"/>
        <pc:sldMkLst>
          <pc:docMk/>
          <pc:sldMk cId="1293135670" sldId="4919"/>
        </pc:sldMkLst>
      </pc:sldChg>
      <pc:sldChg chg="del">
        <pc:chgData name="Minhyuk Sung" userId="60562023b6640282" providerId="LiveId" clId="{4CCCC569-7041-D54F-BDB5-E278D7D12D8D}" dt="2024-11-17T05:46:05.291" v="39" actId="2696"/>
        <pc:sldMkLst>
          <pc:docMk/>
          <pc:sldMk cId="2715397178" sldId="4920"/>
        </pc:sldMkLst>
      </pc:sldChg>
      <pc:sldChg chg="del">
        <pc:chgData name="Minhyuk Sung" userId="60562023b6640282" providerId="LiveId" clId="{4CCCC569-7041-D54F-BDB5-E278D7D12D8D}" dt="2024-11-17T05:46:05.291" v="39" actId="2696"/>
        <pc:sldMkLst>
          <pc:docMk/>
          <pc:sldMk cId="3353180339" sldId="4921"/>
        </pc:sldMkLst>
      </pc:sldChg>
      <pc:sldChg chg="del">
        <pc:chgData name="Minhyuk Sung" userId="60562023b6640282" providerId="LiveId" clId="{4CCCC569-7041-D54F-BDB5-E278D7D12D8D}" dt="2024-11-17T05:46:05.291" v="39" actId="2696"/>
        <pc:sldMkLst>
          <pc:docMk/>
          <pc:sldMk cId="953482911" sldId="4922"/>
        </pc:sldMkLst>
      </pc:sldChg>
      <pc:sldChg chg="del">
        <pc:chgData name="Minhyuk Sung" userId="60562023b6640282" providerId="LiveId" clId="{4CCCC569-7041-D54F-BDB5-E278D7D12D8D}" dt="2024-11-17T05:46:05.291" v="39" actId="2696"/>
        <pc:sldMkLst>
          <pc:docMk/>
          <pc:sldMk cId="711326089" sldId="4923"/>
        </pc:sldMkLst>
      </pc:sldChg>
      <pc:sldChg chg="del">
        <pc:chgData name="Minhyuk Sung" userId="60562023b6640282" providerId="LiveId" clId="{4CCCC569-7041-D54F-BDB5-E278D7D12D8D}" dt="2024-11-17T05:46:05.291" v="39" actId="2696"/>
        <pc:sldMkLst>
          <pc:docMk/>
          <pc:sldMk cId="1732803724" sldId="4924"/>
        </pc:sldMkLst>
      </pc:sldChg>
      <pc:sldChg chg="del">
        <pc:chgData name="Minhyuk Sung" userId="60562023b6640282" providerId="LiveId" clId="{4CCCC569-7041-D54F-BDB5-E278D7D12D8D}" dt="2024-11-17T05:46:05.291" v="39" actId="2696"/>
        <pc:sldMkLst>
          <pc:docMk/>
          <pc:sldMk cId="3020677943" sldId="4925"/>
        </pc:sldMkLst>
      </pc:sldChg>
      <pc:sldChg chg="del">
        <pc:chgData name="Minhyuk Sung" userId="60562023b6640282" providerId="LiveId" clId="{4CCCC569-7041-D54F-BDB5-E278D7D12D8D}" dt="2024-11-17T05:46:05.291" v="39" actId="2696"/>
        <pc:sldMkLst>
          <pc:docMk/>
          <pc:sldMk cId="1994368291" sldId="4927"/>
        </pc:sldMkLst>
      </pc:sldChg>
      <pc:sldChg chg="del">
        <pc:chgData name="Minhyuk Sung" userId="60562023b6640282" providerId="LiveId" clId="{4CCCC569-7041-D54F-BDB5-E278D7D12D8D}" dt="2024-11-17T05:46:05.291" v="39" actId="2696"/>
        <pc:sldMkLst>
          <pc:docMk/>
          <pc:sldMk cId="1973276614" sldId="4928"/>
        </pc:sldMkLst>
      </pc:sldChg>
      <pc:sldChg chg="modSp add del mod modShow">
        <pc:chgData name="Minhyuk Sung" userId="60562023b6640282" providerId="LiveId" clId="{4CCCC569-7041-D54F-BDB5-E278D7D12D8D}" dt="2024-11-18T03:48:00.216" v="9175" actId="2696"/>
        <pc:sldMkLst>
          <pc:docMk/>
          <pc:sldMk cId="3619819143" sldId="4929"/>
        </pc:sldMkLst>
        <pc:spChg chg="mod">
          <ac:chgData name="Minhyuk Sung" userId="60562023b6640282" providerId="LiveId" clId="{4CCCC569-7041-D54F-BDB5-E278D7D12D8D}" dt="2024-11-17T15:14:57.431" v="7080" actId="20577"/>
          <ac:spMkLst>
            <pc:docMk/>
            <pc:sldMk cId="3619819143" sldId="4929"/>
            <ac:spMk id="2" creationId="{EB1E8754-F0E9-96DE-3F81-5C1648C2302D}"/>
          </ac:spMkLst>
        </pc:spChg>
        <pc:spChg chg="mod">
          <ac:chgData name="Minhyuk Sung" userId="60562023b6640282" providerId="LiveId" clId="{4CCCC569-7041-D54F-BDB5-E278D7D12D8D}" dt="2024-11-18T03:06:29.348" v="8961" actId="21"/>
          <ac:spMkLst>
            <pc:docMk/>
            <pc:sldMk cId="3619819143" sldId="4929"/>
            <ac:spMk id="3" creationId="{9298EC69-5B1F-8922-F49B-6B60AD0029A5}"/>
          </ac:spMkLst>
        </pc:spChg>
      </pc:sldChg>
      <pc:sldChg chg="del">
        <pc:chgData name="Minhyuk Sung" userId="60562023b6640282" providerId="LiveId" clId="{4CCCC569-7041-D54F-BDB5-E278D7D12D8D}" dt="2024-11-17T05:46:05.291" v="39" actId="2696"/>
        <pc:sldMkLst>
          <pc:docMk/>
          <pc:sldMk cId="799763061" sldId="4930"/>
        </pc:sldMkLst>
      </pc:sldChg>
      <pc:sldChg chg="del">
        <pc:chgData name="Minhyuk Sung" userId="60562023b6640282" providerId="LiveId" clId="{4CCCC569-7041-D54F-BDB5-E278D7D12D8D}" dt="2024-11-17T05:46:05.291" v="39" actId="2696"/>
        <pc:sldMkLst>
          <pc:docMk/>
          <pc:sldMk cId="2320772698" sldId="4931"/>
        </pc:sldMkLst>
      </pc:sldChg>
      <pc:sldChg chg="del">
        <pc:chgData name="Minhyuk Sung" userId="60562023b6640282" providerId="LiveId" clId="{4CCCC569-7041-D54F-BDB5-E278D7D12D8D}" dt="2024-11-17T05:46:05.291" v="39" actId="2696"/>
        <pc:sldMkLst>
          <pc:docMk/>
          <pc:sldMk cId="1542200343" sldId="4960"/>
        </pc:sldMkLst>
      </pc:sldChg>
      <pc:sldChg chg="del">
        <pc:chgData name="Minhyuk Sung" userId="60562023b6640282" providerId="LiveId" clId="{4CCCC569-7041-D54F-BDB5-E278D7D12D8D}" dt="2024-11-17T05:46:05.291" v="39" actId="2696"/>
        <pc:sldMkLst>
          <pc:docMk/>
          <pc:sldMk cId="2720101375" sldId="4961"/>
        </pc:sldMkLst>
      </pc:sldChg>
      <pc:sldChg chg="del">
        <pc:chgData name="Minhyuk Sung" userId="60562023b6640282" providerId="LiveId" clId="{4CCCC569-7041-D54F-BDB5-E278D7D12D8D}" dt="2024-11-17T05:46:05.291" v="39" actId="2696"/>
        <pc:sldMkLst>
          <pc:docMk/>
          <pc:sldMk cId="4203014552" sldId="4962"/>
        </pc:sldMkLst>
      </pc:sldChg>
      <pc:sldChg chg="del">
        <pc:chgData name="Minhyuk Sung" userId="60562023b6640282" providerId="LiveId" clId="{4CCCC569-7041-D54F-BDB5-E278D7D12D8D}" dt="2024-11-17T05:46:05.291" v="39" actId="2696"/>
        <pc:sldMkLst>
          <pc:docMk/>
          <pc:sldMk cId="1701199063" sldId="4964"/>
        </pc:sldMkLst>
      </pc:sldChg>
      <pc:sldChg chg="del">
        <pc:chgData name="Minhyuk Sung" userId="60562023b6640282" providerId="LiveId" clId="{4CCCC569-7041-D54F-BDB5-E278D7D12D8D}" dt="2024-11-17T05:46:05.291" v="39" actId="2696"/>
        <pc:sldMkLst>
          <pc:docMk/>
          <pc:sldMk cId="1985267875" sldId="4965"/>
        </pc:sldMkLst>
      </pc:sldChg>
      <pc:sldChg chg="del">
        <pc:chgData name="Minhyuk Sung" userId="60562023b6640282" providerId="LiveId" clId="{4CCCC569-7041-D54F-BDB5-E278D7D12D8D}" dt="2024-11-17T05:46:05.291" v="39" actId="2696"/>
        <pc:sldMkLst>
          <pc:docMk/>
          <pc:sldMk cId="3331308034" sldId="4967"/>
        </pc:sldMkLst>
      </pc:sldChg>
      <pc:sldChg chg="del">
        <pc:chgData name="Minhyuk Sung" userId="60562023b6640282" providerId="LiveId" clId="{4CCCC569-7041-D54F-BDB5-E278D7D12D8D}" dt="2024-11-17T05:46:05.291" v="39" actId="2696"/>
        <pc:sldMkLst>
          <pc:docMk/>
          <pc:sldMk cId="1032740799" sldId="4968"/>
        </pc:sldMkLst>
      </pc:sldChg>
      <pc:sldChg chg="modSp add del mod modShow">
        <pc:chgData name="Minhyuk Sung" userId="60562023b6640282" providerId="LiveId" clId="{4CCCC569-7041-D54F-BDB5-E278D7D12D8D}" dt="2024-11-18T03:41:16.626" v="9170" actId="729"/>
        <pc:sldMkLst>
          <pc:docMk/>
          <pc:sldMk cId="1338735627" sldId="4969"/>
        </pc:sldMkLst>
        <pc:spChg chg="mod">
          <ac:chgData name="Minhyuk Sung" userId="60562023b6640282" providerId="LiveId" clId="{4CCCC569-7041-D54F-BDB5-E278D7D12D8D}" dt="2024-11-18T03:05:31.894" v="8941"/>
          <ac:spMkLst>
            <pc:docMk/>
            <pc:sldMk cId="1338735627" sldId="4969"/>
            <ac:spMk id="2" creationId="{AE83060F-F92E-61DB-5EE1-ABCDAC868CE9}"/>
          </ac:spMkLst>
        </pc:spChg>
      </pc:sldChg>
      <pc:sldChg chg="del">
        <pc:chgData name="Minhyuk Sung" userId="60562023b6640282" providerId="LiveId" clId="{4CCCC569-7041-D54F-BDB5-E278D7D12D8D}" dt="2024-11-17T05:46:05.291" v="39" actId="2696"/>
        <pc:sldMkLst>
          <pc:docMk/>
          <pc:sldMk cId="1400660105" sldId="4970"/>
        </pc:sldMkLst>
      </pc:sldChg>
      <pc:sldChg chg="del">
        <pc:chgData name="Minhyuk Sung" userId="60562023b6640282" providerId="LiveId" clId="{4CCCC569-7041-D54F-BDB5-E278D7D12D8D}" dt="2024-11-17T05:46:05.291" v="39" actId="2696"/>
        <pc:sldMkLst>
          <pc:docMk/>
          <pc:sldMk cId="229702130" sldId="4971"/>
        </pc:sldMkLst>
      </pc:sldChg>
      <pc:sldChg chg="del">
        <pc:chgData name="Minhyuk Sung" userId="60562023b6640282" providerId="LiveId" clId="{4CCCC569-7041-D54F-BDB5-E278D7D12D8D}" dt="2024-11-17T05:46:05.291" v="39" actId="2696"/>
        <pc:sldMkLst>
          <pc:docMk/>
          <pc:sldMk cId="539166942" sldId="4972"/>
        </pc:sldMkLst>
      </pc:sldChg>
      <pc:sldChg chg="del">
        <pc:chgData name="Minhyuk Sung" userId="60562023b6640282" providerId="LiveId" clId="{4CCCC569-7041-D54F-BDB5-E278D7D12D8D}" dt="2024-11-17T05:46:05.291" v="39" actId="2696"/>
        <pc:sldMkLst>
          <pc:docMk/>
          <pc:sldMk cId="524173746" sldId="4973"/>
        </pc:sldMkLst>
      </pc:sldChg>
      <pc:sldChg chg="del">
        <pc:chgData name="Minhyuk Sung" userId="60562023b6640282" providerId="LiveId" clId="{4CCCC569-7041-D54F-BDB5-E278D7D12D8D}" dt="2024-11-17T05:46:05.291" v="39" actId="2696"/>
        <pc:sldMkLst>
          <pc:docMk/>
          <pc:sldMk cId="1957353592" sldId="4974"/>
        </pc:sldMkLst>
      </pc:sldChg>
      <pc:sldChg chg="del">
        <pc:chgData name="Minhyuk Sung" userId="60562023b6640282" providerId="LiveId" clId="{4CCCC569-7041-D54F-BDB5-E278D7D12D8D}" dt="2024-11-17T05:46:05.291" v="39" actId="2696"/>
        <pc:sldMkLst>
          <pc:docMk/>
          <pc:sldMk cId="1544615877" sldId="4975"/>
        </pc:sldMkLst>
      </pc:sldChg>
      <pc:sldChg chg="modSp add del mod modShow">
        <pc:chgData name="Minhyuk Sung" userId="60562023b6640282" providerId="LiveId" clId="{4CCCC569-7041-D54F-BDB5-E278D7D12D8D}" dt="2024-11-18T03:41:16.626" v="9170" actId="729"/>
        <pc:sldMkLst>
          <pc:docMk/>
          <pc:sldMk cId="2361678779" sldId="4976"/>
        </pc:sldMkLst>
        <pc:spChg chg="mod">
          <ac:chgData name="Minhyuk Sung" userId="60562023b6640282" providerId="LiveId" clId="{4CCCC569-7041-D54F-BDB5-E278D7D12D8D}" dt="2024-11-17T15:13:59.953" v="7073"/>
          <ac:spMkLst>
            <pc:docMk/>
            <pc:sldMk cId="2361678779" sldId="4976"/>
            <ac:spMk id="2" creationId="{8E682767-70BD-45E5-D78A-D98CBEB6FAB8}"/>
          </ac:spMkLst>
        </pc:spChg>
        <pc:spChg chg="mod">
          <ac:chgData name="Minhyuk Sung" userId="60562023b6640282" providerId="LiveId" clId="{4CCCC569-7041-D54F-BDB5-E278D7D12D8D}" dt="2024-11-17T15:13:42.058" v="7071" actId="2711"/>
          <ac:spMkLst>
            <pc:docMk/>
            <pc:sldMk cId="2361678779" sldId="4976"/>
            <ac:spMk id="3" creationId="{90383DC7-EFC5-774B-8886-D61E0E262572}"/>
          </ac:spMkLst>
        </pc:spChg>
        <pc:spChg chg="mod">
          <ac:chgData name="Minhyuk Sung" userId="60562023b6640282" providerId="LiveId" clId="{4CCCC569-7041-D54F-BDB5-E278D7D12D8D}" dt="2024-11-17T15:13:46.273" v="7072" actId="1076"/>
          <ac:spMkLst>
            <pc:docMk/>
            <pc:sldMk cId="2361678779" sldId="4976"/>
            <ac:spMk id="5" creationId="{C7D13FA9-2BD2-5B5D-CE2D-62436DF6C5A6}"/>
          </ac:spMkLst>
        </pc:spChg>
      </pc:sldChg>
      <pc:sldChg chg="modSp add del mod modAnim modShow">
        <pc:chgData name="Minhyuk Sung" userId="60562023b6640282" providerId="LiveId" clId="{4CCCC569-7041-D54F-BDB5-E278D7D12D8D}" dt="2024-11-18T03:45:40.915" v="9171"/>
        <pc:sldMkLst>
          <pc:docMk/>
          <pc:sldMk cId="914690604" sldId="4977"/>
        </pc:sldMkLst>
        <pc:spChg chg="mod">
          <ac:chgData name="Minhyuk Sung" userId="60562023b6640282" providerId="LiveId" clId="{4CCCC569-7041-D54F-BDB5-E278D7D12D8D}" dt="2024-11-17T14:58:18.380" v="6952" actId="20577"/>
          <ac:spMkLst>
            <pc:docMk/>
            <pc:sldMk cId="914690604" sldId="4977"/>
            <ac:spMk id="2" creationId="{FA5ED477-5968-EF8A-E80A-326759DEAD89}"/>
          </ac:spMkLst>
        </pc:spChg>
        <pc:spChg chg="mod">
          <ac:chgData name="Minhyuk Sung" userId="60562023b6640282" providerId="LiveId" clId="{4CCCC569-7041-D54F-BDB5-E278D7D12D8D}" dt="2024-11-17T15:02:53.058" v="7010" actId="12"/>
          <ac:spMkLst>
            <pc:docMk/>
            <pc:sldMk cId="914690604" sldId="4977"/>
            <ac:spMk id="3" creationId="{F420E0C8-1836-E6ED-CE72-C17A71CD3DF0}"/>
          </ac:spMkLst>
        </pc:spChg>
      </pc:sldChg>
      <pc:sldChg chg="modSp new mod modShow">
        <pc:chgData name="Minhyuk Sung" userId="60562023b6640282" providerId="LiveId" clId="{4CCCC569-7041-D54F-BDB5-E278D7D12D8D}" dt="2024-11-18T03:41:16.626" v="9170" actId="729"/>
        <pc:sldMkLst>
          <pc:docMk/>
          <pc:sldMk cId="177038056" sldId="4978"/>
        </pc:sldMkLst>
        <pc:spChg chg="mod">
          <ac:chgData name="Minhyuk Sung" userId="60562023b6640282" providerId="LiveId" clId="{4CCCC569-7041-D54F-BDB5-E278D7D12D8D}" dt="2024-11-17T15:21:43.922" v="7215" actId="20577"/>
          <ac:spMkLst>
            <pc:docMk/>
            <pc:sldMk cId="177038056" sldId="4978"/>
            <ac:spMk id="2" creationId="{846DDC04-8760-BB35-74E1-DFEDFA9A4A74}"/>
          </ac:spMkLst>
        </pc:spChg>
        <pc:spChg chg="mod">
          <ac:chgData name="Minhyuk Sung" userId="60562023b6640282" providerId="LiveId" clId="{4CCCC569-7041-D54F-BDB5-E278D7D12D8D}" dt="2024-11-17T15:21:35.784" v="7206" actId="207"/>
          <ac:spMkLst>
            <pc:docMk/>
            <pc:sldMk cId="177038056" sldId="4978"/>
            <ac:spMk id="3" creationId="{281002D6-93FF-D018-8525-103056D7C6BC}"/>
          </ac:spMkLst>
        </pc:spChg>
      </pc:sldChg>
      <pc:sldChg chg="del">
        <pc:chgData name="Minhyuk Sung" userId="60562023b6640282" providerId="LiveId" clId="{4CCCC569-7041-D54F-BDB5-E278D7D12D8D}" dt="2024-11-17T05:46:05.291" v="39" actId="2696"/>
        <pc:sldMkLst>
          <pc:docMk/>
          <pc:sldMk cId="483790479" sldId="4978"/>
        </pc:sldMkLst>
      </pc:sldChg>
      <pc:sldChg chg="del">
        <pc:chgData name="Minhyuk Sung" userId="60562023b6640282" providerId="LiveId" clId="{4CCCC569-7041-D54F-BDB5-E278D7D12D8D}" dt="2024-11-17T05:46:05.291" v="39" actId="2696"/>
        <pc:sldMkLst>
          <pc:docMk/>
          <pc:sldMk cId="1829648696" sldId="4979"/>
        </pc:sldMkLst>
      </pc:sldChg>
      <pc:sldChg chg="delSp modSp add del mod modShow">
        <pc:chgData name="Minhyuk Sung" userId="60562023b6640282" providerId="LiveId" clId="{4CCCC569-7041-D54F-BDB5-E278D7D12D8D}" dt="2024-11-18T03:48:00.216" v="9175" actId="2696"/>
        <pc:sldMkLst>
          <pc:docMk/>
          <pc:sldMk cId="2308429197" sldId="4979"/>
        </pc:sldMkLst>
        <pc:spChg chg="mod">
          <ac:chgData name="Minhyuk Sung" userId="60562023b6640282" providerId="LiveId" clId="{4CCCC569-7041-D54F-BDB5-E278D7D12D8D}" dt="2024-11-17T15:16:26.208" v="7094" actId="20577"/>
          <ac:spMkLst>
            <pc:docMk/>
            <pc:sldMk cId="2308429197" sldId="4979"/>
            <ac:spMk id="2" creationId="{267B6797-9FBF-591C-9F36-5B801CD51B82}"/>
          </ac:spMkLst>
        </pc:spChg>
        <pc:spChg chg="mod">
          <ac:chgData name="Minhyuk Sung" userId="60562023b6640282" providerId="LiveId" clId="{4CCCC569-7041-D54F-BDB5-E278D7D12D8D}" dt="2024-11-18T03:06:48.638" v="8963" actId="403"/>
          <ac:spMkLst>
            <pc:docMk/>
            <pc:sldMk cId="2308429197" sldId="4979"/>
            <ac:spMk id="3" creationId="{F5B652F1-8F24-78F9-0DF5-3B9F5A53F471}"/>
          </ac:spMkLst>
        </pc:spChg>
        <pc:spChg chg="del">
          <ac:chgData name="Minhyuk Sung" userId="60562023b6640282" providerId="LiveId" clId="{4CCCC569-7041-D54F-BDB5-E278D7D12D8D}" dt="2024-11-17T15:17:15.119" v="7109" actId="478"/>
          <ac:spMkLst>
            <pc:docMk/>
            <pc:sldMk cId="2308429197" sldId="4979"/>
            <ac:spMk id="5" creationId="{BD6E7C70-F70B-D3BE-C825-9071641BA2C8}"/>
          </ac:spMkLst>
        </pc:spChg>
        <pc:spChg chg="del">
          <ac:chgData name="Minhyuk Sung" userId="60562023b6640282" providerId="LiveId" clId="{4CCCC569-7041-D54F-BDB5-E278D7D12D8D}" dt="2024-11-17T15:17:15.119" v="7109" actId="478"/>
          <ac:spMkLst>
            <pc:docMk/>
            <pc:sldMk cId="2308429197" sldId="4979"/>
            <ac:spMk id="6" creationId="{7DCFBAB5-8B8C-A2FC-132C-C67CE31954BE}"/>
          </ac:spMkLst>
        </pc:spChg>
        <pc:spChg chg="del">
          <ac:chgData name="Minhyuk Sung" userId="60562023b6640282" providerId="LiveId" clId="{4CCCC569-7041-D54F-BDB5-E278D7D12D8D}" dt="2024-11-17T15:17:15.119" v="7109" actId="478"/>
          <ac:spMkLst>
            <pc:docMk/>
            <pc:sldMk cId="2308429197" sldId="4979"/>
            <ac:spMk id="7" creationId="{EB4CCE1A-82A7-D272-EB80-882C3027FE54}"/>
          </ac:spMkLst>
        </pc:spChg>
        <pc:spChg chg="del">
          <ac:chgData name="Minhyuk Sung" userId="60562023b6640282" providerId="LiveId" clId="{4CCCC569-7041-D54F-BDB5-E278D7D12D8D}" dt="2024-11-17T15:17:15.119" v="7109" actId="478"/>
          <ac:spMkLst>
            <pc:docMk/>
            <pc:sldMk cId="2308429197" sldId="4979"/>
            <ac:spMk id="9" creationId="{188E2DED-14FC-D0FC-86D3-AC1D67458FC2}"/>
          </ac:spMkLst>
        </pc:spChg>
        <pc:spChg chg="del">
          <ac:chgData name="Minhyuk Sung" userId="60562023b6640282" providerId="LiveId" clId="{4CCCC569-7041-D54F-BDB5-E278D7D12D8D}" dt="2024-11-17T15:17:15.119" v="7109" actId="478"/>
          <ac:spMkLst>
            <pc:docMk/>
            <pc:sldMk cId="2308429197" sldId="4979"/>
            <ac:spMk id="10" creationId="{FDF07DA5-B73E-F371-BC7E-BAA03F8CC323}"/>
          </ac:spMkLst>
        </pc:spChg>
      </pc:sldChg>
      <pc:sldChg chg="modSp add del mod">
        <pc:chgData name="Minhyuk Sung" userId="60562023b6640282" providerId="LiveId" clId="{4CCCC569-7041-D54F-BDB5-E278D7D12D8D}" dt="2024-11-17T15:12:46.616" v="7042" actId="2696"/>
        <pc:sldMkLst>
          <pc:docMk/>
          <pc:sldMk cId="3857590600" sldId="4979"/>
        </pc:sldMkLst>
        <pc:spChg chg="mod">
          <ac:chgData name="Minhyuk Sung" userId="60562023b6640282" providerId="LiveId" clId="{4CCCC569-7041-D54F-BDB5-E278D7D12D8D}" dt="2024-11-17T15:12:29.805" v="7040"/>
          <ac:spMkLst>
            <pc:docMk/>
            <pc:sldMk cId="3857590600" sldId="4979"/>
            <ac:spMk id="3" creationId="{F25BDC71-DD6F-DAAF-2A48-37CD66336881}"/>
          </ac:spMkLst>
        </pc:spChg>
      </pc:sldChg>
      <pc:sldChg chg="new add del">
        <pc:chgData name="Minhyuk Sung" userId="60562023b6640282" providerId="LiveId" clId="{4CCCC569-7041-D54F-BDB5-E278D7D12D8D}" dt="2024-11-17T15:31:35.178" v="7501" actId="2696"/>
        <pc:sldMkLst>
          <pc:docMk/>
          <pc:sldMk cId="2584206734" sldId="4980"/>
        </pc:sldMkLst>
      </pc:sldChg>
      <pc:sldChg chg="add mod modShow">
        <pc:chgData name="Minhyuk Sung" userId="60562023b6640282" providerId="LiveId" clId="{4CCCC569-7041-D54F-BDB5-E278D7D12D8D}" dt="2024-11-18T03:41:16.626" v="9170" actId="729"/>
        <pc:sldMkLst>
          <pc:docMk/>
          <pc:sldMk cId="2669188365" sldId="4981"/>
        </pc:sldMkLst>
      </pc:sldChg>
      <pc:sldChg chg="del">
        <pc:chgData name="Minhyuk Sung" userId="60562023b6640282" providerId="LiveId" clId="{4CCCC569-7041-D54F-BDB5-E278D7D12D8D}" dt="2024-11-17T05:46:05.291" v="39" actId="2696"/>
        <pc:sldMkLst>
          <pc:docMk/>
          <pc:sldMk cId="3277427805" sldId="4981"/>
        </pc:sldMkLst>
      </pc:sldChg>
      <pc:sldChg chg="modSp add mod modShow modNotesTx">
        <pc:chgData name="Minhyuk Sung" userId="60562023b6640282" providerId="LiveId" clId="{4CCCC569-7041-D54F-BDB5-E278D7D12D8D}" dt="2024-11-18T03:41:16.626" v="9170" actId="729"/>
        <pc:sldMkLst>
          <pc:docMk/>
          <pc:sldMk cId="2914658607" sldId="4982"/>
        </pc:sldMkLst>
        <pc:spChg chg="mod">
          <ac:chgData name="Minhyuk Sung" userId="60562023b6640282" providerId="LiveId" clId="{4CCCC569-7041-D54F-BDB5-E278D7D12D8D}" dt="2024-11-17T15:38:22.549" v="7613" actId="20577"/>
          <ac:spMkLst>
            <pc:docMk/>
            <pc:sldMk cId="2914658607" sldId="4982"/>
            <ac:spMk id="2" creationId="{267B6797-9FBF-591C-9F36-5B801CD51B82}"/>
          </ac:spMkLst>
        </pc:spChg>
        <pc:spChg chg="mod">
          <ac:chgData name="Minhyuk Sung" userId="60562023b6640282" providerId="LiveId" clId="{4CCCC569-7041-D54F-BDB5-E278D7D12D8D}" dt="2024-11-17T15:37:16.715" v="7565" actId="2711"/>
          <ac:spMkLst>
            <pc:docMk/>
            <pc:sldMk cId="2914658607" sldId="4982"/>
            <ac:spMk id="3" creationId="{F5B652F1-8F24-78F9-0DF5-3B9F5A53F471}"/>
          </ac:spMkLst>
        </pc:spChg>
      </pc:sldChg>
      <pc:sldChg chg="modSp add mod modAnim modShow">
        <pc:chgData name="Minhyuk Sung" userId="60562023b6640282" providerId="LiveId" clId="{4CCCC569-7041-D54F-BDB5-E278D7D12D8D}" dt="2024-11-18T03:41:16.626" v="9170" actId="729"/>
        <pc:sldMkLst>
          <pc:docMk/>
          <pc:sldMk cId="2926875155" sldId="4983"/>
        </pc:sldMkLst>
        <pc:spChg chg="mod">
          <ac:chgData name="Minhyuk Sung" userId="60562023b6640282" providerId="LiveId" clId="{4CCCC569-7041-D54F-BDB5-E278D7D12D8D}" dt="2024-11-17T15:41:23.753" v="7703" actId="207"/>
          <ac:spMkLst>
            <pc:docMk/>
            <pc:sldMk cId="2926875155" sldId="4983"/>
            <ac:spMk id="6" creationId="{62419FF9-3B54-DFAE-0F65-7CD751F11C6D}"/>
          </ac:spMkLst>
        </pc:spChg>
      </pc:sldChg>
      <pc:sldChg chg="addSp delSp modSp new mod modShow">
        <pc:chgData name="Minhyuk Sung" userId="60562023b6640282" providerId="LiveId" clId="{4CCCC569-7041-D54F-BDB5-E278D7D12D8D}" dt="2024-11-18T03:41:16.626" v="9170" actId="729"/>
        <pc:sldMkLst>
          <pc:docMk/>
          <pc:sldMk cId="327132576" sldId="4984"/>
        </pc:sldMkLst>
        <pc:spChg chg="mod">
          <ac:chgData name="Minhyuk Sung" userId="60562023b6640282" providerId="LiveId" clId="{4CCCC569-7041-D54F-BDB5-E278D7D12D8D}" dt="2024-11-17T15:42:04.520" v="7709"/>
          <ac:spMkLst>
            <pc:docMk/>
            <pc:sldMk cId="327132576" sldId="4984"/>
            <ac:spMk id="2" creationId="{4F8549E1-E13A-AC8A-F0BD-2EB7C757FFFE}"/>
          </ac:spMkLst>
        </pc:spChg>
        <pc:spChg chg="del">
          <ac:chgData name="Minhyuk Sung" userId="60562023b6640282" providerId="LiveId" clId="{4CCCC569-7041-D54F-BDB5-E278D7D12D8D}" dt="2024-11-17T15:43:51.819" v="7801"/>
          <ac:spMkLst>
            <pc:docMk/>
            <pc:sldMk cId="327132576" sldId="4984"/>
            <ac:spMk id="3" creationId="{FF1CAC30-392D-5305-A71A-670B965FDA0D}"/>
          </ac:spMkLst>
        </pc:spChg>
        <pc:spChg chg="add mod">
          <ac:chgData name="Minhyuk Sung" userId="60562023b6640282" providerId="LiveId" clId="{4CCCC569-7041-D54F-BDB5-E278D7D12D8D}" dt="2024-11-17T15:44:09.165" v="7804"/>
          <ac:spMkLst>
            <pc:docMk/>
            <pc:sldMk cId="327132576" sldId="4984"/>
            <ac:spMk id="5" creationId="{B35C3F9F-F9BF-70EA-5C82-A1F4B360A619}"/>
          </ac:spMkLst>
        </pc:spChg>
        <pc:picChg chg="add mod">
          <ac:chgData name="Minhyuk Sung" userId="60562023b6640282" providerId="LiveId" clId="{4CCCC569-7041-D54F-BDB5-E278D7D12D8D}" dt="2024-11-17T15:43:51.819" v="7801"/>
          <ac:picMkLst>
            <pc:docMk/>
            <pc:sldMk cId="327132576" sldId="4984"/>
            <ac:picMk id="4098" creationId="{4A6A63F0-DF50-2AE3-2F19-17D6E74ACA5F}"/>
          </ac:picMkLst>
        </pc:picChg>
      </pc:sldChg>
      <pc:sldChg chg="addSp delSp modSp new mod ord modAnim modShow">
        <pc:chgData name="Minhyuk Sung" userId="60562023b6640282" providerId="LiveId" clId="{4CCCC569-7041-D54F-BDB5-E278D7D12D8D}" dt="2024-11-18T03:41:16.626" v="9170" actId="729"/>
        <pc:sldMkLst>
          <pc:docMk/>
          <pc:sldMk cId="2539298595" sldId="4985"/>
        </pc:sldMkLst>
        <pc:spChg chg="mod">
          <ac:chgData name="Minhyuk Sung" userId="60562023b6640282" providerId="LiveId" clId="{4CCCC569-7041-D54F-BDB5-E278D7D12D8D}" dt="2024-11-17T15:42:23.682" v="7711"/>
          <ac:spMkLst>
            <pc:docMk/>
            <pc:sldMk cId="2539298595" sldId="4985"/>
            <ac:spMk id="2" creationId="{A9E5908D-B850-3696-1F69-35D1E18DD177}"/>
          </ac:spMkLst>
        </pc:spChg>
        <pc:spChg chg="mod">
          <ac:chgData name="Minhyuk Sung" userId="60562023b6640282" providerId="LiveId" clId="{4CCCC569-7041-D54F-BDB5-E278D7D12D8D}" dt="2024-11-18T03:19:44.173" v="9029" actId="207"/>
          <ac:spMkLst>
            <pc:docMk/>
            <pc:sldMk cId="2539298595" sldId="4985"/>
            <ac:spMk id="3" creationId="{70649DF6-40FF-CB02-F1B0-2F36D4324269}"/>
          </ac:spMkLst>
        </pc:spChg>
        <pc:spChg chg="add mod">
          <ac:chgData name="Minhyuk Sung" userId="60562023b6640282" providerId="LiveId" clId="{4CCCC569-7041-D54F-BDB5-E278D7D12D8D}" dt="2024-11-17T15:44:07.692" v="7803" actId="1076"/>
          <ac:spMkLst>
            <pc:docMk/>
            <pc:sldMk cId="2539298595" sldId="4985"/>
            <ac:spMk id="6" creationId="{FF88104F-DDCC-47D4-A52E-491D26071983}"/>
          </ac:spMkLst>
        </pc:spChg>
        <pc:grpChg chg="add mod">
          <ac:chgData name="Minhyuk Sung" userId="60562023b6640282" providerId="LiveId" clId="{4CCCC569-7041-D54F-BDB5-E278D7D12D8D}" dt="2024-11-17T15:43:25.659" v="7799" actId="1076"/>
          <ac:grpSpMkLst>
            <pc:docMk/>
            <pc:sldMk cId="2539298595" sldId="4985"/>
            <ac:grpSpMk id="5" creationId="{AF21F860-E28E-CE31-CE6E-4E5BA8B3B4BF}"/>
          </ac:grpSpMkLst>
        </pc:grpChg>
        <pc:picChg chg="add del">
          <ac:chgData name="Minhyuk Sung" userId="60562023b6640282" providerId="LiveId" clId="{4CCCC569-7041-D54F-BDB5-E278D7D12D8D}" dt="2024-11-17T15:42:53.547" v="7779" actId="478"/>
          <ac:picMkLst>
            <pc:docMk/>
            <pc:sldMk cId="2539298595" sldId="4985"/>
            <ac:picMk id="3074" creationId="{32E2E824-D315-9BF2-F73C-02FEF41BDE45}"/>
          </ac:picMkLst>
        </pc:picChg>
        <pc:picChg chg="add del mod">
          <ac:chgData name="Minhyuk Sung" userId="60562023b6640282" providerId="LiveId" clId="{4CCCC569-7041-D54F-BDB5-E278D7D12D8D}" dt="2024-11-17T15:42:53.547" v="7779" actId="478"/>
          <ac:picMkLst>
            <pc:docMk/>
            <pc:sldMk cId="2539298595" sldId="4985"/>
            <ac:picMk id="3076" creationId="{A3A073B6-C891-BE0B-018E-18E6B6787DE3}"/>
          </ac:picMkLst>
        </pc:picChg>
        <pc:picChg chg="add mod">
          <ac:chgData name="Minhyuk Sung" userId="60562023b6640282" providerId="LiveId" clId="{4CCCC569-7041-D54F-BDB5-E278D7D12D8D}" dt="2024-11-17T15:43:25.659" v="7799" actId="1076"/>
          <ac:picMkLst>
            <pc:docMk/>
            <pc:sldMk cId="2539298595" sldId="4985"/>
            <ac:picMk id="3078" creationId="{31D10DEE-FA52-80DF-734D-2911AE6F4C35}"/>
          </ac:picMkLst>
        </pc:picChg>
        <pc:picChg chg="add mod">
          <ac:chgData name="Minhyuk Sung" userId="60562023b6640282" providerId="LiveId" clId="{4CCCC569-7041-D54F-BDB5-E278D7D12D8D}" dt="2024-11-17T15:43:25.659" v="7799" actId="1076"/>
          <ac:picMkLst>
            <pc:docMk/>
            <pc:sldMk cId="2539298595" sldId="4985"/>
            <ac:picMk id="3080" creationId="{BD93B6C1-112C-5449-893D-63F10834041F}"/>
          </ac:picMkLst>
        </pc:picChg>
      </pc:sldChg>
      <pc:sldChg chg="modSp new del mod">
        <pc:chgData name="Minhyuk Sung" userId="60562023b6640282" providerId="LiveId" clId="{4CCCC569-7041-D54F-BDB5-E278D7D12D8D}" dt="2024-11-18T00:24:43.279" v="8641" actId="2696"/>
        <pc:sldMkLst>
          <pc:docMk/>
          <pc:sldMk cId="2602331691" sldId="4986"/>
        </pc:sldMkLst>
        <pc:spChg chg="mod">
          <ac:chgData name="Minhyuk Sung" userId="60562023b6640282" providerId="LiveId" clId="{4CCCC569-7041-D54F-BDB5-E278D7D12D8D}" dt="2024-11-17T15:54:54.113" v="7970" actId="20577"/>
          <ac:spMkLst>
            <pc:docMk/>
            <pc:sldMk cId="2602331691" sldId="4986"/>
            <ac:spMk id="2" creationId="{42DB1A81-2341-326B-FED1-79B6338E1C16}"/>
          </ac:spMkLst>
        </pc:spChg>
      </pc:sldChg>
      <pc:sldChg chg="new del">
        <pc:chgData name="Minhyuk Sung" userId="60562023b6640282" providerId="LiveId" clId="{4CCCC569-7041-D54F-BDB5-E278D7D12D8D}" dt="2024-11-17T15:50:54.762" v="7873" actId="2696"/>
        <pc:sldMkLst>
          <pc:docMk/>
          <pc:sldMk cId="3896187584" sldId="4986"/>
        </pc:sldMkLst>
      </pc:sldChg>
      <pc:sldChg chg="modSp add mod modAnim modShow">
        <pc:chgData name="Minhyuk Sung" userId="60562023b6640282" providerId="LiveId" clId="{4CCCC569-7041-D54F-BDB5-E278D7D12D8D}" dt="2024-11-18T03:41:16.626" v="9170" actId="729"/>
        <pc:sldMkLst>
          <pc:docMk/>
          <pc:sldMk cId="3107532959" sldId="4987"/>
        </pc:sldMkLst>
        <pc:spChg chg="mod">
          <ac:chgData name="Minhyuk Sung" userId="60562023b6640282" providerId="LiveId" clId="{4CCCC569-7041-D54F-BDB5-E278D7D12D8D}" dt="2024-11-18T00:17:24.206" v="8502" actId="20577"/>
          <ac:spMkLst>
            <pc:docMk/>
            <pc:sldMk cId="3107532959" sldId="4987"/>
            <ac:spMk id="2" creationId="{3449F866-05B8-DE4E-AE6B-23C90956DCA5}"/>
          </ac:spMkLst>
        </pc:spChg>
        <pc:spChg chg="mod">
          <ac:chgData name="Minhyuk Sung" userId="60562023b6640282" providerId="LiveId" clId="{4CCCC569-7041-D54F-BDB5-E278D7D12D8D}" dt="2024-11-18T03:25:16.475" v="9045" actId="20577"/>
          <ac:spMkLst>
            <pc:docMk/>
            <pc:sldMk cId="3107532959" sldId="4987"/>
            <ac:spMk id="3" creationId="{98B611E5-09CA-F7CD-4D01-2B6EF1774054}"/>
          </ac:spMkLst>
        </pc:spChg>
      </pc:sldChg>
      <pc:sldChg chg="modSp add mod modShow">
        <pc:chgData name="Minhyuk Sung" userId="60562023b6640282" providerId="LiveId" clId="{4CCCC569-7041-D54F-BDB5-E278D7D12D8D}" dt="2024-11-20T01:59:36.580" v="9185"/>
        <pc:sldMkLst>
          <pc:docMk/>
          <pc:sldMk cId="1516400383" sldId="4988"/>
        </pc:sldMkLst>
        <pc:spChg chg="mod">
          <ac:chgData name="Minhyuk Sung" userId="60562023b6640282" providerId="LiveId" clId="{4CCCC569-7041-D54F-BDB5-E278D7D12D8D}" dt="2024-11-20T01:59:36.580" v="9185"/>
          <ac:spMkLst>
            <pc:docMk/>
            <pc:sldMk cId="1516400383" sldId="4988"/>
            <ac:spMk id="6" creationId="{62419FF9-3B54-DFAE-0F65-7CD751F11C6D}"/>
          </ac:spMkLst>
        </pc:spChg>
      </pc:sldChg>
      <pc:sldChg chg="modSp add del mod">
        <pc:chgData name="Minhyuk Sung" userId="60562023b6640282" providerId="LiveId" clId="{4CCCC569-7041-D54F-BDB5-E278D7D12D8D}" dt="2024-11-18T02:47:30.056" v="8726" actId="2696"/>
        <pc:sldMkLst>
          <pc:docMk/>
          <pc:sldMk cId="2950753636" sldId="4989"/>
        </pc:sldMkLst>
        <pc:spChg chg="mod">
          <ac:chgData name="Minhyuk Sung" userId="60562023b6640282" providerId="LiveId" clId="{4CCCC569-7041-D54F-BDB5-E278D7D12D8D}" dt="2024-11-18T02:47:24.890" v="8724" actId="21"/>
          <ac:spMkLst>
            <pc:docMk/>
            <pc:sldMk cId="2950753636" sldId="4989"/>
            <ac:spMk id="3" creationId="{411E6391-981A-9E05-9A47-768ED2A3125B}"/>
          </ac:spMkLst>
        </pc:spChg>
        <pc:spChg chg="mod">
          <ac:chgData name="Minhyuk Sung" userId="60562023b6640282" providerId="LiveId" clId="{4CCCC569-7041-D54F-BDB5-E278D7D12D8D}" dt="2024-11-18T00:24:53.374" v="8643" actId="14100"/>
          <ac:spMkLst>
            <pc:docMk/>
            <pc:sldMk cId="2950753636" sldId="4989"/>
            <ac:spMk id="5" creationId="{9F2B83B4-FE82-3BC8-2E80-A57DA813A5BB}"/>
          </ac:spMkLst>
        </pc:spChg>
      </pc:sldChg>
      <pc:sldChg chg="modSp new mod modShow">
        <pc:chgData name="Minhyuk Sung" userId="60562023b6640282" providerId="LiveId" clId="{4CCCC569-7041-D54F-BDB5-E278D7D12D8D}" dt="2024-11-18T03:41:16.626" v="9170" actId="729"/>
        <pc:sldMkLst>
          <pc:docMk/>
          <pc:sldMk cId="1156057802" sldId="4990"/>
        </pc:sldMkLst>
        <pc:spChg chg="mod">
          <ac:chgData name="Minhyuk Sung" userId="60562023b6640282" providerId="LiveId" clId="{4CCCC569-7041-D54F-BDB5-E278D7D12D8D}" dt="2024-11-18T00:26:18.988" v="8696"/>
          <ac:spMkLst>
            <pc:docMk/>
            <pc:sldMk cId="1156057802" sldId="4990"/>
            <ac:spMk id="2" creationId="{4E4A686C-55E4-A61E-1F1B-6CC192C60629}"/>
          </ac:spMkLst>
        </pc:spChg>
        <pc:spChg chg="mod">
          <ac:chgData name="Minhyuk Sung" userId="60562023b6640282" providerId="LiveId" clId="{4CCCC569-7041-D54F-BDB5-E278D7D12D8D}" dt="2024-11-18T03:31:48.936" v="9082" actId="207"/>
          <ac:spMkLst>
            <pc:docMk/>
            <pc:sldMk cId="1156057802" sldId="4990"/>
            <ac:spMk id="3" creationId="{77653EAC-F293-5195-86FE-7DEB5CD4E3EF}"/>
          </ac:spMkLst>
        </pc:spChg>
      </pc:sldChg>
      <pc:sldChg chg="addSp modSp add mod modShow">
        <pc:chgData name="Minhyuk Sung" userId="60562023b6640282" providerId="LiveId" clId="{4CCCC569-7041-D54F-BDB5-E278D7D12D8D}" dt="2024-11-18T03:41:16.626" v="9170" actId="729"/>
        <pc:sldMkLst>
          <pc:docMk/>
          <pc:sldMk cId="3622456726" sldId="4991"/>
        </pc:sldMkLst>
        <pc:spChg chg="mod">
          <ac:chgData name="Minhyuk Sung" userId="60562023b6640282" providerId="LiveId" clId="{4CCCC569-7041-D54F-BDB5-E278D7D12D8D}" dt="2024-11-18T02:47:47.732" v="8735" actId="20577"/>
          <ac:spMkLst>
            <pc:docMk/>
            <pc:sldMk cId="3622456726" sldId="4991"/>
            <ac:spMk id="3" creationId="{411E6391-981A-9E05-9A47-768ED2A3125B}"/>
          </ac:spMkLst>
        </pc:spChg>
        <pc:spChg chg="add mod">
          <ac:chgData name="Minhyuk Sung" userId="60562023b6640282" providerId="LiveId" clId="{4CCCC569-7041-D54F-BDB5-E278D7D12D8D}" dt="2024-11-18T02:47:42.816" v="8733" actId="1035"/>
          <ac:spMkLst>
            <pc:docMk/>
            <pc:sldMk cId="3622456726" sldId="4991"/>
            <ac:spMk id="6" creationId="{0467B9B5-A5AE-33B8-31B9-17AB5AFFCB37}"/>
          </ac:spMkLst>
        </pc:spChg>
      </pc:sldChg>
      <pc:sldChg chg="modSp add mod modShow">
        <pc:chgData name="Minhyuk Sung" userId="60562023b6640282" providerId="LiveId" clId="{4CCCC569-7041-D54F-BDB5-E278D7D12D8D}" dt="2025-01-16T13:22:40.157" v="9203"/>
        <pc:sldMkLst>
          <pc:docMk/>
          <pc:sldMk cId="854584275" sldId="4992"/>
        </pc:sldMkLst>
        <pc:spChg chg="mod">
          <ac:chgData name="Minhyuk Sung" userId="60562023b6640282" providerId="LiveId" clId="{4CCCC569-7041-D54F-BDB5-E278D7D12D8D}" dt="2025-01-16T13:22:40.157" v="9203"/>
          <ac:spMkLst>
            <pc:docMk/>
            <pc:sldMk cId="854584275" sldId="4992"/>
            <ac:spMk id="3" creationId="{3670AA75-F6BE-C022-D320-CA13CC38AA21}"/>
          </ac:spMkLst>
        </pc:spChg>
      </pc:sldChg>
      <pc:sldChg chg="addSp delSp modSp add mod modShow">
        <pc:chgData name="Minhyuk Sung" userId="60562023b6640282" providerId="LiveId" clId="{4CCCC569-7041-D54F-BDB5-E278D7D12D8D}" dt="2024-11-20T02:37:21.394" v="9197" actId="255"/>
        <pc:sldMkLst>
          <pc:docMk/>
          <pc:sldMk cId="523361540" sldId="4993"/>
        </pc:sldMkLst>
        <pc:spChg chg="mod">
          <ac:chgData name="Minhyuk Sung" userId="60562023b6640282" providerId="LiveId" clId="{4CCCC569-7041-D54F-BDB5-E278D7D12D8D}" dt="2024-11-20T02:37:21.394" v="9197" actId="255"/>
          <ac:spMkLst>
            <pc:docMk/>
            <pc:sldMk cId="523361540" sldId="4993"/>
            <ac:spMk id="3" creationId="{411E6391-981A-9E05-9A47-768ED2A3125B}"/>
          </ac:spMkLst>
        </pc:spChg>
        <pc:spChg chg="del">
          <ac:chgData name="Minhyuk Sung" userId="60562023b6640282" providerId="LiveId" clId="{4CCCC569-7041-D54F-BDB5-E278D7D12D8D}" dt="2024-11-18T02:59:34.159" v="8908" actId="478"/>
          <ac:spMkLst>
            <pc:docMk/>
            <pc:sldMk cId="523361540" sldId="4993"/>
            <ac:spMk id="5" creationId="{9F2B83B4-FE82-3BC8-2E80-A57DA813A5BB}"/>
          </ac:spMkLst>
        </pc:spChg>
        <pc:spChg chg="del">
          <ac:chgData name="Minhyuk Sung" userId="60562023b6640282" providerId="LiveId" clId="{4CCCC569-7041-D54F-BDB5-E278D7D12D8D}" dt="2024-11-18T02:59:34.159" v="8908" actId="478"/>
          <ac:spMkLst>
            <pc:docMk/>
            <pc:sldMk cId="523361540" sldId="4993"/>
            <ac:spMk id="6" creationId="{0467B9B5-A5AE-33B8-31B9-17AB5AFFCB37}"/>
          </ac:spMkLst>
        </pc:spChg>
        <pc:spChg chg="add mod">
          <ac:chgData name="Minhyuk Sung" userId="60562023b6640282" providerId="LiveId" clId="{4CCCC569-7041-D54F-BDB5-E278D7D12D8D}" dt="2024-11-18T03:00:08.927" v="8918" actId="1076"/>
          <ac:spMkLst>
            <pc:docMk/>
            <pc:sldMk cId="523361540" sldId="4993"/>
            <ac:spMk id="7" creationId="{711F7894-35AE-5E42-5229-CA6CAE2A92C7}"/>
          </ac:spMkLst>
        </pc:spChg>
        <pc:spChg chg="add del">
          <ac:chgData name="Minhyuk Sung" userId="60562023b6640282" providerId="LiveId" clId="{4CCCC569-7041-D54F-BDB5-E278D7D12D8D}" dt="2024-11-18T03:33:27.668" v="9084" actId="22"/>
          <ac:spMkLst>
            <pc:docMk/>
            <pc:sldMk cId="523361540" sldId="4993"/>
            <ac:spMk id="9" creationId="{F2DDC833-88A6-0716-0F24-53A1DAD763FA}"/>
          </ac:spMkLst>
        </pc:spChg>
      </pc:sldChg>
      <pc:sldChg chg="modSp add mod modShow">
        <pc:chgData name="Minhyuk Sung" userId="60562023b6640282" providerId="LiveId" clId="{4CCCC569-7041-D54F-BDB5-E278D7D12D8D}" dt="2024-11-20T02:29:24.863" v="9194" actId="113"/>
        <pc:sldMkLst>
          <pc:docMk/>
          <pc:sldMk cId="1514784048" sldId="4994"/>
        </pc:sldMkLst>
        <pc:spChg chg="mod">
          <ac:chgData name="Minhyuk Sung" userId="60562023b6640282" providerId="LiveId" clId="{4CCCC569-7041-D54F-BDB5-E278D7D12D8D}" dt="2024-11-18T03:04:46.794" v="8938"/>
          <ac:spMkLst>
            <pc:docMk/>
            <pc:sldMk cId="1514784048" sldId="4994"/>
            <ac:spMk id="2" creationId="{040298E6-3BE0-4771-2C6B-136F497A5E8B}"/>
          </ac:spMkLst>
        </pc:spChg>
        <pc:spChg chg="mod">
          <ac:chgData name="Minhyuk Sung" userId="60562023b6640282" providerId="LiveId" clId="{4CCCC569-7041-D54F-BDB5-E278D7D12D8D}" dt="2024-11-20T02:29:24.863" v="9194" actId="113"/>
          <ac:spMkLst>
            <pc:docMk/>
            <pc:sldMk cId="1514784048" sldId="4994"/>
            <ac:spMk id="3" creationId="{3670AA75-F6BE-C022-D320-CA13CC38AA21}"/>
          </ac:spMkLst>
        </pc:spChg>
      </pc:sldChg>
      <pc:sldChg chg="addSp delSp modSp new mod modShow">
        <pc:chgData name="Minhyuk Sung" userId="60562023b6640282" providerId="LiveId" clId="{4CCCC569-7041-D54F-BDB5-E278D7D12D8D}" dt="2024-11-18T03:41:16.626" v="9170" actId="729"/>
        <pc:sldMkLst>
          <pc:docMk/>
          <pc:sldMk cId="2682367104" sldId="4995"/>
        </pc:sldMkLst>
        <pc:spChg chg="mod">
          <ac:chgData name="Minhyuk Sung" userId="60562023b6640282" providerId="LiveId" clId="{4CCCC569-7041-D54F-BDB5-E278D7D12D8D}" dt="2024-11-18T03:04:48.349" v="8939"/>
          <ac:spMkLst>
            <pc:docMk/>
            <pc:sldMk cId="2682367104" sldId="4995"/>
            <ac:spMk id="2" creationId="{0163B7CC-E5C8-A60B-89F5-418A4E701887}"/>
          </ac:spMkLst>
        </pc:spChg>
        <pc:spChg chg="del">
          <ac:chgData name="Minhyuk Sung" userId="60562023b6640282" providerId="LiveId" clId="{4CCCC569-7041-D54F-BDB5-E278D7D12D8D}" dt="2024-11-18T03:04:35.598" v="8937"/>
          <ac:spMkLst>
            <pc:docMk/>
            <pc:sldMk cId="2682367104" sldId="4995"/>
            <ac:spMk id="3" creationId="{B8B8C77F-51AB-3D81-6B74-00ED0F7EC165}"/>
          </ac:spMkLst>
        </pc:spChg>
        <pc:spChg chg="add mod">
          <ac:chgData name="Minhyuk Sung" userId="60562023b6640282" providerId="LiveId" clId="{4CCCC569-7041-D54F-BDB5-E278D7D12D8D}" dt="2024-11-18T03:37:17.197" v="9158" actId="554"/>
          <ac:spMkLst>
            <pc:docMk/>
            <pc:sldMk cId="2682367104" sldId="4995"/>
            <ac:spMk id="7" creationId="{73DA2674-F644-AE4D-6918-FC9A8F2A6057}"/>
          </ac:spMkLst>
        </pc:spChg>
        <pc:picChg chg="add mod">
          <ac:chgData name="Minhyuk Sung" userId="60562023b6640282" providerId="LiveId" clId="{4CCCC569-7041-D54F-BDB5-E278D7D12D8D}" dt="2024-11-18T03:04:35.598" v="8937"/>
          <ac:picMkLst>
            <pc:docMk/>
            <pc:sldMk cId="2682367104" sldId="4995"/>
            <ac:picMk id="6" creationId="{CC280D0B-ECD1-8AD2-36B5-A17F7782549A}"/>
          </ac:picMkLst>
        </pc:picChg>
      </pc:sldChg>
      <pc:sldChg chg="addSp modSp add mod modAnim modShow">
        <pc:chgData name="Minhyuk Sung" userId="60562023b6640282" providerId="LiveId" clId="{4CCCC569-7041-D54F-BDB5-E278D7D12D8D}" dt="2024-11-18T03:41:16.626" v="9170" actId="729"/>
        <pc:sldMkLst>
          <pc:docMk/>
          <pc:sldMk cId="2155631404" sldId="4996"/>
        </pc:sldMkLst>
        <pc:spChg chg="mod">
          <ac:chgData name="Minhyuk Sung" userId="60562023b6640282" providerId="LiveId" clId="{4CCCC569-7041-D54F-BDB5-E278D7D12D8D}" dt="2024-11-18T03:34:05.024" v="9118" actId="20577"/>
          <ac:spMkLst>
            <pc:docMk/>
            <pc:sldMk cId="2155631404" sldId="4996"/>
            <ac:spMk id="3" creationId="{98B611E5-09CA-F7CD-4D01-2B6EF1774054}"/>
          </ac:spMkLst>
        </pc:spChg>
        <pc:spChg chg="add mod">
          <ac:chgData name="Minhyuk Sung" userId="60562023b6640282" providerId="LiveId" clId="{4CCCC569-7041-D54F-BDB5-E278D7D12D8D}" dt="2024-11-18T03:34:22.946" v="9123" actId="167"/>
          <ac:spMkLst>
            <pc:docMk/>
            <pc:sldMk cId="2155631404" sldId="4996"/>
            <ac:spMk id="5" creationId="{032D4A48-11E8-1A92-BE1E-0F2D4597CC0B}"/>
          </ac:spMkLst>
        </pc:spChg>
        <pc:spChg chg="add mod">
          <ac:chgData name="Minhyuk Sung" userId="60562023b6640282" providerId="LiveId" clId="{4CCCC569-7041-D54F-BDB5-E278D7D12D8D}" dt="2024-11-18T03:34:22.946" v="9123" actId="167"/>
          <ac:spMkLst>
            <pc:docMk/>
            <pc:sldMk cId="2155631404" sldId="4996"/>
            <ac:spMk id="6" creationId="{58A17801-40CC-E731-4763-DEAC00911BF4}"/>
          </ac:spMkLst>
        </pc:spChg>
        <pc:spChg chg="add mod">
          <ac:chgData name="Minhyuk Sung" userId="60562023b6640282" providerId="LiveId" clId="{4CCCC569-7041-D54F-BDB5-E278D7D12D8D}" dt="2024-11-18T03:34:43.152" v="9135" actId="1037"/>
          <ac:spMkLst>
            <pc:docMk/>
            <pc:sldMk cId="2155631404" sldId="4996"/>
            <ac:spMk id="7" creationId="{F333E51C-21F8-6199-A19A-EA8EDF75B13D}"/>
          </ac:spMkLst>
        </pc:spChg>
        <pc:spChg chg="add mod">
          <ac:chgData name="Minhyuk Sung" userId="60562023b6640282" providerId="LiveId" clId="{4CCCC569-7041-D54F-BDB5-E278D7D12D8D}" dt="2024-11-18T03:34:39.345" v="9132" actId="1038"/>
          <ac:spMkLst>
            <pc:docMk/>
            <pc:sldMk cId="2155631404" sldId="4996"/>
            <ac:spMk id="8" creationId="{BCAD197A-8AED-9874-F187-1511575C3738}"/>
          </ac:spMkLst>
        </pc:spChg>
      </pc:sldChg>
      <pc:sldChg chg="addSp delSp modSp add mod ord modShow">
        <pc:chgData name="Minhyuk Sung" userId="60562023b6640282" providerId="LiveId" clId="{4CCCC569-7041-D54F-BDB5-E278D7D12D8D}" dt="2024-11-18T03:41:16.626" v="9170" actId="729"/>
        <pc:sldMkLst>
          <pc:docMk/>
          <pc:sldMk cId="2590327645" sldId="4997"/>
        </pc:sldMkLst>
        <pc:spChg chg="add del">
          <ac:chgData name="Minhyuk Sung" userId="60562023b6640282" providerId="LiveId" clId="{4CCCC569-7041-D54F-BDB5-E278D7D12D8D}" dt="2024-11-18T03:37:19.900" v="9160" actId="22"/>
          <ac:spMkLst>
            <pc:docMk/>
            <pc:sldMk cId="2590327645" sldId="4997"/>
            <ac:spMk id="5" creationId="{4A59A531-F9FC-956D-19B6-A99BE25C9ED2}"/>
          </ac:spMkLst>
        </pc:spChg>
        <pc:spChg chg="add mod">
          <ac:chgData name="Minhyuk Sung" userId="60562023b6640282" providerId="LiveId" clId="{4CCCC569-7041-D54F-BDB5-E278D7D12D8D}" dt="2024-11-18T03:37:23.313" v="9161"/>
          <ac:spMkLst>
            <pc:docMk/>
            <pc:sldMk cId="2590327645" sldId="4997"/>
            <ac:spMk id="7" creationId="{6943B185-AA54-41FC-F419-8B04C17CE6F3}"/>
          </ac:spMkLst>
        </pc:spChg>
        <pc:spChg chg="add del mod">
          <ac:chgData name="Minhyuk Sung" userId="60562023b6640282" providerId="LiveId" clId="{4CCCC569-7041-D54F-BDB5-E278D7D12D8D}" dt="2024-11-18T03:37:46.341" v="9167" actId="478"/>
          <ac:spMkLst>
            <pc:docMk/>
            <pc:sldMk cId="2590327645" sldId="4997"/>
            <ac:spMk id="9" creationId="{E1C87519-337A-DA60-83B0-FDC4DC64C998}"/>
          </ac:spMkLst>
        </pc:spChg>
        <pc:picChg chg="del">
          <ac:chgData name="Minhyuk Sung" userId="60562023b6640282" providerId="LiveId" clId="{4CCCC569-7041-D54F-BDB5-E278D7D12D8D}" dt="2024-11-18T03:37:24.596" v="9162" actId="478"/>
          <ac:picMkLst>
            <pc:docMk/>
            <pc:sldMk cId="2590327645" sldId="4997"/>
            <ac:picMk id="6" creationId="{CC280D0B-ECD1-8AD2-36B5-A17F7782549A}"/>
          </ac:picMkLst>
        </pc:picChg>
        <pc:picChg chg="add del mod">
          <ac:chgData name="Minhyuk Sung" userId="60562023b6640282" providerId="LiveId" clId="{4CCCC569-7041-D54F-BDB5-E278D7D12D8D}" dt="2024-11-18T03:37:39.440" v="9164"/>
          <ac:picMkLst>
            <pc:docMk/>
            <pc:sldMk cId="2590327645" sldId="4997"/>
            <ac:picMk id="1026" creationId="{30728A64-F726-B3B8-052F-23A12D68621B}"/>
          </ac:picMkLst>
        </pc:picChg>
        <pc:picChg chg="add mod">
          <ac:chgData name="Minhyuk Sung" userId="60562023b6640282" providerId="LiveId" clId="{4CCCC569-7041-D54F-BDB5-E278D7D12D8D}" dt="2024-11-18T03:37:44.528" v="9166" actId="1076"/>
          <ac:picMkLst>
            <pc:docMk/>
            <pc:sldMk cId="2590327645" sldId="4997"/>
            <ac:picMk id="1028" creationId="{1432DC9F-7486-E049-4F80-4ABC3098F7C8}"/>
          </ac:picMkLst>
        </pc:picChg>
      </pc:sldChg>
    </pc:docChg>
  </pc:docChgLst>
  <pc:docChgLst>
    <pc:chgData name="Minhyuk Sung" userId="7383d872-65b7-4091-bdc0-d548419df54b" providerId="ADAL" clId="{0CA46636-8531-F64D-A1AE-33A7E979AFD8}"/>
    <pc:docChg chg="undo custSel addSld delSld modSld sldOrd">
      <pc:chgData name="Minhyuk Sung" userId="7383d872-65b7-4091-bdc0-d548419df54b" providerId="ADAL" clId="{0CA46636-8531-F64D-A1AE-33A7E979AFD8}" dt="2023-10-24T07:42:14.693" v="4927" actId="20577"/>
      <pc:docMkLst>
        <pc:docMk/>
      </pc:docMkLst>
      <pc:sldChg chg="modSp mod">
        <pc:chgData name="Minhyuk Sung" userId="7383d872-65b7-4091-bdc0-d548419df54b" providerId="ADAL" clId="{0CA46636-8531-F64D-A1AE-33A7E979AFD8}" dt="2023-10-24T00:46:05.773" v="2885" actId="20577"/>
        <pc:sldMkLst>
          <pc:docMk/>
          <pc:sldMk cId="4141492488" sldId="256"/>
        </pc:sldMkLst>
        <pc:spChg chg="mod">
          <ac:chgData name="Minhyuk Sung" userId="7383d872-65b7-4091-bdc0-d548419df54b" providerId="ADAL" clId="{0CA46636-8531-F64D-A1AE-33A7E979AFD8}" dt="2023-10-23T06:02:21.395" v="33" actId="20577"/>
          <ac:spMkLst>
            <pc:docMk/>
            <pc:sldMk cId="4141492488" sldId="256"/>
            <ac:spMk id="11" creationId="{1BC78665-8215-4A4D-81F2-163B5B449091}"/>
          </ac:spMkLst>
        </pc:spChg>
        <pc:spChg chg="mod">
          <ac:chgData name="Minhyuk Sung" userId="7383d872-65b7-4091-bdc0-d548419df54b" providerId="ADAL" clId="{0CA46636-8531-F64D-A1AE-33A7E979AFD8}" dt="2023-10-24T00:46:05.773" v="2885" actId="20577"/>
          <ac:spMkLst>
            <pc:docMk/>
            <pc:sldMk cId="4141492488" sldId="256"/>
            <ac:spMk id="13" creationId="{B8A4709E-0B11-9C4C-8BCD-AC5F309B34F3}"/>
          </ac:spMkLst>
        </pc:spChg>
      </pc:sldChg>
      <pc:sldChg chg="del">
        <pc:chgData name="Minhyuk Sung" userId="7383d872-65b7-4091-bdc0-d548419df54b" providerId="ADAL" clId="{0CA46636-8531-F64D-A1AE-33A7E979AFD8}" dt="2023-10-20T06:19:32.594" v="0" actId="2696"/>
        <pc:sldMkLst>
          <pc:docMk/>
          <pc:sldMk cId="4106926803" sldId="257"/>
        </pc:sldMkLst>
      </pc:sldChg>
      <pc:sldChg chg="del">
        <pc:chgData name="Minhyuk Sung" userId="7383d872-65b7-4091-bdc0-d548419df54b" providerId="ADAL" clId="{0CA46636-8531-F64D-A1AE-33A7E979AFD8}" dt="2023-10-20T06:19:32.594" v="0" actId="2696"/>
        <pc:sldMkLst>
          <pc:docMk/>
          <pc:sldMk cId="2043859653" sldId="258"/>
        </pc:sldMkLst>
      </pc:sldChg>
      <pc:sldChg chg="del">
        <pc:chgData name="Minhyuk Sung" userId="7383d872-65b7-4091-bdc0-d548419df54b" providerId="ADAL" clId="{0CA46636-8531-F64D-A1AE-33A7E979AFD8}" dt="2023-10-20T06:19:32.594" v="0" actId="2696"/>
        <pc:sldMkLst>
          <pc:docMk/>
          <pc:sldMk cId="2748231894" sldId="259"/>
        </pc:sldMkLst>
      </pc:sldChg>
      <pc:sldChg chg="del">
        <pc:chgData name="Minhyuk Sung" userId="7383d872-65b7-4091-bdc0-d548419df54b" providerId="ADAL" clId="{0CA46636-8531-F64D-A1AE-33A7E979AFD8}" dt="2023-10-20T06:19:32.594" v="0" actId="2696"/>
        <pc:sldMkLst>
          <pc:docMk/>
          <pc:sldMk cId="2115903265" sldId="260"/>
        </pc:sldMkLst>
      </pc:sldChg>
      <pc:sldChg chg="del">
        <pc:chgData name="Minhyuk Sung" userId="7383d872-65b7-4091-bdc0-d548419df54b" providerId="ADAL" clId="{0CA46636-8531-F64D-A1AE-33A7E979AFD8}" dt="2023-10-20T06:19:32.594" v="0" actId="2696"/>
        <pc:sldMkLst>
          <pc:docMk/>
          <pc:sldMk cId="3583866784" sldId="261"/>
        </pc:sldMkLst>
      </pc:sldChg>
      <pc:sldChg chg="del">
        <pc:chgData name="Minhyuk Sung" userId="7383d872-65b7-4091-bdc0-d548419df54b" providerId="ADAL" clId="{0CA46636-8531-F64D-A1AE-33A7E979AFD8}" dt="2023-10-20T06:19:32.594" v="0" actId="2696"/>
        <pc:sldMkLst>
          <pc:docMk/>
          <pc:sldMk cId="2299481215" sldId="262"/>
        </pc:sldMkLst>
      </pc:sldChg>
      <pc:sldChg chg="del">
        <pc:chgData name="Minhyuk Sung" userId="7383d872-65b7-4091-bdc0-d548419df54b" providerId="ADAL" clId="{0CA46636-8531-F64D-A1AE-33A7E979AFD8}" dt="2023-10-20T06:19:32.594" v="0" actId="2696"/>
        <pc:sldMkLst>
          <pc:docMk/>
          <pc:sldMk cId="1110529078" sldId="263"/>
        </pc:sldMkLst>
      </pc:sldChg>
      <pc:sldChg chg="del">
        <pc:chgData name="Minhyuk Sung" userId="7383d872-65b7-4091-bdc0-d548419df54b" providerId="ADAL" clId="{0CA46636-8531-F64D-A1AE-33A7E979AFD8}" dt="2023-10-20T06:19:32.594" v="0" actId="2696"/>
        <pc:sldMkLst>
          <pc:docMk/>
          <pc:sldMk cId="4189340389" sldId="381"/>
        </pc:sldMkLst>
      </pc:sldChg>
      <pc:sldChg chg="del">
        <pc:chgData name="Minhyuk Sung" userId="7383d872-65b7-4091-bdc0-d548419df54b" providerId="ADAL" clId="{0CA46636-8531-F64D-A1AE-33A7E979AFD8}" dt="2023-10-20T06:19:32.594" v="0" actId="2696"/>
        <pc:sldMkLst>
          <pc:docMk/>
          <pc:sldMk cId="2178571955" sldId="383"/>
        </pc:sldMkLst>
      </pc:sldChg>
      <pc:sldChg chg="del">
        <pc:chgData name="Minhyuk Sung" userId="7383d872-65b7-4091-bdc0-d548419df54b" providerId="ADAL" clId="{0CA46636-8531-F64D-A1AE-33A7E979AFD8}" dt="2023-10-20T06:19:32.594" v="0" actId="2696"/>
        <pc:sldMkLst>
          <pc:docMk/>
          <pc:sldMk cId="3812299298" sldId="386"/>
        </pc:sldMkLst>
      </pc:sldChg>
      <pc:sldChg chg="del">
        <pc:chgData name="Minhyuk Sung" userId="7383d872-65b7-4091-bdc0-d548419df54b" providerId="ADAL" clId="{0CA46636-8531-F64D-A1AE-33A7E979AFD8}" dt="2023-10-20T06:19:32.594" v="0" actId="2696"/>
        <pc:sldMkLst>
          <pc:docMk/>
          <pc:sldMk cId="1987344540" sldId="387"/>
        </pc:sldMkLst>
      </pc:sldChg>
      <pc:sldChg chg="del">
        <pc:chgData name="Minhyuk Sung" userId="7383d872-65b7-4091-bdc0-d548419df54b" providerId="ADAL" clId="{0CA46636-8531-F64D-A1AE-33A7E979AFD8}" dt="2023-10-20T06:19:32.594" v="0" actId="2696"/>
        <pc:sldMkLst>
          <pc:docMk/>
          <pc:sldMk cId="2816789618" sldId="388"/>
        </pc:sldMkLst>
      </pc:sldChg>
      <pc:sldChg chg="del">
        <pc:chgData name="Minhyuk Sung" userId="7383d872-65b7-4091-bdc0-d548419df54b" providerId="ADAL" clId="{0CA46636-8531-F64D-A1AE-33A7E979AFD8}" dt="2023-10-20T06:19:32.594" v="0" actId="2696"/>
        <pc:sldMkLst>
          <pc:docMk/>
          <pc:sldMk cId="606790855" sldId="389"/>
        </pc:sldMkLst>
      </pc:sldChg>
      <pc:sldChg chg="del">
        <pc:chgData name="Minhyuk Sung" userId="7383d872-65b7-4091-bdc0-d548419df54b" providerId="ADAL" clId="{0CA46636-8531-F64D-A1AE-33A7E979AFD8}" dt="2023-10-20T06:19:32.594" v="0" actId="2696"/>
        <pc:sldMkLst>
          <pc:docMk/>
          <pc:sldMk cId="1446914024" sldId="391"/>
        </pc:sldMkLst>
      </pc:sldChg>
      <pc:sldChg chg="del">
        <pc:chgData name="Minhyuk Sung" userId="7383d872-65b7-4091-bdc0-d548419df54b" providerId="ADAL" clId="{0CA46636-8531-F64D-A1AE-33A7E979AFD8}" dt="2023-10-20T06:19:32.594" v="0" actId="2696"/>
        <pc:sldMkLst>
          <pc:docMk/>
          <pc:sldMk cId="3106576198" sldId="392"/>
        </pc:sldMkLst>
      </pc:sldChg>
      <pc:sldChg chg="del">
        <pc:chgData name="Minhyuk Sung" userId="7383d872-65b7-4091-bdc0-d548419df54b" providerId="ADAL" clId="{0CA46636-8531-F64D-A1AE-33A7E979AFD8}" dt="2023-10-20T06:19:32.594" v="0" actId="2696"/>
        <pc:sldMkLst>
          <pc:docMk/>
          <pc:sldMk cId="3444525478" sldId="393"/>
        </pc:sldMkLst>
      </pc:sldChg>
      <pc:sldChg chg="del">
        <pc:chgData name="Minhyuk Sung" userId="7383d872-65b7-4091-bdc0-d548419df54b" providerId="ADAL" clId="{0CA46636-8531-F64D-A1AE-33A7E979AFD8}" dt="2023-10-20T06:19:32.594" v="0" actId="2696"/>
        <pc:sldMkLst>
          <pc:docMk/>
          <pc:sldMk cId="234669933" sldId="394"/>
        </pc:sldMkLst>
      </pc:sldChg>
      <pc:sldChg chg="del">
        <pc:chgData name="Minhyuk Sung" userId="7383d872-65b7-4091-bdc0-d548419df54b" providerId="ADAL" clId="{0CA46636-8531-F64D-A1AE-33A7E979AFD8}" dt="2023-10-20T06:19:32.594" v="0" actId="2696"/>
        <pc:sldMkLst>
          <pc:docMk/>
          <pc:sldMk cId="3233156288" sldId="395"/>
        </pc:sldMkLst>
      </pc:sldChg>
      <pc:sldChg chg="del">
        <pc:chgData name="Minhyuk Sung" userId="7383d872-65b7-4091-bdc0-d548419df54b" providerId="ADAL" clId="{0CA46636-8531-F64D-A1AE-33A7E979AFD8}" dt="2023-10-20T06:19:32.594" v="0" actId="2696"/>
        <pc:sldMkLst>
          <pc:docMk/>
          <pc:sldMk cId="2999569870" sldId="396"/>
        </pc:sldMkLst>
      </pc:sldChg>
      <pc:sldChg chg="del">
        <pc:chgData name="Minhyuk Sung" userId="7383d872-65b7-4091-bdc0-d548419df54b" providerId="ADAL" clId="{0CA46636-8531-F64D-A1AE-33A7E979AFD8}" dt="2023-10-20T06:19:32.594" v="0" actId="2696"/>
        <pc:sldMkLst>
          <pc:docMk/>
          <pc:sldMk cId="659047409" sldId="397"/>
        </pc:sldMkLst>
      </pc:sldChg>
      <pc:sldChg chg="del">
        <pc:chgData name="Minhyuk Sung" userId="7383d872-65b7-4091-bdc0-d548419df54b" providerId="ADAL" clId="{0CA46636-8531-F64D-A1AE-33A7E979AFD8}" dt="2023-10-20T06:19:32.594" v="0" actId="2696"/>
        <pc:sldMkLst>
          <pc:docMk/>
          <pc:sldMk cId="366743892" sldId="398"/>
        </pc:sldMkLst>
      </pc:sldChg>
      <pc:sldChg chg="del">
        <pc:chgData name="Minhyuk Sung" userId="7383d872-65b7-4091-bdc0-d548419df54b" providerId="ADAL" clId="{0CA46636-8531-F64D-A1AE-33A7E979AFD8}" dt="2023-10-20T06:19:32.594" v="0" actId="2696"/>
        <pc:sldMkLst>
          <pc:docMk/>
          <pc:sldMk cId="1711221249" sldId="399"/>
        </pc:sldMkLst>
      </pc:sldChg>
      <pc:sldChg chg="del">
        <pc:chgData name="Minhyuk Sung" userId="7383d872-65b7-4091-bdc0-d548419df54b" providerId="ADAL" clId="{0CA46636-8531-F64D-A1AE-33A7E979AFD8}" dt="2023-10-20T06:19:32.594" v="0" actId="2696"/>
        <pc:sldMkLst>
          <pc:docMk/>
          <pc:sldMk cId="273680543" sldId="401"/>
        </pc:sldMkLst>
      </pc:sldChg>
      <pc:sldChg chg="del">
        <pc:chgData name="Minhyuk Sung" userId="7383d872-65b7-4091-bdc0-d548419df54b" providerId="ADAL" clId="{0CA46636-8531-F64D-A1AE-33A7E979AFD8}" dt="2023-10-20T06:19:32.594" v="0" actId="2696"/>
        <pc:sldMkLst>
          <pc:docMk/>
          <pc:sldMk cId="1252610341" sldId="402"/>
        </pc:sldMkLst>
      </pc:sldChg>
      <pc:sldChg chg="del">
        <pc:chgData name="Minhyuk Sung" userId="7383d872-65b7-4091-bdc0-d548419df54b" providerId="ADAL" clId="{0CA46636-8531-F64D-A1AE-33A7E979AFD8}" dt="2023-10-20T06:19:32.594" v="0" actId="2696"/>
        <pc:sldMkLst>
          <pc:docMk/>
          <pc:sldMk cId="31289082" sldId="403"/>
        </pc:sldMkLst>
      </pc:sldChg>
      <pc:sldChg chg="del">
        <pc:chgData name="Minhyuk Sung" userId="7383d872-65b7-4091-bdc0-d548419df54b" providerId="ADAL" clId="{0CA46636-8531-F64D-A1AE-33A7E979AFD8}" dt="2023-10-20T06:19:32.594" v="0" actId="2696"/>
        <pc:sldMkLst>
          <pc:docMk/>
          <pc:sldMk cId="714331054" sldId="404"/>
        </pc:sldMkLst>
      </pc:sldChg>
      <pc:sldChg chg="del">
        <pc:chgData name="Minhyuk Sung" userId="7383d872-65b7-4091-bdc0-d548419df54b" providerId="ADAL" clId="{0CA46636-8531-F64D-A1AE-33A7E979AFD8}" dt="2023-10-20T06:19:32.594" v="0" actId="2696"/>
        <pc:sldMkLst>
          <pc:docMk/>
          <pc:sldMk cId="2993401688" sldId="405"/>
        </pc:sldMkLst>
      </pc:sldChg>
      <pc:sldChg chg="del">
        <pc:chgData name="Minhyuk Sung" userId="7383d872-65b7-4091-bdc0-d548419df54b" providerId="ADAL" clId="{0CA46636-8531-F64D-A1AE-33A7E979AFD8}" dt="2023-10-20T06:19:32.594" v="0" actId="2696"/>
        <pc:sldMkLst>
          <pc:docMk/>
          <pc:sldMk cId="583159773" sldId="406"/>
        </pc:sldMkLst>
      </pc:sldChg>
      <pc:sldChg chg="del">
        <pc:chgData name="Minhyuk Sung" userId="7383d872-65b7-4091-bdc0-d548419df54b" providerId="ADAL" clId="{0CA46636-8531-F64D-A1AE-33A7E979AFD8}" dt="2023-10-20T06:19:32.594" v="0" actId="2696"/>
        <pc:sldMkLst>
          <pc:docMk/>
          <pc:sldMk cId="132864876" sldId="407"/>
        </pc:sldMkLst>
      </pc:sldChg>
      <pc:sldChg chg="del">
        <pc:chgData name="Minhyuk Sung" userId="7383d872-65b7-4091-bdc0-d548419df54b" providerId="ADAL" clId="{0CA46636-8531-F64D-A1AE-33A7E979AFD8}" dt="2023-10-20T06:19:32.594" v="0" actId="2696"/>
        <pc:sldMkLst>
          <pc:docMk/>
          <pc:sldMk cId="3020998816" sldId="408"/>
        </pc:sldMkLst>
      </pc:sldChg>
      <pc:sldChg chg="del">
        <pc:chgData name="Minhyuk Sung" userId="7383d872-65b7-4091-bdc0-d548419df54b" providerId="ADAL" clId="{0CA46636-8531-F64D-A1AE-33A7E979AFD8}" dt="2023-10-20T06:19:32.594" v="0" actId="2696"/>
        <pc:sldMkLst>
          <pc:docMk/>
          <pc:sldMk cId="2850098993" sldId="409"/>
        </pc:sldMkLst>
      </pc:sldChg>
      <pc:sldChg chg="del">
        <pc:chgData name="Minhyuk Sung" userId="7383d872-65b7-4091-bdc0-d548419df54b" providerId="ADAL" clId="{0CA46636-8531-F64D-A1AE-33A7E979AFD8}" dt="2023-10-20T06:19:32.594" v="0" actId="2696"/>
        <pc:sldMkLst>
          <pc:docMk/>
          <pc:sldMk cId="3648284689" sldId="410"/>
        </pc:sldMkLst>
      </pc:sldChg>
      <pc:sldChg chg="del">
        <pc:chgData name="Minhyuk Sung" userId="7383d872-65b7-4091-bdc0-d548419df54b" providerId="ADAL" clId="{0CA46636-8531-F64D-A1AE-33A7E979AFD8}" dt="2023-10-20T06:19:32.594" v="0" actId="2696"/>
        <pc:sldMkLst>
          <pc:docMk/>
          <pc:sldMk cId="2450537099" sldId="411"/>
        </pc:sldMkLst>
      </pc:sldChg>
      <pc:sldChg chg="del">
        <pc:chgData name="Minhyuk Sung" userId="7383d872-65b7-4091-bdc0-d548419df54b" providerId="ADAL" clId="{0CA46636-8531-F64D-A1AE-33A7E979AFD8}" dt="2023-10-20T06:19:32.594" v="0" actId="2696"/>
        <pc:sldMkLst>
          <pc:docMk/>
          <pc:sldMk cId="3025084012" sldId="412"/>
        </pc:sldMkLst>
      </pc:sldChg>
      <pc:sldChg chg="del">
        <pc:chgData name="Minhyuk Sung" userId="7383d872-65b7-4091-bdc0-d548419df54b" providerId="ADAL" clId="{0CA46636-8531-F64D-A1AE-33A7E979AFD8}" dt="2023-10-20T06:19:32.594" v="0" actId="2696"/>
        <pc:sldMkLst>
          <pc:docMk/>
          <pc:sldMk cId="3204644073" sldId="413"/>
        </pc:sldMkLst>
      </pc:sldChg>
      <pc:sldChg chg="del">
        <pc:chgData name="Minhyuk Sung" userId="7383d872-65b7-4091-bdc0-d548419df54b" providerId="ADAL" clId="{0CA46636-8531-F64D-A1AE-33A7E979AFD8}" dt="2023-10-20T06:19:32.594" v="0" actId="2696"/>
        <pc:sldMkLst>
          <pc:docMk/>
          <pc:sldMk cId="3954195065" sldId="414"/>
        </pc:sldMkLst>
      </pc:sldChg>
      <pc:sldChg chg="del">
        <pc:chgData name="Minhyuk Sung" userId="7383d872-65b7-4091-bdc0-d548419df54b" providerId="ADAL" clId="{0CA46636-8531-F64D-A1AE-33A7E979AFD8}" dt="2023-10-20T06:19:32.594" v="0" actId="2696"/>
        <pc:sldMkLst>
          <pc:docMk/>
          <pc:sldMk cId="3215176991" sldId="415"/>
        </pc:sldMkLst>
      </pc:sldChg>
      <pc:sldChg chg="del">
        <pc:chgData name="Minhyuk Sung" userId="7383d872-65b7-4091-bdc0-d548419df54b" providerId="ADAL" clId="{0CA46636-8531-F64D-A1AE-33A7E979AFD8}" dt="2023-10-20T06:19:32.594" v="0" actId="2696"/>
        <pc:sldMkLst>
          <pc:docMk/>
          <pc:sldMk cId="3375107130" sldId="416"/>
        </pc:sldMkLst>
      </pc:sldChg>
      <pc:sldChg chg="del">
        <pc:chgData name="Minhyuk Sung" userId="7383d872-65b7-4091-bdc0-d548419df54b" providerId="ADAL" clId="{0CA46636-8531-F64D-A1AE-33A7E979AFD8}" dt="2023-10-20T06:19:32.594" v="0" actId="2696"/>
        <pc:sldMkLst>
          <pc:docMk/>
          <pc:sldMk cId="2980133639" sldId="417"/>
        </pc:sldMkLst>
      </pc:sldChg>
      <pc:sldChg chg="del">
        <pc:chgData name="Minhyuk Sung" userId="7383d872-65b7-4091-bdc0-d548419df54b" providerId="ADAL" clId="{0CA46636-8531-F64D-A1AE-33A7E979AFD8}" dt="2023-10-20T06:19:32.594" v="0" actId="2696"/>
        <pc:sldMkLst>
          <pc:docMk/>
          <pc:sldMk cId="4123464329" sldId="418"/>
        </pc:sldMkLst>
      </pc:sldChg>
      <pc:sldChg chg="del">
        <pc:chgData name="Minhyuk Sung" userId="7383d872-65b7-4091-bdc0-d548419df54b" providerId="ADAL" clId="{0CA46636-8531-F64D-A1AE-33A7E979AFD8}" dt="2023-10-20T06:19:32.594" v="0" actId="2696"/>
        <pc:sldMkLst>
          <pc:docMk/>
          <pc:sldMk cId="339885525" sldId="419"/>
        </pc:sldMkLst>
      </pc:sldChg>
      <pc:sldChg chg="del">
        <pc:chgData name="Minhyuk Sung" userId="7383d872-65b7-4091-bdc0-d548419df54b" providerId="ADAL" clId="{0CA46636-8531-F64D-A1AE-33A7E979AFD8}" dt="2023-10-20T06:19:32.594" v="0" actId="2696"/>
        <pc:sldMkLst>
          <pc:docMk/>
          <pc:sldMk cId="2523196637" sldId="420"/>
        </pc:sldMkLst>
      </pc:sldChg>
      <pc:sldChg chg="del">
        <pc:chgData name="Minhyuk Sung" userId="7383d872-65b7-4091-bdc0-d548419df54b" providerId="ADAL" clId="{0CA46636-8531-F64D-A1AE-33A7E979AFD8}" dt="2023-10-20T06:19:32.594" v="0" actId="2696"/>
        <pc:sldMkLst>
          <pc:docMk/>
          <pc:sldMk cId="3509775945" sldId="421"/>
        </pc:sldMkLst>
      </pc:sldChg>
      <pc:sldChg chg="del">
        <pc:chgData name="Minhyuk Sung" userId="7383d872-65b7-4091-bdc0-d548419df54b" providerId="ADAL" clId="{0CA46636-8531-F64D-A1AE-33A7E979AFD8}" dt="2023-10-20T06:19:32.594" v="0" actId="2696"/>
        <pc:sldMkLst>
          <pc:docMk/>
          <pc:sldMk cId="1406298599" sldId="422"/>
        </pc:sldMkLst>
      </pc:sldChg>
      <pc:sldChg chg="del">
        <pc:chgData name="Minhyuk Sung" userId="7383d872-65b7-4091-bdc0-d548419df54b" providerId="ADAL" clId="{0CA46636-8531-F64D-A1AE-33A7E979AFD8}" dt="2023-10-20T06:19:32.594" v="0" actId="2696"/>
        <pc:sldMkLst>
          <pc:docMk/>
          <pc:sldMk cId="3929970991" sldId="423"/>
        </pc:sldMkLst>
      </pc:sldChg>
      <pc:sldChg chg="del">
        <pc:chgData name="Minhyuk Sung" userId="7383d872-65b7-4091-bdc0-d548419df54b" providerId="ADAL" clId="{0CA46636-8531-F64D-A1AE-33A7E979AFD8}" dt="2023-10-20T06:19:32.594" v="0" actId="2696"/>
        <pc:sldMkLst>
          <pc:docMk/>
          <pc:sldMk cId="3903197956" sldId="424"/>
        </pc:sldMkLst>
      </pc:sldChg>
      <pc:sldChg chg="del">
        <pc:chgData name="Minhyuk Sung" userId="7383d872-65b7-4091-bdc0-d548419df54b" providerId="ADAL" clId="{0CA46636-8531-F64D-A1AE-33A7E979AFD8}" dt="2023-10-20T06:19:32.594" v="0" actId="2696"/>
        <pc:sldMkLst>
          <pc:docMk/>
          <pc:sldMk cId="834268975" sldId="425"/>
        </pc:sldMkLst>
      </pc:sldChg>
      <pc:sldChg chg="del">
        <pc:chgData name="Minhyuk Sung" userId="7383d872-65b7-4091-bdc0-d548419df54b" providerId="ADAL" clId="{0CA46636-8531-F64D-A1AE-33A7E979AFD8}" dt="2023-10-20T06:19:32.594" v="0" actId="2696"/>
        <pc:sldMkLst>
          <pc:docMk/>
          <pc:sldMk cId="1971938346" sldId="426"/>
        </pc:sldMkLst>
      </pc:sldChg>
      <pc:sldChg chg="del">
        <pc:chgData name="Minhyuk Sung" userId="7383d872-65b7-4091-bdc0-d548419df54b" providerId="ADAL" clId="{0CA46636-8531-F64D-A1AE-33A7E979AFD8}" dt="2023-10-20T06:19:32.594" v="0" actId="2696"/>
        <pc:sldMkLst>
          <pc:docMk/>
          <pc:sldMk cId="2316593140" sldId="427"/>
        </pc:sldMkLst>
      </pc:sldChg>
      <pc:sldChg chg="del">
        <pc:chgData name="Minhyuk Sung" userId="7383d872-65b7-4091-bdc0-d548419df54b" providerId="ADAL" clId="{0CA46636-8531-F64D-A1AE-33A7E979AFD8}" dt="2023-10-20T06:19:32.594" v="0" actId="2696"/>
        <pc:sldMkLst>
          <pc:docMk/>
          <pc:sldMk cId="885923948" sldId="428"/>
        </pc:sldMkLst>
      </pc:sldChg>
      <pc:sldChg chg="del">
        <pc:chgData name="Minhyuk Sung" userId="7383d872-65b7-4091-bdc0-d548419df54b" providerId="ADAL" clId="{0CA46636-8531-F64D-A1AE-33A7E979AFD8}" dt="2023-10-20T06:19:32.594" v="0" actId="2696"/>
        <pc:sldMkLst>
          <pc:docMk/>
          <pc:sldMk cId="776624044" sldId="429"/>
        </pc:sldMkLst>
      </pc:sldChg>
      <pc:sldChg chg="del">
        <pc:chgData name="Minhyuk Sung" userId="7383d872-65b7-4091-bdc0-d548419df54b" providerId="ADAL" clId="{0CA46636-8531-F64D-A1AE-33A7E979AFD8}" dt="2023-10-20T06:19:32.594" v="0" actId="2696"/>
        <pc:sldMkLst>
          <pc:docMk/>
          <pc:sldMk cId="996146040" sldId="430"/>
        </pc:sldMkLst>
      </pc:sldChg>
      <pc:sldChg chg="del">
        <pc:chgData name="Minhyuk Sung" userId="7383d872-65b7-4091-bdc0-d548419df54b" providerId="ADAL" clId="{0CA46636-8531-F64D-A1AE-33A7E979AFD8}" dt="2023-10-20T06:19:32.594" v="0" actId="2696"/>
        <pc:sldMkLst>
          <pc:docMk/>
          <pc:sldMk cId="244973895" sldId="431"/>
        </pc:sldMkLst>
      </pc:sldChg>
      <pc:sldChg chg="del">
        <pc:chgData name="Minhyuk Sung" userId="7383d872-65b7-4091-bdc0-d548419df54b" providerId="ADAL" clId="{0CA46636-8531-F64D-A1AE-33A7E979AFD8}" dt="2023-10-20T06:19:32.594" v="0" actId="2696"/>
        <pc:sldMkLst>
          <pc:docMk/>
          <pc:sldMk cId="2275064475" sldId="432"/>
        </pc:sldMkLst>
      </pc:sldChg>
      <pc:sldChg chg="del">
        <pc:chgData name="Minhyuk Sung" userId="7383d872-65b7-4091-bdc0-d548419df54b" providerId="ADAL" clId="{0CA46636-8531-F64D-A1AE-33A7E979AFD8}" dt="2023-10-20T06:19:32.594" v="0" actId="2696"/>
        <pc:sldMkLst>
          <pc:docMk/>
          <pc:sldMk cId="476483739" sldId="433"/>
        </pc:sldMkLst>
      </pc:sldChg>
      <pc:sldChg chg="del">
        <pc:chgData name="Minhyuk Sung" userId="7383d872-65b7-4091-bdc0-d548419df54b" providerId="ADAL" clId="{0CA46636-8531-F64D-A1AE-33A7E979AFD8}" dt="2023-10-20T06:19:32.594" v="0" actId="2696"/>
        <pc:sldMkLst>
          <pc:docMk/>
          <pc:sldMk cId="2375813630" sldId="434"/>
        </pc:sldMkLst>
      </pc:sldChg>
      <pc:sldChg chg="del">
        <pc:chgData name="Minhyuk Sung" userId="7383d872-65b7-4091-bdc0-d548419df54b" providerId="ADAL" clId="{0CA46636-8531-F64D-A1AE-33A7E979AFD8}" dt="2023-10-20T06:19:32.594" v="0" actId="2696"/>
        <pc:sldMkLst>
          <pc:docMk/>
          <pc:sldMk cId="2314566278" sldId="435"/>
        </pc:sldMkLst>
      </pc:sldChg>
      <pc:sldChg chg="del">
        <pc:chgData name="Minhyuk Sung" userId="7383d872-65b7-4091-bdc0-d548419df54b" providerId="ADAL" clId="{0CA46636-8531-F64D-A1AE-33A7E979AFD8}" dt="2023-10-20T06:19:32.594" v="0" actId="2696"/>
        <pc:sldMkLst>
          <pc:docMk/>
          <pc:sldMk cId="2089512288" sldId="437"/>
        </pc:sldMkLst>
      </pc:sldChg>
      <pc:sldChg chg="del">
        <pc:chgData name="Minhyuk Sung" userId="7383d872-65b7-4091-bdc0-d548419df54b" providerId="ADAL" clId="{0CA46636-8531-F64D-A1AE-33A7E979AFD8}" dt="2023-10-20T06:19:32.594" v="0" actId="2696"/>
        <pc:sldMkLst>
          <pc:docMk/>
          <pc:sldMk cId="1605182856" sldId="438"/>
        </pc:sldMkLst>
      </pc:sldChg>
      <pc:sldChg chg="del">
        <pc:chgData name="Minhyuk Sung" userId="7383d872-65b7-4091-bdc0-d548419df54b" providerId="ADAL" clId="{0CA46636-8531-F64D-A1AE-33A7E979AFD8}" dt="2023-10-20T06:19:32.594" v="0" actId="2696"/>
        <pc:sldMkLst>
          <pc:docMk/>
          <pc:sldMk cId="387344377" sldId="439"/>
        </pc:sldMkLst>
      </pc:sldChg>
      <pc:sldChg chg="del">
        <pc:chgData name="Minhyuk Sung" userId="7383d872-65b7-4091-bdc0-d548419df54b" providerId="ADAL" clId="{0CA46636-8531-F64D-A1AE-33A7E979AFD8}" dt="2023-10-20T06:19:32.594" v="0" actId="2696"/>
        <pc:sldMkLst>
          <pc:docMk/>
          <pc:sldMk cId="4177370720" sldId="440"/>
        </pc:sldMkLst>
      </pc:sldChg>
      <pc:sldChg chg="addSp delSp modSp add mod">
        <pc:chgData name="Minhyuk Sung" userId="7383d872-65b7-4091-bdc0-d548419df54b" providerId="ADAL" clId="{0CA46636-8531-F64D-A1AE-33A7E979AFD8}" dt="2023-10-24T05:30:57.290" v="3128"/>
        <pc:sldMkLst>
          <pc:docMk/>
          <pc:sldMk cId="1722018670" sldId="4303"/>
        </pc:sldMkLst>
        <pc:spChg chg="add mod">
          <ac:chgData name="Minhyuk Sung" userId="7383d872-65b7-4091-bdc0-d548419df54b" providerId="ADAL" clId="{0CA46636-8531-F64D-A1AE-33A7E979AFD8}" dt="2023-10-24T05:30:57.290" v="3128"/>
          <ac:spMkLst>
            <pc:docMk/>
            <pc:sldMk cId="1722018670" sldId="4303"/>
            <ac:spMk id="2" creationId="{5C922C71-9E5C-BD39-3361-882136D58CC9}"/>
          </ac:spMkLst>
        </pc:spChg>
        <pc:spChg chg="del mod">
          <ac:chgData name="Minhyuk Sung" userId="7383d872-65b7-4091-bdc0-d548419df54b" providerId="ADAL" clId="{0CA46636-8531-F64D-A1AE-33A7E979AFD8}" dt="2023-10-24T05:30:54.517" v="3127"/>
          <ac:spMkLst>
            <pc:docMk/>
            <pc:sldMk cId="1722018670" sldId="4303"/>
            <ac:spMk id="4" creationId="{CC5E11CA-5E7E-B02F-0427-BD72F070B5E1}"/>
          </ac:spMkLst>
        </pc:spChg>
        <pc:spChg chg="mod">
          <ac:chgData name="Minhyuk Sung" userId="7383d872-65b7-4091-bdc0-d548419df54b" providerId="ADAL" clId="{0CA46636-8531-F64D-A1AE-33A7E979AFD8}" dt="2023-10-23T06:23:50.005" v="46" actId="6549"/>
          <ac:spMkLst>
            <pc:docMk/>
            <pc:sldMk cId="1722018670" sldId="4303"/>
            <ac:spMk id="5" creationId="{1F0F9F91-C308-F7F1-4DD7-D6AB5DEBF75B}"/>
          </ac:spMkLst>
        </pc:spChg>
        <pc:spChg chg="mod">
          <ac:chgData name="Minhyuk Sung" userId="7383d872-65b7-4091-bdc0-d548419df54b" providerId="ADAL" clId="{0CA46636-8531-F64D-A1AE-33A7E979AFD8}" dt="2023-10-23T06:23:52.123" v="47" actId="6549"/>
          <ac:spMkLst>
            <pc:docMk/>
            <pc:sldMk cId="1722018670" sldId="4303"/>
            <ac:spMk id="6" creationId="{236A0172-CB13-2E79-95A5-82D19EB4B1ED}"/>
          </ac:spMkLst>
        </pc:spChg>
      </pc:sldChg>
      <pc:sldChg chg="addSp delSp modSp add mod">
        <pc:chgData name="Minhyuk Sung" userId="7383d872-65b7-4091-bdc0-d548419df54b" providerId="ADAL" clId="{0CA46636-8531-F64D-A1AE-33A7E979AFD8}" dt="2023-10-24T05:30:57.290" v="3128"/>
        <pc:sldMkLst>
          <pc:docMk/>
          <pc:sldMk cId="2300795538" sldId="4304"/>
        </pc:sldMkLst>
        <pc:spChg chg="add mod">
          <ac:chgData name="Minhyuk Sung" userId="7383d872-65b7-4091-bdc0-d548419df54b" providerId="ADAL" clId="{0CA46636-8531-F64D-A1AE-33A7E979AFD8}" dt="2023-10-24T05:30:57.290" v="3128"/>
          <ac:spMkLst>
            <pc:docMk/>
            <pc:sldMk cId="2300795538" sldId="4304"/>
            <ac:spMk id="3" creationId="{6B465EED-7796-380E-1DB4-D0252BDAD3BD}"/>
          </ac:spMkLst>
        </pc:spChg>
        <pc:spChg chg="del mod">
          <ac:chgData name="Minhyuk Sung" userId="7383d872-65b7-4091-bdc0-d548419df54b" providerId="ADAL" clId="{0CA46636-8531-F64D-A1AE-33A7E979AFD8}" dt="2023-10-24T05:30:54.517" v="3127"/>
          <ac:spMkLst>
            <pc:docMk/>
            <pc:sldMk cId="2300795538" sldId="4304"/>
            <ac:spMk id="4" creationId="{DD97BD4C-6A50-2A5D-9F9A-EC957D75B4A8}"/>
          </ac:spMkLst>
        </pc:spChg>
        <pc:spChg chg="mod">
          <ac:chgData name="Minhyuk Sung" userId="7383d872-65b7-4091-bdc0-d548419df54b" providerId="ADAL" clId="{0CA46636-8531-F64D-A1AE-33A7E979AFD8}" dt="2023-10-23T06:24:16.208" v="49" actId="6549"/>
          <ac:spMkLst>
            <pc:docMk/>
            <pc:sldMk cId="2300795538" sldId="4304"/>
            <ac:spMk id="5" creationId="{D796D9AB-1542-5A9F-65E8-2EE7C11544BE}"/>
          </ac:spMkLst>
        </pc:spChg>
      </pc:sldChg>
      <pc:sldChg chg="addSp delSp modSp add mod">
        <pc:chgData name="Minhyuk Sung" userId="7383d872-65b7-4091-bdc0-d548419df54b" providerId="ADAL" clId="{0CA46636-8531-F64D-A1AE-33A7E979AFD8}" dt="2023-10-24T05:36:26.207" v="3271" actId="6549"/>
        <pc:sldMkLst>
          <pc:docMk/>
          <pc:sldMk cId="2510000482" sldId="4305"/>
        </pc:sldMkLst>
        <pc:spChg chg="mod">
          <ac:chgData name="Minhyuk Sung" userId="7383d872-65b7-4091-bdc0-d548419df54b" providerId="ADAL" clId="{0CA46636-8531-F64D-A1AE-33A7E979AFD8}" dt="2023-10-24T05:36:26.207" v="3271" actId="6549"/>
          <ac:spMkLst>
            <pc:docMk/>
            <pc:sldMk cId="2510000482" sldId="4305"/>
            <ac:spMk id="3" creationId="{891B1F7B-AA6A-7CED-6B73-712984D8C1A4}"/>
          </ac:spMkLst>
        </pc:spChg>
        <pc:spChg chg="del mod">
          <ac:chgData name="Minhyuk Sung" userId="7383d872-65b7-4091-bdc0-d548419df54b" providerId="ADAL" clId="{0CA46636-8531-F64D-A1AE-33A7E979AFD8}" dt="2023-10-24T05:30:54.517" v="3127"/>
          <ac:spMkLst>
            <pc:docMk/>
            <pc:sldMk cId="2510000482" sldId="4305"/>
            <ac:spMk id="4" creationId="{A1FD51B3-5383-175E-923D-ED0783659FE8}"/>
          </ac:spMkLst>
        </pc:spChg>
        <pc:spChg chg="add mod">
          <ac:chgData name="Minhyuk Sung" userId="7383d872-65b7-4091-bdc0-d548419df54b" providerId="ADAL" clId="{0CA46636-8531-F64D-A1AE-33A7E979AFD8}" dt="2023-10-24T05:30:57.290" v="3128"/>
          <ac:spMkLst>
            <pc:docMk/>
            <pc:sldMk cId="2510000482" sldId="4305"/>
            <ac:spMk id="5" creationId="{9B1E07CD-348E-37B9-F7CE-5F06DA2B6EF8}"/>
          </ac:spMkLst>
        </pc:spChg>
        <pc:spChg chg="mod">
          <ac:chgData name="Minhyuk Sung" userId="7383d872-65b7-4091-bdc0-d548419df54b" providerId="ADAL" clId="{0CA46636-8531-F64D-A1AE-33A7E979AFD8}" dt="2023-10-23T08:26:08.358" v="2129" actId="403"/>
          <ac:spMkLst>
            <pc:docMk/>
            <pc:sldMk cId="2510000482" sldId="4305"/>
            <ac:spMk id="6" creationId="{04C32DF0-8FC7-5673-EF11-5DFA85168AE8}"/>
          </ac:spMkLst>
        </pc:spChg>
      </pc:sldChg>
      <pc:sldChg chg="addSp delSp modSp add del ord">
        <pc:chgData name="Minhyuk Sung" userId="7383d872-65b7-4091-bdc0-d548419df54b" providerId="ADAL" clId="{0CA46636-8531-F64D-A1AE-33A7E979AFD8}" dt="2023-10-24T05:42:42.369" v="3607" actId="20578"/>
        <pc:sldMkLst>
          <pc:docMk/>
          <pc:sldMk cId="2266476259" sldId="4306"/>
        </pc:sldMkLst>
        <pc:spChg chg="add mod">
          <ac:chgData name="Minhyuk Sung" userId="7383d872-65b7-4091-bdc0-d548419df54b" providerId="ADAL" clId="{0CA46636-8531-F64D-A1AE-33A7E979AFD8}" dt="2023-10-24T05:30:57.290" v="3128"/>
          <ac:spMkLst>
            <pc:docMk/>
            <pc:sldMk cId="2266476259" sldId="4306"/>
            <ac:spMk id="3" creationId="{754E6AD1-5EE0-FFC3-CEFC-DB8419B6EEB7}"/>
          </ac:spMkLst>
        </pc:spChg>
        <pc:spChg chg="del mod">
          <ac:chgData name="Minhyuk Sung" userId="7383d872-65b7-4091-bdc0-d548419df54b" providerId="ADAL" clId="{0CA46636-8531-F64D-A1AE-33A7E979AFD8}" dt="2023-10-24T05:30:54.517" v="3127"/>
          <ac:spMkLst>
            <pc:docMk/>
            <pc:sldMk cId="2266476259" sldId="4306"/>
            <ac:spMk id="4" creationId="{2A996759-9AE7-627F-7E62-69E313968AB0}"/>
          </ac:spMkLst>
        </pc:spChg>
      </pc:sldChg>
      <pc:sldChg chg="modSp add del">
        <pc:chgData name="Minhyuk Sung" userId="7383d872-65b7-4091-bdc0-d548419df54b" providerId="ADAL" clId="{0CA46636-8531-F64D-A1AE-33A7E979AFD8}" dt="2023-10-24T04:07:13.215" v="3120" actId="2696"/>
        <pc:sldMkLst>
          <pc:docMk/>
          <pc:sldMk cId="1740547051" sldId="4308"/>
        </pc:sldMkLst>
        <pc:spChg chg="mod">
          <ac:chgData name="Minhyuk Sung" userId="7383d872-65b7-4091-bdc0-d548419df54b" providerId="ADAL" clId="{0CA46636-8531-F64D-A1AE-33A7E979AFD8}" dt="2023-10-23T08:26:22.935" v="2136" actId="207"/>
          <ac:spMkLst>
            <pc:docMk/>
            <pc:sldMk cId="1740547051" sldId="4308"/>
            <ac:spMk id="3" creationId="{48227182-2669-83C9-12D5-77E241893B46}"/>
          </ac:spMkLst>
        </pc:spChg>
        <pc:spChg chg="mod">
          <ac:chgData name="Minhyuk Sung" userId="7383d872-65b7-4091-bdc0-d548419df54b" providerId="ADAL" clId="{0CA46636-8531-F64D-A1AE-33A7E979AFD8}" dt="2023-10-23T06:04:15.079" v="36"/>
          <ac:spMkLst>
            <pc:docMk/>
            <pc:sldMk cId="1740547051" sldId="4308"/>
            <ac:spMk id="4" creationId="{FA199F15-AC26-4223-6E2C-6BAB821CA70E}"/>
          </ac:spMkLst>
        </pc:spChg>
      </pc:sldChg>
      <pc:sldChg chg="add del">
        <pc:chgData name="Minhyuk Sung" userId="7383d872-65b7-4091-bdc0-d548419df54b" providerId="ADAL" clId="{0CA46636-8531-F64D-A1AE-33A7E979AFD8}" dt="2023-10-24T04:08:59.873" v="3124" actId="2696"/>
        <pc:sldMkLst>
          <pc:docMk/>
          <pc:sldMk cId="3879147754" sldId="4308"/>
        </pc:sldMkLst>
      </pc:sldChg>
      <pc:sldChg chg="addSp delSp modSp add">
        <pc:chgData name="Minhyuk Sung" userId="7383d872-65b7-4091-bdc0-d548419df54b" providerId="ADAL" clId="{0CA46636-8531-F64D-A1AE-33A7E979AFD8}" dt="2023-10-24T07:09:45.255" v="4527" actId="20577"/>
        <pc:sldMkLst>
          <pc:docMk/>
          <pc:sldMk cId="3905361600" sldId="4308"/>
        </pc:sldMkLst>
        <pc:spChg chg="mod">
          <ac:chgData name="Minhyuk Sung" userId="7383d872-65b7-4091-bdc0-d548419df54b" providerId="ADAL" clId="{0CA46636-8531-F64D-A1AE-33A7E979AFD8}" dt="2023-10-24T07:09:45.255" v="4527" actId="20577"/>
          <ac:spMkLst>
            <pc:docMk/>
            <pc:sldMk cId="3905361600" sldId="4308"/>
            <ac:spMk id="3" creationId="{48227182-2669-83C9-12D5-77E241893B46}"/>
          </ac:spMkLst>
        </pc:spChg>
        <pc:spChg chg="del">
          <ac:chgData name="Minhyuk Sung" userId="7383d872-65b7-4091-bdc0-d548419df54b" providerId="ADAL" clId="{0CA46636-8531-F64D-A1AE-33A7E979AFD8}" dt="2023-10-24T05:30:54.517" v="3127"/>
          <ac:spMkLst>
            <pc:docMk/>
            <pc:sldMk cId="3905361600" sldId="4308"/>
            <ac:spMk id="4" creationId="{FA199F15-AC26-4223-6E2C-6BAB821CA70E}"/>
          </ac:spMkLst>
        </pc:spChg>
        <pc:spChg chg="add mod">
          <ac:chgData name="Minhyuk Sung" userId="7383d872-65b7-4091-bdc0-d548419df54b" providerId="ADAL" clId="{0CA46636-8531-F64D-A1AE-33A7E979AFD8}" dt="2023-10-24T05:30:57.290" v="3128"/>
          <ac:spMkLst>
            <pc:docMk/>
            <pc:sldMk cId="3905361600" sldId="4308"/>
            <ac:spMk id="5" creationId="{026D1BE9-A257-9DBC-5C8C-33911461659E}"/>
          </ac:spMkLst>
        </pc:spChg>
      </pc:sldChg>
      <pc:sldChg chg="addSp delSp modSp add">
        <pc:chgData name="Minhyuk Sung" userId="7383d872-65b7-4091-bdc0-d548419df54b" providerId="ADAL" clId="{0CA46636-8531-F64D-A1AE-33A7E979AFD8}" dt="2023-10-24T06:03:08.839" v="4345" actId="6549"/>
        <pc:sldMkLst>
          <pc:docMk/>
          <pc:sldMk cId="852301697" sldId="4310"/>
        </pc:sldMkLst>
        <pc:spChg chg="mod">
          <ac:chgData name="Minhyuk Sung" userId="7383d872-65b7-4091-bdc0-d548419df54b" providerId="ADAL" clId="{0CA46636-8531-F64D-A1AE-33A7E979AFD8}" dt="2023-10-24T06:03:08.839" v="4345" actId="6549"/>
          <ac:spMkLst>
            <pc:docMk/>
            <pc:sldMk cId="852301697" sldId="4310"/>
            <ac:spMk id="3" creationId="{A0C6C781-F161-DC27-DC12-4291B1F3E0AB}"/>
          </ac:spMkLst>
        </pc:spChg>
        <pc:spChg chg="del mod">
          <ac:chgData name="Minhyuk Sung" userId="7383d872-65b7-4091-bdc0-d548419df54b" providerId="ADAL" clId="{0CA46636-8531-F64D-A1AE-33A7E979AFD8}" dt="2023-10-24T05:30:54.517" v="3127"/>
          <ac:spMkLst>
            <pc:docMk/>
            <pc:sldMk cId="852301697" sldId="4310"/>
            <ac:spMk id="4" creationId="{13BD3A69-F46E-D562-BB3A-7359FC28A752}"/>
          </ac:spMkLst>
        </pc:spChg>
        <pc:spChg chg="add mod">
          <ac:chgData name="Minhyuk Sung" userId="7383d872-65b7-4091-bdc0-d548419df54b" providerId="ADAL" clId="{0CA46636-8531-F64D-A1AE-33A7E979AFD8}" dt="2023-10-24T05:30:57.290" v="3128"/>
          <ac:spMkLst>
            <pc:docMk/>
            <pc:sldMk cId="852301697" sldId="4310"/>
            <ac:spMk id="7" creationId="{61E87706-A37F-2FBE-D2DC-5846743ED774}"/>
          </ac:spMkLst>
        </pc:spChg>
      </pc:sldChg>
      <pc:sldChg chg="addSp delSp modSp add mod">
        <pc:chgData name="Minhyuk Sung" userId="7383d872-65b7-4091-bdc0-d548419df54b" providerId="ADAL" clId="{0CA46636-8531-F64D-A1AE-33A7E979AFD8}" dt="2023-10-24T06:03:00.671" v="4341" actId="20577"/>
        <pc:sldMkLst>
          <pc:docMk/>
          <pc:sldMk cId="981440563" sldId="4311"/>
        </pc:sldMkLst>
        <pc:spChg chg="mod">
          <ac:chgData name="Minhyuk Sung" userId="7383d872-65b7-4091-bdc0-d548419df54b" providerId="ADAL" clId="{0CA46636-8531-F64D-A1AE-33A7E979AFD8}" dt="2023-10-24T06:03:00.671" v="4341" actId="20577"/>
          <ac:spMkLst>
            <pc:docMk/>
            <pc:sldMk cId="981440563" sldId="4311"/>
            <ac:spMk id="3" creationId="{1A5E054A-5ACB-A909-6B2A-FD717D661CF7}"/>
          </ac:spMkLst>
        </pc:spChg>
        <pc:spChg chg="del mod">
          <ac:chgData name="Minhyuk Sung" userId="7383d872-65b7-4091-bdc0-d548419df54b" providerId="ADAL" clId="{0CA46636-8531-F64D-A1AE-33A7E979AFD8}" dt="2023-10-24T05:30:54.517" v="3127"/>
          <ac:spMkLst>
            <pc:docMk/>
            <pc:sldMk cId="981440563" sldId="4311"/>
            <ac:spMk id="4" creationId="{1597C264-82AE-9B34-657E-B276253C92EE}"/>
          </ac:spMkLst>
        </pc:spChg>
        <pc:spChg chg="mod">
          <ac:chgData name="Minhyuk Sung" userId="7383d872-65b7-4091-bdc0-d548419df54b" providerId="ADAL" clId="{0CA46636-8531-F64D-A1AE-33A7E979AFD8}" dt="2023-10-24T05:59:46.392" v="4337" actId="1076"/>
          <ac:spMkLst>
            <pc:docMk/>
            <pc:sldMk cId="981440563" sldId="4311"/>
            <ac:spMk id="5" creationId="{6135D1AC-93AB-7DE5-2C06-22724E1BF19E}"/>
          </ac:spMkLst>
        </pc:spChg>
        <pc:spChg chg="add mod">
          <ac:chgData name="Minhyuk Sung" userId="7383d872-65b7-4091-bdc0-d548419df54b" providerId="ADAL" clId="{0CA46636-8531-F64D-A1AE-33A7E979AFD8}" dt="2023-10-24T05:30:57.290" v="3128"/>
          <ac:spMkLst>
            <pc:docMk/>
            <pc:sldMk cId="981440563" sldId="4311"/>
            <ac:spMk id="6" creationId="{EBD9D123-DFF2-3BCF-6302-ECEA5D2B9970}"/>
          </ac:spMkLst>
        </pc:spChg>
      </pc:sldChg>
      <pc:sldChg chg="addSp delSp modSp add">
        <pc:chgData name="Minhyuk Sung" userId="7383d872-65b7-4091-bdc0-d548419df54b" providerId="ADAL" clId="{0CA46636-8531-F64D-A1AE-33A7E979AFD8}" dt="2023-10-24T05:30:57.290" v="3128"/>
        <pc:sldMkLst>
          <pc:docMk/>
          <pc:sldMk cId="1620975837" sldId="4312"/>
        </pc:sldMkLst>
        <pc:spChg chg="del mod">
          <ac:chgData name="Minhyuk Sung" userId="7383d872-65b7-4091-bdc0-d548419df54b" providerId="ADAL" clId="{0CA46636-8531-F64D-A1AE-33A7E979AFD8}" dt="2023-10-24T05:30:54.517" v="3127"/>
          <ac:spMkLst>
            <pc:docMk/>
            <pc:sldMk cId="1620975837" sldId="4312"/>
            <ac:spMk id="4" creationId="{9416A174-714A-FFB2-F1BD-4E23E6D6E5EA}"/>
          </ac:spMkLst>
        </pc:spChg>
        <pc:spChg chg="add mod">
          <ac:chgData name="Minhyuk Sung" userId="7383d872-65b7-4091-bdc0-d548419df54b" providerId="ADAL" clId="{0CA46636-8531-F64D-A1AE-33A7E979AFD8}" dt="2023-10-24T05:30:57.290" v="3128"/>
          <ac:spMkLst>
            <pc:docMk/>
            <pc:sldMk cId="1620975837" sldId="4312"/>
            <ac:spMk id="6" creationId="{1F5816C0-E190-37CC-5A63-B8C849A8FB4D}"/>
          </ac:spMkLst>
        </pc:spChg>
      </pc:sldChg>
      <pc:sldChg chg="addSp delSp modSp add">
        <pc:chgData name="Minhyuk Sung" userId="7383d872-65b7-4091-bdc0-d548419df54b" providerId="ADAL" clId="{0CA46636-8531-F64D-A1AE-33A7E979AFD8}" dt="2023-10-24T05:30:57.290" v="3128"/>
        <pc:sldMkLst>
          <pc:docMk/>
          <pc:sldMk cId="335083254" sldId="4313"/>
        </pc:sldMkLst>
        <pc:spChg chg="add mod">
          <ac:chgData name="Minhyuk Sung" userId="7383d872-65b7-4091-bdc0-d548419df54b" providerId="ADAL" clId="{0CA46636-8531-F64D-A1AE-33A7E979AFD8}" dt="2023-10-24T05:30:57.290" v="3128"/>
          <ac:spMkLst>
            <pc:docMk/>
            <pc:sldMk cId="335083254" sldId="4313"/>
            <ac:spMk id="3" creationId="{657C24E4-CC78-710F-BFFA-50325640F5E0}"/>
          </ac:spMkLst>
        </pc:spChg>
        <pc:spChg chg="del mod">
          <ac:chgData name="Minhyuk Sung" userId="7383d872-65b7-4091-bdc0-d548419df54b" providerId="ADAL" clId="{0CA46636-8531-F64D-A1AE-33A7E979AFD8}" dt="2023-10-24T05:30:54.517" v="3127"/>
          <ac:spMkLst>
            <pc:docMk/>
            <pc:sldMk cId="335083254" sldId="4313"/>
            <ac:spMk id="4" creationId="{DF193496-506E-0C3F-9C55-73646C07EFCF}"/>
          </ac:spMkLst>
        </pc:spChg>
      </pc:sldChg>
      <pc:sldChg chg="addSp delSp modSp add">
        <pc:chgData name="Minhyuk Sung" userId="7383d872-65b7-4091-bdc0-d548419df54b" providerId="ADAL" clId="{0CA46636-8531-F64D-A1AE-33A7E979AFD8}" dt="2023-10-24T06:08:11.841" v="4346" actId="207"/>
        <pc:sldMkLst>
          <pc:docMk/>
          <pc:sldMk cId="486622024" sldId="4314"/>
        </pc:sldMkLst>
        <pc:spChg chg="mod">
          <ac:chgData name="Minhyuk Sung" userId="7383d872-65b7-4091-bdc0-d548419df54b" providerId="ADAL" clId="{0CA46636-8531-F64D-A1AE-33A7E979AFD8}" dt="2023-10-24T06:08:11.841" v="4346" actId="207"/>
          <ac:spMkLst>
            <pc:docMk/>
            <pc:sldMk cId="486622024" sldId="4314"/>
            <ac:spMk id="3" creationId="{C684F067-5DAD-DFA3-D96E-E0849600D291}"/>
          </ac:spMkLst>
        </pc:spChg>
        <pc:spChg chg="del mod">
          <ac:chgData name="Minhyuk Sung" userId="7383d872-65b7-4091-bdc0-d548419df54b" providerId="ADAL" clId="{0CA46636-8531-F64D-A1AE-33A7E979AFD8}" dt="2023-10-24T05:30:54.517" v="3127"/>
          <ac:spMkLst>
            <pc:docMk/>
            <pc:sldMk cId="486622024" sldId="4314"/>
            <ac:spMk id="4" creationId="{9416A174-714A-FFB2-F1BD-4E23E6D6E5EA}"/>
          </ac:spMkLst>
        </pc:spChg>
        <pc:spChg chg="add mod">
          <ac:chgData name="Minhyuk Sung" userId="7383d872-65b7-4091-bdc0-d548419df54b" providerId="ADAL" clId="{0CA46636-8531-F64D-A1AE-33A7E979AFD8}" dt="2023-10-24T05:30:57.290" v="3128"/>
          <ac:spMkLst>
            <pc:docMk/>
            <pc:sldMk cId="486622024" sldId="4314"/>
            <ac:spMk id="9" creationId="{3F494F59-C06D-4226-69AB-C048C8F0B912}"/>
          </ac:spMkLst>
        </pc:spChg>
      </pc:sldChg>
      <pc:sldChg chg="addSp delSp modSp add">
        <pc:chgData name="Minhyuk Sung" userId="7383d872-65b7-4091-bdc0-d548419df54b" providerId="ADAL" clId="{0CA46636-8531-F64D-A1AE-33A7E979AFD8}" dt="2023-10-24T06:02:47.867" v="4340" actId="6549"/>
        <pc:sldMkLst>
          <pc:docMk/>
          <pc:sldMk cId="1601166136" sldId="4317"/>
        </pc:sldMkLst>
        <pc:spChg chg="mod">
          <ac:chgData name="Minhyuk Sung" userId="7383d872-65b7-4091-bdc0-d548419df54b" providerId="ADAL" clId="{0CA46636-8531-F64D-A1AE-33A7E979AFD8}" dt="2023-10-24T06:02:47.867" v="4340" actId="6549"/>
          <ac:spMkLst>
            <pc:docMk/>
            <pc:sldMk cId="1601166136" sldId="4317"/>
            <ac:spMk id="3" creationId="{C684F067-5DAD-DFA3-D96E-E0849600D291}"/>
          </ac:spMkLst>
        </pc:spChg>
        <pc:spChg chg="del mod">
          <ac:chgData name="Minhyuk Sung" userId="7383d872-65b7-4091-bdc0-d548419df54b" providerId="ADAL" clId="{0CA46636-8531-F64D-A1AE-33A7E979AFD8}" dt="2023-10-24T05:30:54.517" v="3127"/>
          <ac:spMkLst>
            <pc:docMk/>
            <pc:sldMk cId="1601166136" sldId="4317"/>
            <ac:spMk id="4" creationId="{9416A174-714A-FFB2-F1BD-4E23E6D6E5EA}"/>
          </ac:spMkLst>
        </pc:spChg>
        <pc:spChg chg="add mod">
          <ac:chgData name="Minhyuk Sung" userId="7383d872-65b7-4091-bdc0-d548419df54b" providerId="ADAL" clId="{0CA46636-8531-F64D-A1AE-33A7E979AFD8}" dt="2023-10-24T05:30:57.290" v="3128"/>
          <ac:spMkLst>
            <pc:docMk/>
            <pc:sldMk cId="1601166136" sldId="4317"/>
            <ac:spMk id="6" creationId="{CB448A71-F0C0-DD49-C30E-12C1A55269EE}"/>
          </ac:spMkLst>
        </pc:spChg>
      </pc:sldChg>
      <pc:sldChg chg="addSp delSp modSp add">
        <pc:chgData name="Minhyuk Sung" userId="7383d872-65b7-4091-bdc0-d548419df54b" providerId="ADAL" clId="{0CA46636-8531-F64D-A1AE-33A7E979AFD8}" dt="2023-10-24T05:30:57.290" v="3128"/>
        <pc:sldMkLst>
          <pc:docMk/>
          <pc:sldMk cId="3447133568" sldId="4319"/>
        </pc:sldMkLst>
        <pc:spChg chg="del mod">
          <ac:chgData name="Minhyuk Sung" userId="7383d872-65b7-4091-bdc0-d548419df54b" providerId="ADAL" clId="{0CA46636-8531-F64D-A1AE-33A7E979AFD8}" dt="2023-10-24T05:30:54.517" v="3127"/>
          <ac:spMkLst>
            <pc:docMk/>
            <pc:sldMk cId="3447133568" sldId="4319"/>
            <ac:spMk id="4" creationId="{E46FD313-84C0-66F4-1084-15EF775AD3AE}"/>
          </ac:spMkLst>
        </pc:spChg>
        <pc:spChg chg="add mod">
          <ac:chgData name="Minhyuk Sung" userId="7383d872-65b7-4091-bdc0-d548419df54b" providerId="ADAL" clId="{0CA46636-8531-F64D-A1AE-33A7E979AFD8}" dt="2023-10-24T05:30:57.290" v="3128"/>
          <ac:spMkLst>
            <pc:docMk/>
            <pc:sldMk cId="3447133568" sldId="4319"/>
            <ac:spMk id="5" creationId="{392D2D3D-A543-1FB4-CBBD-1AEA7DBB015C}"/>
          </ac:spMkLst>
        </pc:spChg>
      </pc:sldChg>
      <pc:sldChg chg="addSp delSp modSp add del">
        <pc:chgData name="Minhyuk Sung" userId="7383d872-65b7-4091-bdc0-d548419df54b" providerId="ADAL" clId="{0CA46636-8531-F64D-A1AE-33A7E979AFD8}" dt="2023-10-24T05:30:57.290" v="3128"/>
        <pc:sldMkLst>
          <pc:docMk/>
          <pc:sldMk cId="2078023657" sldId="4320"/>
        </pc:sldMkLst>
        <pc:spChg chg="del mod">
          <ac:chgData name="Minhyuk Sung" userId="7383d872-65b7-4091-bdc0-d548419df54b" providerId="ADAL" clId="{0CA46636-8531-F64D-A1AE-33A7E979AFD8}" dt="2023-10-24T05:30:54.517" v="3127"/>
          <ac:spMkLst>
            <pc:docMk/>
            <pc:sldMk cId="2078023657" sldId="4320"/>
            <ac:spMk id="4" creationId="{E46FD313-84C0-66F4-1084-15EF775AD3AE}"/>
          </ac:spMkLst>
        </pc:spChg>
        <pc:spChg chg="add mod">
          <ac:chgData name="Minhyuk Sung" userId="7383d872-65b7-4091-bdc0-d548419df54b" providerId="ADAL" clId="{0CA46636-8531-F64D-A1AE-33A7E979AFD8}" dt="2023-10-24T05:30:57.290" v="3128"/>
          <ac:spMkLst>
            <pc:docMk/>
            <pc:sldMk cId="2078023657" sldId="4320"/>
            <ac:spMk id="11" creationId="{A5EEAD50-EEC0-98D2-4861-122679C0D274}"/>
          </ac:spMkLst>
        </pc:spChg>
      </pc:sldChg>
      <pc:sldChg chg="addSp delSp modSp add mod">
        <pc:chgData name="Minhyuk Sung" userId="7383d872-65b7-4091-bdc0-d548419df54b" providerId="ADAL" clId="{0CA46636-8531-F64D-A1AE-33A7E979AFD8}" dt="2023-10-24T05:30:57.290" v="3128"/>
        <pc:sldMkLst>
          <pc:docMk/>
          <pc:sldMk cId="190374493" sldId="4352"/>
        </pc:sldMkLst>
        <pc:spChg chg="mod">
          <ac:chgData name="Minhyuk Sung" userId="7383d872-65b7-4091-bdc0-d548419df54b" providerId="ADAL" clId="{0CA46636-8531-F64D-A1AE-33A7E979AFD8}" dt="2023-10-23T07:26:03.953" v="1313" actId="20577"/>
          <ac:spMkLst>
            <pc:docMk/>
            <pc:sldMk cId="190374493" sldId="4352"/>
            <ac:spMk id="2" creationId="{DEFA85DC-0A22-1A84-FC9F-ED427C859C59}"/>
          </ac:spMkLst>
        </pc:spChg>
        <pc:spChg chg="add mod">
          <ac:chgData name="Minhyuk Sung" userId="7383d872-65b7-4091-bdc0-d548419df54b" providerId="ADAL" clId="{0CA46636-8531-F64D-A1AE-33A7E979AFD8}" dt="2023-10-24T05:30:57.290" v="3128"/>
          <ac:spMkLst>
            <pc:docMk/>
            <pc:sldMk cId="190374493" sldId="4352"/>
            <ac:spMk id="3" creationId="{95C0B1B1-1D3E-45B9-4189-BE6E6D2A9E14}"/>
          </ac:spMkLst>
        </pc:spChg>
        <pc:spChg chg="del">
          <ac:chgData name="Minhyuk Sung" userId="7383d872-65b7-4091-bdc0-d548419df54b" providerId="ADAL" clId="{0CA46636-8531-F64D-A1AE-33A7E979AFD8}" dt="2023-10-24T05:30:54.517" v="3127"/>
          <ac:spMkLst>
            <pc:docMk/>
            <pc:sldMk cId="190374493" sldId="4352"/>
            <ac:spMk id="4" creationId="{7E8EBF1C-E1FE-2690-0715-A9963B507D36}"/>
          </ac:spMkLst>
        </pc:spChg>
        <pc:spChg chg="mod">
          <ac:chgData name="Minhyuk Sung" userId="7383d872-65b7-4091-bdc0-d548419df54b" providerId="ADAL" clId="{0CA46636-8531-F64D-A1AE-33A7E979AFD8}" dt="2023-10-23T07:26:19.077" v="1319" actId="553"/>
          <ac:spMkLst>
            <pc:docMk/>
            <pc:sldMk cId="190374493" sldId="4352"/>
            <ac:spMk id="5" creationId="{027A2C08-9B52-03B3-A4E9-E0624AAD9303}"/>
          </ac:spMkLst>
        </pc:spChg>
      </pc:sldChg>
      <pc:sldChg chg="modSp add del">
        <pc:chgData name="Minhyuk Sung" userId="7383d872-65b7-4091-bdc0-d548419df54b" providerId="ADAL" clId="{0CA46636-8531-F64D-A1AE-33A7E979AFD8}" dt="2023-10-23T07:25:58.975" v="1306" actId="2696"/>
        <pc:sldMkLst>
          <pc:docMk/>
          <pc:sldMk cId="612154219" sldId="4352"/>
        </pc:sldMkLst>
        <pc:spChg chg="mod">
          <ac:chgData name="Minhyuk Sung" userId="7383d872-65b7-4091-bdc0-d548419df54b" providerId="ADAL" clId="{0CA46636-8531-F64D-A1AE-33A7E979AFD8}" dt="2023-10-23T06:04:15.079" v="36"/>
          <ac:spMkLst>
            <pc:docMk/>
            <pc:sldMk cId="612154219" sldId="4352"/>
            <ac:spMk id="4" creationId="{7E8EBF1C-E1FE-2690-0715-A9963B507D36}"/>
          </ac:spMkLst>
        </pc:spChg>
      </pc:sldChg>
      <pc:sldChg chg="addSp delSp modSp add mod ord">
        <pc:chgData name="Minhyuk Sung" userId="7383d872-65b7-4091-bdc0-d548419df54b" providerId="ADAL" clId="{0CA46636-8531-F64D-A1AE-33A7E979AFD8}" dt="2023-10-24T05:30:57.290" v="3128"/>
        <pc:sldMkLst>
          <pc:docMk/>
          <pc:sldMk cId="1604072402" sldId="4353"/>
        </pc:sldMkLst>
        <pc:spChg chg="mod">
          <ac:chgData name="Minhyuk Sung" userId="7383d872-65b7-4091-bdc0-d548419df54b" providerId="ADAL" clId="{0CA46636-8531-F64D-A1AE-33A7E979AFD8}" dt="2023-10-23T08:26:36.594" v="2146" actId="20577"/>
          <ac:spMkLst>
            <pc:docMk/>
            <pc:sldMk cId="1604072402" sldId="4353"/>
            <ac:spMk id="2" creationId="{DEFA85DC-0A22-1A84-FC9F-ED427C859C59}"/>
          </ac:spMkLst>
        </pc:spChg>
        <pc:spChg chg="del mod">
          <ac:chgData name="Minhyuk Sung" userId="7383d872-65b7-4091-bdc0-d548419df54b" providerId="ADAL" clId="{0CA46636-8531-F64D-A1AE-33A7E979AFD8}" dt="2023-10-24T05:30:54.517" v="3127"/>
          <ac:spMkLst>
            <pc:docMk/>
            <pc:sldMk cId="1604072402" sldId="4353"/>
            <ac:spMk id="4" creationId="{7E8EBF1C-E1FE-2690-0715-A9963B507D36}"/>
          </ac:spMkLst>
        </pc:spChg>
        <pc:spChg chg="mod">
          <ac:chgData name="Minhyuk Sung" userId="7383d872-65b7-4091-bdc0-d548419df54b" providerId="ADAL" clId="{0CA46636-8531-F64D-A1AE-33A7E979AFD8}" dt="2023-10-23T08:27:57.497" v="2199" actId="553"/>
          <ac:spMkLst>
            <pc:docMk/>
            <pc:sldMk cId="1604072402" sldId="4353"/>
            <ac:spMk id="5" creationId="{027A2C08-9B52-03B3-A4E9-E0624AAD9303}"/>
          </ac:spMkLst>
        </pc:spChg>
        <pc:spChg chg="add mod">
          <ac:chgData name="Minhyuk Sung" userId="7383d872-65b7-4091-bdc0-d548419df54b" providerId="ADAL" clId="{0CA46636-8531-F64D-A1AE-33A7E979AFD8}" dt="2023-10-23T08:27:38.392" v="2182" actId="20577"/>
          <ac:spMkLst>
            <pc:docMk/>
            <pc:sldMk cId="1604072402" sldId="4353"/>
            <ac:spMk id="7" creationId="{91D9977C-EF2D-8661-6D93-F39D5E055D38}"/>
          </ac:spMkLst>
        </pc:spChg>
        <pc:spChg chg="add mod">
          <ac:chgData name="Minhyuk Sung" userId="7383d872-65b7-4091-bdc0-d548419df54b" providerId="ADAL" clId="{0CA46636-8531-F64D-A1AE-33A7E979AFD8}" dt="2023-10-23T08:27:41.605" v="2190" actId="20577"/>
          <ac:spMkLst>
            <pc:docMk/>
            <pc:sldMk cId="1604072402" sldId="4353"/>
            <ac:spMk id="8" creationId="{6157CF30-A206-7ED5-FF8A-E61F78E45AA9}"/>
          </ac:spMkLst>
        </pc:spChg>
        <pc:spChg chg="add mod">
          <ac:chgData name="Minhyuk Sung" userId="7383d872-65b7-4091-bdc0-d548419df54b" providerId="ADAL" clId="{0CA46636-8531-F64D-A1AE-33A7E979AFD8}" dt="2023-10-24T05:30:57.290" v="3128"/>
          <ac:spMkLst>
            <pc:docMk/>
            <pc:sldMk cId="1604072402" sldId="4353"/>
            <ac:spMk id="9" creationId="{BF1CC816-BEFD-4247-5258-4EC5DCB596E6}"/>
          </ac:spMkLst>
        </pc:spChg>
        <pc:picChg chg="mod">
          <ac:chgData name="Minhyuk Sung" userId="7383d872-65b7-4091-bdc0-d548419df54b" providerId="ADAL" clId="{0CA46636-8531-F64D-A1AE-33A7E979AFD8}" dt="2023-10-23T08:27:52.459" v="2197" actId="553"/>
          <ac:picMkLst>
            <pc:docMk/>
            <pc:sldMk cId="1604072402" sldId="4353"/>
            <ac:picMk id="3074" creationId="{B995D4A1-3F0B-E3B1-A0F1-1940E6873E8E}"/>
          </ac:picMkLst>
        </pc:picChg>
        <pc:cxnChg chg="add mod">
          <ac:chgData name="Minhyuk Sung" userId="7383d872-65b7-4091-bdc0-d548419df54b" providerId="ADAL" clId="{0CA46636-8531-F64D-A1AE-33A7E979AFD8}" dt="2023-10-23T08:27:05.574" v="2151" actId="1036"/>
          <ac:cxnSpMkLst>
            <pc:docMk/>
            <pc:sldMk cId="1604072402" sldId="4353"/>
            <ac:cxnSpMk id="3" creationId="{8AA598A4-7EF3-5029-4DE7-BF8E6367ABA5}"/>
          </ac:cxnSpMkLst>
        </pc:cxnChg>
      </pc:sldChg>
      <pc:sldChg chg="addSp delSp modSp add mod">
        <pc:chgData name="Minhyuk Sung" userId="7383d872-65b7-4091-bdc0-d548419df54b" providerId="ADAL" clId="{0CA46636-8531-F64D-A1AE-33A7E979AFD8}" dt="2023-10-24T05:30:57.290" v="3128"/>
        <pc:sldMkLst>
          <pc:docMk/>
          <pc:sldMk cId="1656168269" sldId="4406"/>
        </pc:sldMkLst>
        <pc:spChg chg="mod">
          <ac:chgData name="Minhyuk Sung" userId="7383d872-65b7-4091-bdc0-d548419df54b" providerId="ADAL" clId="{0CA46636-8531-F64D-A1AE-33A7E979AFD8}" dt="2023-10-23T08:14:34.255" v="1830" actId="20577"/>
          <ac:spMkLst>
            <pc:docMk/>
            <pc:sldMk cId="1656168269" sldId="4406"/>
            <ac:spMk id="2" creationId="{3DFA6D53-E9AC-C8E3-7175-BA5AD05FABF8}"/>
          </ac:spMkLst>
        </pc:spChg>
        <pc:spChg chg="mod">
          <ac:chgData name="Minhyuk Sung" userId="7383d872-65b7-4091-bdc0-d548419df54b" providerId="ADAL" clId="{0CA46636-8531-F64D-A1AE-33A7E979AFD8}" dt="2023-10-23T08:15:20.221" v="1842" actId="207"/>
          <ac:spMkLst>
            <pc:docMk/>
            <pc:sldMk cId="1656168269" sldId="4406"/>
            <ac:spMk id="3" creationId="{00956DA8-1004-CB61-45E3-7F9A0BD82B97}"/>
          </ac:spMkLst>
        </pc:spChg>
        <pc:spChg chg="del mod">
          <ac:chgData name="Minhyuk Sung" userId="7383d872-65b7-4091-bdc0-d548419df54b" providerId="ADAL" clId="{0CA46636-8531-F64D-A1AE-33A7E979AFD8}" dt="2023-10-24T05:30:54.517" v="3127"/>
          <ac:spMkLst>
            <pc:docMk/>
            <pc:sldMk cId="1656168269" sldId="4406"/>
            <ac:spMk id="4" creationId="{59F65A37-7E6D-D63B-9AE6-D5C0931B2766}"/>
          </ac:spMkLst>
        </pc:spChg>
        <pc:spChg chg="add mod">
          <ac:chgData name="Minhyuk Sung" userId="7383d872-65b7-4091-bdc0-d548419df54b" providerId="ADAL" clId="{0CA46636-8531-F64D-A1AE-33A7E979AFD8}" dt="2023-10-24T05:30:57.290" v="3128"/>
          <ac:spMkLst>
            <pc:docMk/>
            <pc:sldMk cId="1656168269" sldId="4406"/>
            <ac:spMk id="5" creationId="{6DA52A02-9B1F-511B-A433-FF5E4EA46B43}"/>
          </ac:spMkLst>
        </pc:spChg>
      </pc:sldChg>
      <pc:sldChg chg="addSp delSp modSp new mod modClrScheme chgLayout">
        <pc:chgData name="Minhyuk Sung" userId="7383d872-65b7-4091-bdc0-d548419df54b" providerId="ADAL" clId="{0CA46636-8531-F64D-A1AE-33A7E979AFD8}" dt="2023-10-24T05:30:57.290" v="3128"/>
        <pc:sldMkLst>
          <pc:docMk/>
          <pc:sldMk cId="1267639453" sldId="4407"/>
        </pc:sldMkLst>
        <pc:spChg chg="add mod">
          <ac:chgData name="Minhyuk Sung" userId="7383d872-65b7-4091-bdc0-d548419df54b" providerId="ADAL" clId="{0CA46636-8531-F64D-A1AE-33A7E979AFD8}" dt="2023-10-24T05:30:57.290" v="3128"/>
          <ac:spMkLst>
            <pc:docMk/>
            <pc:sldMk cId="1267639453" sldId="4407"/>
            <ac:spMk id="2" creationId="{8DD0D90B-133B-25EC-4D2F-969DAABD1FF9}"/>
          </ac:spMkLst>
        </pc:spChg>
        <pc:spChg chg="del mod ord">
          <ac:chgData name="Minhyuk Sung" userId="7383d872-65b7-4091-bdc0-d548419df54b" providerId="ADAL" clId="{0CA46636-8531-F64D-A1AE-33A7E979AFD8}" dt="2023-10-23T06:32:48.030" v="50" actId="700"/>
          <ac:spMkLst>
            <pc:docMk/>
            <pc:sldMk cId="1267639453" sldId="4407"/>
            <ac:spMk id="2" creationId="{A428ADF6-8322-06E7-C401-FD97C9AAE62A}"/>
          </ac:spMkLst>
        </pc:spChg>
        <pc:spChg chg="del mod ord">
          <ac:chgData name="Minhyuk Sung" userId="7383d872-65b7-4091-bdc0-d548419df54b" providerId="ADAL" clId="{0CA46636-8531-F64D-A1AE-33A7E979AFD8}" dt="2023-10-23T06:32:48.030" v="50" actId="700"/>
          <ac:spMkLst>
            <pc:docMk/>
            <pc:sldMk cId="1267639453" sldId="4407"/>
            <ac:spMk id="3" creationId="{2CBC1FDA-11BC-CB19-8D81-483462F38834}"/>
          </ac:spMkLst>
        </pc:spChg>
        <pc:spChg chg="del mod ord">
          <ac:chgData name="Minhyuk Sung" userId="7383d872-65b7-4091-bdc0-d548419df54b" providerId="ADAL" clId="{0CA46636-8531-F64D-A1AE-33A7E979AFD8}" dt="2023-10-24T05:30:54.517" v="3127"/>
          <ac:spMkLst>
            <pc:docMk/>
            <pc:sldMk cId="1267639453" sldId="4407"/>
            <ac:spMk id="4" creationId="{B2420409-B723-02A8-A07F-ECB3C4DFF8F6}"/>
          </ac:spMkLst>
        </pc:spChg>
        <pc:spChg chg="add mod ord">
          <ac:chgData name="Minhyuk Sung" userId="7383d872-65b7-4091-bdc0-d548419df54b" providerId="ADAL" clId="{0CA46636-8531-F64D-A1AE-33A7E979AFD8}" dt="2023-10-23T07:02:17.632" v="654" actId="207"/>
          <ac:spMkLst>
            <pc:docMk/>
            <pc:sldMk cId="1267639453" sldId="4407"/>
            <ac:spMk id="5" creationId="{7BBA08BE-63D4-940E-8982-814D34FFDC4F}"/>
          </ac:spMkLst>
        </pc:spChg>
        <pc:spChg chg="add del mod ord">
          <ac:chgData name="Minhyuk Sung" userId="7383d872-65b7-4091-bdc0-d548419df54b" providerId="ADAL" clId="{0CA46636-8531-F64D-A1AE-33A7E979AFD8}" dt="2023-10-23T06:32:49.282" v="51"/>
          <ac:spMkLst>
            <pc:docMk/>
            <pc:sldMk cId="1267639453" sldId="4407"/>
            <ac:spMk id="6" creationId="{237E6594-9A99-E8F4-955E-008294CE70FA}"/>
          </ac:spMkLst>
        </pc:spChg>
        <pc:spChg chg="add mod">
          <ac:chgData name="Minhyuk Sung" userId="7383d872-65b7-4091-bdc0-d548419df54b" providerId="ADAL" clId="{0CA46636-8531-F64D-A1AE-33A7E979AFD8}" dt="2023-10-23T07:02:45.932" v="665" actId="555"/>
          <ac:spMkLst>
            <pc:docMk/>
            <pc:sldMk cId="1267639453" sldId="4407"/>
            <ac:spMk id="9" creationId="{7735365C-687E-E119-88E8-9F598B785F63}"/>
          </ac:spMkLst>
        </pc:spChg>
        <pc:spChg chg="add del mod">
          <ac:chgData name="Minhyuk Sung" userId="7383d872-65b7-4091-bdc0-d548419df54b" providerId="ADAL" clId="{0CA46636-8531-F64D-A1AE-33A7E979AFD8}" dt="2023-10-23T06:36:10.677" v="102" actId="478"/>
          <ac:spMkLst>
            <pc:docMk/>
            <pc:sldMk cId="1267639453" sldId="4407"/>
            <ac:spMk id="10" creationId="{648C236E-CCED-3FBF-D458-4C3F0AC2C6DF}"/>
          </ac:spMkLst>
        </pc:spChg>
        <pc:spChg chg="add del mod">
          <ac:chgData name="Minhyuk Sung" userId="7383d872-65b7-4091-bdc0-d548419df54b" providerId="ADAL" clId="{0CA46636-8531-F64D-A1AE-33A7E979AFD8}" dt="2023-10-23T07:02:49.142" v="666" actId="478"/>
          <ac:spMkLst>
            <pc:docMk/>
            <pc:sldMk cId="1267639453" sldId="4407"/>
            <ac:spMk id="19" creationId="{C337764D-C619-1ABC-07B8-14C2D9153415}"/>
          </ac:spMkLst>
        </pc:spChg>
        <pc:picChg chg="add mod modCrop">
          <ac:chgData name="Minhyuk Sung" userId="7383d872-65b7-4091-bdc0-d548419df54b" providerId="ADAL" clId="{0CA46636-8531-F64D-A1AE-33A7E979AFD8}" dt="2023-10-23T06:52:44.896" v="366" actId="1076"/>
          <ac:picMkLst>
            <pc:docMk/>
            <pc:sldMk cId="1267639453" sldId="4407"/>
            <ac:picMk id="8" creationId="{7A1150EA-0D43-ED50-2DBD-AB75EBB6E7C2}"/>
          </ac:picMkLst>
        </pc:picChg>
        <pc:cxnChg chg="add del mod">
          <ac:chgData name="Minhyuk Sung" userId="7383d872-65b7-4091-bdc0-d548419df54b" providerId="ADAL" clId="{0CA46636-8531-F64D-A1AE-33A7E979AFD8}" dt="2023-10-23T07:07:13.762" v="774" actId="478"/>
          <ac:cxnSpMkLst>
            <pc:docMk/>
            <pc:sldMk cId="1267639453" sldId="4407"/>
            <ac:cxnSpMk id="11" creationId="{B7F0D098-F6A5-D286-5CFD-22E60A50CDA5}"/>
          </ac:cxnSpMkLst>
        </pc:cxnChg>
        <pc:cxnChg chg="add del mod">
          <ac:chgData name="Minhyuk Sung" userId="7383d872-65b7-4091-bdc0-d548419df54b" providerId="ADAL" clId="{0CA46636-8531-F64D-A1AE-33A7E979AFD8}" dt="2023-10-23T07:07:13.762" v="774" actId="478"/>
          <ac:cxnSpMkLst>
            <pc:docMk/>
            <pc:sldMk cId="1267639453" sldId="4407"/>
            <ac:cxnSpMk id="12" creationId="{E8724D43-BB05-BB28-C0D7-C1AD50CE364E}"/>
          </ac:cxnSpMkLst>
        </pc:cxnChg>
        <pc:cxnChg chg="add del mod">
          <ac:chgData name="Minhyuk Sung" userId="7383d872-65b7-4091-bdc0-d548419df54b" providerId="ADAL" clId="{0CA46636-8531-F64D-A1AE-33A7E979AFD8}" dt="2023-10-23T07:07:13.762" v="774" actId="478"/>
          <ac:cxnSpMkLst>
            <pc:docMk/>
            <pc:sldMk cId="1267639453" sldId="4407"/>
            <ac:cxnSpMk id="13" creationId="{A58FAF80-1161-3EB4-930C-B59FBA573E0F}"/>
          </ac:cxnSpMkLst>
        </pc:cxnChg>
        <pc:cxnChg chg="add del mod">
          <ac:chgData name="Minhyuk Sung" userId="7383d872-65b7-4091-bdc0-d548419df54b" providerId="ADAL" clId="{0CA46636-8531-F64D-A1AE-33A7E979AFD8}" dt="2023-10-23T07:07:13.762" v="774" actId="478"/>
          <ac:cxnSpMkLst>
            <pc:docMk/>
            <pc:sldMk cId="1267639453" sldId="4407"/>
            <ac:cxnSpMk id="14" creationId="{65148C5C-B110-C17D-034F-5283C0C489F2}"/>
          </ac:cxnSpMkLst>
        </pc:cxnChg>
        <pc:cxnChg chg="add del mod">
          <ac:chgData name="Minhyuk Sung" userId="7383d872-65b7-4091-bdc0-d548419df54b" providerId="ADAL" clId="{0CA46636-8531-F64D-A1AE-33A7E979AFD8}" dt="2023-10-23T07:07:13.762" v="774" actId="478"/>
          <ac:cxnSpMkLst>
            <pc:docMk/>
            <pc:sldMk cId="1267639453" sldId="4407"/>
            <ac:cxnSpMk id="15" creationId="{C2E0673F-4AE1-B7A7-5D1D-32CE828311A1}"/>
          </ac:cxnSpMkLst>
        </pc:cxnChg>
        <pc:cxnChg chg="add del mod">
          <ac:chgData name="Minhyuk Sung" userId="7383d872-65b7-4091-bdc0-d548419df54b" providerId="ADAL" clId="{0CA46636-8531-F64D-A1AE-33A7E979AFD8}" dt="2023-10-23T07:07:13.762" v="774" actId="478"/>
          <ac:cxnSpMkLst>
            <pc:docMk/>
            <pc:sldMk cId="1267639453" sldId="4407"/>
            <ac:cxnSpMk id="16" creationId="{27A39536-1CDC-0373-9782-40C31DA1B39A}"/>
          </ac:cxnSpMkLst>
        </pc:cxnChg>
        <pc:cxnChg chg="add mod">
          <ac:chgData name="Minhyuk Sung" userId="7383d872-65b7-4091-bdc0-d548419df54b" providerId="ADAL" clId="{0CA46636-8531-F64D-A1AE-33A7E979AFD8}" dt="2023-10-23T06:57:34.387" v="545" actId="692"/>
          <ac:cxnSpMkLst>
            <pc:docMk/>
            <pc:sldMk cId="1267639453" sldId="4407"/>
            <ac:cxnSpMk id="18" creationId="{979D31E8-7CCF-14E1-44F8-7CE85565079D}"/>
          </ac:cxnSpMkLst>
        </pc:cxnChg>
        <pc:cxnChg chg="add mod">
          <ac:chgData name="Minhyuk Sung" userId="7383d872-65b7-4091-bdc0-d548419df54b" providerId="ADAL" clId="{0CA46636-8531-F64D-A1AE-33A7E979AFD8}" dt="2023-10-23T07:07:14.109" v="775"/>
          <ac:cxnSpMkLst>
            <pc:docMk/>
            <pc:sldMk cId="1267639453" sldId="4407"/>
            <ac:cxnSpMk id="20" creationId="{26F3D887-D9CD-36C1-F10B-0D3176AF2C6D}"/>
          </ac:cxnSpMkLst>
        </pc:cxnChg>
        <pc:cxnChg chg="add mod">
          <ac:chgData name="Minhyuk Sung" userId="7383d872-65b7-4091-bdc0-d548419df54b" providerId="ADAL" clId="{0CA46636-8531-F64D-A1AE-33A7E979AFD8}" dt="2023-10-23T07:07:14.109" v="775"/>
          <ac:cxnSpMkLst>
            <pc:docMk/>
            <pc:sldMk cId="1267639453" sldId="4407"/>
            <ac:cxnSpMk id="21" creationId="{5114290C-6942-A786-2D77-CD7B98C25F5E}"/>
          </ac:cxnSpMkLst>
        </pc:cxnChg>
        <pc:cxnChg chg="add mod">
          <ac:chgData name="Minhyuk Sung" userId="7383d872-65b7-4091-bdc0-d548419df54b" providerId="ADAL" clId="{0CA46636-8531-F64D-A1AE-33A7E979AFD8}" dt="2023-10-23T07:07:14.109" v="775"/>
          <ac:cxnSpMkLst>
            <pc:docMk/>
            <pc:sldMk cId="1267639453" sldId="4407"/>
            <ac:cxnSpMk id="22" creationId="{CF13B982-90DF-DCF8-04CD-E9A6ED182345}"/>
          </ac:cxnSpMkLst>
        </pc:cxnChg>
        <pc:cxnChg chg="add mod">
          <ac:chgData name="Minhyuk Sung" userId="7383d872-65b7-4091-bdc0-d548419df54b" providerId="ADAL" clId="{0CA46636-8531-F64D-A1AE-33A7E979AFD8}" dt="2023-10-23T07:07:14.109" v="775"/>
          <ac:cxnSpMkLst>
            <pc:docMk/>
            <pc:sldMk cId="1267639453" sldId="4407"/>
            <ac:cxnSpMk id="23" creationId="{AD79873A-E855-0EA7-7062-74C916C1532D}"/>
          </ac:cxnSpMkLst>
        </pc:cxnChg>
        <pc:cxnChg chg="add mod">
          <ac:chgData name="Minhyuk Sung" userId="7383d872-65b7-4091-bdc0-d548419df54b" providerId="ADAL" clId="{0CA46636-8531-F64D-A1AE-33A7E979AFD8}" dt="2023-10-23T07:07:14.109" v="775"/>
          <ac:cxnSpMkLst>
            <pc:docMk/>
            <pc:sldMk cId="1267639453" sldId="4407"/>
            <ac:cxnSpMk id="24" creationId="{9B1E502C-C2A1-7CE8-1CFA-B4E0DD3AA47D}"/>
          </ac:cxnSpMkLst>
        </pc:cxnChg>
        <pc:cxnChg chg="add mod">
          <ac:chgData name="Minhyuk Sung" userId="7383d872-65b7-4091-bdc0-d548419df54b" providerId="ADAL" clId="{0CA46636-8531-F64D-A1AE-33A7E979AFD8}" dt="2023-10-23T07:07:14.109" v="775"/>
          <ac:cxnSpMkLst>
            <pc:docMk/>
            <pc:sldMk cId="1267639453" sldId="4407"/>
            <ac:cxnSpMk id="25" creationId="{67CA5892-852C-74D6-5DB4-EE5746938921}"/>
          </ac:cxnSpMkLst>
        </pc:cxnChg>
      </pc:sldChg>
      <pc:sldChg chg="addSp delSp modSp add mod ord modAnim">
        <pc:chgData name="Minhyuk Sung" userId="7383d872-65b7-4091-bdc0-d548419df54b" providerId="ADAL" clId="{0CA46636-8531-F64D-A1AE-33A7E979AFD8}" dt="2023-10-24T05:30:57.290" v="3128"/>
        <pc:sldMkLst>
          <pc:docMk/>
          <pc:sldMk cId="3192336222" sldId="4408"/>
        </pc:sldMkLst>
        <pc:spChg chg="add mod">
          <ac:chgData name="Minhyuk Sung" userId="7383d872-65b7-4091-bdc0-d548419df54b" providerId="ADAL" clId="{0CA46636-8531-F64D-A1AE-33A7E979AFD8}" dt="2023-10-23T06:53:17.640" v="375" actId="1076"/>
          <ac:spMkLst>
            <pc:docMk/>
            <pc:sldMk cId="3192336222" sldId="4408"/>
            <ac:spMk id="2" creationId="{7AAE84AF-787E-9975-1533-2F00CA295E7E}"/>
          </ac:spMkLst>
        </pc:spChg>
        <pc:spChg chg="add mod">
          <ac:chgData name="Minhyuk Sung" userId="7383d872-65b7-4091-bdc0-d548419df54b" providerId="ADAL" clId="{0CA46636-8531-F64D-A1AE-33A7E979AFD8}" dt="2023-10-23T06:36:58.292" v="164" actId="553"/>
          <ac:spMkLst>
            <pc:docMk/>
            <pc:sldMk cId="3192336222" sldId="4408"/>
            <ac:spMk id="3" creationId="{D783800D-0F7D-FC31-22C2-13494BB4F518}"/>
          </ac:spMkLst>
        </pc:spChg>
        <pc:spChg chg="del">
          <ac:chgData name="Minhyuk Sung" userId="7383d872-65b7-4091-bdc0-d548419df54b" providerId="ADAL" clId="{0CA46636-8531-F64D-A1AE-33A7E979AFD8}" dt="2023-10-24T05:30:54.517" v="3127"/>
          <ac:spMkLst>
            <pc:docMk/>
            <pc:sldMk cId="3192336222" sldId="4408"/>
            <ac:spMk id="4" creationId="{B2420409-B723-02A8-A07F-ECB3C4DFF8F6}"/>
          </ac:spMkLst>
        </pc:spChg>
        <pc:spChg chg="mod">
          <ac:chgData name="Minhyuk Sung" userId="7383d872-65b7-4091-bdc0-d548419df54b" providerId="ADAL" clId="{0CA46636-8531-F64D-A1AE-33A7E979AFD8}" dt="2023-10-23T07:24:22.998" v="1289" actId="404"/>
          <ac:spMkLst>
            <pc:docMk/>
            <pc:sldMk cId="3192336222" sldId="4408"/>
            <ac:spMk id="5" creationId="{7BBA08BE-63D4-940E-8982-814D34FFDC4F}"/>
          </ac:spMkLst>
        </pc:spChg>
        <pc:spChg chg="add mod">
          <ac:chgData name="Minhyuk Sung" userId="7383d872-65b7-4091-bdc0-d548419df54b" providerId="ADAL" clId="{0CA46636-8531-F64D-A1AE-33A7E979AFD8}" dt="2023-10-24T05:30:57.290" v="3128"/>
          <ac:spMkLst>
            <pc:docMk/>
            <pc:sldMk cId="3192336222" sldId="4408"/>
            <ac:spMk id="6" creationId="{92988F83-D3EF-F21D-C9A7-B176F5CC7BFB}"/>
          </ac:spMkLst>
        </pc:spChg>
        <pc:spChg chg="add del mod">
          <ac:chgData name="Minhyuk Sung" userId="7383d872-65b7-4091-bdc0-d548419df54b" providerId="ADAL" clId="{0CA46636-8531-F64D-A1AE-33A7E979AFD8}" dt="2023-10-23T06:55:29.254" v="515" actId="21"/>
          <ac:spMkLst>
            <pc:docMk/>
            <pc:sldMk cId="3192336222" sldId="4408"/>
            <ac:spMk id="7" creationId="{AA4A6A9D-CB5C-9D4B-4BE6-596A71DC6852}"/>
          </ac:spMkLst>
        </pc:spChg>
        <pc:spChg chg="del mod">
          <ac:chgData name="Minhyuk Sung" userId="7383d872-65b7-4091-bdc0-d548419df54b" providerId="ADAL" clId="{0CA46636-8531-F64D-A1AE-33A7E979AFD8}" dt="2023-10-23T06:55:44.294" v="521" actId="478"/>
          <ac:spMkLst>
            <pc:docMk/>
            <pc:sldMk cId="3192336222" sldId="4408"/>
            <ac:spMk id="9" creationId="{7735365C-687E-E119-88E8-9F598B785F63}"/>
          </ac:spMkLst>
        </pc:spChg>
        <pc:spChg chg="add mod">
          <ac:chgData name="Minhyuk Sung" userId="7383d872-65b7-4091-bdc0-d548419df54b" providerId="ADAL" clId="{0CA46636-8531-F64D-A1AE-33A7E979AFD8}" dt="2023-10-23T06:56:12.130" v="538" actId="207"/>
          <ac:spMkLst>
            <pc:docMk/>
            <pc:sldMk cId="3192336222" sldId="4408"/>
            <ac:spMk id="10" creationId="{6468BFA8-E3C5-402D-C4CA-6A079524045C}"/>
          </ac:spMkLst>
        </pc:spChg>
        <pc:picChg chg="add del mod">
          <ac:chgData name="Minhyuk Sung" userId="7383d872-65b7-4091-bdc0-d548419df54b" providerId="ADAL" clId="{0CA46636-8531-F64D-A1AE-33A7E979AFD8}" dt="2023-10-23T06:53:14.762" v="374" actId="478"/>
          <ac:picMkLst>
            <pc:docMk/>
            <pc:sldMk cId="3192336222" sldId="4408"/>
            <ac:picMk id="6" creationId="{3B9ACAE0-1CA9-F58E-6182-FDB51D7E3A61}"/>
          </ac:picMkLst>
        </pc:picChg>
        <pc:picChg chg="mod">
          <ac:chgData name="Minhyuk Sung" userId="7383d872-65b7-4091-bdc0-d548419df54b" providerId="ADAL" clId="{0CA46636-8531-F64D-A1AE-33A7E979AFD8}" dt="2023-10-23T06:53:13.214" v="373" actId="555"/>
          <ac:picMkLst>
            <pc:docMk/>
            <pc:sldMk cId="3192336222" sldId="4408"/>
            <ac:picMk id="8" creationId="{7A1150EA-0D43-ED50-2DBD-AB75EBB6E7C2}"/>
          </ac:picMkLst>
        </pc:picChg>
      </pc:sldChg>
      <pc:sldChg chg="addSp delSp modSp add mod addAnim delAnim">
        <pc:chgData name="Minhyuk Sung" userId="7383d872-65b7-4091-bdc0-d548419df54b" providerId="ADAL" clId="{0CA46636-8531-F64D-A1AE-33A7E979AFD8}" dt="2023-10-24T05:30:57.290" v="3128"/>
        <pc:sldMkLst>
          <pc:docMk/>
          <pc:sldMk cId="266697549" sldId="4409"/>
        </pc:sldMkLst>
        <pc:spChg chg="add del mod">
          <ac:chgData name="Minhyuk Sung" userId="7383d872-65b7-4091-bdc0-d548419df54b" providerId="ADAL" clId="{0CA46636-8531-F64D-A1AE-33A7E979AFD8}" dt="2023-10-23T06:53:03.208" v="371" actId="1076"/>
          <ac:spMkLst>
            <pc:docMk/>
            <pc:sldMk cId="266697549" sldId="4409"/>
            <ac:spMk id="2" creationId="{7AAE84AF-787E-9975-1533-2F00CA295E7E}"/>
          </ac:spMkLst>
        </pc:spChg>
        <pc:spChg chg="del">
          <ac:chgData name="Minhyuk Sung" userId="7383d872-65b7-4091-bdc0-d548419df54b" providerId="ADAL" clId="{0CA46636-8531-F64D-A1AE-33A7E979AFD8}" dt="2023-10-24T05:30:54.517" v="3127"/>
          <ac:spMkLst>
            <pc:docMk/>
            <pc:sldMk cId="266697549" sldId="4409"/>
            <ac:spMk id="4" creationId="{B2420409-B723-02A8-A07F-ECB3C4DFF8F6}"/>
          </ac:spMkLst>
        </pc:spChg>
        <pc:spChg chg="mod">
          <ac:chgData name="Minhyuk Sung" userId="7383d872-65b7-4091-bdc0-d548419df54b" providerId="ADAL" clId="{0CA46636-8531-F64D-A1AE-33A7E979AFD8}" dt="2023-10-23T07:01:50.160" v="588" actId="207"/>
          <ac:spMkLst>
            <pc:docMk/>
            <pc:sldMk cId="266697549" sldId="4409"/>
            <ac:spMk id="5" creationId="{7BBA08BE-63D4-940E-8982-814D34FFDC4F}"/>
          </ac:spMkLst>
        </pc:spChg>
        <pc:spChg chg="add mod">
          <ac:chgData name="Minhyuk Sung" userId="7383d872-65b7-4091-bdc0-d548419df54b" providerId="ADAL" clId="{0CA46636-8531-F64D-A1AE-33A7E979AFD8}" dt="2023-10-24T05:30:57.290" v="3128"/>
          <ac:spMkLst>
            <pc:docMk/>
            <pc:sldMk cId="266697549" sldId="4409"/>
            <ac:spMk id="6" creationId="{D52648BC-D8FD-228E-3B09-F122ECD6116D}"/>
          </ac:spMkLst>
        </pc:spChg>
        <pc:spChg chg="del">
          <ac:chgData name="Minhyuk Sung" userId="7383d872-65b7-4091-bdc0-d548419df54b" providerId="ADAL" clId="{0CA46636-8531-F64D-A1AE-33A7E979AFD8}" dt="2023-10-23T06:56:26.068" v="539" actId="478"/>
          <ac:spMkLst>
            <pc:docMk/>
            <pc:sldMk cId="266697549" sldId="4409"/>
            <ac:spMk id="9" creationId="{7735365C-687E-E119-88E8-9F598B785F63}"/>
          </ac:spMkLst>
        </pc:spChg>
        <pc:spChg chg="add mod">
          <ac:chgData name="Minhyuk Sung" userId="7383d872-65b7-4091-bdc0-d548419df54b" providerId="ADAL" clId="{0CA46636-8531-F64D-A1AE-33A7E979AFD8}" dt="2023-10-23T06:56:26.450" v="540"/>
          <ac:spMkLst>
            <pc:docMk/>
            <pc:sldMk cId="266697549" sldId="4409"/>
            <ac:spMk id="24" creationId="{E1BB8ED9-43F2-38C8-DA48-9116F4B43682}"/>
          </ac:spMkLst>
        </pc:spChg>
        <pc:spChg chg="add del mod">
          <ac:chgData name="Minhyuk Sung" userId="7383d872-65b7-4091-bdc0-d548419df54b" providerId="ADAL" clId="{0CA46636-8531-F64D-A1AE-33A7E979AFD8}" dt="2023-10-23T07:02:28.349" v="659"/>
          <ac:spMkLst>
            <pc:docMk/>
            <pc:sldMk cId="266697549" sldId="4409"/>
            <ac:spMk id="25" creationId="{C2A6E89E-758E-18A6-B787-B12681DA0CC5}"/>
          </ac:spMkLst>
        </pc:spChg>
        <pc:spChg chg="add del mod">
          <ac:chgData name="Minhyuk Sung" userId="7383d872-65b7-4091-bdc0-d548419df54b" providerId="ADAL" clId="{0CA46636-8531-F64D-A1AE-33A7E979AFD8}" dt="2023-10-23T07:02:33.560" v="661"/>
          <ac:spMkLst>
            <pc:docMk/>
            <pc:sldMk cId="266697549" sldId="4409"/>
            <ac:spMk id="26" creationId="{E2D76902-43A3-8542-BC8C-A3E7008C76E7}"/>
          </ac:spMkLst>
        </pc:spChg>
        <pc:picChg chg="mod">
          <ac:chgData name="Minhyuk Sung" userId="7383d872-65b7-4091-bdc0-d548419df54b" providerId="ADAL" clId="{0CA46636-8531-F64D-A1AE-33A7E979AFD8}" dt="2023-10-23T06:52:59.304" v="369" actId="1076"/>
          <ac:picMkLst>
            <pc:docMk/>
            <pc:sldMk cId="266697549" sldId="4409"/>
            <ac:picMk id="8" creationId="{7A1150EA-0D43-ED50-2DBD-AB75EBB6E7C2}"/>
          </ac:picMkLst>
        </pc:picChg>
        <pc:picChg chg="add del mod">
          <ac:chgData name="Minhyuk Sung" userId="7383d872-65b7-4091-bdc0-d548419df54b" providerId="ADAL" clId="{0CA46636-8531-F64D-A1AE-33A7E979AFD8}" dt="2023-10-23T06:53:00.737" v="370" actId="478"/>
          <ac:picMkLst>
            <pc:docMk/>
            <pc:sldMk cId="266697549" sldId="4409"/>
            <ac:picMk id="22" creationId="{8FB7F85D-7E24-C4C1-F94E-EE037F822A30}"/>
          </ac:picMkLst>
        </pc:picChg>
        <pc:cxnChg chg="add mod">
          <ac:chgData name="Minhyuk Sung" userId="7383d872-65b7-4091-bdc0-d548419df54b" providerId="ADAL" clId="{0CA46636-8531-F64D-A1AE-33A7E979AFD8}" dt="2023-10-23T07:06:59.656" v="768" actId="1037"/>
          <ac:cxnSpMkLst>
            <pc:docMk/>
            <pc:sldMk cId="266697549" sldId="4409"/>
            <ac:cxnSpMk id="7" creationId="{E0FEDA09-4FB1-A322-B5F0-B8C4F5567F4D}"/>
          </ac:cxnSpMkLst>
        </pc:cxnChg>
        <pc:cxnChg chg="add del mod">
          <ac:chgData name="Minhyuk Sung" userId="7383d872-65b7-4091-bdc0-d548419df54b" providerId="ADAL" clId="{0CA46636-8531-F64D-A1AE-33A7E979AFD8}" dt="2023-10-23T07:06:53.843" v="758" actId="478"/>
          <ac:cxnSpMkLst>
            <pc:docMk/>
            <pc:sldMk cId="266697549" sldId="4409"/>
            <ac:cxnSpMk id="10" creationId="{063884D1-67D7-7E51-B6D8-7B03FB096581}"/>
          </ac:cxnSpMkLst>
        </pc:cxnChg>
        <pc:cxnChg chg="add del mod">
          <ac:chgData name="Minhyuk Sung" userId="7383d872-65b7-4091-bdc0-d548419df54b" providerId="ADAL" clId="{0CA46636-8531-F64D-A1AE-33A7E979AFD8}" dt="2023-10-23T07:06:55.005" v="759" actId="478"/>
          <ac:cxnSpMkLst>
            <pc:docMk/>
            <pc:sldMk cId="266697549" sldId="4409"/>
            <ac:cxnSpMk id="12" creationId="{9D65E8E4-4BAE-0BE2-7C83-D9033C6CA31D}"/>
          </ac:cxnSpMkLst>
        </pc:cxnChg>
        <pc:cxnChg chg="add del mod">
          <ac:chgData name="Minhyuk Sung" userId="7383d872-65b7-4091-bdc0-d548419df54b" providerId="ADAL" clId="{0CA46636-8531-F64D-A1AE-33A7E979AFD8}" dt="2023-10-23T07:06:55.568" v="760" actId="478"/>
          <ac:cxnSpMkLst>
            <pc:docMk/>
            <pc:sldMk cId="266697549" sldId="4409"/>
            <ac:cxnSpMk id="14" creationId="{B15F9518-814D-70EA-418B-1B85A95C8627}"/>
          </ac:cxnSpMkLst>
        </pc:cxnChg>
        <pc:cxnChg chg="add del mod">
          <ac:chgData name="Minhyuk Sung" userId="7383d872-65b7-4091-bdc0-d548419df54b" providerId="ADAL" clId="{0CA46636-8531-F64D-A1AE-33A7E979AFD8}" dt="2023-10-23T07:06:56.168" v="761" actId="478"/>
          <ac:cxnSpMkLst>
            <pc:docMk/>
            <pc:sldMk cId="266697549" sldId="4409"/>
            <ac:cxnSpMk id="16" creationId="{D37275E4-337E-C121-F497-C77A89C50FE0}"/>
          </ac:cxnSpMkLst>
        </pc:cxnChg>
        <pc:cxnChg chg="add del mod">
          <ac:chgData name="Minhyuk Sung" userId="7383d872-65b7-4091-bdc0-d548419df54b" providerId="ADAL" clId="{0CA46636-8531-F64D-A1AE-33A7E979AFD8}" dt="2023-10-23T07:06:56.787" v="762" actId="478"/>
          <ac:cxnSpMkLst>
            <pc:docMk/>
            <pc:sldMk cId="266697549" sldId="4409"/>
            <ac:cxnSpMk id="18" creationId="{EBA5549C-644D-3E00-ED75-6ED3B8EFE19F}"/>
          </ac:cxnSpMkLst>
        </pc:cxnChg>
        <pc:cxnChg chg="add del mod">
          <ac:chgData name="Minhyuk Sung" userId="7383d872-65b7-4091-bdc0-d548419df54b" providerId="ADAL" clId="{0CA46636-8531-F64D-A1AE-33A7E979AFD8}" dt="2023-10-23T07:06:57.281" v="763" actId="478"/>
          <ac:cxnSpMkLst>
            <pc:docMk/>
            <pc:sldMk cId="266697549" sldId="4409"/>
            <ac:cxnSpMk id="20" creationId="{3F2A91EA-7EC3-C651-2A62-AD190CD1D706}"/>
          </ac:cxnSpMkLst>
        </pc:cxnChg>
        <pc:cxnChg chg="add mod">
          <ac:chgData name="Minhyuk Sung" userId="7383d872-65b7-4091-bdc0-d548419df54b" providerId="ADAL" clId="{0CA46636-8531-F64D-A1AE-33A7E979AFD8}" dt="2023-10-23T07:07:02.675" v="769" actId="571"/>
          <ac:cxnSpMkLst>
            <pc:docMk/>
            <pc:sldMk cId="266697549" sldId="4409"/>
            <ac:cxnSpMk id="28" creationId="{28605941-6724-F866-9116-C340C484FDAF}"/>
          </ac:cxnSpMkLst>
        </pc:cxnChg>
        <pc:cxnChg chg="add mod">
          <ac:chgData name="Minhyuk Sung" userId="7383d872-65b7-4091-bdc0-d548419df54b" providerId="ADAL" clId="{0CA46636-8531-F64D-A1AE-33A7E979AFD8}" dt="2023-10-23T07:07:04.027" v="770" actId="571"/>
          <ac:cxnSpMkLst>
            <pc:docMk/>
            <pc:sldMk cId="266697549" sldId="4409"/>
            <ac:cxnSpMk id="29" creationId="{02E7A66E-80FA-9D8F-D880-A30F6FA9173F}"/>
          </ac:cxnSpMkLst>
        </pc:cxnChg>
        <pc:cxnChg chg="add mod">
          <ac:chgData name="Minhyuk Sung" userId="7383d872-65b7-4091-bdc0-d548419df54b" providerId="ADAL" clId="{0CA46636-8531-F64D-A1AE-33A7E979AFD8}" dt="2023-10-23T07:07:05.454" v="771" actId="571"/>
          <ac:cxnSpMkLst>
            <pc:docMk/>
            <pc:sldMk cId="266697549" sldId="4409"/>
            <ac:cxnSpMk id="30" creationId="{FF1CF63A-332D-F425-143C-60BA2089E54F}"/>
          </ac:cxnSpMkLst>
        </pc:cxnChg>
        <pc:cxnChg chg="add mod">
          <ac:chgData name="Minhyuk Sung" userId="7383d872-65b7-4091-bdc0-d548419df54b" providerId="ADAL" clId="{0CA46636-8531-F64D-A1AE-33A7E979AFD8}" dt="2023-10-23T07:07:07.403" v="772" actId="571"/>
          <ac:cxnSpMkLst>
            <pc:docMk/>
            <pc:sldMk cId="266697549" sldId="4409"/>
            <ac:cxnSpMk id="31" creationId="{3217C1A5-8F7E-C14D-9658-AB7C0F07B42E}"/>
          </ac:cxnSpMkLst>
        </pc:cxnChg>
        <pc:cxnChg chg="add mod">
          <ac:chgData name="Minhyuk Sung" userId="7383d872-65b7-4091-bdc0-d548419df54b" providerId="ADAL" clId="{0CA46636-8531-F64D-A1AE-33A7E979AFD8}" dt="2023-10-23T07:07:08.570" v="773" actId="571"/>
          <ac:cxnSpMkLst>
            <pc:docMk/>
            <pc:sldMk cId="266697549" sldId="4409"/>
            <ac:cxnSpMk id="32" creationId="{C8705C4A-5E71-943D-411D-8C1D745F9C32}"/>
          </ac:cxnSpMkLst>
        </pc:cxnChg>
      </pc:sldChg>
      <pc:sldChg chg="addSp delSp modSp new mod modClrScheme chgLayout">
        <pc:chgData name="Minhyuk Sung" userId="7383d872-65b7-4091-bdc0-d548419df54b" providerId="ADAL" clId="{0CA46636-8531-F64D-A1AE-33A7E979AFD8}" dt="2023-10-24T05:30:57.290" v="3128"/>
        <pc:sldMkLst>
          <pc:docMk/>
          <pc:sldMk cId="3754305594" sldId="4410"/>
        </pc:sldMkLst>
        <pc:spChg chg="mod ord">
          <ac:chgData name="Minhyuk Sung" userId="7383d872-65b7-4091-bdc0-d548419df54b" providerId="ADAL" clId="{0CA46636-8531-F64D-A1AE-33A7E979AFD8}" dt="2023-10-23T06:38:02.154" v="197" actId="700"/>
          <ac:spMkLst>
            <pc:docMk/>
            <pc:sldMk cId="3754305594" sldId="4410"/>
            <ac:spMk id="2" creationId="{35ABA792-2C0D-7D24-7367-A8D134FF9669}"/>
          </ac:spMkLst>
        </pc:spChg>
        <pc:spChg chg="del mod ord">
          <ac:chgData name="Minhyuk Sung" userId="7383d872-65b7-4091-bdc0-d548419df54b" providerId="ADAL" clId="{0CA46636-8531-F64D-A1AE-33A7E979AFD8}" dt="2023-10-23T06:38:02.154" v="197" actId="700"/>
          <ac:spMkLst>
            <pc:docMk/>
            <pc:sldMk cId="3754305594" sldId="4410"/>
            <ac:spMk id="3" creationId="{41F0F48B-AC45-104E-FE54-60440538D366}"/>
          </ac:spMkLst>
        </pc:spChg>
        <pc:spChg chg="add mod">
          <ac:chgData name="Minhyuk Sung" userId="7383d872-65b7-4091-bdc0-d548419df54b" providerId="ADAL" clId="{0CA46636-8531-F64D-A1AE-33A7E979AFD8}" dt="2023-10-24T05:30:57.290" v="3128"/>
          <ac:spMkLst>
            <pc:docMk/>
            <pc:sldMk cId="3754305594" sldId="4410"/>
            <ac:spMk id="3" creationId="{71A25CFC-DFE9-5BFD-F8EC-C81C63751072}"/>
          </ac:spMkLst>
        </pc:spChg>
        <pc:spChg chg="del mod ord">
          <ac:chgData name="Minhyuk Sung" userId="7383d872-65b7-4091-bdc0-d548419df54b" providerId="ADAL" clId="{0CA46636-8531-F64D-A1AE-33A7E979AFD8}" dt="2023-10-24T05:30:54.517" v="3127"/>
          <ac:spMkLst>
            <pc:docMk/>
            <pc:sldMk cId="3754305594" sldId="4410"/>
            <ac:spMk id="4" creationId="{94F984BD-DC58-F0B8-2208-7977994C7D96}"/>
          </ac:spMkLst>
        </pc:spChg>
        <pc:spChg chg="add mod ord">
          <ac:chgData name="Minhyuk Sung" userId="7383d872-65b7-4091-bdc0-d548419df54b" providerId="ADAL" clId="{0CA46636-8531-F64D-A1AE-33A7E979AFD8}" dt="2023-10-23T06:49:27.849" v="292" actId="20577"/>
          <ac:spMkLst>
            <pc:docMk/>
            <pc:sldMk cId="3754305594" sldId="4410"/>
            <ac:spMk id="5" creationId="{77B8BFBD-663D-9391-A4BF-D7B8C96B8CEE}"/>
          </ac:spMkLst>
        </pc:spChg>
        <pc:spChg chg="add del mod ord">
          <ac:chgData name="Minhyuk Sung" userId="7383d872-65b7-4091-bdc0-d548419df54b" providerId="ADAL" clId="{0CA46636-8531-F64D-A1AE-33A7E979AFD8}" dt="2023-10-23T06:38:11.475" v="200"/>
          <ac:spMkLst>
            <pc:docMk/>
            <pc:sldMk cId="3754305594" sldId="4410"/>
            <ac:spMk id="6" creationId="{933BD87D-9DE5-13E4-648D-BFF1DBB1FE50}"/>
          </ac:spMkLst>
        </pc:spChg>
        <pc:spChg chg="add mod">
          <ac:chgData name="Minhyuk Sung" userId="7383d872-65b7-4091-bdc0-d548419df54b" providerId="ADAL" clId="{0CA46636-8531-F64D-A1AE-33A7E979AFD8}" dt="2023-10-23T06:38:28.221" v="202"/>
          <ac:spMkLst>
            <pc:docMk/>
            <pc:sldMk cId="3754305594" sldId="4410"/>
            <ac:spMk id="7" creationId="{EFE6E7DE-269C-75D6-155B-36210ABF68BA}"/>
          </ac:spMkLst>
        </pc:spChg>
        <pc:spChg chg="add del mod">
          <ac:chgData name="Minhyuk Sung" userId="7383d872-65b7-4091-bdc0-d548419df54b" providerId="ADAL" clId="{0CA46636-8531-F64D-A1AE-33A7E979AFD8}" dt="2023-10-23T06:50:03.463" v="294"/>
          <ac:spMkLst>
            <pc:docMk/>
            <pc:sldMk cId="3754305594" sldId="4410"/>
            <ac:spMk id="8" creationId="{4A4B1689-1FB7-480D-1375-AF189D632F2E}"/>
          </ac:spMkLst>
        </pc:spChg>
        <pc:picChg chg="add del mod">
          <ac:chgData name="Minhyuk Sung" userId="7383d872-65b7-4091-bdc0-d548419df54b" providerId="ADAL" clId="{0CA46636-8531-F64D-A1AE-33A7E979AFD8}" dt="2023-10-23T06:49:58.442" v="293" actId="478"/>
          <ac:picMkLst>
            <pc:docMk/>
            <pc:sldMk cId="3754305594" sldId="4410"/>
            <ac:picMk id="1026" creationId="{3EA4D09A-7442-C43E-6BF6-0CE8346B6E84}"/>
          </ac:picMkLst>
        </pc:picChg>
        <pc:picChg chg="add mod">
          <ac:chgData name="Minhyuk Sung" userId="7383d872-65b7-4091-bdc0-d548419df54b" providerId="ADAL" clId="{0CA46636-8531-F64D-A1AE-33A7E979AFD8}" dt="2023-10-23T06:50:03.463" v="294"/>
          <ac:picMkLst>
            <pc:docMk/>
            <pc:sldMk cId="3754305594" sldId="4410"/>
            <ac:picMk id="1028" creationId="{5714987D-CAD7-F04D-B184-E6A893B8B38A}"/>
          </ac:picMkLst>
        </pc:picChg>
      </pc:sldChg>
      <pc:sldChg chg="add del">
        <pc:chgData name="Minhyuk Sung" userId="7383d872-65b7-4091-bdc0-d548419df54b" providerId="ADAL" clId="{0CA46636-8531-F64D-A1AE-33A7E979AFD8}" dt="2023-10-23T06:38:05.123" v="199"/>
        <pc:sldMkLst>
          <pc:docMk/>
          <pc:sldMk cId="942006238" sldId="4411"/>
        </pc:sldMkLst>
      </pc:sldChg>
      <pc:sldChg chg="addSp delSp modSp add mod ord">
        <pc:chgData name="Minhyuk Sung" userId="7383d872-65b7-4091-bdc0-d548419df54b" providerId="ADAL" clId="{0CA46636-8531-F64D-A1AE-33A7E979AFD8}" dt="2023-10-24T05:30:57.290" v="3128"/>
        <pc:sldMkLst>
          <pc:docMk/>
          <pc:sldMk cId="2635955367" sldId="4411"/>
        </pc:sldMkLst>
        <pc:spChg chg="mod">
          <ac:chgData name="Minhyuk Sung" userId="7383d872-65b7-4091-bdc0-d548419df54b" providerId="ADAL" clId="{0CA46636-8531-F64D-A1AE-33A7E979AFD8}" dt="2023-10-23T07:24:22.607" v="1288" actId="404"/>
          <ac:spMkLst>
            <pc:docMk/>
            <pc:sldMk cId="2635955367" sldId="4411"/>
            <ac:spMk id="2" creationId="{35ABA792-2C0D-7D24-7367-A8D134FF9669}"/>
          </ac:spMkLst>
        </pc:spChg>
        <pc:spChg chg="add del mod">
          <ac:chgData name="Minhyuk Sung" userId="7383d872-65b7-4091-bdc0-d548419df54b" providerId="ADAL" clId="{0CA46636-8531-F64D-A1AE-33A7E979AFD8}" dt="2023-10-23T06:50:10.172" v="296"/>
          <ac:spMkLst>
            <pc:docMk/>
            <pc:sldMk cId="2635955367" sldId="4411"/>
            <ac:spMk id="3" creationId="{0B6E626E-2759-44F0-0C7D-88C0CE477C4E}"/>
          </ac:spMkLst>
        </pc:spChg>
        <pc:spChg chg="add mod">
          <ac:chgData name="Minhyuk Sung" userId="7383d872-65b7-4091-bdc0-d548419df54b" providerId="ADAL" clId="{0CA46636-8531-F64D-A1AE-33A7E979AFD8}" dt="2023-10-24T05:30:57.290" v="3128"/>
          <ac:spMkLst>
            <pc:docMk/>
            <pc:sldMk cId="2635955367" sldId="4411"/>
            <ac:spMk id="3" creationId="{2B25ECA0-F68E-201F-3FF9-818EE28E0141}"/>
          </ac:spMkLst>
        </pc:spChg>
        <pc:spChg chg="del">
          <ac:chgData name="Minhyuk Sung" userId="7383d872-65b7-4091-bdc0-d548419df54b" providerId="ADAL" clId="{0CA46636-8531-F64D-A1AE-33A7E979AFD8}" dt="2023-10-24T05:30:54.517" v="3127"/>
          <ac:spMkLst>
            <pc:docMk/>
            <pc:sldMk cId="2635955367" sldId="4411"/>
            <ac:spMk id="4" creationId="{94F984BD-DC58-F0B8-2208-7977994C7D96}"/>
          </ac:spMkLst>
        </pc:spChg>
        <pc:spChg chg="mod">
          <ac:chgData name="Minhyuk Sung" userId="7383d872-65b7-4091-bdc0-d548419df54b" providerId="ADAL" clId="{0CA46636-8531-F64D-A1AE-33A7E979AFD8}" dt="2023-10-23T06:49:03.348" v="251" actId="20577"/>
          <ac:spMkLst>
            <pc:docMk/>
            <pc:sldMk cId="2635955367" sldId="4411"/>
            <ac:spMk id="5" creationId="{77B8BFBD-663D-9391-A4BF-D7B8C96B8CEE}"/>
          </ac:spMkLst>
        </pc:spChg>
        <pc:picChg chg="del">
          <ac:chgData name="Minhyuk Sung" userId="7383d872-65b7-4091-bdc0-d548419df54b" providerId="ADAL" clId="{0CA46636-8531-F64D-A1AE-33A7E979AFD8}" dt="2023-10-23T06:50:08.548" v="295" actId="478"/>
          <ac:picMkLst>
            <pc:docMk/>
            <pc:sldMk cId="2635955367" sldId="4411"/>
            <ac:picMk id="1026" creationId="{3EA4D09A-7442-C43E-6BF6-0CE8346B6E84}"/>
          </ac:picMkLst>
        </pc:picChg>
        <pc:picChg chg="add mod">
          <ac:chgData name="Minhyuk Sung" userId="7383d872-65b7-4091-bdc0-d548419df54b" providerId="ADAL" clId="{0CA46636-8531-F64D-A1AE-33A7E979AFD8}" dt="2023-10-23T06:50:10.172" v="296"/>
          <ac:picMkLst>
            <pc:docMk/>
            <pc:sldMk cId="2635955367" sldId="4411"/>
            <ac:picMk id="2050" creationId="{EF76F096-19CB-EC65-F242-6D1BDDCE1CBA}"/>
          </ac:picMkLst>
        </pc:picChg>
      </pc:sldChg>
      <pc:sldChg chg="add del">
        <pc:chgData name="Minhyuk Sung" userId="7383d872-65b7-4091-bdc0-d548419df54b" providerId="ADAL" clId="{0CA46636-8531-F64D-A1AE-33A7E979AFD8}" dt="2023-10-23T07:03:03.227" v="667" actId="2696"/>
        <pc:sldMkLst>
          <pc:docMk/>
          <pc:sldMk cId="423206834" sldId="4412"/>
        </pc:sldMkLst>
      </pc:sldChg>
      <pc:sldChg chg="addSp delSp modSp add del mod">
        <pc:chgData name="Minhyuk Sung" userId="7383d872-65b7-4091-bdc0-d548419df54b" providerId="ADAL" clId="{0CA46636-8531-F64D-A1AE-33A7E979AFD8}" dt="2023-10-23T07:26:54.011" v="1320" actId="2696"/>
        <pc:sldMkLst>
          <pc:docMk/>
          <pc:sldMk cId="1984822233" sldId="4412"/>
        </pc:sldMkLst>
        <pc:spChg chg="mod">
          <ac:chgData name="Minhyuk Sung" userId="7383d872-65b7-4091-bdc0-d548419df54b" providerId="ADAL" clId="{0CA46636-8531-F64D-A1AE-33A7E979AFD8}" dt="2023-10-23T07:03:24.624" v="706" actId="207"/>
          <ac:spMkLst>
            <pc:docMk/>
            <pc:sldMk cId="1984822233" sldId="4412"/>
            <ac:spMk id="5" creationId="{7BBA08BE-63D4-940E-8982-814D34FFDC4F}"/>
          </ac:spMkLst>
        </pc:spChg>
        <pc:cxnChg chg="add mod">
          <ac:chgData name="Minhyuk Sung" userId="7383d872-65b7-4091-bdc0-d548419df54b" providerId="ADAL" clId="{0CA46636-8531-F64D-A1AE-33A7E979AFD8}" dt="2023-10-23T07:07:18.212" v="777"/>
          <ac:cxnSpMkLst>
            <pc:docMk/>
            <pc:sldMk cId="1984822233" sldId="4412"/>
            <ac:cxnSpMk id="2" creationId="{EA280E86-5EE4-AC60-D4AA-7042F638301E}"/>
          </ac:cxnSpMkLst>
        </pc:cxnChg>
        <pc:cxnChg chg="add mod">
          <ac:chgData name="Minhyuk Sung" userId="7383d872-65b7-4091-bdc0-d548419df54b" providerId="ADAL" clId="{0CA46636-8531-F64D-A1AE-33A7E979AFD8}" dt="2023-10-23T07:07:18.212" v="777"/>
          <ac:cxnSpMkLst>
            <pc:docMk/>
            <pc:sldMk cId="1984822233" sldId="4412"/>
            <ac:cxnSpMk id="3" creationId="{D6B11214-A2F0-9BCE-30C2-003E3B5A4288}"/>
          </ac:cxnSpMkLst>
        </pc:cxnChg>
        <pc:cxnChg chg="add mod">
          <ac:chgData name="Minhyuk Sung" userId="7383d872-65b7-4091-bdc0-d548419df54b" providerId="ADAL" clId="{0CA46636-8531-F64D-A1AE-33A7E979AFD8}" dt="2023-10-23T07:07:18.212" v="777"/>
          <ac:cxnSpMkLst>
            <pc:docMk/>
            <pc:sldMk cId="1984822233" sldId="4412"/>
            <ac:cxnSpMk id="6" creationId="{9686E741-37CF-6410-8B87-67120E55589B}"/>
          </ac:cxnSpMkLst>
        </pc:cxnChg>
        <pc:cxnChg chg="add mod">
          <ac:chgData name="Minhyuk Sung" userId="7383d872-65b7-4091-bdc0-d548419df54b" providerId="ADAL" clId="{0CA46636-8531-F64D-A1AE-33A7E979AFD8}" dt="2023-10-23T07:07:18.212" v="777"/>
          <ac:cxnSpMkLst>
            <pc:docMk/>
            <pc:sldMk cId="1984822233" sldId="4412"/>
            <ac:cxnSpMk id="7" creationId="{991F5250-31DA-E1BC-B7A6-00A91ED923E2}"/>
          </ac:cxnSpMkLst>
        </pc:cxnChg>
        <pc:cxnChg chg="add mod">
          <ac:chgData name="Minhyuk Sung" userId="7383d872-65b7-4091-bdc0-d548419df54b" providerId="ADAL" clId="{0CA46636-8531-F64D-A1AE-33A7E979AFD8}" dt="2023-10-23T07:07:18.212" v="777"/>
          <ac:cxnSpMkLst>
            <pc:docMk/>
            <pc:sldMk cId="1984822233" sldId="4412"/>
            <ac:cxnSpMk id="10" creationId="{4E72D322-5A1B-18F5-ABF8-9B9D062CF34B}"/>
          </ac:cxnSpMkLst>
        </pc:cxnChg>
        <pc:cxnChg chg="del">
          <ac:chgData name="Minhyuk Sung" userId="7383d872-65b7-4091-bdc0-d548419df54b" providerId="ADAL" clId="{0CA46636-8531-F64D-A1AE-33A7E979AFD8}" dt="2023-10-23T07:07:17.845" v="776" actId="478"/>
          <ac:cxnSpMkLst>
            <pc:docMk/>
            <pc:sldMk cId="1984822233" sldId="4412"/>
            <ac:cxnSpMk id="11" creationId="{B7F0D098-F6A5-D286-5CFD-22E60A50CDA5}"/>
          </ac:cxnSpMkLst>
        </pc:cxnChg>
        <pc:cxnChg chg="del">
          <ac:chgData name="Minhyuk Sung" userId="7383d872-65b7-4091-bdc0-d548419df54b" providerId="ADAL" clId="{0CA46636-8531-F64D-A1AE-33A7E979AFD8}" dt="2023-10-23T07:07:17.845" v="776" actId="478"/>
          <ac:cxnSpMkLst>
            <pc:docMk/>
            <pc:sldMk cId="1984822233" sldId="4412"/>
            <ac:cxnSpMk id="12" creationId="{E8724D43-BB05-BB28-C0D7-C1AD50CE364E}"/>
          </ac:cxnSpMkLst>
        </pc:cxnChg>
        <pc:cxnChg chg="del">
          <ac:chgData name="Minhyuk Sung" userId="7383d872-65b7-4091-bdc0-d548419df54b" providerId="ADAL" clId="{0CA46636-8531-F64D-A1AE-33A7E979AFD8}" dt="2023-10-23T07:07:17.845" v="776" actId="478"/>
          <ac:cxnSpMkLst>
            <pc:docMk/>
            <pc:sldMk cId="1984822233" sldId="4412"/>
            <ac:cxnSpMk id="13" creationId="{A58FAF80-1161-3EB4-930C-B59FBA573E0F}"/>
          </ac:cxnSpMkLst>
        </pc:cxnChg>
        <pc:cxnChg chg="del">
          <ac:chgData name="Minhyuk Sung" userId="7383d872-65b7-4091-bdc0-d548419df54b" providerId="ADAL" clId="{0CA46636-8531-F64D-A1AE-33A7E979AFD8}" dt="2023-10-23T07:07:17.845" v="776" actId="478"/>
          <ac:cxnSpMkLst>
            <pc:docMk/>
            <pc:sldMk cId="1984822233" sldId="4412"/>
            <ac:cxnSpMk id="14" creationId="{65148C5C-B110-C17D-034F-5283C0C489F2}"/>
          </ac:cxnSpMkLst>
        </pc:cxnChg>
        <pc:cxnChg chg="del">
          <ac:chgData name="Minhyuk Sung" userId="7383d872-65b7-4091-bdc0-d548419df54b" providerId="ADAL" clId="{0CA46636-8531-F64D-A1AE-33A7E979AFD8}" dt="2023-10-23T07:07:17.845" v="776" actId="478"/>
          <ac:cxnSpMkLst>
            <pc:docMk/>
            <pc:sldMk cId="1984822233" sldId="4412"/>
            <ac:cxnSpMk id="15" creationId="{C2E0673F-4AE1-B7A7-5D1D-32CE828311A1}"/>
          </ac:cxnSpMkLst>
        </pc:cxnChg>
        <pc:cxnChg chg="del">
          <ac:chgData name="Minhyuk Sung" userId="7383d872-65b7-4091-bdc0-d548419df54b" providerId="ADAL" clId="{0CA46636-8531-F64D-A1AE-33A7E979AFD8}" dt="2023-10-23T07:07:17.845" v="776" actId="478"/>
          <ac:cxnSpMkLst>
            <pc:docMk/>
            <pc:sldMk cId="1984822233" sldId="4412"/>
            <ac:cxnSpMk id="16" creationId="{27A39536-1CDC-0373-9782-40C31DA1B39A}"/>
          </ac:cxnSpMkLst>
        </pc:cxnChg>
        <pc:cxnChg chg="add mod">
          <ac:chgData name="Minhyuk Sung" userId="7383d872-65b7-4091-bdc0-d548419df54b" providerId="ADAL" clId="{0CA46636-8531-F64D-A1AE-33A7E979AFD8}" dt="2023-10-23T07:07:18.212" v="777"/>
          <ac:cxnSpMkLst>
            <pc:docMk/>
            <pc:sldMk cId="1984822233" sldId="4412"/>
            <ac:cxnSpMk id="17" creationId="{D2A61429-5645-EF2E-802A-9AB498F55329}"/>
          </ac:cxnSpMkLst>
        </pc:cxnChg>
      </pc:sldChg>
      <pc:sldChg chg="addSp delSp modSp add mod">
        <pc:chgData name="Minhyuk Sung" userId="7383d872-65b7-4091-bdc0-d548419df54b" providerId="ADAL" clId="{0CA46636-8531-F64D-A1AE-33A7E979AFD8}" dt="2023-10-24T05:30:57.290" v="3128"/>
        <pc:sldMkLst>
          <pc:docMk/>
          <pc:sldMk cId="617399544" sldId="4413"/>
        </pc:sldMkLst>
        <pc:spChg chg="add mod">
          <ac:chgData name="Minhyuk Sung" userId="7383d872-65b7-4091-bdc0-d548419df54b" providerId="ADAL" clId="{0CA46636-8531-F64D-A1AE-33A7E979AFD8}" dt="2023-10-24T05:30:57.290" v="3128"/>
          <ac:spMkLst>
            <pc:docMk/>
            <pc:sldMk cId="617399544" sldId="4413"/>
            <ac:spMk id="2" creationId="{98AFEBAF-736A-B172-3E2C-75CF0E0FF167}"/>
          </ac:spMkLst>
        </pc:spChg>
        <pc:spChg chg="del">
          <ac:chgData name="Minhyuk Sung" userId="7383d872-65b7-4091-bdc0-d548419df54b" providerId="ADAL" clId="{0CA46636-8531-F64D-A1AE-33A7E979AFD8}" dt="2023-10-24T05:30:54.517" v="3127"/>
          <ac:spMkLst>
            <pc:docMk/>
            <pc:sldMk cId="617399544" sldId="4413"/>
            <ac:spMk id="4" creationId="{B2420409-B723-02A8-A07F-ECB3C4DFF8F6}"/>
          </ac:spMkLst>
        </pc:spChg>
        <pc:spChg chg="mod">
          <ac:chgData name="Minhyuk Sung" userId="7383d872-65b7-4091-bdc0-d548419df54b" providerId="ADAL" clId="{0CA46636-8531-F64D-A1AE-33A7E979AFD8}" dt="2023-10-23T07:03:50.883" v="738" actId="20577"/>
          <ac:spMkLst>
            <pc:docMk/>
            <pc:sldMk cId="617399544" sldId="4413"/>
            <ac:spMk id="5" creationId="{7BBA08BE-63D4-940E-8982-814D34FFDC4F}"/>
          </ac:spMkLst>
        </pc:spChg>
        <pc:spChg chg="mod">
          <ac:chgData name="Minhyuk Sung" userId="7383d872-65b7-4091-bdc0-d548419df54b" providerId="ADAL" clId="{0CA46636-8531-F64D-A1AE-33A7E979AFD8}" dt="2023-10-23T07:09:06.120" v="903"/>
          <ac:spMkLst>
            <pc:docMk/>
            <pc:sldMk cId="617399544" sldId="4413"/>
            <ac:spMk id="9" creationId="{7735365C-687E-E119-88E8-9F598B785F63}"/>
          </ac:spMkLst>
        </pc:spChg>
        <pc:picChg chg="add mod">
          <ac:chgData name="Minhyuk Sung" userId="7383d872-65b7-4091-bdc0-d548419df54b" providerId="ADAL" clId="{0CA46636-8531-F64D-A1AE-33A7E979AFD8}" dt="2023-10-23T07:07:28.688" v="779" actId="1076"/>
          <ac:picMkLst>
            <pc:docMk/>
            <pc:sldMk cId="617399544" sldId="4413"/>
            <ac:picMk id="3" creationId="{814F426E-D00B-71A1-3E0C-CC8D6419D748}"/>
          </ac:picMkLst>
        </pc:picChg>
        <pc:picChg chg="add mod">
          <ac:chgData name="Minhyuk Sung" userId="7383d872-65b7-4091-bdc0-d548419df54b" providerId="ADAL" clId="{0CA46636-8531-F64D-A1AE-33A7E979AFD8}" dt="2023-10-23T07:07:36.345" v="781" actId="1076"/>
          <ac:picMkLst>
            <pc:docMk/>
            <pc:sldMk cId="617399544" sldId="4413"/>
            <ac:picMk id="6" creationId="{8480D94A-642F-8A60-3BB8-2F130A80F49C}"/>
          </ac:picMkLst>
        </pc:picChg>
        <pc:picChg chg="mod">
          <ac:chgData name="Minhyuk Sung" userId="7383d872-65b7-4091-bdc0-d548419df54b" providerId="ADAL" clId="{0CA46636-8531-F64D-A1AE-33A7E979AFD8}" dt="2023-10-23T07:06:07.379" v="750" actId="108"/>
          <ac:picMkLst>
            <pc:docMk/>
            <pc:sldMk cId="617399544" sldId="4413"/>
            <ac:picMk id="8" creationId="{7A1150EA-0D43-ED50-2DBD-AB75EBB6E7C2}"/>
          </ac:picMkLst>
        </pc:picChg>
        <pc:cxnChg chg="add mod">
          <ac:chgData name="Minhyuk Sung" userId="7383d872-65b7-4091-bdc0-d548419df54b" providerId="ADAL" clId="{0CA46636-8531-F64D-A1AE-33A7E979AFD8}" dt="2023-10-23T07:08:04.505" v="784" actId="14100"/>
          <ac:cxnSpMkLst>
            <pc:docMk/>
            <pc:sldMk cId="617399544" sldId="4413"/>
            <ac:cxnSpMk id="10" creationId="{CA552C16-E02C-7B90-9E7A-8642A8ED6082}"/>
          </ac:cxnSpMkLst>
        </pc:cxnChg>
        <pc:cxnChg chg="del">
          <ac:chgData name="Minhyuk Sung" userId="7383d872-65b7-4091-bdc0-d548419df54b" providerId="ADAL" clId="{0CA46636-8531-F64D-A1AE-33A7E979AFD8}" dt="2023-10-23T07:07:24.670" v="778" actId="478"/>
          <ac:cxnSpMkLst>
            <pc:docMk/>
            <pc:sldMk cId="617399544" sldId="4413"/>
            <ac:cxnSpMk id="11" creationId="{B7F0D098-F6A5-D286-5CFD-22E60A50CDA5}"/>
          </ac:cxnSpMkLst>
        </pc:cxnChg>
        <pc:cxnChg chg="del">
          <ac:chgData name="Minhyuk Sung" userId="7383d872-65b7-4091-bdc0-d548419df54b" providerId="ADAL" clId="{0CA46636-8531-F64D-A1AE-33A7E979AFD8}" dt="2023-10-23T07:07:24.670" v="778" actId="478"/>
          <ac:cxnSpMkLst>
            <pc:docMk/>
            <pc:sldMk cId="617399544" sldId="4413"/>
            <ac:cxnSpMk id="12" creationId="{E8724D43-BB05-BB28-C0D7-C1AD50CE364E}"/>
          </ac:cxnSpMkLst>
        </pc:cxnChg>
        <pc:cxnChg chg="del">
          <ac:chgData name="Minhyuk Sung" userId="7383d872-65b7-4091-bdc0-d548419df54b" providerId="ADAL" clId="{0CA46636-8531-F64D-A1AE-33A7E979AFD8}" dt="2023-10-23T07:07:24.670" v="778" actId="478"/>
          <ac:cxnSpMkLst>
            <pc:docMk/>
            <pc:sldMk cId="617399544" sldId="4413"/>
            <ac:cxnSpMk id="13" creationId="{A58FAF80-1161-3EB4-930C-B59FBA573E0F}"/>
          </ac:cxnSpMkLst>
        </pc:cxnChg>
        <pc:cxnChg chg="del">
          <ac:chgData name="Minhyuk Sung" userId="7383d872-65b7-4091-bdc0-d548419df54b" providerId="ADAL" clId="{0CA46636-8531-F64D-A1AE-33A7E979AFD8}" dt="2023-10-23T07:07:24.670" v="778" actId="478"/>
          <ac:cxnSpMkLst>
            <pc:docMk/>
            <pc:sldMk cId="617399544" sldId="4413"/>
            <ac:cxnSpMk id="14" creationId="{65148C5C-B110-C17D-034F-5283C0C489F2}"/>
          </ac:cxnSpMkLst>
        </pc:cxnChg>
        <pc:cxnChg chg="del">
          <ac:chgData name="Minhyuk Sung" userId="7383d872-65b7-4091-bdc0-d548419df54b" providerId="ADAL" clId="{0CA46636-8531-F64D-A1AE-33A7E979AFD8}" dt="2023-10-23T07:07:24.670" v="778" actId="478"/>
          <ac:cxnSpMkLst>
            <pc:docMk/>
            <pc:sldMk cId="617399544" sldId="4413"/>
            <ac:cxnSpMk id="15" creationId="{C2E0673F-4AE1-B7A7-5D1D-32CE828311A1}"/>
          </ac:cxnSpMkLst>
        </pc:cxnChg>
        <pc:cxnChg chg="del">
          <ac:chgData name="Minhyuk Sung" userId="7383d872-65b7-4091-bdc0-d548419df54b" providerId="ADAL" clId="{0CA46636-8531-F64D-A1AE-33A7E979AFD8}" dt="2023-10-23T07:07:24.670" v="778" actId="478"/>
          <ac:cxnSpMkLst>
            <pc:docMk/>
            <pc:sldMk cId="617399544" sldId="4413"/>
            <ac:cxnSpMk id="16" creationId="{27A39536-1CDC-0373-9782-40C31DA1B39A}"/>
          </ac:cxnSpMkLst>
        </pc:cxnChg>
        <pc:cxnChg chg="add mod">
          <ac:chgData name="Minhyuk Sung" userId="7383d872-65b7-4091-bdc0-d548419df54b" providerId="ADAL" clId="{0CA46636-8531-F64D-A1AE-33A7E979AFD8}" dt="2023-10-23T07:07:58.658" v="783" actId="692"/>
          <ac:cxnSpMkLst>
            <pc:docMk/>
            <pc:sldMk cId="617399544" sldId="4413"/>
            <ac:cxnSpMk id="17" creationId="{A6CE42E2-AD07-D920-58C9-ADDF776771A1}"/>
          </ac:cxnSpMkLst>
        </pc:cxnChg>
      </pc:sldChg>
      <pc:sldChg chg="addSp delSp modSp add mod">
        <pc:chgData name="Minhyuk Sung" userId="7383d872-65b7-4091-bdc0-d548419df54b" providerId="ADAL" clId="{0CA46636-8531-F64D-A1AE-33A7E979AFD8}" dt="2023-10-24T05:30:57.290" v="3128"/>
        <pc:sldMkLst>
          <pc:docMk/>
          <pc:sldMk cId="3835503035" sldId="4414"/>
        </pc:sldMkLst>
        <pc:spChg chg="add mod">
          <ac:chgData name="Minhyuk Sung" userId="7383d872-65b7-4091-bdc0-d548419df54b" providerId="ADAL" clId="{0CA46636-8531-F64D-A1AE-33A7E979AFD8}" dt="2023-10-23T07:12:23.331" v="1059" actId="1035"/>
          <ac:spMkLst>
            <pc:docMk/>
            <pc:sldMk cId="3835503035" sldId="4414"/>
            <ac:spMk id="2" creationId="{6C8AED71-11F5-BD24-02DC-C228C9F81990}"/>
          </ac:spMkLst>
        </pc:spChg>
        <pc:spChg chg="add mod">
          <ac:chgData name="Minhyuk Sung" userId="7383d872-65b7-4091-bdc0-d548419df54b" providerId="ADAL" clId="{0CA46636-8531-F64D-A1AE-33A7E979AFD8}" dt="2023-10-24T05:30:57.290" v="3128"/>
          <ac:spMkLst>
            <pc:docMk/>
            <pc:sldMk cId="3835503035" sldId="4414"/>
            <ac:spMk id="3" creationId="{5F005DEA-2B03-23BA-591C-A6C9E3961326}"/>
          </ac:spMkLst>
        </pc:spChg>
        <pc:spChg chg="del">
          <ac:chgData name="Minhyuk Sung" userId="7383d872-65b7-4091-bdc0-d548419df54b" providerId="ADAL" clId="{0CA46636-8531-F64D-A1AE-33A7E979AFD8}" dt="2023-10-24T05:30:54.517" v="3127"/>
          <ac:spMkLst>
            <pc:docMk/>
            <pc:sldMk cId="3835503035" sldId="4414"/>
            <ac:spMk id="4" creationId="{B2420409-B723-02A8-A07F-ECB3C4DFF8F6}"/>
          </ac:spMkLst>
        </pc:spChg>
        <pc:spChg chg="mod">
          <ac:chgData name="Minhyuk Sung" userId="7383d872-65b7-4091-bdc0-d548419df54b" providerId="ADAL" clId="{0CA46636-8531-F64D-A1AE-33A7E979AFD8}" dt="2023-10-23T07:11:22.775" v="970" actId="207"/>
          <ac:spMkLst>
            <pc:docMk/>
            <pc:sldMk cId="3835503035" sldId="4414"/>
            <ac:spMk id="5" creationId="{7BBA08BE-63D4-940E-8982-814D34FFDC4F}"/>
          </ac:spMkLst>
        </pc:spChg>
        <pc:spChg chg="mod">
          <ac:chgData name="Minhyuk Sung" userId="7383d872-65b7-4091-bdc0-d548419df54b" providerId="ADAL" clId="{0CA46636-8531-F64D-A1AE-33A7E979AFD8}" dt="2023-10-23T07:11:52.363" v="1050" actId="207"/>
          <ac:spMkLst>
            <pc:docMk/>
            <pc:sldMk cId="3835503035" sldId="4414"/>
            <ac:spMk id="9" creationId="{7735365C-687E-E119-88E8-9F598B785F63}"/>
          </ac:spMkLst>
        </pc:spChg>
        <pc:picChg chg="del">
          <ac:chgData name="Minhyuk Sung" userId="7383d872-65b7-4091-bdc0-d548419df54b" providerId="ADAL" clId="{0CA46636-8531-F64D-A1AE-33A7E979AFD8}" dt="2023-10-23T07:11:28.047" v="971" actId="478"/>
          <ac:picMkLst>
            <pc:docMk/>
            <pc:sldMk cId="3835503035" sldId="4414"/>
            <ac:picMk id="3" creationId="{814F426E-D00B-71A1-3E0C-CC8D6419D748}"/>
          </ac:picMkLst>
        </pc:picChg>
        <pc:picChg chg="del">
          <ac:chgData name="Minhyuk Sung" userId="7383d872-65b7-4091-bdc0-d548419df54b" providerId="ADAL" clId="{0CA46636-8531-F64D-A1AE-33A7E979AFD8}" dt="2023-10-23T07:11:28.047" v="971" actId="478"/>
          <ac:picMkLst>
            <pc:docMk/>
            <pc:sldMk cId="3835503035" sldId="4414"/>
            <ac:picMk id="6" creationId="{8480D94A-642F-8A60-3BB8-2F130A80F49C}"/>
          </ac:picMkLst>
        </pc:picChg>
        <pc:cxnChg chg="del">
          <ac:chgData name="Minhyuk Sung" userId="7383d872-65b7-4091-bdc0-d548419df54b" providerId="ADAL" clId="{0CA46636-8531-F64D-A1AE-33A7E979AFD8}" dt="2023-10-23T07:11:28.047" v="971" actId="478"/>
          <ac:cxnSpMkLst>
            <pc:docMk/>
            <pc:sldMk cId="3835503035" sldId="4414"/>
            <ac:cxnSpMk id="10" creationId="{CA552C16-E02C-7B90-9E7A-8642A8ED6082}"/>
          </ac:cxnSpMkLst>
        </pc:cxnChg>
        <pc:cxnChg chg="del">
          <ac:chgData name="Minhyuk Sung" userId="7383d872-65b7-4091-bdc0-d548419df54b" providerId="ADAL" clId="{0CA46636-8531-F64D-A1AE-33A7E979AFD8}" dt="2023-10-23T07:11:28.047" v="971" actId="478"/>
          <ac:cxnSpMkLst>
            <pc:docMk/>
            <pc:sldMk cId="3835503035" sldId="4414"/>
            <ac:cxnSpMk id="17" creationId="{A6CE42E2-AD07-D920-58C9-ADDF776771A1}"/>
          </ac:cxnSpMkLst>
        </pc:cxnChg>
        <pc:cxnChg chg="del">
          <ac:chgData name="Minhyuk Sung" userId="7383d872-65b7-4091-bdc0-d548419df54b" providerId="ADAL" clId="{0CA46636-8531-F64D-A1AE-33A7E979AFD8}" dt="2023-10-23T07:11:29.805" v="972" actId="478"/>
          <ac:cxnSpMkLst>
            <pc:docMk/>
            <pc:sldMk cId="3835503035" sldId="4414"/>
            <ac:cxnSpMk id="18" creationId="{979D31E8-7CCF-14E1-44F8-7CE85565079D}"/>
          </ac:cxnSpMkLst>
        </pc:cxnChg>
      </pc:sldChg>
      <pc:sldChg chg="new del">
        <pc:chgData name="Minhyuk Sung" userId="7383d872-65b7-4091-bdc0-d548419df54b" providerId="ADAL" clId="{0CA46636-8531-F64D-A1AE-33A7E979AFD8}" dt="2023-10-23T07:27:07.388" v="1321" actId="2696"/>
        <pc:sldMkLst>
          <pc:docMk/>
          <pc:sldMk cId="2971233131" sldId="4415"/>
        </pc:sldMkLst>
      </pc:sldChg>
      <pc:sldChg chg="addSp modSp add del mod">
        <pc:chgData name="Minhyuk Sung" userId="7383d872-65b7-4091-bdc0-d548419df54b" providerId="ADAL" clId="{0CA46636-8531-F64D-A1AE-33A7E979AFD8}" dt="2023-10-23T07:24:33.102" v="1290" actId="2696"/>
        <pc:sldMkLst>
          <pc:docMk/>
          <pc:sldMk cId="889453882" sldId="4416"/>
        </pc:sldMkLst>
        <pc:cxnChg chg="add mod">
          <ac:chgData name="Minhyuk Sung" userId="7383d872-65b7-4091-bdc0-d548419df54b" providerId="ADAL" clId="{0CA46636-8531-F64D-A1AE-33A7E979AFD8}" dt="2023-10-23T07:13:38.510" v="1065" actId="692"/>
          <ac:cxnSpMkLst>
            <pc:docMk/>
            <pc:sldMk cId="889453882" sldId="4416"/>
            <ac:cxnSpMk id="3" creationId="{686421B9-D2F5-4651-D627-243766FBB8E6}"/>
          </ac:cxnSpMkLst>
        </pc:cxnChg>
      </pc:sldChg>
      <pc:sldChg chg="addSp delSp modSp add mod">
        <pc:chgData name="Minhyuk Sung" userId="7383d872-65b7-4091-bdc0-d548419df54b" providerId="ADAL" clId="{0CA46636-8531-F64D-A1AE-33A7E979AFD8}" dt="2023-10-24T05:30:57.290" v="3128"/>
        <pc:sldMkLst>
          <pc:docMk/>
          <pc:sldMk cId="2082855473" sldId="4417"/>
        </pc:sldMkLst>
        <pc:spChg chg="del">
          <ac:chgData name="Minhyuk Sung" userId="7383d872-65b7-4091-bdc0-d548419df54b" providerId="ADAL" clId="{0CA46636-8531-F64D-A1AE-33A7E979AFD8}" dt="2023-10-24T05:30:54.517" v="3127"/>
          <ac:spMkLst>
            <pc:docMk/>
            <pc:sldMk cId="2082855473" sldId="4417"/>
            <ac:spMk id="4" creationId="{B2420409-B723-02A8-A07F-ECB3C4DFF8F6}"/>
          </ac:spMkLst>
        </pc:spChg>
        <pc:spChg chg="mod">
          <ac:chgData name="Minhyuk Sung" userId="7383d872-65b7-4091-bdc0-d548419df54b" providerId="ADAL" clId="{0CA46636-8531-F64D-A1AE-33A7E979AFD8}" dt="2023-10-23T07:25:28.573" v="1301" actId="207"/>
          <ac:spMkLst>
            <pc:docMk/>
            <pc:sldMk cId="2082855473" sldId="4417"/>
            <ac:spMk id="5" creationId="{7BBA08BE-63D4-940E-8982-814D34FFDC4F}"/>
          </ac:spMkLst>
        </pc:spChg>
        <pc:spChg chg="add mod">
          <ac:chgData name="Minhyuk Sung" userId="7383d872-65b7-4091-bdc0-d548419df54b" providerId="ADAL" clId="{0CA46636-8531-F64D-A1AE-33A7E979AFD8}" dt="2023-10-24T05:30:57.290" v="3128"/>
          <ac:spMkLst>
            <pc:docMk/>
            <pc:sldMk cId="2082855473" sldId="4417"/>
            <ac:spMk id="6" creationId="{6CDC93BD-8882-3BB0-76B1-B41C7731BA5F}"/>
          </ac:spMkLst>
        </pc:spChg>
        <pc:spChg chg="mod">
          <ac:chgData name="Minhyuk Sung" userId="7383d872-65b7-4091-bdc0-d548419df54b" providerId="ADAL" clId="{0CA46636-8531-F64D-A1AE-33A7E979AFD8}" dt="2023-10-23T07:25:36.076" v="1305" actId="207"/>
          <ac:spMkLst>
            <pc:docMk/>
            <pc:sldMk cId="2082855473" sldId="4417"/>
            <ac:spMk id="9" creationId="{7735365C-687E-E119-88E8-9F598B785F63}"/>
          </ac:spMkLst>
        </pc:spChg>
      </pc:sldChg>
      <pc:sldChg chg="addSp delSp modSp new mod">
        <pc:chgData name="Minhyuk Sung" userId="7383d872-65b7-4091-bdc0-d548419df54b" providerId="ADAL" clId="{0CA46636-8531-F64D-A1AE-33A7E979AFD8}" dt="2023-10-24T07:04:22.721" v="4397" actId="20577"/>
        <pc:sldMkLst>
          <pc:docMk/>
          <pc:sldMk cId="1954740528" sldId="4418"/>
        </pc:sldMkLst>
        <pc:spChg chg="mod">
          <ac:chgData name="Minhyuk Sung" userId="7383d872-65b7-4091-bdc0-d548419df54b" providerId="ADAL" clId="{0CA46636-8531-F64D-A1AE-33A7E979AFD8}" dt="2023-10-23T07:27:33.568" v="1377" actId="20577"/>
          <ac:spMkLst>
            <pc:docMk/>
            <pc:sldMk cId="1954740528" sldId="4418"/>
            <ac:spMk id="2" creationId="{403494A2-F27E-B30A-3025-F82B52A0BAC3}"/>
          </ac:spMkLst>
        </pc:spChg>
        <pc:spChg chg="add mod">
          <ac:chgData name="Minhyuk Sung" userId="7383d872-65b7-4091-bdc0-d548419df54b" providerId="ADAL" clId="{0CA46636-8531-F64D-A1AE-33A7E979AFD8}" dt="2023-10-24T05:30:57.290" v="3128"/>
          <ac:spMkLst>
            <pc:docMk/>
            <pc:sldMk cId="1954740528" sldId="4418"/>
            <ac:spMk id="3" creationId="{6A8D5357-385D-B09F-3626-DF3C6592EB51}"/>
          </ac:spMkLst>
        </pc:spChg>
        <pc:spChg chg="del">
          <ac:chgData name="Minhyuk Sung" userId="7383d872-65b7-4091-bdc0-d548419df54b" providerId="ADAL" clId="{0CA46636-8531-F64D-A1AE-33A7E979AFD8}" dt="2023-10-23T07:29:33.912" v="1378"/>
          <ac:spMkLst>
            <pc:docMk/>
            <pc:sldMk cId="1954740528" sldId="4418"/>
            <ac:spMk id="3" creationId="{C0E587DF-D3E8-C5C4-7B80-7E04525B4F37}"/>
          </ac:spMkLst>
        </pc:spChg>
        <pc:spChg chg="del">
          <ac:chgData name="Minhyuk Sung" userId="7383d872-65b7-4091-bdc0-d548419df54b" providerId="ADAL" clId="{0CA46636-8531-F64D-A1AE-33A7E979AFD8}" dt="2023-10-24T05:30:54.517" v="3127"/>
          <ac:spMkLst>
            <pc:docMk/>
            <pc:sldMk cId="1954740528" sldId="4418"/>
            <ac:spMk id="4" creationId="{1E22707F-14EE-6D8D-AAC2-64CA988AA160}"/>
          </ac:spMkLst>
        </pc:spChg>
        <pc:spChg chg="add mod">
          <ac:chgData name="Minhyuk Sung" userId="7383d872-65b7-4091-bdc0-d548419df54b" providerId="ADAL" clId="{0CA46636-8531-F64D-A1AE-33A7E979AFD8}" dt="2023-10-23T07:29:44.619" v="1380"/>
          <ac:spMkLst>
            <pc:docMk/>
            <pc:sldMk cId="1954740528" sldId="4418"/>
            <ac:spMk id="5" creationId="{2DF5080C-6D83-7CC2-C957-C4C99F8B4483}"/>
          </ac:spMkLst>
        </pc:spChg>
        <pc:spChg chg="add mod">
          <ac:chgData name="Minhyuk Sung" userId="7383d872-65b7-4091-bdc0-d548419df54b" providerId="ADAL" clId="{0CA46636-8531-F64D-A1AE-33A7E979AFD8}" dt="2023-10-24T07:04:22.721" v="4397" actId="20577"/>
          <ac:spMkLst>
            <pc:docMk/>
            <pc:sldMk cId="1954740528" sldId="4418"/>
            <ac:spMk id="6" creationId="{4267466D-FB22-8258-0069-71CB4028D85D}"/>
          </ac:spMkLst>
        </pc:spChg>
        <pc:picChg chg="add mod">
          <ac:chgData name="Minhyuk Sung" userId="7383d872-65b7-4091-bdc0-d548419df54b" providerId="ADAL" clId="{0CA46636-8531-F64D-A1AE-33A7E979AFD8}" dt="2023-10-23T07:34:54.179" v="1382" actId="732"/>
          <ac:picMkLst>
            <pc:docMk/>
            <pc:sldMk cId="1954740528" sldId="4418"/>
            <ac:picMk id="3074" creationId="{5CA958B3-8C5C-30B8-AD49-CD7DCBEC2AE4}"/>
          </ac:picMkLst>
        </pc:picChg>
      </pc:sldChg>
      <pc:sldChg chg="addSp delSp modSp add mod">
        <pc:chgData name="Minhyuk Sung" userId="7383d872-65b7-4091-bdc0-d548419df54b" providerId="ADAL" clId="{0CA46636-8531-F64D-A1AE-33A7E979AFD8}" dt="2023-10-24T05:30:57.290" v="3128"/>
        <pc:sldMkLst>
          <pc:docMk/>
          <pc:sldMk cId="2808387727" sldId="4419"/>
        </pc:sldMkLst>
        <pc:spChg chg="add del mod">
          <ac:chgData name="Minhyuk Sung" userId="7383d872-65b7-4091-bdc0-d548419df54b" providerId="ADAL" clId="{0CA46636-8531-F64D-A1AE-33A7E979AFD8}" dt="2023-10-23T08:01:32.188" v="1629" actId="478"/>
          <ac:spMkLst>
            <pc:docMk/>
            <pc:sldMk cId="2808387727" sldId="4419"/>
            <ac:spMk id="3" creationId="{A62245E0-E9CF-D923-B09C-48472A4FC6AB}"/>
          </ac:spMkLst>
        </pc:spChg>
        <pc:spChg chg="add mod">
          <ac:chgData name="Minhyuk Sung" userId="7383d872-65b7-4091-bdc0-d548419df54b" providerId="ADAL" clId="{0CA46636-8531-F64D-A1AE-33A7E979AFD8}" dt="2023-10-24T05:30:57.290" v="3128"/>
          <ac:spMkLst>
            <pc:docMk/>
            <pc:sldMk cId="2808387727" sldId="4419"/>
            <ac:spMk id="3" creationId="{ED5BD58F-C224-EC2D-8E78-D55BD79E7657}"/>
          </ac:spMkLst>
        </pc:spChg>
        <pc:spChg chg="del">
          <ac:chgData name="Minhyuk Sung" userId="7383d872-65b7-4091-bdc0-d548419df54b" providerId="ADAL" clId="{0CA46636-8531-F64D-A1AE-33A7E979AFD8}" dt="2023-10-24T05:30:54.517" v="3127"/>
          <ac:spMkLst>
            <pc:docMk/>
            <pc:sldMk cId="2808387727" sldId="4419"/>
            <ac:spMk id="4" creationId="{1E22707F-14EE-6D8D-AAC2-64CA988AA160}"/>
          </ac:spMkLst>
        </pc:spChg>
        <pc:spChg chg="add mod">
          <ac:chgData name="Minhyuk Sung" userId="7383d872-65b7-4091-bdc0-d548419df54b" providerId="ADAL" clId="{0CA46636-8531-F64D-A1AE-33A7E979AFD8}" dt="2023-10-23T08:07:34.963" v="1703" actId="207"/>
          <ac:spMkLst>
            <pc:docMk/>
            <pc:sldMk cId="2808387727" sldId="4419"/>
            <ac:spMk id="6" creationId="{44C0657F-D9F1-699D-3024-7A7825DBBEEB}"/>
          </ac:spMkLst>
        </pc:spChg>
        <pc:picChg chg="mod">
          <ac:chgData name="Minhyuk Sung" userId="7383d872-65b7-4091-bdc0-d548419df54b" providerId="ADAL" clId="{0CA46636-8531-F64D-A1AE-33A7E979AFD8}" dt="2023-10-23T07:35:17.755" v="1386" actId="732"/>
          <ac:picMkLst>
            <pc:docMk/>
            <pc:sldMk cId="2808387727" sldId="4419"/>
            <ac:picMk id="3074" creationId="{5CA958B3-8C5C-30B8-AD49-CD7DCBEC2AE4}"/>
          </ac:picMkLst>
        </pc:picChg>
      </pc:sldChg>
      <pc:sldChg chg="addSp delSp modSp add mod">
        <pc:chgData name="Minhyuk Sung" userId="7383d872-65b7-4091-bdc0-d548419df54b" providerId="ADAL" clId="{0CA46636-8531-F64D-A1AE-33A7E979AFD8}" dt="2023-10-24T05:30:57.290" v="3128"/>
        <pc:sldMkLst>
          <pc:docMk/>
          <pc:sldMk cId="1466232586" sldId="4420"/>
        </pc:sldMkLst>
        <pc:spChg chg="add mod">
          <ac:chgData name="Minhyuk Sung" userId="7383d872-65b7-4091-bdc0-d548419df54b" providerId="ADAL" clId="{0CA46636-8531-F64D-A1AE-33A7E979AFD8}" dt="2023-10-23T08:13:03.681" v="1800" actId="207"/>
          <ac:spMkLst>
            <pc:docMk/>
            <pc:sldMk cId="1466232586" sldId="4420"/>
            <ac:spMk id="3" creationId="{6F47AF6F-DA90-4EAA-0546-AF91F1D6808A}"/>
          </ac:spMkLst>
        </pc:spChg>
        <pc:spChg chg="del">
          <ac:chgData name="Minhyuk Sung" userId="7383d872-65b7-4091-bdc0-d548419df54b" providerId="ADAL" clId="{0CA46636-8531-F64D-A1AE-33A7E979AFD8}" dt="2023-10-24T05:30:54.517" v="3127"/>
          <ac:spMkLst>
            <pc:docMk/>
            <pc:sldMk cId="1466232586" sldId="4420"/>
            <ac:spMk id="4" creationId="{1E22707F-14EE-6D8D-AAC2-64CA988AA160}"/>
          </ac:spMkLst>
        </pc:spChg>
        <pc:spChg chg="add mod">
          <ac:chgData name="Minhyuk Sung" userId="7383d872-65b7-4091-bdc0-d548419df54b" providerId="ADAL" clId="{0CA46636-8531-F64D-A1AE-33A7E979AFD8}" dt="2023-10-24T05:30:57.290" v="3128"/>
          <ac:spMkLst>
            <pc:docMk/>
            <pc:sldMk cId="1466232586" sldId="4420"/>
            <ac:spMk id="6" creationId="{E047F860-BFEE-4E64-87E8-8519492EBB47}"/>
          </ac:spMkLst>
        </pc:spChg>
        <pc:picChg chg="mod">
          <ac:chgData name="Minhyuk Sung" userId="7383d872-65b7-4091-bdc0-d548419df54b" providerId="ADAL" clId="{0CA46636-8531-F64D-A1AE-33A7E979AFD8}" dt="2023-10-23T08:07:47.567" v="1704" actId="732"/>
          <ac:picMkLst>
            <pc:docMk/>
            <pc:sldMk cId="1466232586" sldId="4420"/>
            <ac:picMk id="3074" creationId="{5CA958B3-8C5C-30B8-AD49-CD7DCBEC2AE4}"/>
          </ac:picMkLst>
        </pc:picChg>
      </pc:sldChg>
      <pc:sldChg chg="addSp delSp modSp new del mod">
        <pc:chgData name="Minhyuk Sung" userId="7383d872-65b7-4091-bdc0-d548419df54b" providerId="ADAL" clId="{0CA46636-8531-F64D-A1AE-33A7E979AFD8}" dt="2023-10-23T08:13:48.959" v="1804" actId="2696"/>
        <pc:sldMkLst>
          <pc:docMk/>
          <pc:sldMk cId="360428243" sldId="4421"/>
        </pc:sldMkLst>
        <pc:spChg chg="add del mod">
          <ac:chgData name="Minhyuk Sung" userId="7383d872-65b7-4091-bdc0-d548419df54b" providerId="ADAL" clId="{0CA46636-8531-F64D-A1AE-33A7E979AFD8}" dt="2023-10-23T07:35:32.198" v="1394" actId="21"/>
          <ac:spMkLst>
            <pc:docMk/>
            <pc:sldMk cId="360428243" sldId="4421"/>
            <ac:spMk id="3" creationId="{E94E3913-C1A7-CAFE-BB66-2A3389800E7D}"/>
          </ac:spMkLst>
        </pc:spChg>
        <pc:spChg chg="add mod">
          <ac:chgData name="Minhyuk Sung" userId="7383d872-65b7-4091-bdc0-d548419df54b" providerId="ADAL" clId="{0CA46636-8531-F64D-A1AE-33A7E979AFD8}" dt="2023-10-23T07:35:32.198" v="1394" actId="21"/>
          <ac:spMkLst>
            <pc:docMk/>
            <pc:sldMk cId="360428243" sldId="4421"/>
            <ac:spMk id="6" creationId="{BD25D1FF-A391-18B5-505B-5CA2E59E5E2B}"/>
          </ac:spMkLst>
        </pc:spChg>
      </pc:sldChg>
      <pc:sldChg chg="addSp delSp modSp new mod">
        <pc:chgData name="Minhyuk Sung" userId="7383d872-65b7-4091-bdc0-d548419df54b" providerId="ADAL" clId="{0CA46636-8531-F64D-A1AE-33A7E979AFD8}" dt="2023-10-24T05:30:57.290" v="3128"/>
        <pc:sldMkLst>
          <pc:docMk/>
          <pc:sldMk cId="2424803068" sldId="4422"/>
        </pc:sldMkLst>
        <pc:spChg chg="mod">
          <ac:chgData name="Minhyuk Sung" userId="7383d872-65b7-4091-bdc0-d548419df54b" providerId="ADAL" clId="{0CA46636-8531-F64D-A1AE-33A7E979AFD8}" dt="2023-10-23T07:54:58.951" v="1398"/>
          <ac:spMkLst>
            <pc:docMk/>
            <pc:sldMk cId="2424803068" sldId="4422"/>
            <ac:spMk id="2" creationId="{CEE5DEC4-111E-6635-C00E-F5C236786B37}"/>
          </ac:spMkLst>
        </pc:spChg>
        <pc:spChg chg="mod">
          <ac:chgData name="Minhyuk Sung" userId="7383d872-65b7-4091-bdc0-d548419df54b" providerId="ADAL" clId="{0CA46636-8531-F64D-A1AE-33A7E979AFD8}" dt="2023-10-23T07:57:20.658" v="1431" actId="207"/>
          <ac:spMkLst>
            <pc:docMk/>
            <pc:sldMk cId="2424803068" sldId="4422"/>
            <ac:spMk id="3" creationId="{14D66E88-F811-D6DF-FB17-012B504FA885}"/>
          </ac:spMkLst>
        </pc:spChg>
        <pc:spChg chg="del">
          <ac:chgData name="Minhyuk Sung" userId="7383d872-65b7-4091-bdc0-d548419df54b" providerId="ADAL" clId="{0CA46636-8531-F64D-A1AE-33A7E979AFD8}" dt="2023-10-24T05:30:54.517" v="3127"/>
          <ac:spMkLst>
            <pc:docMk/>
            <pc:sldMk cId="2424803068" sldId="4422"/>
            <ac:spMk id="4" creationId="{C9CFDB0D-FB02-A3C7-0F76-28F653551FE5}"/>
          </ac:spMkLst>
        </pc:spChg>
        <pc:spChg chg="add mod">
          <ac:chgData name="Minhyuk Sung" userId="7383d872-65b7-4091-bdc0-d548419df54b" providerId="ADAL" clId="{0CA46636-8531-F64D-A1AE-33A7E979AFD8}" dt="2023-10-24T05:30:57.290" v="3128"/>
          <ac:spMkLst>
            <pc:docMk/>
            <pc:sldMk cId="2424803068" sldId="4422"/>
            <ac:spMk id="5" creationId="{0988715B-68F3-2D96-94FC-39596A72A89B}"/>
          </ac:spMkLst>
        </pc:spChg>
      </pc:sldChg>
      <pc:sldChg chg="addSp delSp modSp add mod">
        <pc:chgData name="Minhyuk Sung" userId="7383d872-65b7-4091-bdc0-d548419df54b" providerId="ADAL" clId="{0CA46636-8531-F64D-A1AE-33A7E979AFD8}" dt="2023-10-24T05:30:57.290" v="3128"/>
        <pc:sldMkLst>
          <pc:docMk/>
          <pc:sldMk cId="1565031385" sldId="4423"/>
        </pc:sldMkLst>
        <pc:spChg chg="add mod">
          <ac:chgData name="Minhyuk Sung" userId="7383d872-65b7-4091-bdc0-d548419df54b" providerId="ADAL" clId="{0CA46636-8531-F64D-A1AE-33A7E979AFD8}" dt="2023-10-24T05:30:57.290" v="3128"/>
          <ac:spMkLst>
            <pc:docMk/>
            <pc:sldMk cId="1565031385" sldId="4423"/>
            <ac:spMk id="3" creationId="{13BBCD7C-399E-F3F3-3D53-838616C440E6}"/>
          </ac:spMkLst>
        </pc:spChg>
        <pc:spChg chg="del">
          <ac:chgData name="Minhyuk Sung" userId="7383d872-65b7-4091-bdc0-d548419df54b" providerId="ADAL" clId="{0CA46636-8531-F64D-A1AE-33A7E979AFD8}" dt="2023-10-23T08:13:13.404" v="1802" actId="478"/>
          <ac:spMkLst>
            <pc:docMk/>
            <pc:sldMk cId="1565031385" sldId="4423"/>
            <ac:spMk id="3" creationId="{6F47AF6F-DA90-4EAA-0546-AF91F1D6808A}"/>
          </ac:spMkLst>
        </pc:spChg>
        <pc:spChg chg="del">
          <ac:chgData name="Minhyuk Sung" userId="7383d872-65b7-4091-bdc0-d548419df54b" providerId="ADAL" clId="{0CA46636-8531-F64D-A1AE-33A7E979AFD8}" dt="2023-10-24T05:30:54.517" v="3127"/>
          <ac:spMkLst>
            <pc:docMk/>
            <pc:sldMk cId="1565031385" sldId="4423"/>
            <ac:spMk id="4" creationId="{1E22707F-14EE-6D8D-AAC2-64CA988AA160}"/>
          </ac:spMkLst>
        </pc:spChg>
        <pc:picChg chg="mod">
          <ac:chgData name="Minhyuk Sung" userId="7383d872-65b7-4091-bdc0-d548419df54b" providerId="ADAL" clId="{0CA46636-8531-F64D-A1AE-33A7E979AFD8}" dt="2023-10-23T08:13:18.992" v="1803" actId="732"/>
          <ac:picMkLst>
            <pc:docMk/>
            <pc:sldMk cId="1565031385" sldId="4423"/>
            <ac:picMk id="3074" creationId="{5CA958B3-8C5C-30B8-AD49-CD7DCBEC2AE4}"/>
          </ac:picMkLst>
        </pc:picChg>
      </pc:sldChg>
      <pc:sldChg chg="addSp delSp modSp new del mod">
        <pc:chgData name="Minhyuk Sung" userId="7383d872-65b7-4091-bdc0-d548419df54b" providerId="ADAL" clId="{0CA46636-8531-F64D-A1AE-33A7E979AFD8}" dt="2023-10-24T07:40:42.429" v="4865" actId="2696"/>
        <pc:sldMkLst>
          <pc:docMk/>
          <pc:sldMk cId="3831790141" sldId="4424"/>
        </pc:sldMkLst>
        <pc:spChg chg="mod">
          <ac:chgData name="Minhyuk Sung" userId="7383d872-65b7-4091-bdc0-d548419df54b" providerId="ADAL" clId="{0CA46636-8531-F64D-A1AE-33A7E979AFD8}" dt="2023-10-23T08:25:21.175" v="2122" actId="20577"/>
          <ac:spMkLst>
            <pc:docMk/>
            <pc:sldMk cId="3831790141" sldId="4424"/>
            <ac:spMk id="2" creationId="{F3E8D6AA-0482-0FDA-3499-E3C888074DFC}"/>
          </ac:spMkLst>
        </pc:spChg>
        <pc:spChg chg="del">
          <ac:chgData name="Minhyuk Sung" userId="7383d872-65b7-4091-bdc0-d548419df54b" providerId="ADAL" clId="{0CA46636-8531-F64D-A1AE-33A7E979AFD8}" dt="2023-10-23T08:16:32.695" v="1844" actId="3680"/>
          <ac:spMkLst>
            <pc:docMk/>
            <pc:sldMk cId="3831790141" sldId="4424"/>
            <ac:spMk id="3" creationId="{64052E13-C38C-ACDC-BA12-6CAAD39D5763}"/>
          </ac:spMkLst>
        </pc:spChg>
        <pc:spChg chg="add mod">
          <ac:chgData name="Minhyuk Sung" userId="7383d872-65b7-4091-bdc0-d548419df54b" providerId="ADAL" clId="{0CA46636-8531-F64D-A1AE-33A7E979AFD8}" dt="2023-10-24T05:30:57.290" v="3128"/>
          <ac:spMkLst>
            <pc:docMk/>
            <pc:sldMk cId="3831790141" sldId="4424"/>
            <ac:spMk id="3" creationId="{6CBA6035-B0E0-4EA5-FBC0-C3E8A3D30FD0}"/>
          </ac:spMkLst>
        </pc:spChg>
        <pc:spChg chg="del">
          <ac:chgData name="Minhyuk Sung" userId="7383d872-65b7-4091-bdc0-d548419df54b" providerId="ADAL" clId="{0CA46636-8531-F64D-A1AE-33A7E979AFD8}" dt="2023-10-24T05:30:54.517" v="3127"/>
          <ac:spMkLst>
            <pc:docMk/>
            <pc:sldMk cId="3831790141" sldId="4424"/>
            <ac:spMk id="4" creationId="{984523B8-D462-2000-E811-EB4625B824B9}"/>
          </ac:spMkLst>
        </pc:spChg>
        <pc:graphicFrameChg chg="add mod ord modGraphic">
          <ac:chgData name="Minhyuk Sung" userId="7383d872-65b7-4091-bdc0-d548419df54b" providerId="ADAL" clId="{0CA46636-8531-F64D-A1AE-33A7E979AFD8}" dt="2023-10-24T07:18:06.444" v="4560" actId="20577"/>
          <ac:graphicFrameMkLst>
            <pc:docMk/>
            <pc:sldMk cId="3831790141" sldId="4424"/>
            <ac:graphicFrameMk id="5" creationId="{8F604E08-41AB-31BF-0831-C1F5ED426210}"/>
          </ac:graphicFrameMkLst>
        </pc:graphicFrameChg>
      </pc:sldChg>
      <pc:sldChg chg="addSp delSp modSp new mod">
        <pc:chgData name="Minhyuk Sung" userId="7383d872-65b7-4091-bdc0-d548419df54b" providerId="ADAL" clId="{0CA46636-8531-F64D-A1AE-33A7E979AFD8}" dt="2023-10-24T05:30:57.290" v="3128"/>
        <pc:sldMkLst>
          <pc:docMk/>
          <pc:sldMk cId="4291292719" sldId="4425"/>
        </pc:sldMkLst>
        <pc:spChg chg="mod">
          <ac:chgData name="Minhyuk Sung" userId="7383d872-65b7-4091-bdc0-d548419df54b" providerId="ADAL" clId="{0CA46636-8531-F64D-A1AE-33A7E979AFD8}" dt="2023-10-23T08:33:00.933" v="2245" actId="403"/>
          <ac:spMkLst>
            <pc:docMk/>
            <pc:sldMk cId="4291292719" sldId="4425"/>
            <ac:spMk id="2" creationId="{2F400816-3DAC-E4DC-2CF3-0594D8D0417F}"/>
          </ac:spMkLst>
        </pc:spChg>
        <pc:spChg chg="mod">
          <ac:chgData name="Minhyuk Sung" userId="7383d872-65b7-4091-bdc0-d548419df54b" providerId="ADAL" clId="{0CA46636-8531-F64D-A1AE-33A7E979AFD8}" dt="2023-10-23T08:44:49.450" v="2341" actId="207"/>
          <ac:spMkLst>
            <pc:docMk/>
            <pc:sldMk cId="4291292719" sldId="4425"/>
            <ac:spMk id="3" creationId="{D5DA0F26-80C2-F176-D453-4D8F86E8D8BA}"/>
          </ac:spMkLst>
        </pc:spChg>
        <pc:spChg chg="del">
          <ac:chgData name="Minhyuk Sung" userId="7383d872-65b7-4091-bdc0-d548419df54b" providerId="ADAL" clId="{0CA46636-8531-F64D-A1AE-33A7E979AFD8}" dt="2023-10-24T05:30:54.517" v="3127"/>
          <ac:spMkLst>
            <pc:docMk/>
            <pc:sldMk cId="4291292719" sldId="4425"/>
            <ac:spMk id="4" creationId="{4A1370BD-FE52-0C5B-DAB5-D2EFAC7653DD}"/>
          </ac:spMkLst>
        </pc:spChg>
        <pc:spChg chg="add mod">
          <ac:chgData name="Minhyuk Sung" userId="7383d872-65b7-4091-bdc0-d548419df54b" providerId="ADAL" clId="{0CA46636-8531-F64D-A1AE-33A7E979AFD8}" dt="2023-10-24T05:30:57.290" v="3128"/>
          <ac:spMkLst>
            <pc:docMk/>
            <pc:sldMk cId="4291292719" sldId="4425"/>
            <ac:spMk id="8" creationId="{4D801C70-8CC5-F4EB-0F69-0423E1F9285D}"/>
          </ac:spMkLst>
        </pc:spChg>
        <pc:spChg chg="add mod">
          <ac:chgData name="Minhyuk Sung" userId="7383d872-65b7-4091-bdc0-d548419df54b" providerId="ADAL" clId="{0CA46636-8531-F64D-A1AE-33A7E979AFD8}" dt="2023-10-24T00:59:47.386" v="3117" actId="1076"/>
          <ac:spMkLst>
            <pc:docMk/>
            <pc:sldMk cId="4291292719" sldId="4425"/>
            <ac:spMk id="13" creationId="{F20771BE-9AA8-BACE-8F5E-41AA03D8F5F5}"/>
          </ac:spMkLst>
        </pc:spChg>
        <pc:grpChg chg="add mod">
          <ac:chgData name="Minhyuk Sung" userId="7383d872-65b7-4091-bdc0-d548419df54b" providerId="ADAL" clId="{0CA46636-8531-F64D-A1AE-33A7E979AFD8}" dt="2023-10-23T08:42:56.985" v="2311" actId="1076"/>
          <ac:grpSpMkLst>
            <pc:docMk/>
            <pc:sldMk cId="4291292719" sldId="4425"/>
            <ac:grpSpMk id="12" creationId="{C0B0E274-6ADF-9613-D8F1-0D3150BE6B11}"/>
          </ac:grpSpMkLst>
        </pc:grpChg>
        <pc:picChg chg="add mod modCrop">
          <ac:chgData name="Minhyuk Sung" userId="7383d872-65b7-4091-bdc0-d548419df54b" providerId="ADAL" clId="{0CA46636-8531-F64D-A1AE-33A7E979AFD8}" dt="2023-10-23T08:42:52.065" v="2309" actId="164"/>
          <ac:picMkLst>
            <pc:docMk/>
            <pc:sldMk cId="4291292719" sldId="4425"/>
            <ac:picMk id="5" creationId="{13EC9257-6DB2-A571-D0F9-C4A63D05A3B3}"/>
          </ac:picMkLst>
        </pc:picChg>
        <pc:picChg chg="add mod">
          <ac:chgData name="Minhyuk Sung" userId="7383d872-65b7-4091-bdc0-d548419df54b" providerId="ADAL" clId="{0CA46636-8531-F64D-A1AE-33A7E979AFD8}" dt="2023-10-23T08:42:52.065" v="2309" actId="164"/>
          <ac:picMkLst>
            <pc:docMk/>
            <pc:sldMk cId="4291292719" sldId="4425"/>
            <ac:picMk id="7" creationId="{264CDE82-3968-AE13-2794-26BE0BB4004C}"/>
          </ac:picMkLst>
        </pc:picChg>
        <pc:picChg chg="add del mod">
          <ac:chgData name="Minhyuk Sung" userId="7383d872-65b7-4091-bdc0-d548419df54b" providerId="ADAL" clId="{0CA46636-8531-F64D-A1AE-33A7E979AFD8}" dt="2023-10-23T08:42:43.371" v="2307" actId="478"/>
          <ac:picMkLst>
            <pc:docMk/>
            <pc:sldMk cId="4291292719" sldId="4425"/>
            <ac:picMk id="8" creationId="{EC386610-E8FA-ACD9-155A-B9585F036069}"/>
          </ac:picMkLst>
        </pc:picChg>
        <pc:cxnChg chg="add mod">
          <ac:chgData name="Minhyuk Sung" userId="7383d872-65b7-4091-bdc0-d548419df54b" providerId="ADAL" clId="{0CA46636-8531-F64D-A1AE-33A7E979AFD8}" dt="2023-10-23T08:43:48.783" v="2324" actId="1582"/>
          <ac:cxnSpMkLst>
            <pc:docMk/>
            <pc:sldMk cId="4291292719" sldId="4425"/>
            <ac:cxnSpMk id="6" creationId="{C332FA4C-469E-CCE2-E752-9913178330FB}"/>
          </ac:cxnSpMkLst>
        </pc:cxnChg>
        <pc:cxnChg chg="add mod">
          <ac:chgData name="Minhyuk Sung" userId="7383d872-65b7-4091-bdc0-d548419df54b" providerId="ADAL" clId="{0CA46636-8531-F64D-A1AE-33A7E979AFD8}" dt="2023-10-23T08:42:52.065" v="2309" actId="164"/>
          <ac:cxnSpMkLst>
            <pc:docMk/>
            <pc:sldMk cId="4291292719" sldId="4425"/>
            <ac:cxnSpMk id="9" creationId="{B3DB4D06-19D2-C645-3F19-9FA00B910392}"/>
          </ac:cxnSpMkLst>
        </pc:cxnChg>
        <pc:cxnChg chg="add del mod">
          <ac:chgData name="Minhyuk Sung" userId="7383d872-65b7-4091-bdc0-d548419df54b" providerId="ADAL" clId="{0CA46636-8531-F64D-A1AE-33A7E979AFD8}" dt="2023-10-23T08:42:43.371" v="2307" actId="478"/>
          <ac:cxnSpMkLst>
            <pc:docMk/>
            <pc:sldMk cId="4291292719" sldId="4425"/>
            <ac:cxnSpMk id="10" creationId="{F885B4BB-4159-0EF1-42ED-BAA2DFD45E12}"/>
          </ac:cxnSpMkLst>
        </pc:cxnChg>
      </pc:sldChg>
      <pc:sldChg chg="delSp modSp add del mod chgLayout">
        <pc:chgData name="Minhyuk Sung" userId="7383d872-65b7-4091-bdc0-d548419df54b" providerId="ADAL" clId="{0CA46636-8531-F64D-A1AE-33A7E979AFD8}" dt="2023-10-23T08:45:30.693" v="2353" actId="2696"/>
        <pc:sldMkLst>
          <pc:docMk/>
          <pc:sldMk cId="3802130729" sldId="4426"/>
        </pc:sldMkLst>
        <pc:spChg chg="mod ord">
          <ac:chgData name="Minhyuk Sung" userId="7383d872-65b7-4091-bdc0-d548419df54b" providerId="ADAL" clId="{0CA46636-8531-F64D-A1AE-33A7E979AFD8}" dt="2023-10-23T08:45:29.264" v="2352" actId="21"/>
          <ac:spMkLst>
            <pc:docMk/>
            <pc:sldMk cId="3802130729" sldId="4426"/>
            <ac:spMk id="2" creationId="{2F400816-3DAC-E4DC-2CF3-0594D8D0417F}"/>
          </ac:spMkLst>
        </pc:spChg>
        <pc:spChg chg="mod ord">
          <ac:chgData name="Minhyuk Sung" userId="7383d872-65b7-4091-bdc0-d548419df54b" providerId="ADAL" clId="{0CA46636-8531-F64D-A1AE-33A7E979AFD8}" dt="2023-10-23T08:45:22.820" v="2348" actId="700"/>
          <ac:spMkLst>
            <pc:docMk/>
            <pc:sldMk cId="3802130729" sldId="4426"/>
            <ac:spMk id="3" creationId="{D5DA0F26-80C2-F176-D453-4D8F86E8D8BA}"/>
          </ac:spMkLst>
        </pc:spChg>
        <pc:spChg chg="mod ord">
          <ac:chgData name="Minhyuk Sung" userId="7383d872-65b7-4091-bdc0-d548419df54b" providerId="ADAL" clId="{0CA46636-8531-F64D-A1AE-33A7E979AFD8}" dt="2023-10-23T08:45:22.820" v="2348" actId="700"/>
          <ac:spMkLst>
            <pc:docMk/>
            <pc:sldMk cId="3802130729" sldId="4426"/>
            <ac:spMk id="4" creationId="{4A1370BD-FE52-0C5B-DAB5-D2EFAC7653DD}"/>
          </ac:spMkLst>
        </pc:spChg>
        <pc:spChg chg="del mod">
          <ac:chgData name="Minhyuk Sung" userId="7383d872-65b7-4091-bdc0-d548419df54b" providerId="ADAL" clId="{0CA46636-8531-F64D-A1AE-33A7E979AFD8}" dt="2023-10-23T08:45:14.993" v="2345" actId="478"/>
          <ac:spMkLst>
            <pc:docMk/>
            <pc:sldMk cId="3802130729" sldId="4426"/>
            <ac:spMk id="13" creationId="{F20771BE-9AA8-BACE-8F5E-41AA03D8F5F5}"/>
          </ac:spMkLst>
        </pc:spChg>
        <pc:grpChg chg="del">
          <ac:chgData name="Minhyuk Sung" userId="7383d872-65b7-4091-bdc0-d548419df54b" providerId="ADAL" clId="{0CA46636-8531-F64D-A1AE-33A7E979AFD8}" dt="2023-10-23T08:45:20.955" v="2347" actId="478"/>
          <ac:grpSpMkLst>
            <pc:docMk/>
            <pc:sldMk cId="3802130729" sldId="4426"/>
            <ac:grpSpMk id="12" creationId="{C0B0E274-6ADF-9613-D8F1-0D3150BE6B11}"/>
          </ac:grpSpMkLst>
        </pc:grpChg>
      </pc:sldChg>
      <pc:sldChg chg="addSp delSp modSp new mod">
        <pc:chgData name="Minhyuk Sung" userId="7383d872-65b7-4091-bdc0-d548419df54b" providerId="ADAL" clId="{0CA46636-8531-F64D-A1AE-33A7E979AFD8}" dt="2023-10-24T05:30:57.290" v="3128"/>
        <pc:sldMkLst>
          <pc:docMk/>
          <pc:sldMk cId="378770232" sldId="4427"/>
        </pc:sldMkLst>
        <pc:spChg chg="mod">
          <ac:chgData name="Minhyuk Sung" userId="7383d872-65b7-4091-bdc0-d548419df54b" providerId="ADAL" clId="{0CA46636-8531-F64D-A1AE-33A7E979AFD8}" dt="2023-10-23T08:52:53.502" v="2506" actId="20577"/>
          <ac:spMkLst>
            <pc:docMk/>
            <pc:sldMk cId="378770232" sldId="4427"/>
            <ac:spMk id="2" creationId="{89919CB8-C351-5FD9-277C-CA7D660DEAB2}"/>
          </ac:spMkLst>
        </pc:spChg>
        <pc:spChg chg="mod">
          <ac:chgData name="Minhyuk Sung" userId="7383d872-65b7-4091-bdc0-d548419df54b" providerId="ADAL" clId="{0CA46636-8531-F64D-A1AE-33A7E979AFD8}" dt="2023-10-23T11:47:27.464" v="2858" actId="13926"/>
          <ac:spMkLst>
            <pc:docMk/>
            <pc:sldMk cId="378770232" sldId="4427"/>
            <ac:spMk id="3" creationId="{9EF8273D-CE23-B5F9-BD45-D045C6985AEB}"/>
          </ac:spMkLst>
        </pc:spChg>
        <pc:spChg chg="del">
          <ac:chgData name="Minhyuk Sung" userId="7383d872-65b7-4091-bdc0-d548419df54b" providerId="ADAL" clId="{0CA46636-8531-F64D-A1AE-33A7E979AFD8}" dt="2023-10-24T05:30:54.517" v="3127"/>
          <ac:spMkLst>
            <pc:docMk/>
            <pc:sldMk cId="378770232" sldId="4427"/>
            <ac:spMk id="4" creationId="{FE8C4DEA-5CCA-EA43-2C0C-7290EC22879C}"/>
          </ac:spMkLst>
        </pc:spChg>
        <pc:spChg chg="add del">
          <ac:chgData name="Minhyuk Sung" userId="7383d872-65b7-4091-bdc0-d548419df54b" providerId="ADAL" clId="{0CA46636-8531-F64D-A1AE-33A7E979AFD8}" dt="2023-10-23T11:43:57.237" v="2826" actId="478"/>
          <ac:spMkLst>
            <pc:docMk/>
            <pc:sldMk cId="378770232" sldId="4427"/>
            <ac:spMk id="5" creationId="{06FC7250-04B7-9AE3-EE83-546A2421C755}"/>
          </ac:spMkLst>
        </pc:spChg>
        <pc:spChg chg="add mod">
          <ac:chgData name="Minhyuk Sung" userId="7383d872-65b7-4091-bdc0-d548419df54b" providerId="ADAL" clId="{0CA46636-8531-F64D-A1AE-33A7E979AFD8}" dt="2023-10-24T05:30:57.290" v="3128"/>
          <ac:spMkLst>
            <pc:docMk/>
            <pc:sldMk cId="378770232" sldId="4427"/>
            <ac:spMk id="5" creationId="{A7BD513E-8757-8B18-A4D4-DE29A87C64A5}"/>
          </ac:spMkLst>
        </pc:spChg>
        <pc:spChg chg="add del">
          <ac:chgData name="Minhyuk Sung" userId="7383d872-65b7-4091-bdc0-d548419df54b" providerId="ADAL" clId="{0CA46636-8531-F64D-A1AE-33A7E979AFD8}" dt="2023-10-23T11:48:28.039" v="2867" actId="478"/>
          <ac:spMkLst>
            <pc:docMk/>
            <pc:sldMk cId="378770232" sldId="4427"/>
            <ac:spMk id="6" creationId="{4D01145E-6073-11E5-9C68-C5C2BB2E729D}"/>
          </ac:spMkLst>
        </pc:spChg>
        <pc:spChg chg="add mod">
          <ac:chgData name="Minhyuk Sung" userId="7383d872-65b7-4091-bdc0-d548419df54b" providerId="ADAL" clId="{0CA46636-8531-F64D-A1AE-33A7E979AFD8}" dt="2023-10-23T11:48:25.661" v="2866" actId="1582"/>
          <ac:spMkLst>
            <pc:docMk/>
            <pc:sldMk cId="378770232" sldId="4427"/>
            <ac:spMk id="7" creationId="{4FD9C2FA-95D0-EA88-AA4F-92BC30B9E3B0}"/>
          </ac:spMkLst>
        </pc:spChg>
        <pc:spChg chg="add mod">
          <ac:chgData name="Minhyuk Sung" userId="7383d872-65b7-4091-bdc0-d548419df54b" providerId="ADAL" clId="{0CA46636-8531-F64D-A1AE-33A7E979AFD8}" dt="2023-10-23T11:48:34.997" v="2870" actId="14100"/>
          <ac:spMkLst>
            <pc:docMk/>
            <pc:sldMk cId="378770232" sldId="4427"/>
            <ac:spMk id="8" creationId="{6BE9C822-4FDB-84A8-24FB-3CEB99651FEC}"/>
          </ac:spMkLst>
        </pc:spChg>
        <pc:spChg chg="add mod">
          <ac:chgData name="Minhyuk Sung" userId="7383d872-65b7-4091-bdc0-d548419df54b" providerId="ADAL" clId="{0CA46636-8531-F64D-A1AE-33A7E979AFD8}" dt="2023-10-23T11:48:50.588" v="2880" actId="208"/>
          <ac:spMkLst>
            <pc:docMk/>
            <pc:sldMk cId="378770232" sldId="4427"/>
            <ac:spMk id="9" creationId="{2D0682EE-EDE8-CF87-CD74-F7DEFD36EAFD}"/>
          </ac:spMkLst>
        </pc:spChg>
        <pc:spChg chg="add mod">
          <ac:chgData name="Minhyuk Sung" userId="7383d872-65b7-4091-bdc0-d548419df54b" providerId="ADAL" clId="{0CA46636-8531-F64D-A1AE-33A7E979AFD8}" dt="2023-10-23T11:48:55.439" v="2883" actId="14100"/>
          <ac:spMkLst>
            <pc:docMk/>
            <pc:sldMk cId="378770232" sldId="4427"/>
            <ac:spMk id="10" creationId="{45D943EA-90C1-B92E-2853-8E3A3000EA0D}"/>
          </ac:spMkLst>
        </pc:spChg>
      </pc:sldChg>
      <pc:sldChg chg="addSp delSp modSp new mod">
        <pc:chgData name="Minhyuk Sung" userId="7383d872-65b7-4091-bdc0-d548419df54b" providerId="ADAL" clId="{0CA46636-8531-F64D-A1AE-33A7E979AFD8}" dt="2023-10-24T05:30:57.290" v="3128"/>
        <pc:sldMkLst>
          <pc:docMk/>
          <pc:sldMk cId="3897400829" sldId="4428"/>
        </pc:sldMkLst>
        <pc:spChg chg="mod">
          <ac:chgData name="Minhyuk Sung" userId="7383d872-65b7-4091-bdc0-d548419df54b" providerId="ADAL" clId="{0CA46636-8531-F64D-A1AE-33A7E979AFD8}" dt="2023-10-23T11:38:04.090" v="2708" actId="20577"/>
          <ac:spMkLst>
            <pc:docMk/>
            <pc:sldMk cId="3897400829" sldId="4428"/>
            <ac:spMk id="2" creationId="{30479D07-2118-D007-8711-D380ACFA7241}"/>
          </ac:spMkLst>
        </pc:spChg>
        <pc:spChg chg="mod">
          <ac:chgData name="Minhyuk Sung" userId="7383d872-65b7-4091-bdc0-d548419df54b" providerId="ADAL" clId="{0CA46636-8531-F64D-A1AE-33A7E979AFD8}" dt="2023-10-23T11:37:41.079" v="2639"/>
          <ac:spMkLst>
            <pc:docMk/>
            <pc:sldMk cId="3897400829" sldId="4428"/>
            <ac:spMk id="3" creationId="{E4BB2035-68F7-F6D7-A3AB-8DDD7CA2AB72}"/>
          </ac:spMkLst>
        </pc:spChg>
        <pc:spChg chg="del">
          <ac:chgData name="Minhyuk Sung" userId="7383d872-65b7-4091-bdc0-d548419df54b" providerId="ADAL" clId="{0CA46636-8531-F64D-A1AE-33A7E979AFD8}" dt="2023-10-24T05:30:54.517" v="3127"/>
          <ac:spMkLst>
            <pc:docMk/>
            <pc:sldMk cId="3897400829" sldId="4428"/>
            <ac:spMk id="4" creationId="{7242BF2F-8C6A-049C-0C49-E6F408E24C04}"/>
          </ac:spMkLst>
        </pc:spChg>
        <pc:spChg chg="add mod">
          <ac:chgData name="Minhyuk Sung" userId="7383d872-65b7-4091-bdc0-d548419df54b" providerId="ADAL" clId="{0CA46636-8531-F64D-A1AE-33A7E979AFD8}" dt="2023-10-24T05:30:57.290" v="3128"/>
          <ac:spMkLst>
            <pc:docMk/>
            <pc:sldMk cId="3897400829" sldId="4428"/>
            <ac:spMk id="5" creationId="{F093E7BD-B460-C82B-C169-454374810AD8}"/>
          </ac:spMkLst>
        </pc:spChg>
      </pc:sldChg>
      <pc:sldChg chg="addSp delSp modSp new mod modAnim">
        <pc:chgData name="Minhyuk Sung" userId="7383d872-65b7-4091-bdc0-d548419df54b" providerId="ADAL" clId="{0CA46636-8531-F64D-A1AE-33A7E979AFD8}" dt="2023-10-24T05:36:55.917" v="3279" actId="6549"/>
        <pc:sldMkLst>
          <pc:docMk/>
          <pc:sldMk cId="957220246" sldId="4429"/>
        </pc:sldMkLst>
        <pc:spChg chg="mod">
          <ac:chgData name="Minhyuk Sung" userId="7383d872-65b7-4091-bdc0-d548419df54b" providerId="ADAL" clId="{0CA46636-8531-F64D-A1AE-33A7E979AFD8}" dt="2023-10-24T00:55:52.315" v="3050"/>
          <ac:spMkLst>
            <pc:docMk/>
            <pc:sldMk cId="957220246" sldId="4429"/>
            <ac:spMk id="2" creationId="{2865CB44-2523-3BAF-5C60-A47C12BA849D}"/>
          </ac:spMkLst>
        </pc:spChg>
        <pc:spChg chg="mod">
          <ac:chgData name="Minhyuk Sung" userId="7383d872-65b7-4091-bdc0-d548419df54b" providerId="ADAL" clId="{0CA46636-8531-F64D-A1AE-33A7E979AFD8}" dt="2023-10-24T05:36:55.917" v="3279" actId="6549"/>
          <ac:spMkLst>
            <pc:docMk/>
            <pc:sldMk cId="957220246" sldId="4429"/>
            <ac:spMk id="3" creationId="{E96C7AB7-B0E4-EC10-F0D2-982BF6CD9EC0}"/>
          </ac:spMkLst>
        </pc:spChg>
        <pc:spChg chg="del">
          <ac:chgData name="Minhyuk Sung" userId="7383d872-65b7-4091-bdc0-d548419df54b" providerId="ADAL" clId="{0CA46636-8531-F64D-A1AE-33A7E979AFD8}" dt="2023-10-24T05:30:54.517" v="3127"/>
          <ac:spMkLst>
            <pc:docMk/>
            <pc:sldMk cId="957220246" sldId="4429"/>
            <ac:spMk id="4" creationId="{84F69336-C91C-E5C0-56A1-313ADDBF0C85}"/>
          </ac:spMkLst>
        </pc:spChg>
        <pc:spChg chg="add del mod">
          <ac:chgData name="Minhyuk Sung" userId="7383d872-65b7-4091-bdc0-d548419df54b" providerId="ADAL" clId="{0CA46636-8531-F64D-A1AE-33A7E979AFD8}" dt="2023-10-24T00:52:26.291" v="2960" actId="478"/>
          <ac:spMkLst>
            <pc:docMk/>
            <pc:sldMk cId="957220246" sldId="4429"/>
            <ac:spMk id="11" creationId="{0396D885-D96E-4F96-8EFE-BA07CEE8F21D}"/>
          </ac:spMkLst>
        </pc:spChg>
        <pc:spChg chg="add mod">
          <ac:chgData name="Minhyuk Sung" userId="7383d872-65b7-4091-bdc0-d548419df54b" providerId="ADAL" clId="{0CA46636-8531-F64D-A1AE-33A7E979AFD8}" dt="2023-10-24T00:54:06.281" v="3021" actId="688"/>
          <ac:spMkLst>
            <pc:docMk/>
            <pc:sldMk cId="957220246" sldId="4429"/>
            <ac:spMk id="12" creationId="{AA3AE76C-93AE-75D8-312B-500F87C9DDA1}"/>
          </ac:spMkLst>
        </pc:spChg>
        <pc:spChg chg="add mod">
          <ac:chgData name="Minhyuk Sung" userId="7383d872-65b7-4091-bdc0-d548419df54b" providerId="ADAL" clId="{0CA46636-8531-F64D-A1AE-33A7E979AFD8}" dt="2023-10-24T00:54:35.629" v="3034" actId="164"/>
          <ac:spMkLst>
            <pc:docMk/>
            <pc:sldMk cId="957220246" sldId="4429"/>
            <ac:spMk id="13" creationId="{C6C32884-9702-F5B0-92D5-18FB48D325B9}"/>
          </ac:spMkLst>
        </pc:spChg>
        <pc:spChg chg="add mod">
          <ac:chgData name="Minhyuk Sung" userId="7383d872-65b7-4091-bdc0-d548419df54b" providerId="ADAL" clId="{0CA46636-8531-F64D-A1AE-33A7E979AFD8}" dt="2023-10-24T05:30:57.290" v="3128"/>
          <ac:spMkLst>
            <pc:docMk/>
            <pc:sldMk cId="957220246" sldId="4429"/>
            <ac:spMk id="15" creationId="{520DF5B2-26AB-9B7E-02F9-0EEFBF685574}"/>
          </ac:spMkLst>
        </pc:spChg>
        <pc:grpChg chg="add mod">
          <ac:chgData name="Minhyuk Sung" userId="7383d872-65b7-4091-bdc0-d548419df54b" providerId="ADAL" clId="{0CA46636-8531-F64D-A1AE-33A7E979AFD8}" dt="2023-10-24T00:54:35.629" v="3034" actId="164"/>
          <ac:grpSpMkLst>
            <pc:docMk/>
            <pc:sldMk cId="957220246" sldId="4429"/>
            <ac:grpSpMk id="14" creationId="{57E99E7F-7DF6-8700-2BCB-76312B778059}"/>
          </ac:grpSpMkLst>
        </pc:grpChg>
        <pc:picChg chg="add mod">
          <ac:chgData name="Minhyuk Sung" userId="7383d872-65b7-4091-bdc0-d548419df54b" providerId="ADAL" clId="{0CA46636-8531-F64D-A1AE-33A7E979AFD8}" dt="2023-10-24T00:53:01.120" v="2985" actId="12788"/>
          <ac:picMkLst>
            <pc:docMk/>
            <pc:sldMk cId="957220246" sldId="4429"/>
            <ac:picMk id="5" creationId="{083C6B05-F5B6-D17A-53DB-615DDCDA36FD}"/>
          </ac:picMkLst>
        </pc:picChg>
        <pc:picChg chg="add mod">
          <ac:chgData name="Minhyuk Sung" userId="7383d872-65b7-4091-bdc0-d548419df54b" providerId="ADAL" clId="{0CA46636-8531-F64D-A1AE-33A7E979AFD8}" dt="2023-10-24T00:54:35.629" v="3034" actId="164"/>
          <ac:picMkLst>
            <pc:docMk/>
            <pc:sldMk cId="957220246" sldId="4429"/>
            <ac:picMk id="6" creationId="{C61E302A-E0B1-1ADD-D59D-D484B37A3483}"/>
          </ac:picMkLst>
        </pc:picChg>
        <pc:cxnChg chg="add del mod">
          <ac:chgData name="Minhyuk Sung" userId="7383d872-65b7-4091-bdc0-d548419df54b" providerId="ADAL" clId="{0CA46636-8531-F64D-A1AE-33A7E979AFD8}" dt="2023-10-24T00:51:54.144" v="2955" actId="478"/>
          <ac:cxnSpMkLst>
            <pc:docMk/>
            <pc:sldMk cId="957220246" sldId="4429"/>
            <ac:cxnSpMk id="8" creationId="{51989B9A-EED0-D5A1-CB4F-77213FB36097}"/>
          </ac:cxnSpMkLst>
        </pc:cxnChg>
      </pc:sldChg>
      <pc:sldChg chg="addSp delSp modSp new mod modAnim">
        <pc:chgData name="Minhyuk Sung" userId="7383d872-65b7-4091-bdc0-d548419df54b" providerId="ADAL" clId="{0CA46636-8531-F64D-A1AE-33A7E979AFD8}" dt="2023-10-24T05:43:44.703" v="3626" actId="20577"/>
        <pc:sldMkLst>
          <pc:docMk/>
          <pc:sldMk cId="3568520585" sldId="4430"/>
        </pc:sldMkLst>
        <pc:spChg chg="mod">
          <ac:chgData name="Minhyuk Sung" userId="7383d872-65b7-4091-bdc0-d548419df54b" providerId="ADAL" clId="{0CA46636-8531-F64D-A1AE-33A7E979AFD8}" dt="2023-10-24T00:55:54.188" v="3051"/>
          <ac:spMkLst>
            <pc:docMk/>
            <pc:sldMk cId="3568520585" sldId="4430"/>
            <ac:spMk id="2" creationId="{43A4BBFA-E845-3ABF-417D-FD544CF1DC52}"/>
          </ac:spMkLst>
        </pc:spChg>
        <pc:spChg chg="mod">
          <ac:chgData name="Minhyuk Sung" userId="7383d872-65b7-4091-bdc0-d548419df54b" providerId="ADAL" clId="{0CA46636-8531-F64D-A1AE-33A7E979AFD8}" dt="2023-10-24T05:43:44.703" v="3626" actId="20577"/>
          <ac:spMkLst>
            <pc:docMk/>
            <pc:sldMk cId="3568520585" sldId="4430"/>
            <ac:spMk id="3" creationId="{0FB1167E-DDE2-28B4-E117-B5499BE2CEF5}"/>
          </ac:spMkLst>
        </pc:spChg>
        <pc:spChg chg="del">
          <ac:chgData name="Minhyuk Sung" userId="7383d872-65b7-4091-bdc0-d548419df54b" providerId="ADAL" clId="{0CA46636-8531-F64D-A1AE-33A7E979AFD8}" dt="2023-10-24T05:30:54.517" v="3127"/>
          <ac:spMkLst>
            <pc:docMk/>
            <pc:sldMk cId="3568520585" sldId="4430"/>
            <ac:spMk id="4" creationId="{387D587E-8EF1-E515-F295-DDC4762E954A}"/>
          </ac:spMkLst>
        </pc:spChg>
        <pc:spChg chg="add mod">
          <ac:chgData name="Minhyuk Sung" userId="7383d872-65b7-4091-bdc0-d548419df54b" providerId="ADAL" clId="{0CA46636-8531-F64D-A1AE-33A7E979AFD8}" dt="2023-10-24T05:42:22.381" v="3592" actId="20577"/>
          <ac:spMkLst>
            <pc:docMk/>
            <pc:sldMk cId="3568520585" sldId="4430"/>
            <ac:spMk id="5" creationId="{D8451F28-BB93-A817-8772-A2DF7B0D7D29}"/>
          </ac:spMkLst>
        </pc:spChg>
        <pc:spChg chg="add mod">
          <ac:chgData name="Minhyuk Sung" userId="7383d872-65b7-4091-bdc0-d548419df54b" providerId="ADAL" clId="{0CA46636-8531-F64D-A1AE-33A7E979AFD8}" dt="2023-10-24T05:30:57.290" v="3128"/>
          <ac:spMkLst>
            <pc:docMk/>
            <pc:sldMk cId="3568520585" sldId="4430"/>
            <ac:spMk id="6" creationId="{6F0E1FF5-098E-E24C-F1B5-F9FFB89ED056}"/>
          </ac:spMkLst>
        </pc:spChg>
      </pc:sldChg>
      <pc:sldChg chg="new del">
        <pc:chgData name="Minhyuk Sung" userId="7383d872-65b7-4091-bdc0-d548419df54b" providerId="ADAL" clId="{0CA46636-8531-F64D-A1AE-33A7E979AFD8}" dt="2023-10-24T01:00:56.813" v="3119" actId="2696"/>
        <pc:sldMkLst>
          <pc:docMk/>
          <pc:sldMk cId="1743713464" sldId="4431"/>
        </pc:sldMkLst>
      </pc:sldChg>
      <pc:sldChg chg="modSp new mod modAnim">
        <pc:chgData name="Minhyuk Sung" userId="7383d872-65b7-4091-bdc0-d548419df54b" providerId="ADAL" clId="{0CA46636-8531-F64D-A1AE-33A7E979AFD8}" dt="2023-10-24T05:49:36.911" v="3891"/>
        <pc:sldMkLst>
          <pc:docMk/>
          <pc:sldMk cId="2804595746" sldId="4431"/>
        </pc:sldMkLst>
        <pc:spChg chg="mod">
          <ac:chgData name="Minhyuk Sung" userId="7383d872-65b7-4091-bdc0-d548419df54b" providerId="ADAL" clId="{0CA46636-8531-F64D-A1AE-33A7E979AFD8}" dt="2023-10-24T05:46:17.510" v="3671" actId="207"/>
          <ac:spMkLst>
            <pc:docMk/>
            <pc:sldMk cId="2804595746" sldId="4431"/>
            <ac:spMk id="2" creationId="{2E635463-0E71-CC2B-5BD4-2BBA0A4DB12E}"/>
          </ac:spMkLst>
        </pc:spChg>
        <pc:spChg chg="mod">
          <ac:chgData name="Minhyuk Sung" userId="7383d872-65b7-4091-bdc0-d548419df54b" providerId="ADAL" clId="{0CA46636-8531-F64D-A1AE-33A7E979AFD8}" dt="2023-10-24T05:48:31.701" v="3844" actId="207"/>
          <ac:spMkLst>
            <pc:docMk/>
            <pc:sldMk cId="2804595746" sldId="4431"/>
            <ac:spMk id="3" creationId="{91AD8B64-24E1-7C47-305D-1EB89E26F9D9}"/>
          </ac:spMkLst>
        </pc:spChg>
      </pc:sldChg>
      <pc:sldChg chg="modSp new mod modAnim">
        <pc:chgData name="Minhyuk Sung" userId="7383d872-65b7-4091-bdc0-d548419df54b" providerId="ADAL" clId="{0CA46636-8531-F64D-A1AE-33A7E979AFD8}" dt="2023-10-24T05:43:07.135" v="3612" actId="2711"/>
        <pc:sldMkLst>
          <pc:docMk/>
          <pc:sldMk cId="3580591842" sldId="4432"/>
        </pc:sldMkLst>
        <pc:spChg chg="mod">
          <ac:chgData name="Minhyuk Sung" userId="7383d872-65b7-4091-bdc0-d548419df54b" providerId="ADAL" clId="{0CA46636-8531-F64D-A1AE-33A7E979AFD8}" dt="2023-10-24T05:33:14.671" v="3131"/>
          <ac:spMkLst>
            <pc:docMk/>
            <pc:sldMk cId="3580591842" sldId="4432"/>
            <ac:spMk id="2" creationId="{0210618E-7C46-6DD0-F535-1538AA666D09}"/>
          </ac:spMkLst>
        </pc:spChg>
        <pc:spChg chg="mod">
          <ac:chgData name="Minhyuk Sung" userId="7383d872-65b7-4091-bdc0-d548419df54b" providerId="ADAL" clId="{0CA46636-8531-F64D-A1AE-33A7E979AFD8}" dt="2023-10-24T05:43:07.135" v="3612" actId="2711"/>
          <ac:spMkLst>
            <pc:docMk/>
            <pc:sldMk cId="3580591842" sldId="4432"/>
            <ac:spMk id="3" creationId="{5B6FDF1F-F6E6-113F-1DB9-5F9123AFA7BB}"/>
          </ac:spMkLst>
        </pc:spChg>
      </pc:sldChg>
      <pc:sldChg chg="modSp new mod modAnim">
        <pc:chgData name="Minhyuk Sung" userId="7383d872-65b7-4091-bdc0-d548419df54b" providerId="ADAL" clId="{0CA46636-8531-F64D-A1AE-33A7E979AFD8}" dt="2023-10-24T06:00:01.014" v="4338" actId="115"/>
        <pc:sldMkLst>
          <pc:docMk/>
          <pc:sldMk cId="872826149" sldId="4433"/>
        </pc:sldMkLst>
        <pc:spChg chg="mod">
          <ac:chgData name="Minhyuk Sung" userId="7383d872-65b7-4091-bdc0-d548419df54b" providerId="ADAL" clId="{0CA46636-8531-F64D-A1AE-33A7E979AFD8}" dt="2023-10-24T05:39:05.778" v="3417"/>
          <ac:spMkLst>
            <pc:docMk/>
            <pc:sldMk cId="872826149" sldId="4433"/>
            <ac:spMk id="2" creationId="{E8111D71-B010-3D4A-9486-56A149B116D8}"/>
          </ac:spMkLst>
        </pc:spChg>
        <pc:spChg chg="mod">
          <ac:chgData name="Minhyuk Sung" userId="7383d872-65b7-4091-bdc0-d548419df54b" providerId="ADAL" clId="{0CA46636-8531-F64D-A1AE-33A7E979AFD8}" dt="2023-10-24T06:00:01.014" v="4338" actId="115"/>
          <ac:spMkLst>
            <pc:docMk/>
            <pc:sldMk cId="872826149" sldId="4433"/>
            <ac:spMk id="3" creationId="{BF2822A8-835B-4B46-8464-1FFB4DAC78A9}"/>
          </ac:spMkLst>
        </pc:spChg>
      </pc:sldChg>
      <pc:sldChg chg="addSp delSp modSp new mod">
        <pc:chgData name="Minhyuk Sung" userId="7383d872-65b7-4091-bdc0-d548419df54b" providerId="ADAL" clId="{0CA46636-8531-F64D-A1AE-33A7E979AFD8}" dt="2023-10-24T05:57:38.811" v="4325" actId="122"/>
        <pc:sldMkLst>
          <pc:docMk/>
          <pc:sldMk cId="1717871575" sldId="4434"/>
        </pc:sldMkLst>
        <pc:spChg chg="mod">
          <ac:chgData name="Minhyuk Sung" userId="7383d872-65b7-4091-bdc0-d548419df54b" providerId="ADAL" clId="{0CA46636-8531-F64D-A1AE-33A7E979AFD8}" dt="2023-10-24T05:50:58.211" v="3894" actId="20577"/>
          <ac:spMkLst>
            <pc:docMk/>
            <pc:sldMk cId="1717871575" sldId="4434"/>
            <ac:spMk id="2" creationId="{D96B6001-315F-2BD0-C137-242A1EAD1F4B}"/>
          </ac:spMkLst>
        </pc:spChg>
        <pc:spChg chg="mod">
          <ac:chgData name="Minhyuk Sung" userId="7383d872-65b7-4091-bdc0-d548419df54b" providerId="ADAL" clId="{0CA46636-8531-F64D-A1AE-33A7E979AFD8}" dt="2023-10-24T05:57:38.811" v="4325" actId="122"/>
          <ac:spMkLst>
            <pc:docMk/>
            <pc:sldMk cId="1717871575" sldId="4434"/>
            <ac:spMk id="3" creationId="{08BAF602-E5B8-4F50-148F-CB32C1C291F5}"/>
          </ac:spMkLst>
        </pc:spChg>
        <pc:spChg chg="add mod">
          <ac:chgData name="Minhyuk Sung" userId="7383d872-65b7-4091-bdc0-d548419df54b" providerId="ADAL" clId="{0CA46636-8531-F64D-A1AE-33A7E979AFD8}" dt="2023-10-24T05:53:44.247" v="3962" actId="1036"/>
          <ac:spMkLst>
            <pc:docMk/>
            <pc:sldMk cId="1717871575" sldId="4434"/>
            <ac:spMk id="5" creationId="{D0A40114-2354-F32E-89FE-BD91A104E8FF}"/>
          </ac:spMkLst>
        </pc:spChg>
        <pc:spChg chg="add mod">
          <ac:chgData name="Minhyuk Sung" userId="7383d872-65b7-4091-bdc0-d548419df54b" providerId="ADAL" clId="{0CA46636-8531-F64D-A1AE-33A7E979AFD8}" dt="2023-10-24T05:53:50.979" v="3964" actId="14100"/>
          <ac:spMkLst>
            <pc:docMk/>
            <pc:sldMk cId="1717871575" sldId="4434"/>
            <ac:spMk id="6" creationId="{91E71873-0A2A-6CBD-C54C-6B3F3CCE388A}"/>
          </ac:spMkLst>
        </pc:spChg>
        <pc:spChg chg="add mod">
          <ac:chgData name="Minhyuk Sung" userId="7383d872-65b7-4091-bdc0-d548419df54b" providerId="ADAL" clId="{0CA46636-8531-F64D-A1AE-33A7E979AFD8}" dt="2023-10-24T05:53:55.486" v="3965" actId="571"/>
          <ac:spMkLst>
            <pc:docMk/>
            <pc:sldMk cId="1717871575" sldId="4434"/>
            <ac:spMk id="7" creationId="{FD3A6066-054F-E111-80AC-65DFDFBDE291}"/>
          </ac:spMkLst>
        </pc:spChg>
        <pc:spChg chg="add del mod">
          <ac:chgData name="Minhyuk Sung" userId="7383d872-65b7-4091-bdc0-d548419df54b" providerId="ADAL" clId="{0CA46636-8531-F64D-A1AE-33A7E979AFD8}" dt="2023-10-24T05:54:04.708" v="3971" actId="478"/>
          <ac:spMkLst>
            <pc:docMk/>
            <pc:sldMk cId="1717871575" sldId="4434"/>
            <ac:spMk id="8" creationId="{0CFF1C6E-047D-CAA3-FAC4-679E68966EC4}"/>
          </ac:spMkLst>
        </pc:spChg>
        <pc:spChg chg="add mod topLvl">
          <ac:chgData name="Minhyuk Sung" userId="7383d872-65b7-4091-bdc0-d548419df54b" providerId="ADAL" clId="{0CA46636-8531-F64D-A1AE-33A7E979AFD8}" dt="2023-10-24T05:56:48.409" v="4162" actId="1076"/>
          <ac:spMkLst>
            <pc:docMk/>
            <pc:sldMk cId="1717871575" sldId="4434"/>
            <ac:spMk id="9" creationId="{CFBE73E0-5FBE-6C10-7496-8E5186D8103C}"/>
          </ac:spMkLst>
        </pc:spChg>
        <pc:spChg chg="add mod topLvl">
          <ac:chgData name="Minhyuk Sung" userId="7383d872-65b7-4091-bdc0-d548419df54b" providerId="ADAL" clId="{0CA46636-8531-F64D-A1AE-33A7E979AFD8}" dt="2023-10-24T05:56:48.409" v="4162" actId="1076"/>
          <ac:spMkLst>
            <pc:docMk/>
            <pc:sldMk cId="1717871575" sldId="4434"/>
            <ac:spMk id="10" creationId="{BB1FE705-9A39-A66E-DDA8-27D5D1989710}"/>
          </ac:spMkLst>
        </pc:spChg>
        <pc:spChg chg="add del mod">
          <ac:chgData name="Minhyuk Sung" userId="7383d872-65b7-4091-bdc0-d548419df54b" providerId="ADAL" clId="{0CA46636-8531-F64D-A1AE-33A7E979AFD8}" dt="2023-10-24T05:57:30.284" v="4319" actId="478"/>
          <ac:spMkLst>
            <pc:docMk/>
            <pc:sldMk cId="1717871575" sldId="4434"/>
            <ac:spMk id="18" creationId="{1EC7C8D2-1233-FD27-CDD9-523B6CC45C48}"/>
          </ac:spMkLst>
        </pc:spChg>
        <pc:grpChg chg="add del mod">
          <ac:chgData name="Minhyuk Sung" userId="7383d872-65b7-4091-bdc0-d548419df54b" providerId="ADAL" clId="{0CA46636-8531-F64D-A1AE-33A7E979AFD8}" dt="2023-10-24T05:55:38.119" v="4151" actId="165"/>
          <ac:grpSpMkLst>
            <pc:docMk/>
            <pc:sldMk cId="1717871575" sldId="4434"/>
            <ac:grpSpMk id="11" creationId="{9E92A228-94EC-3148-C65B-1F9A815C112E}"/>
          </ac:grpSpMkLst>
        </pc:grpChg>
        <pc:cxnChg chg="add mod">
          <ac:chgData name="Minhyuk Sung" userId="7383d872-65b7-4091-bdc0-d548419df54b" providerId="ADAL" clId="{0CA46636-8531-F64D-A1AE-33A7E979AFD8}" dt="2023-10-24T05:56:48.409" v="4162" actId="1076"/>
          <ac:cxnSpMkLst>
            <pc:docMk/>
            <pc:sldMk cId="1717871575" sldId="4434"/>
            <ac:cxnSpMk id="13" creationId="{565AF84D-4090-5116-4BEF-52BDD53BC019}"/>
          </ac:cxnSpMkLst>
        </pc:cxnChg>
        <pc:cxnChg chg="add mod">
          <ac:chgData name="Minhyuk Sung" userId="7383d872-65b7-4091-bdc0-d548419df54b" providerId="ADAL" clId="{0CA46636-8531-F64D-A1AE-33A7E979AFD8}" dt="2023-10-24T05:56:48.409" v="4162" actId="1076"/>
          <ac:cxnSpMkLst>
            <pc:docMk/>
            <pc:sldMk cId="1717871575" sldId="4434"/>
            <ac:cxnSpMk id="15" creationId="{A1EEA62B-ACFD-AFF5-1A9D-1DF465DB3995}"/>
          </ac:cxnSpMkLst>
        </pc:cxnChg>
      </pc:sldChg>
      <pc:sldChg chg="addSp delSp modSp new del mod">
        <pc:chgData name="Minhyuk Sung" userId="7383d872-65b7-4091-bdc0-d548419df54b" providerId="ADAL" clId="{0CA46636-8531-F64D-A1AE-33A7E979AFD8}" dt="2023-10-24T05:58:07.680" v="4326" actId="2696"/>
        <pc:sldMkLst>
          <pc:docMk/>
          <pc:sldMk cId="332171815" sldId="4435"/>
        </pc:sldMkLst>
        <pc:spChg chg="del mod">
          <ac:chgData name="Minhyuk Sung" userId="7383d872-65b7-4091-bdc0-d548419df54b" providerId="ADAL" clId="{0CA46636-8531-F64D-A1AE-33A7E979AFD8}" dt="2023-10-24T05:57:22.488" v="4316" actId="21"/>
          <ac:spMkLst>
            <pc:docMk/>
            <pc:sldMk cId="332171815" sldId="4435"/>
            <ac:spMk id="3" creationId="{203B445C-0066-223E-6CFB-7E2477DE0641}"/>
          </ac:spMkLst>
        </pc:spChg>
        <pc:spChg chg="add mod">
          <ac:chgData name="Minhyuk Sung" userId="7383d872-65b7-4091-bdc0-d548419df54b" providerId="ADAL" clId="{0CA46636-8531-F64D-A1AE-33A7E979AFD8}" dt="2023-10-24T05:57:22.488" v="4316" actId="21"/>
          <ac:spMkLst>
            <pc:docMk/>
            <pc:sldMk cId="332171815" sldId="4435"/>
            <ac:spMk id="6" creationId="{D50D9FF1-4F97-B638-C47D-F2A92F7DEF7E}"/>
          </ac:spMkLst>
        </pc:spChg>
      </pc:sldChg>
      <pc:sldChg chg="addSp delSp modSp new mod modClrScheme chgLayout">
        <pc:chgData name="Minhyuk Sung" userId="7383d872-65b7-4091-bdc0-d548419df54b" providerId="ADAL" clId="{0CA46636-8531-F64D-A1AE-33A7E979AFD8}" dt="2023-10-24T07:09:18.528" v="4509" actId="20577"/>
        <pc:sldMkLst>
          <pc:docMk/>
          <pc:sldMk cId="3394857462" sldId="4435"/>
        </pc:sldMkLst>
        <pc:spChg chg="del mod ord">
          <ac:chgData name="Minhyuk Sung" userId="7383d872-65b7-4091-bdc0-d548419df54b" providerId="ADAL" clId="{0CA46636-8531-F64D-A1AE-33A7E979AFD8}" dt="2023-10-24T07:09:14.121" v="4495" actId="700"/>
          <ac:spMkLst>
            <pc:docMk/>
            <pc:sldMk cId="3394857462" sldId="4435"/>
            <ac:spMk id="2" creationId="{5FE40691-1B32-B7AD-FC51-C44BB203CFE0}"/>
          </ac:spMkLst>
        </pc:spChg>
        <pc:spChg chg="del mod ord">
          <ac:chgData name="Minhyuk Sung" userId="7383d872-65b7-4091-bdc0-d548419df54b" providerId="ADAL" clId="{0CA46636-8531-F64D-A1AE-33A7E979AFD8}" dt="2023-10-24T07:09:14.121" v="4495" actId="700"/>
          <ac:spMkLst>
            <pc:docMk/>
            <pc:sldMk cId="3394857462" sldId="4435"/>
            <ac:spMk id="3" creationId="{D25A5BBD-7CE8-F6E5-349C-001E65A29E08}"/>
          </ac:spMkLst>
        </pc:spChg>
        <pc:spChg chg="mod ord">
          <ac:chgData name="Minhyuk Sung" userId="7383d872-65b7-4091-bdc0-d548419df54b" providerId="ADAL" clId="{0CA46636-8531-F64D-A1AE-33A7E979AFD8}" dt="2023-10-24T07:09:14.121" v="4495" actId="700"/>
          <ac:spMkLst>
            <pc:docMk/>
            <pc:sldMk cId="3394857462" sldId="4435"/>
            <ac:spMk id="4" creationId="{93EBDD6C-5B66-C829-8238-27A01B390800}"/>
          </ac:spMkLst>
        </pc:spChg>
        <pc:spChg chg="add mod ord">
          <ac:chgData name="Minhyuk Sung" userId="7383d872-65b7-4091-bdc0-d548419df54b" providerId="ADAL" clId="{0CA46636-8531-F64D-A1AE-33A7E979AFD8}" dt="2023-10-24T07:09:18.528" v="4509" actId="20577"/>
          <ac:spMkLst>
            <pc:docMk/>
            <pc:sldMk cId="3394857462" sldId="4435"/>
            <ac:spMk id="5" creationId="{453367BE-ECFD-6165-36D0-74E1039001EA}"/>
          </ac:spMkLst>
        </pc:spChg>
        <pc:spChg chg="add mod ord">
          <ac:chgData name="Minhyuk Sung" userId="7383d872-65b7-4091-bdc0-d548419df54b" providerId="ADAL" clId="{0CA46636-8531-F64D-A1AE-33A7E979AFD8}" dt="2023-10-24T07:09:14.121" v="4495" actId="700"/>
          <ac:spMkLst>
            <pc:docMk/>
            <pc:sldMk cId="3394857462" sldId="4435"/>
            <ac:spMk id="6" creationId="{B7F67002-FDB6-C64C-6072-2CB835074EE5}"/>
          </ac:spMkLst>
        </pc:spChg>
      </pc:sldChg>
      <pc:sldChg chg="new">
        <pc:chgData name="Minhyuk Sung" userId="7383d872-65b7-4091-bdc0-d548419df54b" providerId="ADAL" clId="{0CA46636-8531-F64D-A1AE-33A7E979AFD8}" dt="2023-10-24T07:13:46.327" v="4528" actId="680"/>
        <pc:sldMkLst>
          <pc:docMk/>
          <pc:sldMk cId="2440856469" sldId="4436"/>
        </pc:sldMkLst>
      </pc:sldChg>
      <pc:sldChg chg="addSp delSp modSp new mod modClrScheme chgLayout">
        <pc:chgData name="Minhyuk Sung" userId="7383d872-65b7-4091-bdc0-d548419df54b" providerId="ADAL" clId="{0CA46636-8531-F64D-A1AE-33A7E979AFD8}" dt="2023-10-24T07:14:25.528" v="4555" actId="20577"/>
        <pc:sldMkLst>
          <pc:docMk/>
          <pc:sldMk cId="3435691403" sldId="4437"/>
        </pc:sldMkLst>
        <pc:spChg chg="del mod ord">
          <ac:chgData name="Minhyuk Sung" userId="7383d872-65b7-4091-bdc0-d548419df54b" providerId="ADAL" clId="{0CA46636-8531-F64D-A1AE-33A7E979AFD8}" dt="2023-10-24T07:14:20.227" v="4530" actId="700"/>
          <ac:spMkLst>
            <pc:docMk/>
            <pc:sldMk cId="3435691403" sldId="4437"/>
            <ac:spMk id="2" creationId="{D03954D9-735A-D450-D554-74B750FFEAED}"/>
          </ac:spMkLst>
        </pc:spChg>
        <pc:spChg chg="del mod ord">
          <ac:chgData name="Minhyuk Sung" userId="7383d872-65b7-4091-bdc0-d548419df54b" providerId="ADAL" clId="{0CA46636-8531-F64D-A1AE-33A7E979AFD8}" dt="2023-10-24T07:14:20.227" v="4530" actId="700"/>
          <ac:spMkLst>
            <pc:docMk/>
            <pc:sldMk cId="3435691403" sldId="4437"/>
            <ac:spMk id="3" creationId="{35E17A7D-AC75-C527-99F4-6B72C62AA595}"/>
          </ac:spMkLst>
        </pc:spChg>
        <pc:spChg chg="mod ord">
          <ac:chgData name="Minhyuk Sung" userId="7383d872-65b7-4091-bdc0-d548419df54b" providerId="ADAL" clId="{0CA46636-8531-F64D-A1AE-33A7E979AFD8}" dt="2023-10-24T07:14:20.227" v="4530" actId="700"/>
          <ac:spMkLst>
            <pc:docMk/>
            <pc:sldMk cId="3435691403" sldId="4437"/>
            <ac:spMk id="4" creationId="{6F655831-C713-AB06-6B78-EB59BF1C2B5C}"/>
          </ac:spMkLst>
        </pc:spChg>
        <pc:spChg chg="add mod ord">
          <ac:chgData name="Minhyuk Sung" userId="7383d872-65b7-4091-bdc0-d548419df54b" providerId="ADAL" clId="{0CA46636-8531-F64D-A1AE-33A7E979AFD8}" dt="2023-10-24T07:14:25.528" v="4555" actId="20577"/>
          <ac:spMkLst>
            <pc:docMk/>
            <pc:sldMk cId="3435691403" sldId="4437"/>
            <ac:spMk id="5" creationId="{EB917B9F-E6CD-2029-0A2B-E2B2C87AB917}"/>
          </ac:spMkLst>
        </pc:spChg>
        <pc:spChg chg="add mod ord">
          <ac:chgData name="Minhyuk Sung" userId="7383d872-65b7-4091-bdc0-d548419df54b" providerId="ADAL" clId="{0CA46636-8531-F64D-A1AE-33A7E979AFD8}" dt="2023-10-24T07:14:20.227" v="4530" actId="700"/>
          <ac:spMkLst>
            <pc:docMk/>
            <pc:sldMk cId="3435691403" sldId="4437"/>
            <ac:spMk id="6" creationId="{6938F2D7-83AC-F389-8AE3-2829F8377721}"/>
          </ac:spMkLst>
        </pc:spChg>
      </pc:sldChg>
      <pc:sldChg chg="new">
        <pc:chgData name="Minhyuk Sung" userId="7383d872-65b7-4091-bdc0-d548419df54b" providerId="ADAL" clId="{0CA46636-8531-F64D-A1AE-33A7E979AFD8}" dt="2023-10-24T07:14:28.493" v="4556" actId="680"/>
        <pc:sldMkLst>
          <pc:docMk/>
          <pc:sldMk cId="3260934175" sldId="4438"/>
        </pc:sldMkLst>
      </pc:sldChg>
      <pc:sldChg chg="addSp delSp modSp new del mod">
        <pc:chgData name="Minhyuk Sung" userId="7383d872-65b7-4091-bdc0-d548419df54b" providerId="ADAL" clId="{0CA46636-8531-F64D-A1AE-33A7E979AFD8}" dt="2023-10-24T07:41:26.017" v="4888" actId="2696"/>
        <pc:sldMkLst>
          <pc:docMk/>
          <pc:sldMk cId="3634093315" sldId="4439"/>
        </pc:sldMkLst>
        <pc:spChg chg="mod">
          <ac:chgData name="Minhyuk Sung" userId="7383d872-65b7-4091-bdc0-d548419df54b" providerId="ADAL" clId="{0CA46636-8531-F64D-A1AE-33A7E979AFD8}" dt="2023-10-24T07:38:14.729" v="4820"/>
          <ac:spMkLst>
            <pc:docMk/>
            <pc:sldMk cId="3634093315" sldId="4439"/>
            <ac:spMk id="2" creationId="{1FAAF31A-888D-8DEF-419C-34CC03CA63E9}"/>
          </ac:spMkLst>
        </pc:spChg>
        <pc:spChg chg="del">
          <ac:chgData name="Minhyuk Sung" userId="7383d872-65b7-4091-bdc0-d548419df54b" providerId="ADAL" clId="{0CA46636-8531-F64D-A1AE-33A7E979AFD8}" dt="2023-10-24T07:35:00.871" v="4562" actId="3680"/>
          <ac:spMkLst>
            <pc:docMk/>
            <pc:sldMk cId="3634093315" sldId="4439"/>
            <ac:spMk id="3" creationId="{0E024787-0D8B-9A1F-457E-4825B08DA063}"/>
          </ac:spMkLst>
        </pc:spChg>
        <pc:graphicFrameChg chg="add mod ord modGraphic">
          <ac:chgData name="Minhyuk Sung" userId="7383d872-65b7-4091-bdc0-d548419df54b" providerId="ADAL" clId="{0CA46636-8531-F64D-A1AE-33A7E979AFD8}" dt="2023-10-24T07:41:09.330" v="4884" actId="20577"/>
          <ac:graphicFrameMkLst>
            <pc:docMk/>
            <pc:sldMk cId="3634093315" sldId="4439"/>
            <ac:graphicFrameMk id="5" creationId="{A5D91B95-1D94-5BC8-B361-DFDB5FAF1F97}"/>
          </ac:graphicFrameMkLst>
        </pc:graphicFrameChg>
      </pc:sldChg>
      <pc:sldChg chg="modSp add">
        <pc:chgData name="Minhyuk Sung" userId="7383d872-65b7-4091-bdc0-d548419df54b" providerId="ADAL" clId="{0CA46636-8531-F64D-A1AE-33A7E979AFD8}" dt="2023-10-24T07:41:23.899" v="4887"/>
        <pc:sldMkLst>
          <pc:docMk/>
          <pc:sldMk cId="4224565783" sldId="4440"/>
        </pc:sldMkLst>
        <pc:graphicFrameChg chg="mod">
          <ac:chgData name="Minhyuk Sung" userId="7383d872-65b7-4091-bdc0-d548419df54b" providerId="ADAL" clId="{0CA46636-8531-F64D-A1AE-33A7E979AFD8}" dt="2023-10-24T07:41:23.899" v="4887"/>
          <ac:graphicFrameMkLst>
            <pc:docMk/>
            <pc:sldMk cId="4224565783" sldId="4440"/>
            <ac:graphicFrameMk id="5" creationId="{A5D91B95-1D94-5BC8-B361-DFDB5FAF1F97}"/>
          </ac:graphicFrameMkLst>
        </pc:graphicFrameChg>
      </pc:sldChg>
      <pc:sldChg chg="modSp new mod">
        <pc:chgData name="Minhyuk Sung" userId="7383d872-65b7-4091-bdc0-d548419df54b" providerId="ADAL" clId="{0CA46636-8531-F64D-A1AE-33A7E979AFD8}" dt="2023-10-24T07:42:14.693" v="4927" actId="20577"/>
        <pc:sldMkLst>
          <pc:docMk/>
          <pc:sldMk cId="2550917662" sldId="4441"/>
        </pc:sldMkLst>
        <pc:spChg chg="mod">
          <ac:chgData name="Minhyuk Sung" userId="7383d872-65b7-4091-bdc0-d548419df54b" providerId="ADAL" clId="{0CA46636-8531-F64D-A1AE-33A7E979AFD8}" dt="2023-10-24T07:42:14.693" v="4927" actId="20577"/>
          <ac:spMkLst>
            <pc:docMk/>
            <pc:sldMk cId="2550917662" sldId="4441"/>
            <ac:spMk id="2" creationId="{12901243-00F6-B107-899E-DDE65E831791}"/>
          </ac:spMkLst>
        </pc:spChg>
      </pc:sldChg>
    </pc:docChg>
  </pc:docChgLst>
  <pc:docChgLst>
    <pc:chgData name="Minhyuk Sung" userId="60562023b6640282" providerId="LiveId" clId="{9F6F4900-D09C-9043-B003-C5F36E31FBF4}"/>
    <pc:docChg chg="undo redo custSel addSld delSld modSld sldOrd modMainMaster">
      <pc:chgData name="Minhyuk Sung" userId="60562023b6640282" providerId="LiveId" clId="{9F6F4900-D09C-9043-B003-C5F36E31FBF4}" dt="2024-09-09T03:50:06.246" v="10421" actId="1036"/>
      <pc:docMkLst>
        <pc:docMk/>
      </pc:docMkLst>
      <pc:sldChg chg="modSp mod">
        <pc:chgData name="Minhyuk Sung" userId="60562023b6640282" providerId="LiveId" clId="{9F6F4900-D09C-9043-B003-C5F36E31FBF4}" dt="2024-09-07T06:42:10.420" v="7" actId="20577"/>
        <pc:sldMkLst>
          <pc:docMk/>
          <pc:sldMk cId="4141492488" sldId="256"/>
        </pc:sldMkLst>
        <pc:spChg chg="mod">
          <ac:chgData name="Minhyuk Sung" userId="60562023b6640282" providerId="LiveId" clId="{9F6F4900-D09C-9043-B003-C5F36E31FBF4}" dt="2024-09-07T06:42:06.370" v="5"/>
          <ac:spMkLst>
            <pc:docMk/>
            <pc:sldMk cId="4141492488" sldId="256"/>
            <ac:spMk id="11" creationId="{1BC78665-8215-4A4D-81F2-163B5B449091}"/>
          </ac:spMkLst>
        </pc:spChg>
        <pc:spChg chg="mod">
          <ac:chgData name="Minhyuk Sung" userId="60562023b6640282" providerId="LiveId" clId="{9F6F4900-D09C-9043-B003-C5F36E31FBF4}" dt="2024-09-07T06:42:10.420" v="7" actId="20577"/>
          <ac:spMkLst>
            <pc:docMk/>
            <pc:sldMk cId="4141492488" sldId="256"/>
            <ac:spMk id="12" creationId="{42B7F8CD-5B28-9B42-ADB8-D7E852E5391C}"/>
          </ac:spMkLst>
        </pc:spChg>
        <pc:spChg chg="mod">
          <ac:chgData name="Minhyuk Sung" userId="60562023b6640282" providerId="LiveId" clId="{9F6F4900-D09C-9043-B003-C5F36E31FBF4}" dt="2024-09-07T06:41:26.361" v="3" actId="20577"/>
          <ac:spMkLst>
            <pc:docMk/>
            <pc:sldMk cId="4141492488" sldId="256"/>
            <ac:spMk id="13" creationId="{B8A4709E-0B11-9C4C-8BCD-AC5F309B34F3}"/>
          </ac:spMkLst>
        </pc:spChg>
      </pc:sldChg>
      <pc:sldChg chg="add">
        <pc:chgData name="Minhyuk Sung" userId="60562023b6640282" providerId="LiveId" clId="{9F6F4900-D09C-9043-B003-C5F36E31FBF4}" dt="2024-09-09T02:23:47.468" v="9451"/>
        <pc:sldMkLst>
          <pc:docMk/>
          <pc:sldMk cId="3435631851" sldId="261"/>
        </pc:sldMkLst>
      </pc:sldChg>
      <pc:sldChg chg="modSp add mod">
        <pc:chgData name="Minhyuk Sung" userId="60562023b6640282" providerId="LiveId" clId="{9F6F4900-D09C-9043-B003-C5F36E31FBF4}" dt="2024-09-09T02:26:15.973" v="9512" actId="20577"/>
        <pc:sldMkLst>
          <pc:docMk/>
          <pc:sldMk cId="3363892413" sldId="475"/>
        </pc:sldMkLst>
        <pc:spChg chg="mod">
          <ac:chgData name="Minhyuk Sung" userId="60562023b6640282" providerId="LiveId" clId="{9F6F4900-D09C-9043-B003-C5F36E31FBF4}" dt="2024-09-09T02:26:15.973" v="9512" actId="20577"/>
          <ac:spMkLst>
            <pc:docMk/>
            <pc:sldMk cId="3363892413" sldId="475"/>
            <ac:spMk id="3" creationId="{9ED26F93-DD25-C3D7-A097-191FF4E1BFC2}"/>
          </ac:spMkLst>
        </pc:spChg>
      </pc:sldChg>
      <pc:sldChg chg="addSp delSp modSp add mod">
        <pc:chgData name="Minhyuk Sung" userId="60562023b6640282" providerId="LiveId" clId="{9F6F4900-D09C-9043-B003-C5F36E31FBF4}" dt="2024-09-09T03:15:04.927" v="10181" actId="20577"/>
        <pc:sldMkLst>
          <pc:docMk/>
          <pc:sldMk cId="959400625" sldId="477"/>
        </pc:sldMkLst>
        <pc:spChg chg="mod">
          <ac:chgData name="Minhyuk Sung" userId="60562023b6640282" providerId="LiveId" clId="{9F6F4900-D09C-9043-B003-C5F36E31FBF4}" dt="2024-09-09T03:15:04.927" v="10181" actId="20577"/>
          <ac:spMkLst>
            <pc:docMk/>
            <pc:sldMk cId="959400625" sldId="477"/>
            <ac:spMk id="3" creationId="{C278D283-EF1D-2E3C-9B2D-2B4563DD38EE}"/>
          </ac:spMkLst>
        </pc:spChg>
        <pc:spChg chg="add mod">
          <ac:chgData name="Minhyuk Sung" userId="60562023b6640282" providerId="LiveId" clId="{9F6F4900-D09C-9043-B003-C5F36E31FBF4}" dt="2024-09-09T02:26:26.137" v="9514"/>
          <ac:spMkLst>
            <pc:docMk/>
            <pc:sldMk cId="959400625" sldId="477"/>
            <ac:spMk id="5" creationId="{05E36316-58D5-C644-ED79-4ADB3FA2B973}"/>
          </ac:spMkLst>
        </pc:spChg>
        <pc:spChg chg="add mod">
          <ac:chgData name="Minhyuk Sung" userId="60562023b6640282" providerId="LiveId" clId="{9F6F4900-D09C-9043-B003-C5F36E31FBF4}" dt="2024-09-09T02:26:26.137" v="9514"/>
          <ac:spMkLst>
            <pc:docMk/>
            <pc:sldMk cId="959400625" sldId="477"/>
            <ac:spMk id="6" creationId="{CEA6BE12-C23F-30F2-A786-D89F4D3F53C8}"/>
          </ac:spMkLst>
        </pc:spChg>
        <pc:spChg chg="add mod">
          <ac:chgData name="Minhyuk Sung" userId="60562023b6640282" providerId="LiveId" clId="{9F6F4900-D09C-9043-B003-C5F36E31FBF4}" dt="2024-09-09T02:26:26.137" v="9514"/>
          <ac:spMkLst>
            <pc:docMk/>
            <pc:sldMk cId="959400625" sldId="477"/>
            <ac:spMk id="7" creationId="{6B65EA69-7F4B-9D30-FA02-6477239D9277}"/>
          </ac:spMkLst>
        </pc:spChg>
        <pc:spChg chg="add mod">
          <ac:chgData name="Minhyuk Sung" userId="60562023b6640282" providerId="LiveId" clId="{9F6F4900-D09C-9043-B003-C5F36E31FBF4}" dt="2024-09-09T02:26:26.137" v="9514"/>
          <ac:spMkLst>
            <pc:docMk/>
            <pc:sldMk cId="959400625" sldId="477"/>
            <ac:spMk id="8" creationId="{C45FB137-AA8B-C319-4ECF-0086528C63D4}"/>
          </ac:spMkLst>
        </pc:spChg>
        <pc:spChg chg="add mod">
          <ac:chgData name="Minhyuk Sung" userId="60562023b6640282" providerId="LiveId" clId="{9F6F4900-D09C-9043-B003-C5F36E31FBF4}" dt="2024-09-09T02:26:26.137" v="9514"/>
          <ac:spMkLst>
            <pc:docMk/>
            <pc:sldMk cId="959400625" sldId="477"/>
            <ac:spMk id="9" creationId="{B447968B-100A-D7E1-3EAE-21980626EAFA}"/>
          </ac:spMkLst>
        </pc:spChg>
        <pc:spChg chg="del">
          <ac:chgData name="Minhyuk Sung" userId="60562023b6640282" providerId="LiveId" clId="{9F6F4900-D09C-9043-B003-C5F36E31FBF4}" dt="2024-09-09T02:26:22.467" v="9513" actId="478"/>
          <ac:spMkLst>
            <pc:docMk/>
            <pc:sldMk cId="959400625" sldId="477"/>
            <ac:spMk id="10" creationId="{7F5A89B3-32BD-AE96-2F5C-EEB161620FB3}"/>
          </ac:spMkLst>
        </pc:spChg>
        <pc:spChg chg="del">
          <ac:chgData name="Minhyuk Sung" userId="60562023b6640282" providerId="LiveId" clId="{9F6F4900-D09C-9043-B003-C5F36E31FBF4}" dt="2024-09-09T02:26:22.467" v="9513" actId="478"/>
          <ac:spMkLst>
            <pc:docMk/>
            <pc:sldMk cId="959400625" sldId="477"/>
            <ac:spMk id="11" creationId="{446C862D-20AC-6677-5460-E3C8D7710D1F}"/>
          </ac:spMkLst>
        </pc:spChg>
        <pc:spChg chg="del">
          <ac:chgData name="Minhyuk Sung" userId="60562023b6640282" providerId="LiveId" clId="{9F6F4900-D09C-9043-B003-C5F36E31FBF4}" dt="2024-09-09T02:26:22.467" v="9513" actId="478"/>
          <ac:spMkLst>
            <pc:docMk/>
            <pc:sldMk cId="959400625" sldId="477"/>
            <ac:spMk id="12" creationId="{DE95D2D7-E0DC-E428-1B52-FE1988B11D50}"/>
          </ac:spMkLst>
        </pc:spChg>
        <pc:spChg chg="del">
          <ac:chgData name="Minhyuk Sung" userId="60562023b6640282" providerId="LiveId" clId="{9F6F4900-D09C-9043-B003-C5F36E31FBF4}" dt="2024-09-09T02:26:22.467" v="9513" actId="478"/>
          <ac:spMkLst>
            <pc:docMk/>
            <pc:sldMk cId="959400625" sldId="477"/>
            <ac:spMk id="13" creationId="{A1B2A806-5ED0-E9DB-0B7F-BFE715F02F09}"/>
          </ac:spMkLst>
        </pc:spChg>
        <pc:spChg chg="del">
          <ac:chgData name="Minhyuk Sung" userId="60562023b6640282" providerId="LiveId" clId="{9F6F4900-D09C-9043-B003-C5F36E31FBF4}" dt="2024-09-09T02:26:22.467" v="9513" actId="478"/>
          <ac:spMkLst>
            <pc:docMk/>
            <pc:sldMk cId="959400625" sldId="477"/>
            <ac:spMk id="15" creationId="{53F13982-41AF-D72B-0993-2B4A767C69AD}"/>
          </ac:spMkLst>
        </pc:spChg>
      </pc:sldChg>
      <pc:sldChg chg="modSp add mod">
        <pc:chgData name="Minhyuk Sung" userId="60562023b6640282" providerId="LiveId" clId="{9F6F4900-D09C-9043-B003-C5F36E31FBF4}" dt="2024-09-09T02:25:42.969" v="9506" actId="1076"/>
        <pc:sldMkLst>
          <pc:docMk/>
          <pc:sldMk cId="1715413300" sldId="487"/>
        </pc:sldMkLst>
        <pc:spChg chg="mod">
          <ac:chgData name="Minhyuk Sung" userId="60562023b6640282" providerId="LiveId" clId="{9F6F4900-D09C-9043-B003-C5F36E31FBF4}" dt="2024-09-09T02:25:35.898" v="9502" actId="2711"/>
          <ac:spMkLst>
            <pc:docMk/>
            <pc:sldMk cId="1715413300" sldId="487"/>
            <ac:spMk id="3" creationId="{7B80A533-A6D3-EB5F-6C79-1BFEC5A1CB69}"/>
          </ac:spMkLst>
        </pc:spChg>
        <pc:grpChg chg="mod">
          <ac:chgData name="Minhyuk Sung" userId="60562023b6640282" providerId="LiveId" clId="{9F6F4900-D09C-9043-B003-C5F36E31FBF4}" dt="2024-09-09T02:25:42.969" v="9506" actId="1076"/>
          <ac:grpSpMkLst>
            <pc:docMk/>
            <pc:sldMk cId="1715413300" sldId="487"/>
            <ac:grpSpMk id="12" creationId="{7F4FA658-084A-F61F-8190-F301093A2A28}"/>
          </ac:grpSpMkLst>
        </pc:grpChg>
      </pc:sldChg>
      <pc:sldChg chg="add del">
        <pc:chgData name="Minhyuk Sung" userId="60562023b6640282" providerId="LiveId" clId="{9F6F4900-D09C-9043-B003-C5F36E31FBF4}" dt="2024-09-07T06:55:19.913" v="16" actId="2696"/>
        <pc:sldMkLst>
          <pc:docMk/>
          <pc:sldMk cId="2410312359" sldId="495"/>
        </pc:sldMkLst>
      </pc:sldChg>
      <pc:sldChg chg="modSp add mod">
        <pc:chgData name="Minhyuk Sung" userId="60562023b6640282" providerId="LiveId" clId="{9F6F4900-D09C-9043-B003-C5F36E31FBF4}" dt="2024-09-09T02:25:01.229" v="9452" actId="948"/>
        <pc:sldMkLst>
          <pc:docMk/>
          <pc:sldMk cId="3185453237" sldId="499"/>
        </pc:sldMkLst>
        <pc:spChg chg="mod">
          <ac:chgData name="Minhyuk Sung" userId="60562023b6640282" providerId="LiveId" clId="{9F6F4900-D09C-9043-B003-C5F36E31FBF4}" dt="2024-09-09T02:25:01.229" v="9452" actId="948"/>
          <ac:spMkLst>
            <pc:docMk/>
            <pc:sldMk cId="3185453237" sldId="499"/>
            <ac:spMk id="3" creationId="{642370C1-3137-5D90-C305-A8D4F2F9F43D}"/>
          </ac:spMkLst>
        </pc:spChg>
      </pc:sldChg>
      <pc:sldChg chg="modSp add mod">
        <pc:chgData name="Minhyuk Sung" userId="60562023b6640282" providerId="LiveId" clId="{9F6F4900-D09C-9043-B003-C5F36E31FBF4}" dt="2024-09-09T02:27:25.505" v="9524" actId="948"/>
        <pc:sldMkLst>
          <pc:docMk/>
          <pc:sldMk cId="2316339204" sldId="502"/>
        </pc:sldMkLst>
        <pc:spChg chg="mod">
          <ac:chgData name="Minhyuk Sung" userId="60562023b6640282" providerId="LiveId" clId="{9F6F4900-D09C-9043-B003-C5F36E31FBF4}" dt="2024-09-09T02:27:25.505" v="9524" actId="948"/>
          <ac:spMkLst>
            <pc:docMk/>
            <pc:sldMk cId="2316339204" sldId="502"/>
            <ac:spMk id="3" creationId="{3242AD62-FF0D-5C56-BB1C-66F8DAD4D66F}"/>
          </ac:spMkLst>
        </pc:spChg>
      </pc:sldChg>
      <pc:sldChg chg="delSp modSp add mod delAnim modShow">
        <pc:chgData name="Minhyuk Sung" userId="60562023b6640282" providerId="LiveId" clId="{9F6F4900-D09C-9043-B003-C5F36E31FBF4}" dt="2024-09-08T06:46:11.479" v="3695"/>
        <pc:sldMkLst>
          <pc:docMk/>
          <pc:sldMk cId="462348720" sldId="505"/>
        </pc:sldMkLst>
        <pc:spChg chg="mod">
          <ac:chgData name="Minhyuk Sung" userId="60562023b6640282" providerId="LiveId" clId="{9F6F4900-D09C-9043-B003-C5F36E31FBF4}" dt="2024-09-07T11:40:19.464" v="1298"/>
          <ac:spMkLst>
            <pc:docMk/>
            <pc:sldMk cId="462348720" sldId="505"/>
            <ac:spMk id="2" creationId="{AB09CA23-C99D-73FA-A705-ED2C5079CF52}"/>
          </ac:spMkLst>
        </pc:spChg>
        <pc:spChg chg="mod">
          <ac:chgData name="Minhyuk Sung" userId="60562023b6640282" providerId="LiveId" clId="{9F6F4900-D09C-9043-B003-C5F36E31FBF4}" dt="2024-09-08T06:46:11.479" v="3695"/>
          <ac:spMkLst>
            <pc:docMk/>
            <pc:sldMk cId="462348720" sldId="505"/>
            <ac:spMk id="3" creationId="{2EB0A26C-1F52-9F13-3485-7A635356725C}"/>
          </ac:spMkLst>
        </pc:spChg>
        <pc:spChg chg="del">
          <ac:chgData name="Minhyuk Sung" userId="60562023b6640282" providerId="LiveId" clId="{9F6F4900-D09C-9043-B003-C5F36E31FBF4}" dt="2024-09-07T11:30:12.236" v="1235" actId="478"/>
          <ac:spMkLst>
            <pc:docMk/>
            <pc:sldMk cId="462348720" sldId="505"/>
            <ac:spMk id="5" creationId="{948D760B-7287-FCCF-EF9A-17AEFA720428}"/>
          </ac:spMkLst>
        </pc:spChg>
        <pc:spChg chg="del">
          <ac:chgData name="Minhyuk Sung" userId="60562023b6640282" providerId="LiveId" clId="{9F6F4900-D09C-9043-B003-C5F36E31FBF4}" dt="2024-09-07T11:30:12.236" v="1235" actId="478"/>
          <ac:spMkLst>
            <pc:docMk/>
            <pc:sldMk cId="462348720" sldId="505"/>
            <ac:spMk id="7" creationId="{491383BF-059C-95F1-D0EC-8E0AA445774F}"/>
          </ac:spMkLst>
        </pc:spChg>
        <pc:cxnChg chg="del mod">
          <ac:chgData name="Minhyuk Sung" userId="60562023b6640282" providerId="LiveId" clId="{9F6F4900-D09C-9043-B003-C5F36E31FBF4}" dt="2024-09-07T11:30:12.236" v="1235" actId="478"/>
          <ac:cxnSpMkLst>
            <pc:docMk/>
            <pc:sldMk cId="462348720" sldId="505"/>
            <ac:cxnSpMk id="6" creationId="{2F757B01-8195-5C69-A370-47D0AF2F0C15}"/>
          </ac:cxnSpMkLst>
        </pc:cxnChg>
      </pc:sldChg>
      <pc:sldChg chg="modSp add mod">
        <pc:chgData name="Minhyuk Sung" userId="60562023b6640282" providerId="LiveId" clId="{9F6F4900-D09C-9043-B003-C5F36E31FBF4}" dt="2024-09-09T02:27:39.602" v="9525" actId="948"/>
        <pc:sldMkLst>
          <pc:docMk/>
          <pc:sldMk cId="3842491214" sldId="509"/>
        </pc:sldMkLst>
        <pc:spChg chg="mod">
          <ac:chgData name="Minhyuk Sung" userId="60562023b6640282" providerId="LiveId" clId="{9F6F4900-D09C-9043-B003-C5F36E31FBF4}" dt="2024-09-09T02:27:39.602" v="9525" actId="948"/>
          <ac:spMkLst>
            <pc:docMk/>
            <pc:sldMk cId="3842491214" sldId="509"/>
            <ac:spMk id="3" creationId="{6DC0613D-EEA0-BB56-4FBD-20E3BDCD28E7}"/>
          </ac:spMkLst>
        </pc:spChg>
      </pc:sldChg>
      <pc:sldChg chg="modSp add mod">
        <pc:chgData name="Minhyuk Sung" userId="60562023b6640282" providerId="LiveId" clId="{9F6F4900-D09C-9043-B003-C5F36E31FBF4}" dt="2024-09-09T02:26:58.572" v="9520" actId="1076"/>
        <pc:sldMkLst>
          <pc:docMk/>
          <pc:sldMk cId="2969512596" sldId="515"/>
        </pc:sldMkLst>
        <pc:spChg chg="mod">
          <ac:chgData name="Minhyuk Sung" userId="60562023b6640282" providerId="LiveId" clId="{9F6F4900-D09C-9043-B003-C5F36E31FBF4}" dt="2024-09-09T02:26:36.311" v="9515" actId="1076"/>
          <ac:spMkLst>
            <pc:docMk/>
            <pc:sldMk cId="2969512596" sldId="515"/>
            <ac:spMk id="5" creationId="{27B09F76-DB5F-44A3-CC43-0A545C1A9F09}"/>
          </ac:spMkLst>
        </pc:spChg>
        <pc:spChg chg="mod">
          <ac:chgData name="Minhyuk Sung" userId="60562023b6640282" providerId="LiveId" clId="{9F6F4900-D09C-9043-B003-C5F36E31FBF4}" dt="2024-09-09T02:26:46.838" v="9516" actId="948"/>
          <ac:spMkLst>
            <pc:docMk/>
            <pc:sldMk cId="2969512596" sldId="515"/>
            <ac:spMk id="6" creationId="{6025B6EB-AE0E-EE62-A468-79E1D78227ED}"/>
          </ac:spMkLst>
        </pc:spChg>
        <pc:spChg chg="mod">
          <ac:chgData name="Minhyuk Sung" userId="60562023b6640282" providerId="LiveId" clId="{9F6F4900-D09C-9043-B003-C5F36E31FBF4}" dt="2024-09-09T02:26:58.572" v="9520" actId="1076"/>
          <ac:spMkLst>
            <pc:docMk/>
            <pc:sldMk cId="2969512596" sldId="515"/>
            <ac:spMk id="7" creationId="{13FAC86A-A6C7-7B2B-4A1D-3AAF63E7564C}"/>
          </ac:spMkLst>
        </pc:spChg>
        <pc:spChg chg="mod">
          <ac:chgData name="Minhyuk Sung" userId="60562023b6640282" providerId="LiveId" clId="{9F6F4900-D09C-9043-B003-C5F36E31FBF4}" dt="2024-09-09T02:26:51.034" v="9517" actId="1076"/>
          <ac:spMkLst>
            <pc:docMk/>
            <pc:sldMk cId="2969512596" sldId="515"/>
            <ac:spMk id="8" creationId="{925FB769-98DF-9792-A7D5-741AF6CBDF0A}"/>
          </ac:spMkLst>
        </pc:spChg>
        <pc:spChg chg="mod">
          <ac:chgData name="Minhyuk Sung" userId="60562023b6640282" providerId="LiveId" clId="{9F6F4900-D09C-9043-B003-C5F36E31FBF4}" dt="2024-09-09T02:26:46.838" v="9516" actId="948"/>
          <ac:spMkLst>
            <pc:docMk/>
            <pc:sldMk cId="2969512596" sldId="515"/>
            <ac:spMk id="12" creationId="{1DAEFBEB-7380-51AE-E142-12040DC503B9}"/>
          </ac:spMkLst>
        </pc:spChg>
        <pc:spChg chg="mod">
          <ac:chgData name="Minhyuk Sung" userId="60562023b6640282" providerId="LiveId" clId="{9F6F4900-D09C-9043-B003-C5F36E31FBF4}" dt="2024-09-09T02:26:56.674" v="9519" actId="1076"/>
          <ac:spMkLst>
            <pc:docMk/>
            <pc:sldMk cId="2969512596" sldId="515"/>
            <ac:spMk id="13" creationId="{AEBD3897-5D75-D444-559C-9AF3A92EED8C}"/>
          </ac:spMkLst>
        </pc:spChg>
        <pc:spChg chg="mod">
          <ac:chgData name="Minhyuk Sung" userId="60562023b6640282" providerId="LiveId" clId="{9F6F4900-D09C-9043-B003-C5F36E31FBF4}" dt="2024-09-09T02:26:36.311" v="9515" actId="1076"/>
          <ac:spMkLst>
            <pc:docMk/>
            <pc:sldMk cId="2969512596" sldId="515"/>
            <ac:spMk id="15" creationId="{F8444F02-BF71-E6E1-F42D-DE10448A91D6}"/>
          </ac:spMkLst>
        </pc:spChg>
        <pc:spChg chg="mod">
          <ac:chgData name="Minhyuk Sung" userId="60562023b6640282" providerId="LiveId" clId="{9F6F4900-D09C-9043-B003-C5F36E31FBF4}" dt="2024-09-09T02:26:52.849" v="9518" actId="1076"/>
          <ac:spMkLst>
            <pc:docMk/>
            <pc:sldMk cId="2969512596" sldId="515"/>
            <ac:spMk id="16" creationId="{6841B516-6F3A-85D3-0CB2-EBC6C618F966}"/>
          </ac:spMkLst>
        </pc:spChg>
        <pc:grpChg chg="mod">
          <ac:chgData name="Minhyuk Sung" userId="60562023b6640282" providerId="LiveId" clId="{9F6F4900-D09C-9043-B003-C5F36E31FBF4}" dt="2024-09-09T02:26:36.311" v="9515" actId="1076"/>
          <ac:grpSpMkLst>
            <pc:docMk/>
            <pc:sldMk cId="2969512596" sldId="515"/>
            <ac:grpSpMk id="10" creationId="{80505647-B38D-C380-0EDC-CE3BB3A2DABE}"/>
          </ac:grpSpMkLst>
        </pc:grpChg>
        <pc:grpChg chg="mod">
          <ac:chgData name="Minhyuk Sung" userId="60562023b6640282" providerId="LiveId" clId="{9F6F4900-D09C-9043-B003-C5F36E31FBF4}" dt="2024-09-09T02:26:36.311" v="9515" actId="1076"/>
          <ac:grpSpMkLst>
            <pc:docMk/>
            <pc:sldMk cId="2969512596" sldId="515"/>
            <ac:grpSpMk id="11" creationId="{5A79A24C-69B0-E548-DE91-F62B7F8859ED}"/>
          </ac:grpSpMkLst>
        </pc:grpChg>
      </pc:sldChg>
      <pc:sldChg chg="addSp delSp modSp add mod">
        <pc:chgData name="Minhyuk Sung" userId="60562023b6640282" providerId="LiveId" clId="{9F6F4900-D09C-9043-B003-C5F36E31FBF4}" dt="2024-09-09T02:28:49.390" v="9536" actId="1076"/>
        <pc:sldMkLst>
          <pc:docMk/>
          <pc:sldMk cId="948088596" sldId="530"/>
        </pc:sldMkLst>
        <pc:spChg chg="add mod">
          <ac:chgData name="Minhyuk Sung" userId="60562023b6640282" providerId="LiveId" clId="{9F6F4900-D09C-9043-B003-C5F36E31FBF4}" dt="2024-09-09T02:28:45.661" v="9535"/>
          <ac:spMkLst>
            <pc:docMk/>
            <pc:sldMk cId="948088596" sldId="530"/>
            <ac:spMk id="5" creationId="{5A9968BD-37CA-CBB9-E274-D72AD7DD28A2}"/>
          </ac:spMkLst>
        </pc:spChg>
        <pc:spChg chg="del">
          <ac:chgData name="Minhyuk Sung" userId="60562023b6640282" providerId="LiveId" clId="{9F6F4900-D09C-9043-B003-C5F36E31FBF4}" dt="2024-09-09T02:28:43.521" v="9533" actId="478"/>
          <ac:spMkLst>
            <pc:docMk/>
            <pc:sldMk cId="948088596" sldId="530"/>
            <ac:spMk id="6" creationId="{450C498E-B9F5-6E0C-A006-643F67A4C0A4}"/>
          </ac:spMkLst>
        </pc:spChg>
        <pc:spChg chg="del">
          <ac:chgData name="Minhyuk Sung" userId="60562023b6640282" providerId="LiveId" clId="{9F6F4900-D09C-9043-B003-C5F36E31FBF4}" dt="2024-09-09T02:28:43.521" v="9533" actId="478"/>
          <ac:spMkLst>
            <pc:docMk/>
            <pc:sldMk cId="948088596" sldId="530"/>
            <ac:spMk id="7" creationId="{57E36CB8-2ADD-B1C6-86D3-4D3B0A555990}"/>
          </ac:spMkLst>
        </pc:spChg>
        <pc:spChg chg="del">
          <ac:chgData name="Minhyuk Sung" userId="60562023b6640282" providerId="LiveId" clId="{9F6F4900-D09C-9043-B003-C5F36E31FBF4}" dt="2024-09-09T02:28:43.521" v="9533" actId="478"/>
          <ac:spMkLst>
            <pc:docMk/>
            <pc:sldMk cId="948088596" sldId="530"/>
            <ac:spMk id="8" creationId="{3B079A0B-9CB3-0398-1FF2-FD233E035788}"/>
          </ac:spMkLst>
        </pc:spChg>
        <pc:spChg chg="del">
          <ac:chgData name="Minhyuk Sung" userId="60562023b6640282" providerId="LiveId" clId="{9F6F4900-D09C-9043-B003-C5F36E31FBF4}" dt="2024-09-09T02:28:43.521" v="9533" actId="478"/>
          <ac:spMkLst>
            <pc:docMk/>
            <pc:sldMk cId="948088596" sldId="530"/>
            <ac:spMk id="9" creationId="{E9925DD5-CEE6-0642-56B8-9D7694AC5BD1}"/>
          </ac:spMkLst>
        </pc:spChg>
        <pc:spChg chg="del">
          <ac:chgData name="Minhyuk Sung" userId="60562023b6640282" providerId="LiveId" clId="{9F6F4900-D09C-9043-B003-C5F36E31FBF4}" dt="2024-09-09T02:28:43.521" v="9533" actId="478"/>
          <ac:spMkLst>
            <pc:docMk/>
            <pc:sldMk cId="948088596" sldId="530"/>
            <ac:spMk id="10" creationId="{092171DA-728F-C2BE-7F59-1FC51EB9BC89}"/>
          </ac:spMkLst>
        </pc:spChg>
        <pc:spChg chg="del">
          <ac:chgData name="Minhyuk Sung" userId="60562023b6640282" providerId="LiveId" clId="{9F6F4900-D09C-9043-B003-C5F36E31FBF4}" dt="2024-09-09T02:28:45.328" v="9534" actId="478"/>
          <ac:spMkLst>
            <pc:docMk/>
            <pc:sldMk cId="948088596" sldId="530"/>
            <ac:spMk id="11" creationId="{B8710E5D-F142-753F-81EE-7B91401CA765}"/>
          </ac:spMkLst>
        </pc:spChg>
        <pc:spChg chg="mod">
          <ac:chgData name="Minhyuk Sung" userId="60562023b6640282" providerId="LiveId" clId="{9F6F4900-D09C-9043-B003-C5F36E31FBF4}" dt="2024-09-09T02:28:49.390" v="9536" actId="1076"/>
          <ac:spMkLst>
            <pc:docMk/>
            <pc:sldMk cId="948088596" sldId="530"/>
            <ac:spMk id="12" creationId="{ED650E88-978C-8371-3030-9045E74143A3}"/>
          </ac:spMkLst>
        </pc:spChg>
        <pc:spChg chg="mod">
          <ac:chgData name="Minhyuk Sung" userId="60562023b6640282" providerId="LiveId" clId="{9F6F4900-D09C-9043-B003-C5F36E31FBF4}" dt="2024-09-09T02:28:49.390" v="9536" actId="1076"/>
          <ac:spMkLst>
            <pc:docMk/>
            <pc:sldMk cId="948088596" sldId="530"/>
            <ac:spMk id="13" creationId="{35D0FB82-F4B1-AE27-2697-75985AFB1441}"/>
          </ac:spMkLst>
        </pc:spChg>
        <pc:spChg chg="add mod">
          <ac:chgData name="Minhyuk Sung" userId="60562023b6640282" providerId="LiveId" clId="{9F6F4900-D09C-9043-B003-C5F36E31FBF4}" dt="2024-09-09T02:28:45.661" v="9535"/>
          <ac:spMkLst>
            <pc:docMk/>
            <pc:sldMk cId="948088596" sldId="530"/>
            <ac:spMk id="14" creationId="{6030AF2A-EE34-E10A-3555-78D15C55F650}"/>
          </ac:spMkLst>
        </pc:spChg>
        <pc:spChg chg="add mod">
          <ac:chgData name="Minhyuk Sung" userId="60562023b6640282" providerId="LiveId" clId="{9F6F4900-D09C-9043-B003-C5F36E31FBF4}" dt="2024-09-09T02:28:45.661" v="9535"/>
          <ac:spMkLst>
            <pc:docMk/>
            <pc:sldMk cId="948088596" sldId="530"/>
            <ac:spMk id="15" creationId="{62FCD618-30AE-84E2-1E66-BE80D65C60D4}"/>
          </ac:spMkLst>
        </pc:spChg>
        <pc:spChg chg="add mod">
          <ac:chgData name="Minhyuk Sung" userId="60562023b6640282" providerId="LiveId" clId="{9F6F4900-D09C-9043-B003-C5F36E31FBF4}" dt="2024-09-09T02:28:45.661" v="9535"/>
          <ac:spMkLst>
            <pc:docMk/>
            <pc:sldMk cId="948088596" sldId="530"/>
            <ac:spMk id="16" creationId="{3D1E74C9-508A-7FA2-E4CA-05413701EF6D}"/>
          </ac:spMkLst>
        </pc:spChg>
        <pc:spChg chg="add mod">
          <ac:chgData name="Minhyuk Sung" userId="60562023b6640282" providerId="LiveId" clId="{9F6F4900-D09C-9043-B003-C5F36E31FBF4}" dt="2024-09-09T02:28:45.661" v="9535"/>
          <ac:spMkLst>
            <pc:docMk/>
            <pc:sldMk cId="948088596" sldId="530"/>
            <ac:spMk id="17" creationId="{10E1905B-7248-8875-C2B5-C4D0265FB5CC}"/>
          </ac:spMkLst>
        </pc:spChg>
        <pc:spChg chg="add mod">
          <ac:chgData name="Minhyuk Sung" userId="60562023b6640282" providerId="LiveId" clId="{9F6F4900-D09C-9043-B003-C5F36E31FBF4}" dt="2024-09-09T02:28:45.661" v="9535"/>
          <ac:spMkLst>
            <pc:docMk/>
            <pc:sldMk cId="948088596" sldId="530"/>
            <ac:spMk id="18" creationId="{C3612B27-C806-387F-5994-A6F9D19693B9}"/>
          </ac:spMkLst>
        </pc:spChg>
      </pc:sldChg>
      <pc:sldChg chg="modSp add mod">
        <pc:chgData name="Minhyuk Sung" userId="60562023b6640282" providerId="LiveId" clId="{9F6F4900-D09C-9043-B003-C5F36E31FBF4}" dt="2024-09-09T02:28:09.568" v="9528" actId="1076"/>
        <pc:sldMkLst>
          <pc:docMk/>
          <pc:sldMk cId="532779137" sldId="531"/>
        </pc:sldMkLst>
        <pc:spChg chg="mod">
          <ac:chgData name="Minhyuk Sung" userId="60562023b6640282" providerId="LiveId" clId="{9F6F4900-D09C-9043-B003-C5F36E31FBF4}" dt="2024-09-09T02:28:09.568" v="9528" actId="1076"/>
          <ac:spMkLst>
            <pc:docMk/>
            <pc:sldMk cId="532779137" sldId="531"/>
            <ac:spMk id="5" creationId="{817DF4E4-409F-6648-50EA-09B5BE49654B}"/>
          </ac:spMkLst>
        </pc:spChg>
        <pc:spChg chg="mod">
          <ac:chgData name="Minhyuk Sung" userId="60562023b6640282" providerId="LiveId" clId="{9F6F4900-D09C-9043-B003-C5F36E31FBF4}" dt="2024-09-09T02:28:09.568" v="9528" actId="1076"/>
          <ac:spMkLst>
            <pc:docMk/>
            <pc:sldMk cId="532779137" sldId="531"/>
            <ac:spMk id="6" creationId="{49522D14-2890-FA58-BF07-7431BD022F83}"/>
          </ac:spMkLst>
        </pc:spChg>
        <pc:spChg chg="mod">
          <ac:chgData name="Minhyuk Sung" userId="60562023b6640282" providerId="LiveId" clId="{9F6F4900-D09C-9043-B003-C5F36E31FBF4}" dt="2024-09-09T02:28:09.568" v="9528" actId="1076"/>
          <ac:spMkLst>
            <pc:docMk/>
            <pc:sldMk cId="532779137" sldId="531"/>
            <ac:spMk id="7" creationId="{C0C31E3A-D2D5-76C7-FFBF-D44B7E14CFD7}"/>
          </ac:spMkLst>
        </pc:spChg>
        <pc:spChg chg="mod">
          <ac:chgData name="Minhyuk Sung" userId="60562023b6640282" providerId="LiveId" clId="{9F6F4900-D09C-9043-B003-C5F36E31FBF4}" dt="2024-09-09T02:28:09.568" v="9528" actId="1076"/>
          <ac:spMkLst>
            <pc:docMk/>
            <pc:sldMk cId="532779137" sldId="531"/>
            <ac:spMk id="8" creationId="{351CE871-6D06-FFDC-7876-5524F5B5D140}"/>
          </ac:spMkLst>
        </pc:spChg>
        <pc:spChg chg="mod">
          <ac:chgData name="Minhyuk Sung" userId="60562023b6640282" providerId="LiveId" clId="{9F6F4900-D09C-9043-B003-C5F36E31FBF4}" dt="2024-09-09T02:28:09.568" v="9528" actId="1076"/>
          <ac:spMkLst>
            <pc:docMk/>
            <pc:sldMk cId="532779137" sldId="531"/>
            <ac:spMk id="9" creationId="{682C64A8-1495-600F-BC35-89D270416173}"/>
          </ac:spMkLst>
        </pc:spChg>
        <pc:spChg chg="mod">
          <ac:chgData name="Minhyuk Sung" userId="60562023b6640282" providerId="LiveId" clId="{9F6F4900-D09C-9043-B003-C5F36E31FBF4}" dt="2024-09-09T02:28:09.568" v="9528" actId="1076"/>
          <ac:spMkLst>
            <pc:docMk/>
            <pc:sldMk cId="532779137" sldId="531"/>
            <ac:spMk id="10" creationId="{61F704A6-99D6-A080-1D80-99C0EDBAA53B}"/>
          </ac:spMkLst>
        </pc:spChg>
      </pc:sldChg>
      <pc:sldChg chg="addSp delSp modSp add mod">
        <pc:chgData name="Minhyuk Sung" userId="60562023b6640282" providerId="LiveId" clId="{9F6F4900-D09C-9043-B003-C5F36E31FBF4}" dt="2024-09-09T02:28:33.873" v="9532"/>
        <pc:sldMkLst>
          <pc:docMk/>
          <pc:sldMk cId="48874156" sldId="532"/>
        </pc:sldMkLst>
        <pc:spChg chg="del">
          <ac:chgData name="Minhyuk Sung" userId="60562023b6640282" providerId="LiveId" clId="{9F6F4900-D09C-9043-B003-C5F36E31FBF4}" dt="2024-09-09T02:28:26.913" v="9529" actId="478"/>
          <ac:spMkLst>
            <pc:docMk/>
            <pc:sldMk cId="48874156" sldId="532"/>
            <ac:spMk id="5" creationId="{817DF4E4-409F-6648-50EA-09B5BE49654B}"/>
          </ac:spMkLst>
        </pc:spChg>
        <pc:spChg chg="del">
          <ac:chgData name="Minhyuk Sung" userId="60562023b6640282" providerId="LiveId" clId="{9F6F4900-D09C-9043-B003-C5F36E31FBF4}" dt="2024-09-09T02:28:26.913" v="9529" actId="478"/>
          <ac:spMkLst>
            <pc:docMk/>
            <pc:sldMk cId="48874156" sldId="532"/>
            <ac:spMk id="6" creationId="{49522D14-2890-FA58-BF07-7431BD022F83}"/>
          </ac:spMkLst>
        </pc:spChg>
        <pc:spChg chg="del">
          <ac:chgData name="Minhyuk Sung" userId="60562023b6640282" providerId="LiveId" clId="{9F6F4900-D09C-9043-B003-C5F36E31FBF4}" dt="2024-09-09T02:28:26.913" v="9529" actId="478"/>
          <ac:spMkLst>
            <pc:docMk/>
            <pc:sldMk cId="48874156" sldId="532"/>
            <ac:spMk id="7" creationId="{C0C31E3A-D2D5-76C7-FFBF-D44B7E14CFD7}"/>
          </ac:spMkLst>
        </pc:spChg>
        <pc:spChg chg="del">
          <ac:chgData name="Minhyuk Sung" userId="60562023b6640282" providerId="LiveId" clId="{9F6F4900-D09C-9043-B003-C5F36E31FBF4}" dt="2024-09-09T02:28:26.913" v="9529" actId="478"/>
          <ac:spMkLst>
            <pc:docMk/>
            <pc:sldMk cId="48874156" sldId="532"/>
            <ac:spMk id="8" creationId="{351CE871-6D06-FFDC-7876-5524F5B5D140}"/>
          </ac:spMkLst>
        </pc:spChg>
        <pc:spChg chg="del">
          <ac:chgData name="Minhyuk Sung" userId="60562023b6640282" providerId="LiveId" clId="{9F6F4900-D09C-9043-B003-C5F36E31FBF4}" dt="2024-09-09T02:28:26.913" v="9529" actId="478"/>
          <ac:spMkLst>
            <pc:docMk/>
            <pc:sldMk cId="48874156" sldId="532"/>
            <ac:spMk id="9" creationId="{682C64A8-1495-600F-BC35-89D270416173}"/>
          </ac:spMkLst>
        </pc:spChg>
        <pc:spChg chg="del">
          <ac:chgData name="Minhyuk Sung" userId="60562023b6640282" providerId="LiveId" clId="{9F6F4900-D09C-9043-B003-C5F36E31FBF4}" dt="2024-09-09T02:28:29.629" v="9530" actId="478"/>
          <ac:spMkLst>
            <pc:docMk/>
            <pc:sldMk cId="48874156" sldId="532"/>
            <ac:spMk id="10" creationId="{61F704A6-99D6-A080-1D80-99C0EDBAA53B}"/>
          </ac:spMkLst>
        </pc:spChg>
        <pc:spChg chg="add mod">
          <ac:chgData name="Minhyuk Sung" userId="60562023b6640282" providerId="LiveId" clId="{9F6F4900-D09C-9043-B003-C5F36E31FBF4}" dt="2024-09-09T02:28:29.989" v="9531"/>
          <ac:spMkLst>
            <pc:docMk/>
            <pc:sldMk cId="48874156" sldId="532"/>
            <ac:spMk id="11" creationId="{C03184D9-3951-02BA-6D48-AB223F15F5AB}"/>
          </ac:spMkLst>
        </pc:spChg>
        <pc:spChg chg="add mod">
          <ac:chgData name="Minhyuk Sung" userId="60562023b6640282" providerId="LiveId" clId="{9F6F4900-D09C-9043-B003-C5F36E31FBF4}" dt="2024-09-09T02:28:29.989" v="9531"/>
          <ac:spMkLst>
            <pc:docMk/>
            <pc:sldMk cId="48874156" sldId="532"/>
            <ac:spMk id="12" creationId="{BDD46657-177C-4F1D-D318-6ADA40A376E1}"/>
          </ac:spMkLst>
        </pc:spChg>
        <pc:spChg chg="add mod">
          <ac:chgData name="Minhyuk Sung" userId="60562023b6640282" providerId="LiveId" clId="{9F6F4900-D09C-9043-B003-C5F36E31FBF4}" dt="2024-09-09T02:28:29.989" v="9531"/>
          <ac:spMkLst>
            <pc:docMk/>
            <pc:sldMk cId="48874156" sldId="532"/>
            <ac:spMk id="13" creationId="{28E81A51-EE4B-AC23-B21D-D3CFDD2F5FDC}"/>
          </ac:spMkLst>
        </pc:spChg>
        <pc:spChg chg="add mod">
          <ac:chgData name="Minhyuk Sung" userId="60562023b6640282" providerId="LiveId" clId="{9F6F4900-D09C-9043-B003-C5F36E31FBF4}" dt="2024-09-09T02:28:29.989" v="9531"/>
          <ac:spMkLst>
            <pc:docMk/>
            <pc:sldMk cId="48874156" sldId="532"/>
            <ac:spMk id="14" creationId="{3C2DB272-99A2-C58C-629F-9376B883CE03}"/>
          </ac:spMkLst>
        </pc:spChg>
        <pc:spChg chg="add mod">
          <ac:chgData name="Minhyuk Sung" userId="60562023b6640282" providerId="LiveId" clId="{9F6F4900-D09C-9043-B003-C5F36E31FBF4}" dt="2024-09-09T02:28:29.989" v="9531"/>
          <ac:spMkLst>
            <pc:docMk/>
            <pc:sldMk cId="48874156" sldId="532"/>
            <ac:spMk id="15" creationId="{81AB8CF4-8340-64D3-3173-9E560934D771}"/>
          </ac:spMkLst>
        </pc:spChg>
        <pc:spChg chg="add mod">
          <ac:chgData name="Minhyuk Sung" userId="60562023b6640282" providerId="LiveId" clId="{9F6F4900-D09C-9043-B003-C5F36E31FBF4}" dt="2024-09-09T02:28:33.873" v="9532"/>
          <ac:spMkLst>
            <pc:docMk/>
            <pc:sldMk cId="48874156" sldId="532"/>
            <ac:spMk id="16" creationId="{8308AA00-77B1-67C5-D7A2-1ADFD8170A0C}"/>
          </ac:spMkLst>
        </pc:spChg>
      </pc:sldChg>
      <pc:sldChg chg="modSp add mod">
        <pc:chgData name="Minhyuk Sung" userId="60562023b6640282" providerId="LiveId" clId="{9F6F4900-D09C-9043-B003-C5F36E31FBF4}" dt="2024-09-09T02:33:05.861" v="9653" actId="948"/>
        <pc:sldMkLst>
          <pc:docMk/>
          <pc:sldMk cId="2950528578" sldId="533"/>
        </pc:sldMkLst>
        <pc:spChg chg="mod">
          <ac:chgData name="Minhyuk Sung" userId="60562023b6640282" providerId="LiveId" clId="{9F6F4900-D09C-9043-B003-C5F36E31FBF4}" dt="2024-09-09T02:33:05.861" v="9653" actId="948"/>
          <ac:spMkLst>
            <pc:docMk/>
            <pc:sldMk cId="2950528578" sldId="533"/>
            <ac:spMk id="3" creationId="{056A469C-49E5-492F-AAB0-D24E08AB3863}"/>
          </ac:spMkLst>
        </pc:spChg>
      </pc:sldChg>
      <pc:sldChg chg="modSp add mod">
        <pc:chgData name="Minhyuk Sung" userId="60562023b6640282" providerId="LiveId" clId="{9F6F4900-D09C-9043-B003-C5F36E31FBF4}" dt="2024-09-09T02:29:02.030" v="9537" actId="948"/>
        <pc:sldMkLst>
          <pc:docMk/>
          <pc:sldMk cId="3527011287" sldId="534"/>
        </pc:sldMkLst>
        <pc:spChg chg="mod">
          <ac:chgData name="Minhyuk Sung" userId="60562023b6640282" providerId="LiveId" clId="{9F6F4900-D09C-9043-B003-C5F36E31FBF4}" dt="2024-09-09T02:29:02.030" v="9537" actId="948"/>
          <ac:spMkLst>
            <pc:docMk/>
            <pc:sldMk cId="3527011287" sldId="534"/>
            <ac:spMk id="3" creationId="{C278D283-EF1D-2E3C-9B2D-2B4563DD38EE}"/>
          </ac:spMkLst>
        </pc:spChg>
      </pc:sldChg>
      <pc:sldChg chg="modSp add mod">
        <pc:chgData name="Minhyuk Sung" userId="60562023b6640282" providerId="LiveId" clId="{9F6F4900-D09C-9043-B003-C5F36E31FBF4}" dt="2024-09-09T02:33:14.780" v="9654" actId="948"/>
        <pc:sldMkLst>
          <pc:docMk/>
          <pc:sldMk cId="3404929545" sldId="535"/>
        </pc:sldMkLst>
        <pc:spChg chg="mod">
          <ac:chgData name="Minhyuk Sung" userId="60562023b6640282" providerId="LiveId" clId="{9F6F4900-D09C-9043-B003-C5F36E31FBF4}" dt="2024-09-09T02:33:14.780" v="9654" actId="948"/>
          <ac:spMkLst>
            <pc:docMk/>
            <pc:sldMk cId="3404929545" sldId="535"/>
            <ac:spMk id="3" creationId="{056A469C-49E5-492F-AAB0-D24E08AB3863}"/>
          </ac:spMkLst>
        </pc:spChg>
      </pc:sldChg>
      <pc:sldChg chg="addSp delSp modSp add mod">
        <pc:chgData name="Minhyuk Sung" userId="60562023b6640282" providerId="LiveId" clId="{9F6F4900-D09C-9043-B003-C5F36E31FBF4}" dt="2024-09-07T12:20:07.065" v="1804"/>
        <pc:sldMkLst>
          <pc:docMk/>
          <pc:sldMk cId="3581627532" sldId="538"/>
        </pc:sldMkLst>
        <pc:spChg chg="mod">
          <ac:chgData name="Minhyuk Sung" userId="60562023b6640282" providerId="LiveId" clId="{9F6F4900-D09C-9043-B003-C5F36E31FBF4}" dt="2024-09-07T12:20:07.065" v="1804"/>
          <ac:spMkLst>
            <pc:docMk/>
            <pc:sldMk cId="3581627532" sldId="538"/>
            <ac:spMk id="2" creationId="{570B5AFF-3052-FCBF-976E-918AE0693053}"/>
          </ac:spMkLst>
        </pc:spChg>
        <pc:spChg chg="mod">
          <ac:chgData name="Minhyuk Sung" userId="60562023b6640282" providerId="LiveId" clId="{9F6F4900-D09C-9043-B003-C5F36E31FBF4}" dt="2024-09-07T11:00:06.470" v="878" actId="207"/>
          <ac:spMkLst>
            <pc:docMk/>
            <pc:sldMk cId="3581627532" sldId="538"/>
            <ac:spMk id="3" creationId="{E1E43716-3C04-2376-0C52-ADBEF472AB05}"/>
          </ac:spMkLst>
        </pc:spChg>
        <pc:spChg chg="mod topLvl">
          <ac:chgData name="Minhyuk Sung" userId="60562023b6640282" providerId="LiveId" clId="{9F6F4900-D09C-9043-B003-C5F36E31FBF4}" dt="2024-09-07T08:26:49.259" v="252" actId="165"/>
          <ac:spMkLst>
            <pc:docMk/>
            <pc:sldMk cId="3581627532" sldId="538"/>
            <ac:spMk id="9" creationId="{58CE1861-6A4D-D5F9-69C0-947D787C9460}"/>
          </ac:spMkLst>
        </pc:spChg>
        <pc:spChg chg="mod topLvl">
          <ac:chgData name="Minhyuk Sung" userId="60562023b6640282" providerId="LiveId" clId="{9F6F4900-D09C-9043-B003-C5F36E31FBF4}" dt="2024-09-07T08:26:49.259" v="252" actId="165"/>
          <ac:spMkLst>
            <pc:docMk/>
            <pc:sldMk cId="3581627532" sldId="538"/>
            <ac:spMk id="10" creationId="{CD23DB21-3F9E-CE33-B3E3-CB938373B6EF}"/>
          </ac:spMkLst>
        </pc:spChg>
        <pc:spChg chg="del mod">
          <ac:chgData name="Minhyuk Sung" userId="60562023b6640282" providerId="LiveId" clId="{9F6F4900-D09C-9043-B003-C5F36E31FBF4}" dt="2024-09-07T08:26:53.195" v="253" actId="478"/>
          <ac:spMkLst>
            <pc:docMk/>
            <pc:sldMk cId="3581627532" sldId="538"/>
            <ac:spMk id="11" creationId="{3A350A45-6898-D5AB-9E8F-53CE4697F25F}"/>
          </ac:spMkLst>
        </pc:spChg>
        <pc:spChg chg="del mod topLvl">
          <ac:chgData name="Minhyuk Sung" userId="60562023b6640282" providerId="LiveId" clId="{9F6F4900-D09C-9043-B003-C5F36E31FBF4}" dt="2024-09-07T08:26:53.195" v="253" actId="478"/>
          <ac:spMkLst>
            <pc:docMk/>
            <pc:sldMk cId="3581627532" sldId="538"/>
            <ac:spMk id="12" creationId="{5A2827A2-3124-631F-C5C6-BA4B94C2A033}"/>
          </ac:spMkLst>
        </pc:spChg>
        <pc:spChg chg="mod topLvl">
          <ac:chgData name="Minhyuk Sung" userId="60562023b6640282" providerId="LiveId" clId="{9F6F4900-D09C-9043-B003-C5F36E31FBF4}" dt="2024-09-07T08:27:04.560" v="256" actId="1076"/>
          <ac:spMkLst>
            <pc:docMk/>
            <pc:sldMk cId="3581627532" sldId="538"/>
            <ac:spMk id="13" creationId="{6CE40ED1-C51C-697D-0B15-2940E54F5FB1}"/>
          </ac:spMkLst>
        </pc:spChg>
        <pc:spChg chg="del mod topLvl">
          <ac:chgData name="Minhyuk Sung" userId="60562023b6640282" providerId="LiveId" clId="{9F6F4900-D09C-9043-B003-C5F36E31FBF4}" dt="2024-09-07T08:26:53.195" v="253" actId="478"/>
          <ac:spMkLst>
            <pc:docMk/>
            <pc:sldMk cId="3581627532" sldId="538"/>
            <ac:spMk id="14" creationId="{602D4E5A-5956-AF6C-1AB1-0067310E9294}"/>
          </ac:spMkLst>
        </pc:spChg>
        <pc:grpChg chg="add del mod">
          <ac:chgData name="Minhyuk Sung" userId="60562023b6640282" providerId="LiveId" clId="{9F6F4900-D09C-9043-B003-C5F36E31FBF4}" dt="2024-09-07T08:10:17.033" v="191" actId="165"/>
          <ac:grpSpMkLst>
            <pc:docMk/>
            <pc:sldMk cId="3581627532" sldId="538"/>
            <ac:grpSpMk id="15" creationId="{5B107A23-5614-7C0D-E697-F1BAB296B908}"/>
          </ac:grpSpMkLst>
        </pc:grpChg>
        <pc:grpChg chg="add del mod">
          <ac:chgData name="Minhyuk Sung" userId="60562023b6640282" providerId="LiveId" clId="{9F6F4900-D09C-9043-B003-C5F36E31FBF4}" dt="2024-09-07T08:26:49.259" v="252" actId="165"/>
          <ac:grpSpMkLst>
            <pc:docMk/>
            <pc:sldMk cId="3581627532" sldId="538"/>
            <ac:grpSpMk id="16" creationId="{40AD4247-F27F-871A-8824-B27DF13A2F05}"/>
          </ac:grpSpMkLst>
        </pc:grpChg>
        <pc:graphicFrameChg chg="del mod">
          <ac:chgData name="Minhyuk Sung" userId="60562023b6640282" providerId="LiveId" clId="{9F6F4900-D09C-9043-B003-C5F36E31FBF4}" dt="2024-09-07T08:09:49.802" v="185" actId="478"/>
          <ac:graphicFrameMkLst>
            <pc:docMk/>
            <pc:sldMk cId="3581627532" sldId="538"/>
            <ac:graphicFrameMk id="5" creationId="{79F6535B-52BB-38E8-6B8D-F592A4C2A409}"/>
          </ac:graphicFrameMkLst>
        </pc:graphicFrameChg>
        <pc:picChg chg="mod topLvl">
          <ac:chgData name="Minhyuk Sung" userId="60562023b6640282" providerId="LiveId" clId="{9F6F4900-D09C-9043-B003-C5F36E31FBF4}" dt="2024-09-07T08:26:49.259" v="252" actId="165"/>
          <ac:picMkLst>
            <pc:docMk/>
            <pc:sldMk cId="3581627532" sldId="538"/>
            <ac:picMk id="6" creationId="{06DBC838-134A-02A1-5011-CA4C8D804B2A}"/>
          </ac:picMkLst>
        </pc:picChg>
        <pc:cxnChg chg="mod topLvl">
          <ac:chgData name="Minhyuk Sung" userId="60562023b6640282" providerId="LiveId" clId="{9F6F4900-D09C-9043-B003-C5F36E31FBF4}" dt="2024-09-07T08:26:49.259" v="252" actId="165"/>
          <ac:cxnSpMkLst>
            <pc:docMk/>
            <pc:sldMk cId="3581627532" sldId="538"/>
            <ac:cxnSpMk id="7" creationId="{499959E1-E8F4-B9DD-DB15-2C1160AAC357}"/>
          </ac:cxnSpMkLst>
        </pc:cxnChg>
        <pc:cxnChg chg="mod topLvl">
          <ac:chgData name="Minhyuk Sung" userId="60562023b6640282" providerId="LiveId" clId="{9F6F4900-D09C-9043-B003-C5F36E31FBF4}" dt="2024-09-07T08:26:49.259" v="252" actId="165"/>
          <ac:cxnSpMkLst>
            <pc:docMk/>
            <pc:sldMk cId="3581627532" sldId="538"/>
            <ac:cxnSpMk id="8" creationId="{717855E7-0038-D2F7-9E2B-C54978A1D8A1}"/>
          </ac:cxnSpMkLst>
        </pc:cxnChg>
      </pc:sldChg>
      <pc:sldChg chg="modSp add mod">
        <pc:chgData name="Minhyuk Sung" userId="60562023b6640282" providerId="LiveId" clId="{9F6F4900-D09C-9043-B003-C5F36E31FBF4}" dt="2024-09-09T02:33:27.596" v="9656" actId="1076"/>
        <pc:sldMkLst>
          <pc:docMk/>
          <pc:sldMk cId="3423662009" sldId="539"/>
        </pc:sldMkLst>
        <pc:spChg chg="mod">
          <ac:chgData name="Minhyuk Sung" userId="60562023b6640282" providerId="LiveId" clId="{9F6F4900-D09C-9043-B003-C5F36E31FBF4}" dt="2024-09-09T02:33:22.745" v="9655" actId="20577"/>
          <ac:spMkLst>
            <pc:docMk/>
            <pc:sldMk cId="3423662009" sldId="539"/>
            <ac:spMk id="3" creationId="{056A469C-49E5-492F-AAB0-D24E08AB3863}"/>
          </ac:spMkLst>
        </pc:spChg>
        <pc:grpChg chg="mod">
          <ac:chgData name="Minhyuk Sung" userId="60562023b6640282" providerId="LiveId" clId="{9F6F4900-D09C-9043-B003-C5F36E31FBF4}" dt="2024-09-09T02:33:27.596" v="9656" actId="1076"/>
          <ac:grpSpMkLst>
            <pc:docMk/>
            <pc:sldMk cId="3423662009" sldId="539"/>
            <ac:grpSpMk id="13" creationId="{CE3B8C1D-EB1C-95AB-54BC-6982C82A1EC8}"/>
          </ac:grpSpMkLst>
        </pc:grpChg>
        <pc:grpChg chg="mod">
          <ac:chgData name="Minhyuk Sung" userId="60562023b6640282" providerId="LiveId" clId="{9F6F4900-D09C-9043-B003-C5F36E31FBF4}" dt="2024-09-09T02:33:27.596" v="9656" actId="1076"/>
          <ac:grpSpMkLst>
            <pc:docMk/>
            <pc:sldMk cId="3423662009" sldId="539"/>
            <ac:grpSpMk id="16" creationId="{9053A29E-82E3-14AF-385B-E0A61D603FFE}"/>
          </ac:grpSpMkLst>
        </pc:grpChg>
      </pc:sldChg>
      <pc:sldChg chg="del">
        <pc:chgData name="Minhyuk Sung" userId="60562023b6640282" providerId="LiveId" clId="{9F6F4900-D09C-9043-B003-C5F36E31FBF4}" dt="2024-09-07T06:47:39.634" v="8" actId="2696"/>
        <pc:sldMkLst>
          <pc:docMk/>
          <pc:sldMk cId="2675945884" sldId="4292"/>
        </pc:sldMkLst>
      </pc:sldChg>
      <pc:sldChg chg="del">
        <pc:chgData name="Minhyuk Sung" userId="60562023b6640282" providerId="LiveId" clId="{9F6F4900-D09C-9043-B003-C5F36E31FBF4}" dt="2024-09-07T06:47:39.634" v="8" actId="2696"/>
        <pc:sldMkLst>
          <pc:docMk/>
          <pc:sldMk cId="2520413221" sldId="4293"/>
        </pc:sldMkLst>
      </pc:sldChg>
      <pc:sldChg chg="del">
        <pc:chgData name="Minhyuk Sung" userId="60562023b6640282" providerId="LiveId" clId="{9F6F4900-D09C-9043-B003-C5F36E31FBF4}" dt="2024-09-07T06:47:39.634" v="8" actId="2696"/>
        <pc:sldMkLst>
          <pc:docMk/>
          <pc:sldMk cId="250080822" sldId="4294"/>
        </pc:sldMkLst>
      </pc:sldChg>
      <pc:sldChg chg="del">
        <pc:chgData name="Minhyuk Sung" userId="60562023b6640282" providerId="LiveId" clId="{9F6F4900-D09C-9043-B003-C5F36E31FBF4}" dt="2024-09-07T06:47:39.634" v="8" actId="2696"/>
        <pc:sldMkLst>
          <pc:docMk/>
          <pc:sldMk cId="1902786941" sldId="4295"/>
        </pc:sldMkLst>
      </pc:sldChg>
      <pc:sldChg chg="del">
        <pc:chgData name="Minhyuk Sung" userId="60562023b6640282" providerId="LiveId" clId="{9F6F4900-D09C-9043-B003-C5F36E31FBF4}" dt="2024-09-07T06:47:39.634" v="8" actId="2696"/>
        <pc:sldMkLst>
          <pc:docMk/>
          <pc:sldMk cId="355239418" sldId="4297"/>
        </pc:sldMkLst>
      </pc:sldChg>
      <pc:sldChg chg="del">
        <pc:chgData name="Minhyuk Sung" userId="60562023b6640282" providerId="LiveId" clId="{9F6F4900-D09C-9043-B003-C5F36E31FBF4}" dt="2024-09-07T06:47:47.611" v="9" actId="2696"/>
        <pc:sldMkLst>
          <pc:docMk/>
          <pc:sldMk cId="3735638254" sldId="4298"/>
        </pc:sldMkLst>
      </pc:sldChg>
      <pc:sldChg chg="del">
        <pc:chgData name="Minhyuk Sung" userId="60562023b6640282" providerId="LiveId" clId="{9F6F4900-D09C-9043-B003-C5F36E31FBF4}" dt="2024-09-07T06:47:39.634" v="8" actId="2696"/>
        <pc:sldMkLst>
          <pc:docMk/>
          <pc:sldMk cId="3174961526" sldId="4300"/>
        </pc:sldMkLst>
      </pc:sldChg>
      <pc:sldChg chg="del">
        <pc:chgData name="Minhyuk Sung" userId="60562023b6640282" providerId="LiveId" clId="{9F6F4900-D09C-9043-B003-C5F36E31FBF4}" dt="2024-09-07T06:47:47.611" v="9" actId="2696"/>
        <pc:sldMkLst>
          <pc:docMk/>
          <pc:sldMk cId="3564592781" sldId="4301"/>
        </pc:sldMkLst>
      </pc:sldChg>
      <pc:sldChg chg="del">
        <pc:chgData name="Minhyuk Sung" userId="60562023b6640282" providerId="LiveId" clId="{9F6F4900-D09C-9043-B003-C5F36E31FBF4}" dt="2024-09-07T06:47:47.611" v="9" actId="2696"/>
        <pc:sldMkLst>
          <pc:docMk/>
          <pc:sldMk cId="3327388807" sldId="4302"/>
        </pc:sldMkLst>
      </pc:sldChg>
      <pc:sldChg chg="del">
        <pc:chgData name="Minhyuk Sung" userId="60562023b6640282" providerId="LiveId" clId="{9F6F4900-D09C-9043-B003-C5F36E31FBF4}" dt="2024-09-07T06:47:47.611" v="9" actId="2696"/>
        <pc:sldMkLst>
          <pc:docMk/>
          <pc:sldMk cId="1722018670" sldId="4303"/>
        </pc:sldMkLst>
      </pc:sldChg>
      <pc:sldChg chg="del">
        <pc:chgData name="Minhyuk Sung" userId="60562023b6640282" providerId="LiveId" clId="{9F6F4900-D09C-9043-B003-C5F36E31FBF4}" dt="2024-09-07T13:41:30.550" v="3164" actId="2696"/>
        <pc:sldMkLst>
          <pc:docMk/>
          <pc:sldMk cId="2300795538" sldId="4304"/>
        </pc:sldMkLst>
      </pc:sldChg>
      <pc:sldChg chg="addSp delSp modSp add del mod">
        <pc:chgData name="Minhyuk Sung" userId="60562023b6640282" providerId="LiveId" clId="{9F6F4900-D09C-9043-B003-C5F36E31FBF4}" dt="2024-09-07T12:50:17.266" v="2185" actId="2696"/>
        <pc:sldMkLst>
          <pc:docMk/>
          <pc:sldMk cId="287406238" sldId="4305"/>
        </pc:sldMkLst>
        <pc:spChg chg="mod">
          <ac:chgData name="Minhyuk Sung" userId="60562023b6640282" providerId="LiveId" clId="{9F6F4900-D09C-9043-B003-C5F36E31FBF4}" dt="2024-09-07T12:17:29.564" v="1776" actId="20577"/>
          <ac:spMkLst>
            <pc:docMk/>
            <pc:sldMk cId="287406238" sldId="4305"/>
            <ac:spMk id="2" creationId="{834E29BF-85B4-376F-F637-B43C8F73402B}"/>
          </ac:spMkLst>
        </pc:spChg>
        <pc:spChg chg="mod">
          <ac:chgData name="Minhyuk Sung" userId="60562023b6640282" providerId="LiveId" clId="{9F6F4900-D09C-9043-B003-C5F36E31FBF4}" dt="2024-09-07T12:46:34.854" v="2147" actId="21"/>
          <ac:spMkLst>
            <pc:docMk/>
            <pc:sldMk cId="287406238" sldId="4305"/>
            <ac:spMk id="3" creationId="{891B1F7B-AA6A-7CED-6B73-712984D8C1A4}"/>
          </ac:spMkLst>
        </pc:spChg>
        <pc:spChg chg="add mod">
          <ac:chgData name="Minhyuk Sung" userId="60562023b6640282" providerId="LiveId" clId="{9F6F4900-D09C-9043-B003-C5F36E31FBF4}" dt="2024-09-07T12:49:43.262" v="2179"/>
          <ac:spMkLst>
            <pc:docMk/>
            <pc:sldMk cId="287406238" sldId="4305"/>
            <ac:spMk id="5" creationId="{C1F21A94-C8B5-AE41-4C05-6D45A8BAABE9}"/>
          </ac:spMkLst>
        </pc:spChg>
        <pc:spChg chg="add mod">
          <ac:chgData name="Minhyuk Sung" userId="60562023b6640282" providerId="LiveId" clId="{9F6F4900-D09C-9043-B003-C5F36E31FBF4}" dt="2024-09-07T12:49:43.262" v="2179"/>
          <ac:spMkLst>
            <pc:docMk/>
            <pc:sldMk cId="287406238" sldId="4305"/>
            <ac:spMk id="7" creationId="{4718691A-9976-94C6-DDC4-4280617FFBFC}"/>
          </ac:spMkLst>
        </pc:spChg>
        <pc:spChg chg="add mod">
          <ac:chgData name="Minhyuk Sung" userId="60562023b6640282" providerId="LiveId" clId="{9F6F4900-D09C-9043-B003-C5F36E31FBF4}" dt="2024-09-07T12:49:43.262" v="2179"/>
          <ac:spMkLst>
            <pc:docMk/>
            <pc:sldMk cId="287406238" sldId="4305"/>
            <ac:spMk id="8" creationId="{16480FD1-6F3D-B9E8-C490-BE78DEC1A942}"/>
          </ac:spMkLst>
        </pc:spChg>
        <pc:spChg chg="add mod">
          <ac:chgData name="Minhyuk Sung" userId="60562023b6640282" providerId="LiveId" clId="{9F6F4900-D09C-9043-B003-C5F36E31FBF4}" dt="2024-09-07T12:49:43.262" v="2179"/>
          <ac:spMkLst>
            <pc:docMk/>
            <pc:sldMk cId="287406238" sldId="4305"/>
            <ac:spMk id="9" creationId="{80038352-1C51-F969-AB7B-31B56D103907}"/>
          </ac:spMkLst>
        </pc:spChg>
        <pc:spChg chg="add mod">
          <ac:chgData name="Minhyuk Sung" userId="60562023b6640282" providerId="LiveId" clId="{9F6F4900-D09C-9043-B003-C5F36E31FBF4}" dt="2024-09-07T12:49:43.262" v="2179"/>
          <ac:spMkLst>
            <pc:docMk/>
            <pc:sldMk cId="287406238" sldId="4305"/>
            <ac:spMk id="10" creationId="{9A66F5B3-5CB1-6449-B57C-B7126A6562C9}"/>
          </ac:spMkLst>
        </pc:spChg>
        <pc:spChg chg="add mod">
          <ac:chgData name="Minhyuk Sung" userId="60562023b6640282" providerId="LiveId" clId="{9F6F4900-D09C-9043-B003-C5F36E31FBF4}" dt="2024-09-07T12:49:43.262" v="2179"/>
          <ac:spMkLst>
            <pc:docMk/>
            <pc:sldMk cId="287406238" sldId="4305"/>
            <ac:spMk id="11" creationId="{2BD7430B-9C6C-A397-AB62-8D9B4AB3190A}"/>
          </ac:spMkLst>
        </pc:spChg>
        <pc:spChg chg="add mod">
          <ac:chgData name="Minhyuk Sung" userId="60562023b6640282" providerId="LiveId" clId="{9F6F4900-D09C-9043-B003-C5F36E31FBF4}" dt="2024-09-07T12:49:43.262" v="2179"/>
          <ac:spMkLst>
            <pc:docMk/>
            <pc:sldMk cId="287406238" sldId="4305"/>
            <ac:spMk id="12" creationId="{3D8CAD3C-024E-7DD3-F9C1-52CC96AA6819}"/>
          </ac:spMkLst>
        </pc:spChg>
        <pc:spChg chg="add mod">
          <ac:chgData name="Minhyuk Sung" userId="60562023b6640282" providerId="LiveId" clId="{9F6F4900-D09C-9043-B003-C5F36E31FBF4}" dt="2024-09-07T12:49:43.262" v="2179"/>
          <ac:spMkLst>
            <pc:docMk/>
            <pc:sldMk cId="287406238" sldId="4305"/>
            <ac:spMk id="13" creationId="{CAF062A6-AEDC-1BD0-885C-BEE0A8CFC621}"/>
          </ac:spMkLst>
        </pc:spChg>
        <pc:spChg chg="add mod">
          <ac:chgData name="Minhyuk Sung" userId="60562023b6640282" providerId="LiveId" clId="{9F6F4900-D09C-9043-B003-C5F36E31FBF4}" dt="2024-09-07T12:49:43.262" v="2179"/>
          <ac:spMkLst>
            <pc:docMk/>
            <pc:sldMk cId="287406238" sldId="4305"/>
            <ac:spMk id="14" creationId="{BEAB4F00-2699-68F6-9230-0B240A33A0A1}"/>
          </ac:spMkLst>
        </pc:spChg>
        <pc:spChg chg="add mod">
          <ac:chgData name="Minhyuk Sung" userId="60562023b6640282" providerId="LiveId" clId="{9F6F4900-D09C-9043-B003-C5F36E31FBF4}" dt="2024-09-07T12:49:43.262" v="2179"/>
          <ac:spMkLst>
            <pc:docMk/>
            <pc:sldMk cId="287406238" sldId="4305"/>
            <ac:spMk id="15" creationId="{1DDA33DD-2235-9441-CF4B-5A9DA02798DB}"/>
          </ac:spMkLst>
        </pc:spChg>
        <pc:spChg chg="add mod">
          <ac:chgData name="Minhyuk Sung" userId="60562023b6640282" providerId="LiveId" clId="{9F6F4900-D09C-9043-B003-C5F36E31FBF4}" dt="2024-09-07T12:49:43.262" v="2179"/>
          <ac:spMkLst>
            <pc:docMk/>
            <pc:sldMk cId="287406238" sldId="4305"/>
            <ac:spMk id="16" creationId="{F609BBCD-7788-076E-2BE7-D702D8A07B97}"/>
          </ac:spMkLst>
        </pc:spChg>
        <pc:spChg chg="add mod">
          <ac:chgData name="Minhyuk Sung" userId="60562023b6640282" providerId="LiveId" clId="{9F6F4900-D09C-9043-B003-C5F36E31FBF4}" dt="2024-09-07T12:49:43.262" v="2179"/>
          <ac:spMkLst>
            <pc:docMk/>
            <pc:sldMk cId="287406238" sldId="4305"/>
            <ac:spMk id="17" creationId="{6B58F00C-0FEE-37B5-A93C-03091979933A}"/>
          </ac:spMkLst>
        </pc:spChg>
        <pc:spChg chg="add mod">
          <ac:chgData name="Minhyuk Sung" userId="60562023b6640282" providerId="LiveId" clId="{9F6F4900-D09C-9043-B003-C5F36E31FBF4}" dt="2024-09-07T12:49:43.262" v="2179"/>
          <ac:spMkLst>
            <pc:docMk/>
            <pc:sldMk cId="287406238" sldId="4305"/>
            <ac:spMk id="18" creationId="{A92E6974-05AB-EA08-C92E-2206F57FA3A0}"/>
          </ac:spMkLst>
        </pc:spChg>
        <pc:spChg chg="add mod">
          <ac:chgData name="Minhyuk Sung" userId="60562023b6640282" providerId="LiveId" clId="{9F6F4900-D09C-9043-B003-C5F36E31FBF4}" dt="2024-09-07T12:49:43.262" v="2179"/>
          <ac:spMkLst>
            <pc:docMk/>
            <pc:sldMk cId="287406238" sldId="4305"/>
            <ac:spMk id="19" creationId="{508BC4D0-D8E0-6091-65D6-37ABB4AEA524}"/>
          </ac:spMkLst>
        </pc:spChg>
        <pc:spChg chg="add mod">
          <ac:chgData name="Minhyuk Sung" userId="60562023b6640282" providerId="LiveId" clId="{9F6F4900-D09C-9043-B003-C5F36E31FBF4}" dt="2024-09-07T12:49:43.262" v="2179"/>
          <ac:spMkLst>
            <pc:docMk/>
            <pc:sldMk cId="287406238" sldId="4305"/>
            <ac:spMk id="20" creationId="{139B4514-93C9-6F3D-E5AD-2991225315E6}"/>
          </ac:spMkLst>
        </pc:spChg>
        <pc:picChg chg="del">
          <ac:chgData name="Minhyuk Sung" userId="60562023b6640282" providerId="LiveId" clId="{9F6F4900-D09C-9043-B003-C5F36E31FBF4}" dt="2024-09-07T12:49:42.502" v="2178" actId="478"/>
          <ac:picMkLst>
            <pc:docMk/>
            <pc:sldMk cId="287406238" sldId="4305"/>
            <ac:picMk id="7174" creationId="{6509DA13-6BDA-232B-AA9A-E48247AD68E3}"/>
          </ac:picMkLst>
        </pc:picChg>
      </pc:sldChg>
      <pc:sldChg chg="del">
        <pc:chgData name="Minhyuk Sung" userId="60562023b6640282" providerId="LiveId" clId="{9F6F4900-D09C-9043-B003-C5F36E31FBF4}" dt="2024-09-07T06:52:05.186" v="10" actId="2696"/>
        <pc:sldMkLst>
          <pc:docMk/>
          <pc:sldMk cId="2510000482" sldId="4305"/>
        </pc:sldMkLst>
      </pc:sldChg>
      <pc:sldChg chg="del">
        <pc:chgData name="Minhyuk Sung" userId="60562023b6640282" providerId="LiveId" clId="{9F6F4900-D09C-9043-B003-C5F36E31FBF4}" dt="2024-09-07T06:52:05.186" v="10" actId="2696"/>
        <pc:sldMkLst>
          <pc:docMk/>
          <pc:sldMk cId="2266476259" sldId="4306"/>
        </pc:sldMkLst>
      </pc:sldChg>
      <pc:sldChg chg="modSp add">
        <pc:chgData name="Minhyuk Sung" userId="60562023b6640282" providerId="LiveId" clId="{9F6F4900-D09C-9043-B003-C5F36E31FBF4}" dt="2024-09-08T13:35:04.991" v="7670" actId="114"/>
        <pc:sldMkLst>
          <pc:docMk/>
          <pc:sldMk cId="3176611490" sldId="4306"/>
        </pc:sldMkLst>
        <pc:spChg chg="mod">
          <ac:chgData name="Minhyuk Sung" userId="60562023b6640282" providerId="LiveId" clId="{9F6F4900-D09C-9043-B003-C5F36E31FBF4}" dt="2024-09-08T13:34:55.919" v="7664" actId="114"/>
          <ac:spMkLst>
            <pc:docMk/>
            <pc:sldMk cId="3176611490" sldId="4306"/>
            <ac:spMk id="2" creationId="{9AE2D30A-295C-2B9E-2812-0167D9434417}"/>
          </ac:spMkLst>
        </pc:spChg>
        <pc:spChg chg="mod">
          <ac:chgData name="Minhyuk Sung" userId="60562023b6640282" providerId="LiveId" clId="{9F6F4900-D09C-9043-B003-C5F36E31FBF4}" dt="2024-09-08T13:35:01.364" v="7668" actId="114"/>
          <ac:spMkLst>
            <pc:docMk/>
            <pc:sldMk cId="3176611490" sldId="4306"/>
            <ac:spMk id="6" creationId="{A14137FE-FA56-8729-16C6-3E4CFC89FCCE}"/>
          </ac:spMkLst>
        </pc:spChg>
        <pc:spChg chg="mod">
          <ac:chgData name="Minhyuk Sung" userId="60562023b6640282" providerId="LiveId" clId="{9F6F4900-D09C-9043-B003-C5F36E31FBF4}" dt="2024-09-08T13:35:04.991" v="7670" actId="114"/>
          <ac:spMkLst>
            <pc:docMk/>
            <pc:sldMk cId="3176611490" sldId="4306"/>
            <ac:spMk id="11" creationId="{EFAD0652-B4D6-7D93-FD68-E5BCB4AEB5E3}"/>
          </ac:spMkLst>
        </pc:spChg>
      </pc:sldChg>
      <pc:sldChg chg="modSp add del">
        <pc:chgData name="Minhyuk Sung" userId="60562023b6640282" providerId="LiveId" clId="{9F6F4900-D09C-9043-B003-C5F36E31FBF4}" dt="2024-09-07T13:09:11.003" v="2615" actId="2696"/>
        <pc:sldMkLst>
          <pc:docMk/>
          <pc:sldMk cId="27071726" sldId="4308"/>
        </pc:sldMkLst>
        <pc:spChg chg="mod">
          <ac:chgData name="Minhyuk Sung" userId="60562023b6640282" providerId="LiveId" clId="{9F6F4900-D09C-9043-B003-C5F36E31FBF4}" dt="2024-09-07T12:17:51.533" v="1784" actId="20577"/>
          <ac:spMkLst>
            <pc:docMk/>
            <pc:sldMk cId="27071726" sldId="4308"/>
            <ac:spMk id="2" creationId="{686F2CAA-4897-2FDF-D6A8-68BE170C19EF}"/>
          </ac:spMkLst>
        </pc:spChg>
      </pc:sldChg>
      <pc:sldChg chg="del">
        <pc:chgData name="Minhyuk Sung" userId="60562023b6640282" providerId="LiveId" clId="{9F6F4900-D09C-9043-B003-C5F36E31FBF4}" dt="2024-09-07T06:52:05.186" v="10" actId="2696"/>
        <pc:sldMkLst>
          <pc:docMk/>
          <pc:sldMk cId="3905361600" sldId="4308"/>
        </pc:sldMkLst>
      </pc:sldChg>
      <pc:sldChg chg="delSp modSp add del">
        <pc:chgData name="Minhyuk Sung" userId="60562023b6640282" providerId="LiveId" clId="{9F6F4900-D09C-9043-B003-C5F36E31FBF4}" dt="2024-09-08T07:50:37.915" v="5065" actId="2696"/>
        <pc:sldMkLst>
          <pc:docMk/>
          <pc:sldMk cId="298211051" sldId="4310"/>
        </pc:sldMkLst>
        <pc:spChg chg="mod">
          <ac:chgData name="Minhyuk Sung" userId="60562023b6640282" providerId="LiveId" clId="{9F6F4900-D09C-9043-B003-C5F36E31FBF4}" dt="2024-09-08T07:48:31.319" v="4984" actId="6549"/>
          <ac:spMkLst>
            <pc:docMk/>
            <pc:sldMk cId="298211051" sldId="4310"/>
            <ac:spMk id="3" creationId="{A0C6C781-F161-DC27-DC12-4291B1F3E0AB}"/>
          </ac:spMkLst>
        </pc:spChg>
        <pc:spChg chg="del">
          <ac:chgData name="Minhyuk Sung" userId="60562023b6640282" providerId="LiveId" clId="{9F6F4900-D09C-9043-B003-C5F36E31FBF4}" dt="2024-09-08T07:50:30.906" v="5062" actId="21"/>
          <ac:spMkLst>
            <pc:docMk/>
            <pc:sldMk cId="298211051" sldId="4310"/>
            <ac:spMk id="6" creationId="{23274B09-CD30-CE4F-48E4-22DBEF0A1179}"/>
          </ac:spMkLst>
        </pc:spChg>
        <pc:spChg chg="del">
          <ac:chgData name="Minhyuk Sung" userId="60562023b6640282" providerId="LiveId" clId="{9F6F4900-D09C-9043-B003-C5F36E31FBF4}" dt="2024-09-08T07:50:30.906" v="5062" actId="21"/>
          <ac:spMkLst>
            <pc:docMk/>
            <pc:sldMk cId="298211051" sldId="4310"/>
            <ac:spMk id="8" creationId="{D945ECCF-DD8F-EC66-6B8E-350961B5D816}"/>
          </ac:spMkLst>
        </pc:spChg>
        <pc:spChg chg="del">
          <ac:chgData name="Minhyuk Sung" userId="60562023b6640282" providerId="LiveId" clId="{9F6F4900-D09C-9043-B003-C5F36E31FBF4}" dt="2024-09-08T07:50:30.906" v="5062" actId="21"/>
          <ac:spMkLst>
            <pc:docMk/>
            <pc:sldMk cId="298211051" sldId="4310"/>
            <ac:spMk id="9" creationId="{3E01D8F1-605E-3066-76B0-CA83635FFD4E}"/>
          </ac:spMkLst>
        </pc:spChg>
        <pc:picChg chg="del">
          <ac:chgData name="Minhyuk Sung" userId="60562023b6640282" providerId="LiveId" clId="{9F6F4900-D09C-9043-B003-C5F36E31FBF4}" dt="2024-09-08T07:50:30.906" v="5062" actId="21"/>
          <ac:picMkLst>
            <pc:docMk/>
            <pc:sldMk cId="298211051" sldId="4310"/>
            <ac:picMk id="5" creationId="{A0398604-A968-FC2C-D28E-A1D109045729}"/>
          </ac:picMkLst>
        </pc:picChg>
      </pc:sldChg>
      <pc:sldChg chg="del">
        <pc:chgData name="Minhyuk Sung" userId="60562023b6640282" providerId="LiveId" clId="{9F6F4900-D09C-9043-B003-C5F36E31FBF4}" dt="2024-09-07T06:52:05.186" v="10" actId="2696"/>
        <pc:sldMkLst>
          <pc:docMk/>
          <pc:sldMk cId="852301697" sldId="4310"/>
        </pc:sldMkLst>
      </pc:sldChg>
      <pc:sldChg chg="delSp modSp add mod ord">
        <pc:chgData name="Minhyuk Sung" userId="60562023b6640282" providerId="LiveId" clId="{9F6F4900-D09C-9043-B003-C5F36E31FBF4}" dt="2024-09-08T13:41:35.926" v="7787"/>
        <pc:sldMkLst>
          <pc:docMk/>
          <pc:sldMk cId="496782864" sldId="4311"/>
        </pc:sldMkLst>
        <pc:spChg chg="mod">
          <ac:chgData name="Minhyuk Sung" userId="60562023b6640282" providerId="LiveId" clId="{9F6F4900-D09C-9043-B003-C5F36E31FBF4}" dt="2024-09-08T13:41:35.926" v="7787"/>
          <ac:spMkLst>
            <pc:docMk/>
            <pc:sldMk cId="496782864" sldId="4311"/>
            <ac:spMk id="2" creationId="{B51BF21E-BAC3-11FA-B256-581713FD3A71}"/>
          </ac:spMkLst>
        </pc:spChg>
        <pc:spChg chg="mod">
          <ac:chgData name="Minhyuk Sung" userId="60562023b6640282" providerId="LiveId" clId="{9F6F4900-D09C-9043-B003-C5F36E31FBF4}" dt="2024-09-08T12:32:28.188" v="6829"/>
          <ac:spMkLst>
            <pc:docMk/>
            <pc:sldMk cId="496782864" sldId="4311"/>
            <ac:spMk id="3" creationId="{1A5E054A-5ACB-A909-6B2A-FD717D661CF7}"/>
          </ac:spMkLst>
        </pc:spChg>
        <pc:spChg chg="del mod">
          <ac:chgData name="Minhyuk Sung" userId="60562023b6640282" providerId="LiveId" clId="{9F6F4900-D09C-9043-B003-C5F36E31FBF4}" dt="2024-09-08T08:21:52.626" v="5330" actId="478"/>
          <ac:spMkLst>
            <pc:docMk/>
            <pc:sldMk cId="496782864" sldId="4311"/>
            <ac:spMk id="5" creationId="{6135D1AC-93AB-7DE5-2C06-22724E1BF19E}"/>
          </ac:spMkLst>
        </pc:spChg>
        <pc:spChg chg="del mod">
          <ac:chgData name="Minhyuk Sung" userId="60562023b6640282" providerId="LiveId" clId="{9F6F4900-D09C-9043-B003-C5F36E31FBF4}" dt="2024-09-08T12:28:00.672" v="6728" actId="478"/>
          <ac:spMkLst>
            <pc:docMk/>
            <pc:sldMk cId="496782864" sldId="4311"/>
            <ac:spMk id="6" creationId="{37FADD04-131D-8F7D-2F3B-A2A45638850A}"/>
          </ac:spMkLst>
        </pc:spChg>
      </pc:sldChg>
      <pc:sldChg chg="del">
        <pc:chgData name="Minhyuk Sung" userId="60562023b6640282" providerId="LiveId" clId="{9F6F4900-D09C-9043-B003-C5F36E31FBF4}" dt="2024-09-07T06:52:05.186" v="10" actId="2696"/>
        <pc:sldMkLst>
          <pc:docMk/>
          <pc:sldMk cId="981440563" sldId="4311"/>
        </pc:sldMkLst>
      </pc:sldChg>
      <pc:sldChg chg="del">
        <pc:chgData name="Minhyuk Sung" userId="60562023b6640282" providerId="LiveId" clId="{9F6F4900-D09C-9043-B003-C5F36E31FBF4}" dt="2024-09-07T06:52:05.186" v="10" actId="2696"/>
        <pc:sldMkLst>
          <pc:docMk/>
          <pc:sldMk cId="1620975837" sldId="4312"/>
        </pc:sldMkLst>
      </pc:sldChg>
      <pc:sldChg chg="add del">
        <pc:chgData name="Minhyuk Sung" userId="60562023b6640282" providerId="LiveId" clId="{9F6F4900-D09C-9043-B003-C5F36E31FBF4}" dt="2024-09-08T08:46:16.194" v="5738" actId="2696"/>
        <pc:sldMkLst>
          <pc:docMk/>
          <pc:sldMk cId="2787962883" sldId="4312"/>
        </pc:sldMkLst>
      </pc:sldChg>
      <pc:sldChg chg="del">
        <pc:chgData name="Minhyuk Sung" userId="60562023b6640282" providerId="LiveId" clId="{9F6F4900-D09C-9043-B003-C5F36E31FBF4}" dt="2024-09-07T06:52:05.186" v="10" actId="2696"/>
        <pc:sldMkLst>
          <pc:docMk/>
          <pc:sldMk cId="335083254" sldId="4313"/>
        </pc:sldMkLst>
      </pc:sldChg>
      <pc:sldChg chg="add del">
        <pc:chgData name="Minhyuk Sung" userId="60562023b6640282" providerId="LiveId" clId="{9F6F4900-D09C-9043-B003-C5F36E31FBF4}" dt="2024-09-08T13:53:15.539" v="7980" actId="2696"/>
        <pc:sldMkLst>
          <pc:docMk/>
          <pc:sldMk cId="943596782" sldId="4313"/>
        </pc:sldMkLst>
      </pc:sldChg>
      <pc:sldChg chg="del">
        <pc:chgData name="Minhyuk Sung" userId="60562023b6640282" providerId="LiveId" clId="{9F6F4900-D09C-9043-B003-C5F36E31FBF4}" dt="2024-09-07T06:52:05.186" v="10" actId="2696"/>
        <pc:sldMkLst>
          <pc:docMk/>
          <pc:sldMk cId="486622024" sldId="4314"/>
        </pc:sldMkLst>
      </pc:sldChg>
      <pc:sldChg chg="add del">
        <pc:chgData name="Minhyuk Sung" userId="60562023b6640282" providerId="LiveId" clId="{9F6F4900-D09C-9043-B003-C5F36E31FBF4}" dt="2024-09-08T13:53:15.539" v="7980" actId="2696"/>
        <pc:sldMkLst>
          <pc:docMk/>
          <pc:sldMk cId="4223298240" sldId="4314"/>
        </pc:sldMkLst>
      </pc:sldChg>
      <pc:sldChg chg="del">
        <pc:chgData name="Minhyuk Sung" userId="60562023b6640282" providerId="LiveId" clId="{9F6F4900-D09C-9043-B003-C5F36E31FBF4}" dt="2024-09-07T13:41:30.550" v="3164" actId="2696"/>
        <pc:sldMkLst>
          <pc:docMk/>
          <pc:sldMk cId="190374493" sldId="4352"/>
        </pc:sldMkLst>
      </pc:sldChg>
      <pc:sldChg chg="del">
        <pc:chgData name="Minhyuk Sung" userId="60562023b6640282" providerId="LiveId" clId="{9F6F4900-D09C-9043-B003-C5F36E31FBF4}" dt="2024-09-07T06:52:05.186" v="10" actId="2696"/>
        <pc:sldMkLst>
          <pc:docMk/>
          <pc:sldMk cId="1604072402" sldId="4353"/>
        </pc:sldMkLst>
      </pc:sldChg>
      <pc:sldChg chg="add del">
        <pc:chgData name="Minhyuk Sung" userId="60562023b6640282" providerId="LiveId" clId="{9F6F4900-D09C-9043-B003-C5F36E31FBF4}" dt="2024-09-07T13:07:16.800" v="2606" actId="2696"/>
        <pc:sldMkLst>
          <pc:docMk/>
          <pc:sldMk cId="2745492929" sldId="4353"/>
        </pc:sldMkLst>
      </pc:sldChg>
      <pc:sldChg chg="del">
        <pc:chgData name="Minhyuk Sung" userId="60562023b6640282" providerId="LiveId" clId="{9F6F4900-D09C-9043-B003-C5F36E31FBF4}" dt="2024-09-07T13:41:30.550" v="3164" actId="2696"/>
        <pc:sldMkLst>
          <pc:docMk/>
          <pc:sldMk cId="1656168269" sldId="4406"/>
        </pc:sldMkLst>
      </pc:sldChg>
      <pc:sldChg chg="del">
        <pc:chgData name="Minhyuk Sung" userId="60562023b6640282" providerId="LiveId" clId="{9F6F4900-D09C-9043-B003-C5F36E31FBF4}" dt="2024-09-07T13:41:30.550" v="3164" actId="2696"/>
        <pc:sldMkLst>
          <pc:docMk/>
          <pc:sldMk cId="1267639453" sldId="4407"/>
        </pc:sldMkLst>
      </pc:sldChg>
      <pc:sldChg chg="del">
        <pc:chgData name="Minhyuk Sung" userId="60562023b6640282" providerId="LiveId" clId="{9F6F4900-D09C-9043-B003-C5F36E31FBF4}" dt="2024-09-07T13:41:30.550" v="3164" actId="2696"/>
        <pc:sldMkLst>
          <pc:docMk/>
          <pc:sldMk cId="3192336222" sldId="4408"/>
        </pc:sldMkLst>
      </pc:sldChg>
      <pc:sldChg chg="del">
        <pc:chgData name="Minhyuk Sung" userId="60562023b6640282" providerId="LiveId" clId="{9F6F4900-D09C-9043-B003-C5F36E31FBF4}" dt="2024-09-07T13:41:30.550" v="3164" actId="2696"/>
        <pc:sldMkLst>
          <pc:docMk/>
          <pc:sldMk cId="266697549" sldId="4409"/>
        </pc:sldMkLst>
      </pc:sldChg>
      <pc:sldChg chg="del">
        <pc:chgData name="Minhyuk Sung" userId="60562023b6640282" providerId="LiveId" clId="{9F6F4900-D09C-9043-B003-C5F36E31FBF4}" dt="2024-09-07T13:41:30.550" v="3164" actId="2696"/>
        <pc:sldMkLst>
          <pc:docMk/>
          <pc:sldMk cId="3754305594" sldId="4410"/>
        </pc:sldMkLst>
      </pc:sldChg>
      <pc:sldChg chg="del">
        <pc:chgData name="Minhyuk Sung" userId="60562023b6640282" providerId="LiveId" clId="{9F6F4900-D09C-9043-B003-C5F36E31FBF4}" dt="2024-09-07T13:41:30.550" v="3164" actId="2696"/>
        <pc:sldMkLst>
          <pc:docMk/>
          <pc:sldMk cId="2635955367" sldId="4411"/>
        </pc:sldMkLst>
      </pc:sldChg>
      <pc:sldChg chg="del">
        <pc:chgData name="Minhyuk Sung" userId="60562023b6640282" providerId="LiveId" clId="{9F6F4900-D09C-9043-B003-C5F36E31FBF4}" dt="2024-09-07T13:41:30.550" v="3164" actId="2696"/>
        <pc:sldMkLst>
          <pc:docMk/>
          <pc:sldMk cId="617399544" sldId="4413"/>
        </pc:sldMkLst>
      </pc:sldChg>
      <pc:sldChg chg="del">
        <pc:chgData name="Minhyuk Sung" userId="60562023b6640282" providerId="LiveId" clId="{9F6F4900-D09C-9043-B003-C5F36E31FBF4}" dt="2024-09-07T13:41:30.550" v="3164" actId="2696"/>
        <pc:sldMkLst>
          <pc:docMk/>
          <pc:sldMk cId="3835503035" sldId="4414"/>
        </pc:sldMkLst>
      </pc:sldChg>
      <pc:sldChg chg="del">
        <pc:chgData name="Minhyuk Sung" userId="60562023b6640282" providerId="LiveId" clId="{9F6F4900-D09C-9043-B003-C5F36E31FBF4}" dt="2024-09-07T13:41:30.550" v="3164" actId="2696"/>
        <pc:sldMkLst>
          <pc:docMk/>
          <pc:sldMk cId="2082855473" sldId="4417"/>
        </pc:sldMkLst>
      </pc:sldChg>
      <pc:sldChg chg="del">
        <pc:chgData name="Minhyuk Sung" userId="60562023b6640282" providerId="LiveId" clId="{9F6F4900-D09C-9043-B003-C5F36E31FBF4}" dt="2024-09-07T13:41:30.550" v="3164" actId="2696"/>
        <pc:sldMkLst>
          <pc:docMk/>
          <pc:sldMk cId="1954740528" sldId="4418"/>
        </pc:sldMkLst>
      </pc:sldChg>
      <pc:sldChg chg="del">
        <pc:chgData name="Minhyuk Sung" userId="60562023b6640282" providerId="LiveId" clId="{9F6F4900-D09C-9043-B003-C5F36E31FBF4}" dt="2024-09-07T13:41:30.550" v="3164" actId="2696"/>
        <pc:sldMkLst>
          <pc:docMk/>
          <pc:sldMk cId="2808387727" sldId="4419"/>
        </pc:sldMkLst>
      </pc:sldChg>
      <pc:sldChg chg="del">
        <pc:chgData name="Minhyuk Sung" userId="60562023b6640282" providerId="LiveId" clId="{9F6F4900-D09C-9043-B003-C5F36E31FBF4}" dt="2024-09-07T13:41:30.550" v="3164" actId="2696"/>
        <pc:sldMkLst>
          <pc:docMk/>
          <pc:sldMk cId="1466232586" sldId="4420"/>
        </pc:sldMkLst>
      </pc:sldChg>
      <pc:sldChg chg="del">
        <pc:chgData name="Minhyuk Sung" userId="60562023b6640282" providerId="LiveId" clId="{9F6F4900-D09C-9043-B003-C5F36E31FBF4}" dt="2024-09-07T13:41:30.550" v="3164" actId="2696"/>
        <pc:sldMkLst>
          <pc:docMk/>
          <pc:sldMk cId="2424803068" sldId="4422"/>
        </pc:sldMkLst>
      </pc:sldChg>
      <pc:sldChg chg="del">
        <pc:chgData name="Minhyuk Sung" userId="60562023b6640282" providerId="LiveId" clId="{9F6F4900-D09C-9043-B003-C5F36E31FBF4}" dt="2024-09-07T13:41:30.550" v="3164" actId="2696"/>
        <pc:sldMkLst>
          <pc:docMk/>
          <pc:sldMk cId="1565031385" sldId="4423"/>
        </pc:sldMkLst>
      </pc:sldChg>
      <pc:sldChg chg="delSp modSp add mod">
        <pc:chgData name="Minhyuk Sung" userId="60562023b6640282" providerId="LiveId" clId="{9F6F4900-D09C-9043-B003-C5F36E31FBF4}" dt="2024-09-08T13:32:28.224" v="7602" actId="114"/>
        <pc:sldMkLst>
          <pc:docMk/>
          <pc:sldMk cId="1638652896" sldId="4425"/>
        </pc:sldMkLst>
        <pc:spChg chg="mod">
          <ac:chgData name="Minhyuk Sung" userId="60562023b6640282" providerId="LiveId" clId="{9F6F4900-D09C-9043-B003-C5F36E31FBF4}" dt="2024-09-08T13:32:28.224" v="7602" actId="114"/>
          <ac:spMkLst>
            <pc:docMk/>
            <pc:sldMk cId="1638652896" sldId="4425"/>
            <ac:spMk id="3" creationId="{D5DA0F26-80C2-F176-D453-4D8F86E8D8BA}"/>
          </ac:spMkLst>
        </pc:spChg>
        <pc:spChg chg="del">
          <ac:chgData name="Minhyuk Sung" userId="60562023b6640282" providerId="LiveId" clId="{9F6F4900-D09C-9043-B003-C5F36E31FBF4}" dt="2024-09-07T13:09:30.970" v="2616" actId="478"/>
          <ac:spMkLst>
            <pc:docMk/>
            <pc:sldMk cId="1638652896" sldId="4425"/>
            <ac:spMk id="13" creationId="{F20771BE-9AA8-BACE-8F5E-41AA03D8F5F5}"/>
          </ac:spMkLst>
        </pc:spChg>
        <pc:grpChg chg="del">
          <ac:chgData name="Minhyuk Sung" userId="60562023b6640282" providerId="LiveId" clId="{9F6F4900-D09C-9043-B003-C5F36E31FBF4}" dt="2024-09-07T13:07:26.174" v="2607" actId="478"/>
          <ac:grpSpMkLst>
            <pc:docMk/>
            <pc:sldMk cId="1638652896" sldId="4425"/>
            <ac:grpSpMk id="12" creationId="{C0B0E274-6ADF-9613-D8F1-0D3150BE6B11}"/>
          </ac:grpSpMkLst>
        </pc:grpChg>
      </pc:sldChg>
      <pc:sldChg chg="del">
        <pc:chgData name="Minhyuk Sung" userId="60562023b6640282" providerId="LiveId" clId="{9F6F4900-D09C-9043-B003-C5F36E31FBF4}" dt="2024-09-07T06:52:05.186" v="10" actId="2696"/>
        <pc:sldMkLst>
          <pc:docMk/>
          <pc:sldMk cId="4291292719" sldId="4425"/>
        </pc:sldMkLst>
      </pc:sldChg>
      <pc:sldChg chg="del">
        <pc:chgData name="Minhyuk Sung" userId="60562023b6640282" providerId="LiveId" clId="{9F6F4900-D09C-9043-B003-C5F36E31FBF4}" dt="2024-09-07T06:52:05.186" v="10" actId="2696"/>
        <pc:sldMkLst>
          <pc:docMk/>
          <pc:sldMk cId="378770232" sldId="4427"/>
        </pc:sldMkLst>
      </pc:sldChg>
      <pc:sldChg chg="delSp modSp add del mod delAnim">
        <pc:chgData name="Minhyuk Sung" userId="60562023b6640282" providerId="LiveId" clId="{9F6F4900-D09C-9043-B003-C5F36E31FBF4}" dt="2024-09-08T13:34:28.076" v="7655" actId="114"/>
        <pc:sldMkLst>
          <pc:docMk/>
          <pc:sldMk cId="446049484" sldId="4427"/>
        </pc:sldMkLst>
        <pc:spChg chg="mod">
          <ac:chgData name="Minhyuk Sung" userId="60562023b6640282" providerId="LiveId" clId="{9F6F4900-D09C-9043-B003-C5F36E31FBF4}" dt="2024-09-07T13:35:10.326" v="3127"/>
          <ac:spMkLst>
            <pc:docMk/>
            <pc:sldMk cId="446049484" sldId="4427"/>
            <ac:spMk id="2" creationId="{89919CB8-C351-5FD9-277C-CA7D660DEAB2}"/>
          </ac:spMkLst>
        </pc:spChg>
        <pc:spChg chg="mod">
          <ac:chgData name="Minhyuk Sung" userId="60562023b6640282" providerId="LiveId" clId="{9F6F4900-D09C-9043-B003-C5F36E31FBF4}" dt="2024-09-08T13:34:28.076" v="7655" actId="114"/>
          <ac:spMkLst>
            <pc:docMk/>
            <pc:sldMk cId="446049484" sldId="4427"/>
            <ac:spMk id="3" creationId="{9EF8273D-CE23-B5F9-BD45-D045C6985AEB}"/>
          </ac:spMkLst>
        </pc:spChg>
        <pc:grpChg chg="del">
          <ac:chgData name="Minhyuk Sung" userId="60562023b6640282" providerId="LiveId" clId="{9F6F4900-D09C-9043-B003-C5F36E31FBF4}" dt="2024-09-07T13:33:13.134" v="3089" actId="478"/>
          <ac:grpSpMkLst>
            <pc:docMk/>
            <pc:sldMk cId="446049484" sldId="4427"/>
            <ac:grpSpMk id="11" creationId="{6123264D-333B-A016-FA10-6BA97C0C62E0}"/>
          </ac:grpSpMkLst>
        </pc:grpChg>
        <pc:grpChg chg="del">
          <ac:chgData name="Minhyuk Sung" userId="60562023b6640282" providerId="LiveId" clId="{9F6F4900-D09C-9043-B003-C5F36E31FBF4}" dt="2024-09-07T13:33:13.134" v="3089" actId="478"/>
          <ac:grpSpMkLst>
            <pc:docMk/>
            <pc:sldMk cId="446049484" sldId="4427"/>
            <ac:grpSpMk id="12" creationId="{03CEB2D4-AB95-33CB-E824-C01D5E2B4EFD}"/>
          </ac:grpSpMkLst>
        </pc:grpChg>
      </pc:sldChg>
      <pc:sldChg chg="modSp add del mod">
        <pc:chgData name="Minhyuk Sung" userId="60562023b6640282" providerId="LiveId" clId="{9F6F4900-D09C-9043-B003-C5F36E31FBF4}" dt="2024-09-09T03:47:57.635" v="10405"/>
        <pc:sldMkLst>
          <pc:docMk/>
          <pc:sldMk cId="127929487" sldId="4428"/>
        </pc:sldMkLst>
        <pc:spChg chg="mod">
          <ac:chgData name="Minhyuk Sung" userId="60562023b6640282" providerId="LiveId" clId="{9F6F4900-D09C-9043-B003-C5F36E31FBF4}" dt="2024-09-07T13:34:51.156" v="3123" actId="20577"/>
          <ac:spMkLst>
            <pc:docMk/>
            <pc:sldMk cId="127929487" sldId="4428"/>
            <ac:spMk id="2" creationId="{30479D07-2118-D007-8711-D380ACFA7241}"/>
          </ac:spMkLst>
        </pc:spChg>
        <pc:spChg chg="mod">
          <ac:chgData name="Minhyuk Sung" userId="60562023b6640282" providerId="LiveId" clId="{9F6F4900-D09C-9043-B003-C5F36E31FBF4}" dt="2024-09-09T03:47:57.635" v="10405"/>
          <ac:spMkLst>
            <pc:docMk/>
            <pc:sldMk cId="127929487" sldId="4428"/>
            <ac:spMk id="3" creationId="{E4BB2035-68F7-F6D7-A3AB-8DDD7CA2AB72}"/>
          </ac:spMkLst>
        </pc:spChg>
      </pc:sldChg>
      <pc:sldChg chg="del">
        <pc:chgData name="Minhyuk Sung" userId="60562023b6640282" providerId="LiveId" clId="{9F6F4900-D09C-9043-B003-C5F36E31FBF4}" dt="2024-09-07T06:52:05.186" v="10" actId="2696"/>
        <pc:sldMkLst>
          <pc:docMk/>
          <pc:sldMk cId="3897400829" sldId="4428"/>
        </pc:sldMkLst>
      </pc:sldChg>
      <pc:sldChg chg="del">
        <pc:chgData name="Minhyuk Sung" userId="60562023b6640282" providerId="LiveId" clId="{9F6F4900-D09C-9043-B003-C5F36E31FBF4}" dt="2024-09-07T06:52:05.186" v="10" actId="2696"/>
        <pc:sldMkLst>
          <pc:docMk/>
          <pc:sldMk cId="957220246" sldId="4429"/>
        </pc:sldMkLst>
      </pc:sldChg>
      <pc:sldChg chg="modSp add mod">
        <pc:chgData name="Minhyuk Sung" userId="60562023b6640282" providerId="LiveId" clId="{9F6F4900-D09C-9043-B003-C5F36E31FBF4}" dt="2024-09-09T03:50:06.246" v="10421" actId="1036"/>
        <pc:sldMkLst>
          <pc:docMk/>
          <pc:sldMk cId="3728548643" sldId="4429"/>
        </pc:sldMkLst>
        <pc:spChg chg="mod">
          <ac:chgData name="Minhyuk Sung" userId="60562023b6640282" providerId="LiveId" clId="{9F6F4900-D09C-9043-B003-C5F36E31FBF4}" dt="2024-09-08T13:34:39.194" v="7661" actId="114"/>
          <ac:spMkLst>
            <pc:docMk/>
            <pc:sldMk cId="3728548643" sldId="4429"/>
            <ac:spMk id="3" creationId="{E96C7AB7-B0E4-EC10-F0D2-982BF6CD9EC0}"/>
          </ac:spMkLst>
        </pc:spChg>
        <pc:spChg chg="mod">
          <ac:chgData name="Minhyuk Sung" userId="60562023b6640282" providerId="LiveId" clId="{9F6F4900-D09C-9043-B003-C5F36E31FBF4}" dt="2024-09-09T03:50:06.246" v="10421" actId="1036"/>
          <ac:spMkLst>
            <pc:docMk/>
            <pc:sldMk cId="3728548643" sldId="4429"/>
            <ac:spMk id="9" creationId="{75F50E6B-BB3C-576A-0BB2-9538367B77D2}"/>
          </ac:spMkLst>
        </pc:spChg>
      </pc:sldChg>
      <pc:sldChg chg="addSp delSp modSp add mod modAnim">
        <pc:chgData name="Minhyuk Sung" userId="60562023b6640282" providerId="LiveId" clId="{9F6F4900-D09C-9043-B003-C5F36E31FBF4}" dt="2024-09-08T13:35:15.892" v="7674" actId="114"/>
        <pc:sldMkLst>
          <pc:docMk/>
          <pc:sldMk cId="3336574053" sldId="4430"/>
        </pc:sldMkLst>
        <pc:spChg chg="mod">
          <ac:chgData name="Minhyuk Sung" userId="60562023b6640282" providerId="LiveId" clId="{9F6F4900-D09C-9043-B003-C5F36E31FBF4}" dt="2024-09-08T13:35:15.892" v="7674" actId="114"/>
          <ac:spMkLst>
            <pc:docMk/>
            <pc:sldMk cId="3336574053" sldId="4430"/>
            <ac:spMk id="3" creationId="{0FB1167E-DDE2-28B4-E117-B5499BE2CEF5}"/>
          </ac:spMkLst>
        </pc:spChg>
        <pc:spChg chg="add del mod">
          <ac:chgData name="Minhyuk Sung" userId="60562023b6640282" providerId="LiveId" clId="{9F6F4900-D09C-9043-B003-C5F36E31FBF4}" dt="2024-09-08T12:14:21.312" v="6317" actId="478"/>
          <ac:spMkLst>
            <pc:docMk/>
            <pc:sldMk cId="3336574053" sldId="4430"/>
            <ac:spMk id="5" creationId="{D8451F28-BB93-A817-8772-A2DF7B0D7D29}"/>
          </ac:spMkLst>
        </pc:spChg>
        <pc:spChg chg="add mod">
          <ac:chgData name="Minhyuk Sung" userId="60562023b6640282" providerId="LiveId" clId="{9F6F4900-D09C-9043-B003-C5F36E31FBF4}" dt="2024-09-08T12:14:49.229" v="6328" actId="12788"/>
          <ac:spMkLst>
            <pc:docMk/>
            <pc:sldMk cId="3336574053" sldId="4430"/>
            <ac:spMk id="6" creationId="{9FDBDBCC-A1F8-40B5-5E0F-0975A93FC805}"/>
          </ac:spMkLst>
        </pc:spChg>
      </pc:sldChg>
      <pc:sldChg chg="del">
        <pc:chgData name="Minhyuk Sung" userId="60562023b6640282" providerId="LiveId" clId="{9F6F4900-D09C-9043-B003-C5F36E31FBF4}" dt="2024-09-07T06:52:05.186" v="10" actId="2696"/>
        <pc:sldMkLst>
          <pc:docMk/>
          <pc:sldMk cId="3568520585" sldId="4430"/>
        </pc:sldMkLst>
      </pc:sldChg>
      <pc:sldChg chg="modSp add del">
        <pc:chgData name="Minhyuk Sung" userId="60562023b6640282" providerId="LiveId" clId="{9F6F4900-D09C-9043-B003-C5F36E31FBF4}" dt="2024-09-08T07:32:33.474" v="4565" actId="2696"/>
        <pc:sldMkLst>
          <pc:docMk/>
          <pc:sldMk cId="182534098" sldId="4431"/>
        </pc:sldMkLst>
        <pc:spChg chg="mod">
          <ac:chgData name="Minhyuk Sung" userId="60562023b6640282" providerId="LiveId" clId="{9F6F4900-D09C-9043-B003-C5F36E31FBF4}" dt="2024-09-07T13:40:39.942" v="3159" actId="20577"/>
          <ac:spMkLst>
            <pc:docMk/>
            <pc:sldMk cId="182534098" sldId="4431"/>
            <ac:spMk id="3" creationId="{91AD8B64-24E1-7C47-305D-1EB89E26F9D9}"/>
          </ac:spMkLst>
        </pc:spChg>
      </pc:sldChg>
      <pc:sldChg chg="del">
        <pc:chgData name="Minhyuk Sung" userId="60562023b6640282" providerId="LiveId" clId="{9F6F4900-D09C-9043-B003-C5F36E31FBF4}" dt="2024-09-07T06:52:05.186" v="10" actId="2696"/>
        <pc:sldMkLst>
          <pc:docMk/>
          <pc:sldMk cId="2804595746" sldId="4431"/>
        </pc:sldMkLst>
      </pc:sldChg>
      <pc:sldChg chg="delSp modSp add del mod delAnim">
        <pc:chgData name="Minhyuk Sung" userId="60562023b6640282" providerId="LiveId" clId="{9F6F4900-D09C-9043-B003-C5F36E31FBF4}" dt="2024-09-08T07:15:28.277" v="4402" actId="2696"/>
        <pc:sldMkLst>
          <pc:docMk/>
          <pc:sldMk cId="523604178" sldId="4434"/>
        </pc:sldMkLst>
        <pc:spChg chg="mod">
          <ac:chgData name="Minhyuk Sung" userId="60562023b6640282" providerId="LiveId" clId="{9F6F4900-D09C-9043-B003-C5F36E31FBF4}" dt="2024-09-07T13:47:44.153" v="3235" actId="6549"/>
          <ac:spMkLst>
            <pc:docMk/>
            <pc:sldMk cId="523604178" sldId="4434"/>
            <ac:spMk id="3" creationId="{08BAF602-E5B8-4F50-148F-CB32C1C291F5}"/>
          </ac:spMkLst>
        </pc:spChg>
        <pc:grpChg chg="del">
          <ac:chgData name="Minhyuk Sung" userId="60562023b6640282" providerId="LiveId" clId="{9F6F4900-D09C-9043-B003-C5F36E31FBF4}" dt="2024-09-08T07:00:31.720" v="4060" actId="21"/>
          <ac:grpSpMkLst>
            <pc:docMk/>
            <pc:sldMk cId="523604178" sldId="4434"/>
            <ac:grpSpMk id="4" creationId="{62977A05-CA63-FAFE-3BB5-94B69A9F754B}"/>
          </ac:grpSpMkLst>
        </pc:grpChg>
        <pc:grpChg chg="del">
          <ac:chgData name="Minhyuk Sung" userId="60562023b6640282" providerId="LiveId" clId="{9F6F4900-D09C-9043-B003-C5F36E31FBF4}" dt="2024-09-08T07:00:31.720" v="4060" actId="21"/>
          <ac:grpSpMkLst>
            <pc:docMk/>
            <pc:sldMk cId="523604178" sldId="4434"/>
            <ac:grpSpMk id="11" creationId="{60686CE7-EFB6-8C49-9345-F0663AA11084}"/>
          </ac:grpSpMkLst>
        </pc:grpChg>
        <pc:cxnChg chg="mod">
          <ac:chgData name="Minhyuk Sung" userId="60562023b6640282" providerId="LiveId" clId="{9F6F4900-D09C-9043-B003-C5F36E31FBF4}" dt="2024-09-08T07:00:31.720" v="4060" actId="21"/>
          <ac:cxnSpMkLst>
            <pc:docMk/>
            <pc:sldMk cId="523604178" sldId="4434"/>
            <ac:cxnSpMk id="13" creationId="{565AF84D-4090-5116-4BEF-52BDD53BC019}"/>
          </ac:cxnSpMkLst>
        </pc:cxnChg>
        <pc:cxnChg chg="mod">
          <ac:chgData name="Minhyuk Sung" userId="60562023b6640282" providerId="LiveId" clId="{9F6F4900-D09C-9043-B003-C5F36E31FBF4}" dt="2024-09-08T07:00:31.720" v="4060" actId="21"/>
          <ac:cxnSpMkLst>
            <pc:docMk/>
            <pc:sldMk cId="523604178" sldId="4434"/>
            <ac:cxnSpMk id="15" creationId="{A1EEA62B-ACFD-AFF5-1A9D-1DF465DB3995}"/>
          </ac:cxnSpMkLst>
        </pc:cxnChg>
      </pc:sldChg>
      <pc:sldChg chg="del">
        <pc:chgData name="Minhyuk Sung" userId="60562023b6640282" providerId="LiveId" clId="{9F6F4900-D09C-9043-B003-C5F36E31FBF4}" dt="2024-09-07T06:52:05.186" v="10" actId="2696"/>
        <pc:sldMkLst>
          <pc:docMk/>
          <pc:sldMk cId="1717871575" sldId="4434"/>
        </pc:sldMkLst>
      </pc:sldChg>
      <pc:sldChg chg="del">
        <pc:chgData name="Minhyuk Sung" userId="60562023b6640282" providerId="LiveId" clId="{9F6F4900-D09C-9043-B003-C5F36E31FBF4}" dt="2024-09-07T06:47:47.611" v="9" actId="2696"/>
        <pc:sldMkLst>
          <pc:docMk/>
          <pc:sldMk cId="3394857462" sldId="4435"/>
        </pc:sldMkLst>
      </pc:sldChg>
      <pc:sldChg chg="del">
        <pc:chgData name="Minhyuk Sung" userId="60562023b6640282" providerId="LiveId" clId="{9F6F4900-D09C-9043-B003-C5F36E31FBF4}" dt="2024-09-07T06:52:05.186" v="10" actId="2696"/>
        <pc:sldMkLst>
          <pc:docMk/>
          <pc:sldMk cId="2440856469" sldId="4436"/>
        </pc:sldMkLst>
      </pc:sldChg>
      <pc:sldChg chg="addSp delSp modSp add mod modNotesTx">
        <pc:chgData name="Minhyuk Sung" userId="60562023b6640282" providerId="LiveId" clId="{9F6F4900-D09C-9043-B003-C5F36E31FBF4}" dt="2024-09-08T13:32:01.811" v="7598" actId="114"/>
        <pc:sldMkLst>
          <pc:docMk/>
          <pc:sldMk cId="2791710760" sldId="4436"/>
        </pc:sldMkLst>
        <pc:spChg chg="mod">
          <ac:chgData name="Minhyuk Sung" userId="60562023b6640282" providerId="LiveId" clId="{9F6F4900-D09C-9043-B003-C5F36E31FBF4}" dt="2024-09-08T13:32:01.811" v="7598" actId="114"/>
          <ac:spMkLst>
            <pc:docMk/>
            <pc:sldMk cId="2791710760" sldId="4436"/>
            <ac:spMk id="3" creationId="{F74C414F-34CC-BE1D-DA6E-52019EA379AD}"/>
          </ac:spMkLst>
        </pc:spChg>
        <pc:spChg chg="add mod">
          <ac:chgData name="Minhyuk Sung" userId="60562023b6640282" providerId="LiveId" clId="{9F6F4900-D09C-9043-B003-C5F36E31FBF4}" dt="2024-09-07T13:06:21.212" v="2579" actId="20577"/>
          <ac:spMkLst>
            <pc:docMk/>
            <pc:sldMk cId="2791710760" sldId="4436"/>
            <ac:spMk id="4" creationId="{EE9934C6-0670-83DB-4653-5FA75A17D0F5}"/>
          </ac:spMkLst>
        </pc:spChg>
        <pc:spChg chg="add del mod">
          <ac:chgData name="Minhyuk Sung" userId="60562023b6640282" providerId="LiveId" clId="{9F6F4900-D09C-9043-B003-C5F36E31FBF4}" dt="2024-09-07T13:06:12.099" v="2563"/>
          <ac:spMkLst>
            <pc:docMk/>
            <pc:sldMk cId="2791710760" sldId="4436"/>
            <ac:spMk id="6" creationId="{087863D8-DDF9-5ECB-9409-1093C4B1D7A3}"/>
          </ac:spMkLst>
        </pc:spChg>
      </pc:sldChg>
      <pc:sldChg chg="del">
        <pc:chgData name="Minhyuk Sung" userId="60562023b6640282" providerId="LiveId" clId="{9F6F4900-D09C-9043-B003-C5F36E31FBF4}" dt="2024-09-07T13:41:30.550" v="3164" actId="2696"/>
        <pc:sldMkLst>
          <pc:docMk/>
          <pc:sldMk cId="4224565783" sldId="4440"/>
        </pc:sldMkLst>
      </pc:sldChg>
      <pc:sldChg chg="del">
        <pc:chgData name="Minhyuk Sung" userId="60562023b6640282" providerId="LiveId" clId="{9F6F4900-D09C-9043-B003-C5F36E31FBF4}" dt="2024-09-07T06:47:47.611" v="9" actId="2696"/>
        <pc:sldMkLst>
          <pc:docMk/>
          <pc:sldMk cId="466131554" sldId="4443"/>
        </pc:sldMkLst>
      </pc:sldChg>
      <pc:sldChg chg="del">
        <pc:chgData name="Minhyuk Sung" userId="60562023b6640282" providerId="LiveId" clId="{9F6F4900-D09C-9043-B003-C5F36E31FBF4}" dt="2024-09-07T06:52:05.186" v="10" actId="2696"/>
        <pc:sldMkLst>
          <pc:docMk/>
          <pc:sldMk cId="1778065623" sldId="4456"/>
        </pc:sldMkLst>
      </pc:sldChg>
      <pc:sldChg chg="addSp delSp modSp add mod">
        <pc:chgData name="Minhyuk Sung" userId="60562023b6640282" providerId="LiveId" clId="{9F6F4900-D09C-9043-B003-C5F36E31FBF4}" dt="2024-09-07T06:55:17.384" v="15" actId="108"/>
        <pc:sldMkLst>
          <pc:docMk/>
          <pc:sldMk cId="2655636543" sldId="4456"/>
        </pc:sldMkLst>
        <pc:spChg chg="add del">
          <ac:chgData name="Minhyuk Sung" userId="60562023b6640282" providerId="LiveId" clId="{9F6F4900-D09C-9043-B003-C5F36E31FBF4}" dt="2024-09-07T06:55:05.895" v="13" actId="22"/>
          <ac:spMkLst>
            <pc:docMk/>
            <pc:sldMk cId="2655636543" sldId="4456"/>
            <ac:spMk id="4" creationId="{2A3D791E-4F3C-7B6D-8AFA-514896606D62}"/>
          </ac:spMkLst>
        </pc:spChg>
        <pc:spChg chg="mod">
          <ac:chgData name="Minhyuk Sung" userId="60562023b6640282" providerId="LiveId" clId="{9F6F4900-D09C-9043-B003-C5F36E31FBF4}" dt="2024-09-07T06:55:17.384" v="15" actId="108"/>
          <ac:spMkLst>
            <pc:docMk/>
            <pc:sldMk cId="2655636543" sldId="4456"/>
            <ac:spMk id="6" creationId="{236A0172-CB13-2E79-95A5-82D19EB4B1ED}"/>
          </ac:spMkLst>
        </pc:spChg>
      </pc:sldChg>
      <pc:sldChg chg="del">
        <pc:chgData name="Minhyuk Sung" userId="60562023b6640282" providerId="LiveId" clId="{9F6F4900-D09C-9043-B003-C5F36E31FBF4}" dt="2024-09-07T06:52:05.186" v="10" actId="2696"/>
        <pc:sldMkLst>
          <pc:docMk/>
          <pc:sldMk cId="1013380194" sldId="4457"/>
        </pc:sldMkLst>
      </pc:sldChg>
      <pc:sldChg chg="add del">
        <pc:chgData name="Minhyuk Sung" userId="60562023b6640282" providerId="LiveId" clId="{9F6F4900-D09C-9043-B003-C5F36E31FBF4}" dt="2024-09-08T13:53:15.539" v="7980" actId="2696"/>
        <pc:sldMkLst>
          <pc:docMk/>
          <pc:sldMk cId="1523662436" sldId="4457"/>
        </pc:sldMkLst>
      </pc:sldChg>
      <pc:sldChg chg="del">
        <pc:chgData name="Minhyuk Sung" userId="60562023b6640282" providerId="LiveId" clId="{9F6F4900-D09C-9043-B003-C5F36E31FBF4}" dt="2024-09-07T06:52:05.186" v="10" actId="2696"/>
        <pc:sldMkLst>
          <pc:docMk/>
          <pc:sldMk cId="1111473666" sldId="4468"/>
        </pc:sldMkLst>
      </pc:sldChg>
      <pc:sldChg chg="add del">
        <pc:chgData name="Minhyuk Sung" userId="60562023b6640282" providerId="LiveId" clId="{9F6F4900-D09C-9043-B003-C5F36E31FBF4}" dt="2024-09-07T13:09:06.332" v="2614" actId="2696"/>
        <pc:sldMkLst>
          <pc:docMk/>
          <pc:sldMk cId="4197241829" sldId="4468"/>
        </pc:sldMkLst>
      </pc:sldChg>
      <pc:sldChg chg="del">
        <pc:chgData name="Minhyuk Sung" userId="60562023b6640282" providerId="LiveId" clId="{9F6F4900-D09C-9043-B003-C5F36E31FBF4}" dt="2024-09-07T06:52:05.186" v="10" actId="2696"/>
        <pc:sldMkLst>
          <pc:docMk/>
          <pc:sldMk cId="1905371586" sldId="4469"/>
        </pc:sldMkLst>
      </pc:sldChg>
      <pc:sldChg chg="addSp modSp add mod ord">
        <pc:chgData name="Minhyuk Sung" userId="60562023b6640282" providerId="LiveId" clId="{9F6F4900-D09C-9043-B003-C5F36E31FBF4}" dt="2024-09-08T13:40:21.410" v="7771" actId="114"/>
        <pc:sldMkLst>
          <pc:docMk/>
          <pc:sldMk cId="4152981498" sldId="4469"/>
        </pc:sldMkLst>
        <pc:spChg chg="mod">
          <ac:chgData name="Minhyuk Sung" userId="60562023b6640282" providerId="LiveId" clId="{9F6F4900-D09C-9043-B003-C5F36E31FBF4}" dt="2024-09-08T13:39:45.605" v="7756" actId="120"/>
          <ac:spMkLst>
            <pc:docMk/>
            <pc:sldMk cId="4152981498" sldId="4469"/>
            <ac:spMk id="2" creationId="{740EEF7B-783A-E7ED-0B7C-315E8FAC9E7F}"/>
          </ac:spMkLst>
        </pc:spChg>
        <pc:spChg chg="mod">
          <ac:chgData name="Minhyuk Sung" userId="60562023b6640282" providerId="LiveId" clId="{9F6F4900-D09C-9043-B003-C5F36E31FBF4}" dt="2024-09-08T13:39:59.675" v="7762" actId="114"/>
          <ac:spMkLst>
            <pc:docMk/>
            <pc:sldMk cId="4152981498" sldId="4469"/>
            <ac:spMk id="3" creationId="{996FFFC4-89AD-FCA3-6868-F55978C78BA4}"/>
          </ac:spMkLst>
        </pc:spChg>
        <pc:spChg chg="add mod">
          <ac:chgData name="Minhyuk Sung" userId="60562023b6640282" providerId="LiveId" clId="{9F6F4900-D09C-9043-B003-C5F36E31FBF4}" dt="2024-09-08T07:50:31.899" v="5063"/>
          <ac:spMkLst>
            <pc:docMk/>
            <pc:sldMk cId="4152981498" sldId="4469"/>
            <ac:spMk id="6" creationId="{E7944DFF-89D2-187C-9289-3A14B15632EE}"/>
          </ac:spMkLst>
        </pc:spChg>
        <pc:spChg chg="add mod">
          <ac:chgData name="Minhyuk Sung" userId="60562023b6640282" providerId="LiveId" clId="{9F6F4900-D09C-9043-B003-C5F36E31FBF4}" dt="2024-09-08T07:50:31.899" v="5063"/>
          <ac:spMkLst>
            <pc:docMk/>
            <pc:sldMk cId="4152981498" sldId="4469"/>
            <ac:spMk id="7" creationId="{C1A5784F-4991-5A79-9EAF-3B9157B17239}"/>
          </ac:spMkLst>
        </pc:spChg>
        <pc:spChg chg="add mod">
          <ac:chgData name="Minhyuk Sung" userId="60562023b6640282" providerId="LiveId" clId="{9F6F4900-D09C-9043-B003-C5F36E31FBF4}" dt="2024-09-08T13:40:21.410" v="7771" actId="114"/>
          <ac:spMkLst>
            <pc:docMk/>
            <pc:sldMk cId="4152981498" sldId="4469"/>
            <ac:spMk id="8" creationId="{0EF4337A-49D9-1CA5-09E3-838EC99263FD}"/>
          </ac:spMkLst>
        </pc:spChg>
        <pc:picChg chg="add mod">
          <ac:chgData name="Minhyuk Sung" userId="60562023b6640282" providerId="LiveId" clId="{9F6F4900-D09C-9043-B003-C5F36E31FBF4}" dt="2024-09-08T07:50:31.899" v="5063"/>
          <ac:picMkLst>
            <pc:docMk/>
            <pc:sldMk cId="4152981498" sldId="4469"/>
            <ac:picMk id="5" creationId="{F70CE90D-2A72-1D68-7EE1-FF1A75DE5F2E}"/>
          </ac:picMkLst>
        </pc:picChg>
      </pc:sldChg>
      <pc:sldChg chg="del">
        <pc:chgData name="Minhyuk Sung" userId="60562023b6640282" providerId="LiveId" clId="{9F6F4900-D09C-9043-B003-C5F36E31FBF4}" dt="2024-09-07T06:52:05.186" v="10" actId="2696"/>
        <pc:sldMkLst>
          <pc:docMk/>
          <pc:sldMk cId="263344834" sldId="4470"/>
        </pc:sldMkLst>
      </pc:sldChg>
      <pc:sldChg chg="add del">
        <pc:chgData name="Minhyuk Sung" userId="60562023b6640282" providerId="LiveId" clId="{9F6F4900-D09C-9043-B003-C5F36E31FBF4}" dt="2024-09-08T08:11:14.717" v="5312" actId="2696"/>
        <pc:sldMkLst>
          <pc:docMk/>
          <pc:sldMk cId="1658211248" sldId="4470"/>
        </pc:sldMkLst>
      </pc:sldChg>
      <pc:sldChg chg="add del">
        <pc:chgData name="Minhyuk Sung" userId="60562023b6640282" providerId="LiveId" clId="{9F6F4900-D09C-9043-B003-C5F36E31FBF4}" dt="2024-09-08T08:46:12.906" v="5737" actId="2696"/>
        <pc:sldMkLst>
          <pc:docMk/>
          <pc:sldMk cId="1197470829" sldId="4471"/>
        </pc:sldMkLst>
      </pc:sldChg>
      <pc:sldChg chg="del">
        <pc:chgData name="Minhyuk Sung" userId="60562023b6640282" providerId="LiveId" clId="{9F6F4900-D09C-9043-B003-C5F36E31FBF4}" dt="2024-09-07T06:52:05.186" v="10" actId="2696"/>
        <pc:sldMkLst>
          <pc:docMk/>
          <pc:sldMk cId="4211534459" sldId="4471"/>
        </pc:sldMkLst>
      </pc:sldChg>
      <pc:sldChg chg="del">
        <pc:chgData name="Minhyuk Sung" userId="60562023b6640282" providerId="LiveId" clId="{9F6F4900-D09C-9043-B003-C5F36E31FBF4}" dt="2024-09-07T06:47:39.634" v="8" actId="2696"/>
        <pc:sldMkLst>
          <pc:docMk/>
          <pc:sldMk cId="3765573500" sldId="4472"/>
        </pc:sldMkLst>
      </pc:sldChg>
      <pc:sldChg chg="del">
        <pc:chgData name="Minhyuk Sung" userId="60562023b6640282" providerId="LiveId" clId="{9F6F4900-D09C-9043-B003-C5F36E31FBF4}" dt="2024-09-07T06:52:05.186" v="10" actId="2696"/>
        <pc:sldMkLst>
          <pc:docMk/>
          <pc:sldMk cId="2232216588" sldId="4473"/>
        </pc:sldMkLst>
      </pc:sldChg>
      <pc:sldChg chg="delSp modSp add mod">
        <pc:chgData name="Minhyuk Sung" userId="60562023b6640282" providerId="LiveId" clId="{9F6F4900-D09C-9043-B003-C5F36E31FBF4}" dt="2024-09-09T02:59:42.297" v="10139"/>
        <pc:sldMkLst>
          <pc:docMk/>
          <pc:sldMk cId="3081764649" sldId="4473"/>
        </pc:sldMkLst>
        <pc:spChg chg="mod">
          <ac:chgData name="Minhyuk Sung" userId="60562023b6640282" providerId="LiveId" clId="{9F6F4900-D09C-9043-B003-C5F36E31FBF4}" dt="2024-09-09T02:59:42.297" v="10139"/>
          <ac:spMkLst>
            <pc:docMk/>
            <pc:sldMk cId="3081764649" sldId="4473"/>
            <ac:spMk id="3" creationId="{D5DA0F26-80C2-F176-D453-4D8F86E8D8BA}"/>
          </ac:spMkLst>
        </pc:spChg>
        <pc:spChg chg="del">
          <ac:chgData name="Minhyuk Sung" userId="60562023b6640282" providerId="LiveId" clId="{9F6F4900-D09C-9043-B003-C5F36E31FBF4}" dt="2024-09-07T13:10:33.187" v="2634" actId="478"/>
          <ac:spMkLst>
            <pc:docMk/>
            <pc:sldMk cId="3081764649" sldId="4473"/>
            <ac:spMk id="13" creationId="{F20771BE-9AA8-BACE-8F5E-41AA03D8F5F5}"/>
          </ac:spMkLst>
        </pc:spChg>
        <pc:grpChg chg="del">
          <ac:chgData name="Minhyuk Sung" userId="60562023b6640282" providerId="LiveId" clId="{9F6F4900-D09C-9043-B003-C5F36E31FBF4}" dt="2024-09-07T13:10:33.187" v="2634" actId="478"/>
          <ac:grpSpMkLst>
            <pc:docMk/>
            <pc:sldMk cId="3081764649" sldId="4473"/>
            <ac:grpSpMk id="12" creationId="{C0B0E274-6ADF-9613-D8F1-0D3150BE6B11}"/>
          </ac:grpSpMkLst>
        </pc:grpChg>
      </pc:sldChg>
      <pc:sldChg chg="addSp delSp modSp add mod modAnim">
        <pc:chgData name="Minhyuk Sung" userId="60562023b6640282" providerId="LiveId" clId="{9F6F4900-D09C-9043-B003-C5F36E31FBF4}" dt="2024-09-08T13:36:14.348" v="7685" actId="114"/>
        <pc:sldMkLst>
          <pc:docMk/>
          <pc:sldMk cId="151924007" sldId="4474"/>
        </pc:sldMkLst>
        <pc:spChg chg="mod">
          <ac:chgData name="Minhyuk Sung" userId="60562023b6640282" providerId="LiveId" clId="{9F6F4900-D09C-9043-B003-C5F36E31FBF4}" dt="2024-09-08T13:36:14.348" v="7685" actId="114"/>
          <ac:spMkLst>
            <pc:docMk/>
            <pc:sldMk cId="151924007" sldId="4474"/>
            <ac:spMk id="2" creationId="{FDF21D47-75EE-43E2-8E42-E5A6F9F8CFC6}"/>
          </ac:spMkLst>
        </pc:spChg>
        <pc:spChg chg="mod">
          <ac:chgData name="Minhyuk Sung" userId="60562023b6640282" providerId="LiveId" clId="{9F6F4900-D09C-9043-B003-C5F36E31FBF4}" dt="2024-09-08T13:32:42.815" v="7608" actId="114"/>
          <ac:spMkLst>
            <pc:docMk/>
            <pc:sldMk cId="151924007" sldId="4474"/>
            <ac:spMk id="3" creationId="{6E8AE2FF-C2EA-18F1-FB2E-6E7D7A2580F1}"/>
          </ac:spMkLst>
        </pc:spChg>
        <pc:spChg chg="add del mod">
          <ac:chgData name="Minhyuk Sung" userId="60562023b6640282" providerId="LiveId" clId="{9F6F4900-D09C-9043-B003-C5F36E31FBF4}" dt="2024-09-07T13:13:28.573" v="2667" actId="478"/>
          <ac:spMkLst>
            <pc:docMk/>
            <pc:sldMk cId="151924007" sldId="4474"/>
            <ac:spMk id="5" creationId="{9EC9B3C0-EF22-5381-DBE4-6430BEB0F9AD}"/>
          </ac:spMkLst>
        </pc:spChg>
        <pc:spChg chg="add del mod">
          <ac:chgData name="Minhyuk Sung" userId="60562023b6640282" providerId="LiveId" clId="{9F6F4900-D09C-9043-B003-C5F36E31FBF4}" dt="2024-09-07T13:35:54.868" v="3128" actId="478"/>
          <ac:spMkLst>
            <pc:docMk/>
            <pc:sldMk cId="151924007" sldId="4474"/>
            <ac:spMk id="6" creationId="{13FF55CD-9221-05F5-8D28-0B6E966FF406}"/>
          </ac:spMkLst>
        </pc:spChg>
        <pc:spChg chg="add del mod">
          <ac:chgData name="Minhyuk Sung" userId="60562023b6640282" providerId="LiveId" clId="{9F6F4900-D09C-9043-B003-C5F36E31FBF4}" dt="2024-09-07T13:35:54.868" v="3128" actId="478"/>
          <ac:spMkLst>
            <pc:docMk/>
            <pc:sldMk cId="151924007" sldId="4474"/>
            <ac:spMk id="7" creationId="{E45CF8C8-80D6-D8E8-7E19-7FF23033E1DD}"/>
          </ac:spMkLst>
        </pc:spChg>
        <pc:spChg chg="add del mod">
          <ac:chgData name="Minhyuk Sung" userId="60562023b6640282" providerId="LiveId" clId="{9F6F4900-D09C-9043-B003-C5F36E31FBF4}" dt="2024-09-07T13:35:54.868" v="3128" actId="478"/>
          <ac:spMkLst>
            <pc:docMk/>
            <pc:sldMk cId="151924007" sldId="4474"/>
            <ac:spMk id="8" creationId="{C57B8756-420F-DE1B-3985-8E7B0A208377}"/>
          </ac:spMkLst>
        </pc:spChg>
        <pc:spChg chg="add del mod">
          <ac:chgData name="Minhyuk Sung" userId="60562023b6640282" providerId="LiveId" clId="{9F6F4900-D09C-9043-B003-C5F36E31FBF4}" dt="2024-09-07T13:35:54.868" v="3128" actId="478"/>
          <ac:spMkLst>
            <pc:docMk/>
            <pc:sldMk cId="151924007" sldId="4474"/>
            <ac:spMk id="9" creationId="{103A73A4-F946-440C-9810-A81D052C5FD8}"/>
          </ac:spMkLst>
        </pc:spChg>
        <pc:spChg chg="add del mod">
          <ac:chgData name="Minhyuk Sung" userId="60562023b6640282" providerId="LiveId" clId="{9F6F4900-D09C-9043-B003-C5F36E31FBF4}" dt="2024-09-07T13:13:16.781" v="2665" actId="478"/>
          <ac:spMkLst>
            <pc:docMk/>
            <pc:sldMk cId="151924007" sldId="4474"/>
            <ac:spMk id="10" creationId="{59A03C6F-B1F8-5C79-29B8-3E277A64EABE}"/>
          </ac:spMkLst>
        </pc:spChg>
        <pc:spChg chg="add del mod">
          <ac:chgData name="Minhyuk Sung" userId="60562023b6640282" providerId="LiveId" clId="{9F6F4900-D09C-9043-B003-C5F36E31FBF4}" dt="2024-09-07T13:13:16.781" v="2665" actId="478"/>
          <ac:spMkLst>
            <pc:docMk/>
            <pc:sldMk cId="151924007" sldId="4474"/>
            <ac:spMk id="11" creationId="{E4CB47F2-A6EC-D26F-666C-D3D4ABB5EB9C}"/>
          </ac:spMkLst>
        </pc:spChg>
        <pc:spChg chg="add del mod">
          <ac:chgData name="Minhyuk Sung" userId="60562023b6640282" providerId="LiveId" clId="{9F6F4900-D09C-9043-B003-C5F36E31FBF4}" dt="2024-09-07T13:35:54.868" v="3128" actId="478"/>
          <ac:spMkLst>
            <pc:docMk/>
            <pc:sldMk cId="151924007" sldId="4474"/>
            <ac:spMk id="12" creationId="{E8E58FD1-0C6C-9CA8-DCF3-1B4C1317EC0D}"/>
          </ac:spMkLst>
        </pc:spChg>
        <pc:spChg chg="add del mod">
          <ac:chgData name="Minhyuk Sung" userId="60562023b6640282" providerId="LiveId" clId="{9F6F4900-D09C-9043-B003-C5F36E31FBF4}" dt="2024-09-07T13:35:54.868" v="3128" actId="478"/>
          <ac:spMkLst>
            <pc:docMk/>
            <pc:sldMk cId="151924007" sldId="4474"/>
            <ac:spMk id="13" creationId="{950AC387-CBC0-E6EF-F8CF-AB926B1420D3}"/>
          </ac:spMkLst>
        </pc:spChg>
        <pc:spChg chg="add del mod">
          <ac:chgData name="Minhyuk Sung" userId="60562023b6640282" providerId="LiveId" clId="{9F6F4900-D09C-9043-B003-C5F36E31FBF4}" dt="2024-09-07T13:35:54.868" v="3128" actId="478"/>
          <ac:spMkLst>
            <pc:docMk/>
            <pc:sldMk cId="151924007" sldId="4474"/>
            <ac:spMk id="14" creationId="{6C746CAE-46F0-E0FA-C811-B9E44E08E040}"/>
          </ac:spMkLst>
        </pc:spChg>
        <pc:spChg chg="add del mod">
          <ac:chgData name="Minhyuk Sung" userId="60562023b6640282" providerId="LiveId" clId="{9F6F4900-D09C-9043-B003-C5F36E31FBF4}" dt="2024-09-07T13:13:16.781" v="2665" actId="478"/>
          <ac:spMkLst>
            <pc:docMk/>
            <pc:sldMk cId="151924007" sldId="4474"/>
            <ac:spMk id="15" creationId="{F060E636-509E-28C4-2E85-95B8582CCF4B}"/>
          </ac:spMkLst>
        </pc:spChg>
        <pc:spChg chg="add del mod">
          <ac:chgData name="Minhyuk Sung" userId="60562023b6640282" providerId="LiveId" clId="{9F6F4900-D09C-9043-B003-C5F36E31FBF4}" dt="2024-09-07T13:13:16.781" v="2665" actId="478"/>
          <ac:spMkLst>
            <pc:docMk/>
            <pc:sldMk cId="151924007" sldId="4474"/>
            <ac:spMk id="16" creationId="{F21B527A-2D48-5B70-ECD7-A0297EF45645}"/>
          </ac:spMkLst>
        </pc:spChg>
        <pc:spChg chg="add del mod">
          <ac:chgData name="Minhyuk Sung" userId="60562023b6640282" providerId="LiveId" clId="{9F6F4900-D09C-9043-B003-C5F36E31FBF4}" dt="2024-09-07T13:35:54.868" v="3128" actId="478"/>
          <ac:spMkLst>
            <pc:docMk/>
            <pc:sldMk cId="151924007" sldId="4474"/>
            <ac:spMk id="17" creationId="{44D092F8-E5B5-2AC5-20B7-474BF287AF50}"/>
          </ac:spMkLst>
        </pc:spChg>
        <pc:spChg chg="add del mod">
          <ac:chgData name="Minhyuk Sung" userId="60562023b6640282" providerId="LiveId" clId="{9F6F4900-D09C-9043-B003-C5F36E31FBF4}" dt="2024-09-07T13:35:54.868" v="3128" actId="478"/>
          <ac:spMkLst>
            <pc:docMk/>
            <pc:sldMk cId="151924007" sldId="4474"/>
            <ac:spMk id="18" creationId="{3CAD40A0-C5C5-A561-EBC3-0A0774137AFE}"/>
          </ac:spMkLst>
        </pc:spChg>
        <pc:spChg chg="add del mod">
          <ac:chgData name="Minhyuk Sung" userId="60562023b6640282" providerId="LiveId" clId="{9F6F4900-D09C-9043-B003-C5F36E31FBF4}" dt="2024-09-07T13:35:54.868" v="3128" actId="478"/>
          <ac:spMkLst>
            <pc:docMk/>
            <pc:sldMk cId="151924007" sldId="4474"/>
            <ac:spMk id="19" creationId="{CBE9563D-70D0-9D2F-D111-1A8BED9CBA3D}"/>
          </ac:spMkLst>
        </pc:spChg>
        <pc:spChg chg="add del mod">
          <ac:chgData name="Minhyuk Sung" userId="60562023b6640282" providerId="LiveId" clId="{9F6F4900-D09C-9043-B003-C5F36E31FBF4}" dt="2024-09-07T13:13:16.781" v="2665" actId="478"/>
          <ac:spMkLst>
            <pc:docMk/>
            <pc:sldMk cId="151924007" sldId="4474"/>
            <ac:spMk id="20" creationId="{FE7BC0AF-B9D7-492C-7E3A-695CDF70D86A}"/>
          </ac:spMkLst>
        </pc:spChg>
        <pc:spChg chg="add del mod">
          <ac:chgData name="Minhyuk Sung" userId="60562023b6640282" providerId="LiveId" clId="{9F6F4900-D09C-9043-B003-C5F36E31FBF4}" dt="2024-09-07T13:13:16.781" v="2665" actId="478"/>
          <ac:spMkLst>
            <pc:docMk/>
            <pc:sldMk cId="151924007" sldId="4474"/>
            <ac:spMk id="21" creationId="{D762AB1F-6BF0-DD11-F092-3E09E862AA7C}"/>
          </ac:spMkLst>
        </pc:spChg>
        <pc:spChg chg="add del mod">
          <ac:chgData name="Minhyuk Sung" userId="60562023b6640282" providerId="LiveId" clId="{9F6F4900-D09C-9043-B003-C5F36E31FBF4}" dt="2024-09-07T13:35:54.868" v="3128" actId="478"/>
          <ac:spMkLst>
            <pc:docMk/>
            <pc:sldMk cId="151924007" sldId="4474"/>
            <ac:spMk id="22" creationId="{72D90D48-24B0-9CCA-B2D1-F84B04BDEC94}"/>
          </ac:spMkLst>
        </pc:spChg>
        <pc:spChg chg="add del mod">
          <ac:chgData name="Minhyuk Sung" userId="60562023b6640282" providerId="LiveId" clId="{9F6F4900-D09C-9043-B003-C5F36E31FBF4}" dt="2024-09-07T13:35:54.868" v="3128" actId="478"/>
          <ac:spMkLst>
            <pc:docMk/>
            <pc:sldMk cId="151924007" sldId="4474"/>
            <ac:spMk id="23" creationId="{C8588FD5-37AC-E1CB-D08A-88F02029A2AC}"/>
          </ac:spMkLst>
        </pc:spChg>
        <pc:spChg chg="add del mod">
          <ac:chgData name="Minhyuk Sung" userId="60562023b6640282" providerId="LiveId" clId="{9F6F4900-D09C-9043-B003-C5F36E31FBF4}" dt="2024-09-07T13:35:59.572" v="3130" actId="478"/>
          <ac:spMkLst>
            <pc:docMk/>
            <pc:sldMk cId="151924007" sldId="4474"/>
            <ac:spMk id="24" creationId="{C56E3E19-2516-B11E-574D-8B411593BFBF}"/>
          </ac:spMkLst>
        </pc:spChg>
        <pc:spChg chg="add del mod">
          <ac:chgData name="Minhyuk Sung" userId="60562023b6640282" providerId="LiveId" clId="{9F6F4900-D09C-9043-B003-C5F36E31FBF4}" dt="2024-09-07T13:36:00.667" v="3131" actId="478"/>
          <ac:spMkLst>
            <pc:docMk/>
            <pc:sldMk cId="151924007" sldId="4474"/>
            <ac:spMk id="25" creationId="{E2752BF2-EE07-BF91-8F57-393AB84FB445}"/>
          </ac:spMkLst>
        </pc:spChg>
        <pc:spChg chg="add del mod">
          <ac:chgData name="Minhyuk Sung" userId="60562023b6640282" providerId="LiveId" clId="{9F6F4900-D09C-9043-B003-C5F36E31FBF4}" dt="2024-09-07T13:36:01.845" v="3132" actId="478"/>
          <ac:spMkLst>
            <pc:docMk/>
            <pc:sldMk cId="151924007" sldId="4474"/>
            <ac:spMk id="26" creationId="{336D518A-AD76-CD6A-966D-D964C525F66A}"/>
          </ac:spMkLst>
        </pc:spChg>
        <pc:spChg chg="add del mod">
          <ac:chgData name="Minhyuk Sung" userId="60562023b6640282" providerId="LiveId" clId="{9F6F4900-D09C-9043-B003-C5F36E31FBF4}" dt="2024-09-07T13:15:19.749" v="2691" actId="478"/>
          <ac:spMkLst>
            <pc:docMk/>
            <pc:sldMk cId="151924007" sldId="4474"/>
            <ac:spMk id="27" creationId="{48B8C971-C6F3-5B5F-2066-7640ADD7F11D}"/>
          </ac:spMkLst>
        </pc:spChg>
        <pc:spChg chg="add del">
          <ac:chgData name="Minhyuk Sung" userId="60562023b6640282" providerId="LiveId" clId="{9F6F4900-D09C-9043-B003-C5F36E31FBF4}" dt="2024-09-07T13:16:42.099" v="2702" actId="478"/>
          <ac:spMkLst>
            <pc:docMk/>
            <pc:sldMk cId="151924007" sldId="4474"/>
            <ac:spMk id="37" creationId="{835F30D1-AAB9-97C7-2F21-0FACA9A5062F}"/>
          </ac:spMkLst>
        </pc:spChg>
        <pc:spChg chg="add del mod">
          <ac:chgData name="Minhyuk Sung" userId="60562023b6640282" providerId="LiveId" clId="{9F6F4900-D09C-9043-B003-C5F36E31FBF4}" dt="2024-09-07T13:35:58.163" v="3129" actId="478"/>
          <ac:spMkLst>
            <pc:docMk/>
            <pc:sldMk cId="151924007" sldId="4474"/>
            <ac:spMk id="38" creationId="{B8FDCE8F-BB37-24E9-D676-7F228E11FBEB}"/>
          </ac:spMkLst>
        </pc:spChg>
        <pc:spChg chg="add mod">
          <ac:chgData name="Minhyuk Sung" userId="60562023b6640282" providerId="LiveId" clId="{9F6F4900-D09C-9043-B003-C5F36E31FBF4}" dt="2024-09-07T13:36:30.039" v="3139" actId="1076"/>
          <ac:spMkLst>
            <pc:docMk/>
            <pc:sldMk cId="151924007" sldId="4474"/>
            <ac:spMk id="40" creationId="{A4183712-C26C-71A0-25E2-65DF2DF2FD77}"/>
          </ac:spMkLst>
        </pc:spChg>
        <pc:spChg chg="add mod">
          <ac:chgData name="Minhyuk Sung" userId="60562023b6640282" providerId="LiveId" clId="{9F6F4900-D09C-9043-B003-C5F36E31FBF4}" dt="2024-09-07T13:36:41.707" v="3140"/>
          <ac:spMkLst>
            <pc:docMk/>
            <pc:sldMk cId="151924007" sldId="4474"/>
            <ac:spMk id="42" creationId="{550A1C36-FAEE-44C0-71F2-050BAA9C86B1}"/>
          </ac:spMkLst>
        </pc:spChg>
        <pc:grpChg chg="add mod">
          <ac:chgData name="Minhyuk Sung" userId="60562023b6640282" providerId="LiveId" clId="{9F6F4900-D09C-9043-B003-C5F36E31FBF4}" dt="2024-09-07T13:36:30.039" v="3139" actId="1076"/>
          <ac:grpSpMkLst>
            <pc:docMk/>
            <pc:sldMk cId="151924007" sldId="4474"/>
            <ac:grpSpMk id="41" creationId="{32700E81-A78A-596A-5ACE-C63037CC2648}"/>
          </ac:grpSpMkLst>
        </pc:grpChg>
        <pc:picChg chg="add mod">
          <ac:chgData name="Minhyuk Sung" userId="60562023b6640282" providerId="LiveId" clId="{9F6F4900-D09C-9043-B003-C5F36E31FBF4}" dt="2024-09-07T13:36:30.039" v="3139" actId="1076"/>
          <ac:picMkLst>
            <pc:docMk/>
            <pc:sldMk cId="151924007" sldId="4474"/>
            <ac:picMk id="39" creationId="{A2A1B7E5-BA51-A141-D67E-1F3548A9C479}"/>
          </ac:picMkLst>
        </pc:picChg>
        <pc:cxnChg chg="add del mod">
          <ac:chgData name="Minhyuk Sung" userId="60562023b6640282" providerId="LiveId" clId="{9F6F4900-D09C-9043-B003-C5F36E31FBF4}" dt="2024-09-07T13:15:35.014" v="2693" actId="478"/>
          <ac:cxnSpMkLst>
            <pc:docMk/>
            <pc:sldMk cId="151924007" sldId="4474"/>
            <ac:cxnSpMk id="29" creationId="{49FB22D2-91C8-BFC0-F227-AEAC607D2650}"/>
          </ac:cxnSpMkLst>
        </pc:cxnChg>
        <pc:cxnChg chg="add del mod">
          <ac:chgData name="Minhyuk Sung" userId="60562023b6640282" providerId="LiveId" clId="{9F6F4900-D09C-9043-B003-C5F36E31FBF4}" dt="2024-09-07T13:16:10.222" v="2700" actId="478"/>
          <ac:cxnSpMkLst>
            <pc:docMk/>
            <pc:sldMk cId="151924007" sldId="4474"/>
            <ac:cxnSpMk id="31" creationId="{09A4B12F-068C-FEEB-D6F0-9C1A9499A196}"/>
          </ac:cxnSpMkLst>
        </pc:cxnChg>
      </pc:sldChg>
      <pc:sldChg chg="del">
        <pc:chgData name="Minhyuk Sung" userId="60562023b6640282" providerId="LiveId" clId="{9F6F4900-D09C-9043-B003-C5F36E31FBF4}" dt="2024-09-07T06:52:05.186" v="10" actId="2696"/>
        <pc:sldMkLst>
          <pc:docMk/>
          <pc:sldMk cId="4006415908" sldId="4474"/>
        </pc:sldMkLst>
      </pc:sldChg>
      <pc:sldChg chg="addSp delSp modSp new mod">
        <pc:chgData name="Minhyuk Sung" userId="60562023b6640282" providerId="LiveId" clId="{9F6F4900-D09C-9043-B003-C5F36E31FBF4}" dt="2024-09-07T12:36:12.504" v="2006" actId="554"/>
        <pc:sldMkLst>
          <pc:docMk/>
          <pc:sldMk cId="1219624285" sldId="4475"/>
        </pc:sldMkLst>
        <pc:spChg chg="mod">
          <ac:chgData name="Minhyuk Sung" userId="60562023b6640282" providerId="LiveId" clId="{9F6F4900-D09C-9043-B003-C5F36E31FBF4}" dt="2024-09-07T12:20:03.191" v="1803" actId="20577"/>
          <ac:spMkLst>
            <pc:docMk/>
            <pc:sldMk cId="1219624285" sldId="4475"/>
            <ac:spMk id="2" creationId="{06761D63-AD98-F041-498F-F709C79FC73B}"/>
          </ac:spMkLst>
        </pc:spChg>
        <pc:spChg chg="del">
          <ac:chgData name="Minhyuk Sung" userId="60562023b6640282" providerId="LiveId" clId="{9F6F4900-D09C-9043-B003-C5F36E31FBF4}" dt="2024-09-07T07:41:28.752" v="66"/>
          <ac:spMkLst>
            <pc:docMk/>
            <pc:sldMk cId="1219624285" sldId="4475"/>
            <ac:spMk id="3" creationId="{205F7177-CCD9-BE06-CCCE-34F08E9A7175}"/>
          </ac:spMkLst>
        </pc:spChg>
        <pc:spChg chg="add mod">
          <ac:chgData name="Minhyuk Sung" userId="60562023b6640282" providerId="LiveId" clId="{9F6F4900-D09C-9043-B003-C5F36E31FBF4}" dt="2024-09-07T10:59:43.859" v="877" actId="20577"/>
          <ac:spMkLst>
            <pc:docMk/>
            <pc:sldMk cId="1219624285" sldId="4475"/>
            <ac:spMk id="6" creationId="{83E3FD44-E5BF-0808-53AA-3C0598A176A0}"/>
          </ac:spMkLst>
        </pc:spChg>
        <pc:spChg chg="add mod">
          <ac:chgData name="Minhyuk Sung" userId="60562023b6640282" providerId="LiveId" clId="{9F6F4900-D09C-9043-B003-C5F36E31FBF4}" dt="2024-09-07T08:08:03.826" v="114" actId="1582"/>
          <ac:spMkLst>
            <pc:docMk/>
            <pc:sldMk cId="1219624285" sldId="4475"/>
            <ac:spMk id="8" creationId="{A39B4CC2-A528-06AF-1758-7BD8E6FAF308}"/>
          </ac:spMkLst>
        </pc:spChg>
        <pc:spChg chg="add mod">
          <ac:chgData name="Minhyuk Sung" userId="60562023b6640282" providerId="LiveId" clId="{9F6F4900-D09C-9043-B003-C5F36E31FBF4}" dt="2024-09-07T08:08:47.055" v="168" actId="1076"/>
          <ac:spMkLst>
            <pc:docMk/>
            <pc:sldMk cId="1219624285" sldId="4475"/>
            <ac:spMk id="9" creationId="{BDE4BE16-97A3-EF4D-AAD3-F3375FEB7B6C}"/>
          </ac:spMkLst>
        </pc:spChg>
        <pc:spChg chg="add mod">
          <ac:chgData name="Minhyuk Sung" userId="60562023b6640282" providerId="LiveId" clId="{9F6F4900-D09C-9043-B003-C5F36E31FBF4}" dt="2024-09-07T08:08:44.415" v="167" actId="1076"/>
          <ac:spMkLst>
            <pc:docMk/>
            <pc:sldMk cId="1219624285" sldId="4475"/>
            <ac:spMk id="10" creationId="{3B70F9A0-BD6C-1FAE-D6B5-ADD3EF07C03B}"/>
          </ac:spMkLst>
        </pc:spChg>
        <pc:spChg chg="add mod">
          <ac:chgData name="Minhyuk Sung" userId="60562023b6640282" providerId="LiveId" clId="{9F6F4900-D09C-9043-B003-C5F36E31FBF4}" dt="2024-09-07T12:36:12.504" v="2006" actId="554"/>
          <ac:spMkLst>
            <pc:docMk/>
            <pc:sldMk cId="1219624285" sldId="4475"/>
            <ac:spMk id="11" creationId="{25A197FB-9EDF-AD9E-361D-60603D325859}"/>
          </ac:spMkLst>
        </pc:spChg>
        <pc:spChg chg="add del mod">
          <ac:chgData name="Minhyuk Sung" userId="60562023b6640282" providerId="LiveId" clId="{9F6F4900-D09C-9043-B003-C5F36E31FBF4}" dt="2024-09-07T08:20:04.326" v="247"/>
          <ac:spMkLst>
            <pc:docMk/>
            <pc:sldMk cId="1219624285" sldId="4475"/>
            <ac:spMk id="12" creationId="{A68D186C-2C81-0925-128B-28A3EBF74898}"/>
          </ac:spMkLst>
        </pc:spChg>
        <pc:picChg chg="add del mod">
          <ac:chgData name="Minhyuk Sung" userId="60562023b6640282" providerId="LiveId" clId="{9F6F4900-D09C-9043-B003-C5F36E31FBF4}" dt="2024-09-07T08:07:37.747" v="67" actId="21"/>
          <ac:picMkLst>
            <pc:docMk/>
            <pc:sldMk cId="1219624285" sldId="4475"/>
            <ac:picMk id="5" creationId="{837C25E8-CBE4-AD32-F2BB-DA7ACBB97BDC}"/>
          </ac:picMkLst>
        </pc:picChg>
        <pc:picChg chg="add mod">
          <ac:chgData name="Minhyuk Sung" userId="60562023b6640282" providerId="LiveId" clId="{9F6F4900-D09C-9043-B003-C5F36E31FBF4}" dt="2024-09-07T08:07:50.728" v="111" actId="1076"/>
          <ac:picMkLst>
            <pc:docMk/>
            <pc:sldMk cId="1219624285" sldId="4475"/>
            <ac:picMk id="7" creationId="{02454DAE-4FBE-F8D0-2AA9-91936AB0C37E}"/>
          </ac:picMkLst>
        </pc:picChg>
        <pc:picChg chg="add del mod">
          <ac:chgData name="Minhyuk Sung" userId="60562023b6640282" providerId="LiveId" clId="{9F6F4900-D09C-9043-B003-C5F36E31FBF4}" dt="2024-09-07T07:41:27.570" v="65" actId="21"/>
          <ac:picMkLst>
            <pc:docMk/>
            <pc:sldMk cId="1219624285" sldId="4475"/>
            <ac:picMk id="1026" creationId="{694BDD8C-79B3-C294-37F5-855A75816534}"/>
          </ac:picMkLst>
        </pc:picChg>
      </pc:sldChg>
      <pc:sldChg chg="modSp new del mod">
        <pc:chgData name="Minhyuk Sung" userId="60562023b6640282" providerId="LiveId" clId="{9F6F4900-D09C-9043-B003-C5F36E31FBF4}" dt="2024-09-07T08:09:18.350" v="172" actId="2696"/>
        <pc:sldMkLst>
          <pc:docMk/>
          <pc:sldMk cId="4029678001" sldId="4476"/>
        </pc:sldMkLst>
        <pc:spChg chg="mod">
          <ac:chgData name="Minhyuk Sung" userId="60562023b6640282" providerId="LiveId" clId="{9F6F4900-D09C-9043-B003-C5F36E31FBF4}" dt="2024-09-07T08:08:59.903" v="170"/>
          <ac:spMkLst>
            <pc:docMk/>
            <pc:sldMk cId="4029678001" sldId="4476"/>
            <ac:spMk id="2" creationId="{047E5259-1B95-8992-746A-73B43AE441E7}"/>
          </ac:spMkLst>
        </pc:spChg>
      </pc:sldChg>
      <pc:sldChg chg="delSp modSp add mod">
        <pc:chgData name="Minhyuk Sung" userId="60562023b6640282" providerId="LiveId" clId="{9F6F4900-D09C-9043-B003-C5F36E31FBF4}" dt="2024-09-09T03:26:06.882" v="10184" actId="20577"/>
        <pc:sldMkLst>
          <pc:docMk/>
          <pc:sldMk cId="4286240105" sldId="4476"/>
        </pc:sldMkLst>
        <pc:spChg chg="mod">
          <ac:chgData name="Minhyuk Sung" userId="60562023b6640282" providerId="LiveId" clId="{9F6F4900-D09C-9043-B003-C5F36E31FBF4}" dt="2024-09-09T03:26:06.882" v="10184" actId="20577"/>
          <ac:spMkLst>
            <pc:docMk/>
            <pc:sldMk cId="4286240105" sldId="4476"/>
            <ac:spMk id="3" creationId="{E1E43716-3C04-2376-0C52-ADBEF472AB05}"/>
          </ac:spMkLst>
        </pc:spChg>
        <pc:spChg chg="del">
          <ac:chgData name="Minhyuk Sung" userId="60562023b6640282" providerId="LiveId" clId="{9F6F4900-D09C-9043-B003-C5F36E31FBF4}" dt="2024-09-07T08:27:27.798" v="259" actId="478"/>
          <ac:spMkLst>
            <pc:docMk/>
            <pc:sldMk cId="4286240105" sldId="4476"/>
            <ac:spMk id="9" creationId="{58CE1861-6A4D-D5F9-69C0-947D787C9460}"/>
          </ac:spMkLst>
        </pc:spChg>
        <pc:spChg chg="del">
          <ac:chgData name="Minhyuk Sung" userId="60562023b6640282" providerId="LiveId" clId="{9F6F4900-D09C-9043-B003-C5F36E31FBF4}" dt="2024-09-07T08:27:27.798" v="259" actId="478"/>
          <ac:spMkLst>
            <pc:docMk/>
            <pc:sldMk cId="4286240105" sldId="4476"/>
            <ac:spMk id="10" creationId="{CD23DB21-3F9E-CE33-B3E3-CB938373B6EF}"/>
          </ac:spMkLst>
        </pc:spChg>
        <pc:spChg chg="del">
          <ac:chgData name="Minhyuk Sung" userId="60562023b6640282" providerId="LiveId" clId="{9F6F4900-D09C-9043-B003-C5F36E31FBF4}" dt="2024-09-07T08:27:27.798" v="259" actId="478"/>
          <ac:spMkLst>
            <pc:docMk/>
            <pc:sldMk cId="4286240105" sldId="4476"/>
            <ac:spMk id="13" creationId="{6CE40ED1-C51C-697D-0B15-2940E54F5FB1}"/>
          </ac:spMkLst>
        </pc:spChg>
        <pc:picChg chg="del">
          <ac:chgData name="Minhyuk Sung" userId="60562023b6640282" providerId="LiveId" clId="{9F6F4900-D09C-9043-B003-C5F36E31FBF4}" dt="2024-09-07T08:27:27.798" v="259" actId="478"/>
          <ac:picMkLst>
            <pc:docMk/>
            <pc:sldMk cId="4286240105" sldId="4476"/>
            <ac:picMk id="6" creationId="{06DBC838-134A-02A1-5011-CA4C8D804B2A}"/>
          </ac:picMkLst>
        </pc:picChg>
        <pc:cxnChg chg="del">
          <ac:chgData name="Minhyuk Sung" userId="60562023b6640282" providerId="LiveId" clId="{9F6F4900-D09C-9043-B003-C5F36E31FBF4}" dt="2024-09-07T08:27:27.798" v="259" actId="478"/>
          <ac:cxnSpMkLst>
            <pc:docMk/>
            <pc:sldMk cId="4286240105" sldId="4476"/>
            <ac:cxnSpMk id="7" creationId="{499959E1-E8F4-B9DD-DB15-2C1160AAC357}"/>
          </ac:cxnSpMkLst>
        </pc:cxnChg>
        <pc:cxnChg chg="del">
          <ac:chgData name="Minhyuk Sung" userId="60562023b6640282" providerId="LiveId" clId="{9F6F4900-D09C-9043-B003-C5F36E31FBF4}" dt="2024-09-07T08:27:27.798" v="259" actId="478"/>
          <ac:cxnSpMkLst>
            <pc:docMk/>
            <pc:sldMk cId="4286240105" sldId="4476"/>
            <ac:cxnSpMk id="8" creationId="{717855E7-0038-D2F7-9E2B-C54978A1D8A1}"/>
          </ac:cxnSpMkLst>
        </pc:cxnChg>
      </pc:sldChg>
      <pc:sldChg chg="modSp add mod">
        <pc:chgData name="Minhyuk Sung" userId="60562023b6640282" providerId="LiveId" clId="{9F6F4900-D09C-9043-B003-C5F36E31FBF4}" dt="2024-09-07T12:37:59.861" v="2036" actId="20577"/>
        <pc:sldMkLst>
          <pc:docMk/>
          <pc:sldMk cId="3254271693" sldId="4477"/>
        </pc:sldMkLst>
        <pc:spChg chg="mod">
          <ac:chgData name="Minhyuk Sung" userId="60562023b6640282" providerId="LiveId" clId="{9F6F4900-D09C-9043-B003-C5F36E31FBF4}" dt="2024-09-07T12:37:59.861" v="2036" actId="20577"/>
          <ac:spMkLst>
            <pc:docMk/>
            <pc:sldMk cId="3254271693" sldId="4477"/>
            <ac:spMk id="3" creationId="{E1E43716-3C04-2376-0C52-ADBEF472AB05}"/>
          </ac:spMkLst>
        </pc:spChg>
      </pc:sldChg>
      <pc:sldChg chg="modSp add del mod">
        <pc:chgData name="Minhyuk Sung" userId="60562023b6640282" providerId="LiveId" clId="{9F6F4900-D09C-9043-B003-C5F36E31FBF4}" dt="2024-09-07T11:01:16.784" v="883" actId="2696"/>
        <pc:sldMkLst>
          <pc:docMk/>
          <pc:sldMk cId="297024152" sldId="4478"/>
        </pc:sldMkLst>
        <pc:spChg chg="mod">
          <ac:chgData name="Minhyuk Sung" userId="60562023b6640282" providerId="LiveId" clId="{9F6F4900-D09C-9043-B003-C5F36E31FBF4}" dt="2024-09-07T08:42:08.126" v="727"/>
          <ac:spMkLst>
            <pc:docMk/>
            <pc:sldMk cId="297024152" sldId="4478"/>
            <ac:spMk id="3" creationId="{E1E43716-3C04-2376-0C52-ADBEF472AB05}"/>
          </ac:spMkLst>
        </pc:spChg>
      </pc:sldChg>
      <pc:sldChg chg="addSp delSp modSp add mod">
        <pc:chgData name="Minhyuk Sung" userId="60562023b6640282" providerId="LiveId" clId="{9F6F4900-D09C-9043-B003-C5F36E31FBF4}" dt="2024-09-07T12:25:29.001" v="1815" actId="6549"/>
        <pc:sldMkLst>
          <pc:docMk/>
          <pc:sldMk cId="2198955632" sldId="4479"/>
        </pc:sldMkLst>
        <pc:spChg chg="mod">
          <ac:chgData name="Minhyuk Sung" userId="60562023b6640282" providerId="LiveId" clId="{9F6F4900-D09C-9043-B003-C5F36E31FBF4}" dt="2024-09-07T11:16:25.982" v="889"/>
          <ac:spMkLst>
            <pc:docMk/>
            <pc:sldMk cId="2198955632" sldId="4479"/>
            <ac:spMk id="2" creationId="{570B5AFF-3052-FCBF-976E-918AE0693053}"/>
          </ac:spMkLst>
        </pc:spChg>
        <pc:spChg chg="mod">
          <ac:chgData name="Minhyuk Sung" userId="60562023b6640282" providerId="LiveId" clId="{9F6F4900-D09C-9043-B003-C5F36E31FBF4}" dt="2024-09-07T12:25:29.001" v="1815" actId="6549"/>
          <ac:spMkLst>
            <pc:docMk/>
            <pc:sldMk cId="2198955632" sldId="4479"/>
            <ac:spMk id="3" creationId="{E1E43716-3C04-2376-0C52-ADBEF472AB05}"/>
          </ac:spMkLst>
        </pc:spChg>
        <pc:spChg chg="add del mod">
          <ac:chgData name="Minhyuk Sung" userId="60562023b6640282" providerId="LiveId" clId="{9F6F4900-D09C-9043-B003-C5F36E31FBF4}" dt="2024-09-07T11:16:27.968" v="890" actId="478"/>
          <ac:spMkLst>
            <pc:docMk/>
            <pc:sldMk cId="2198955632" sldId="4479"/>
            <ac:spMk id="7" creationId="{A3661AF7-07B4-EE84-BE73-7D620F93AA74}"/>
          </ac:spMkLst>
        </pc:spChg>
        <pc:picChg chg="add del mod">
          <ac:chgData name="Minhyuk Sung" userId="60562023b6640282" providerId="LiveId" clId="{9F6F4900-D09C-9043-B003-C5F36E31FBF4}" dt="2024-09-07T11:16:27.968" v="890" actId="478"/>
          <ac:picMkLst>
            <pc:docMk/>
            <pc:sldMk cId="2198955632" sldId="4479"/>
            <ac:picMk id="6" creationId="{8B73F2F9-1579-044C-D62B-F4B2D73282CA}"/>
          </ac:picMkLst>
        </pc:picChg>
      </pc:sldChg>
      <pc:sldChg chg="addSp delSp modSp new mod">
        <pc:chgData name="Minhyuk Sung" userId="60562023b6640282" providerId="LiveId" clId="{9F6F4900-D09C-9043-B003-C5F36E31FBF4}" dt="2024-09-08T04:39:55.447" v="3239" actId="207"/>
        <pc:sldMkLst>
          <pc:docMk/>
          <pc:sldMk cId="2880160966" sldId="4480"/>
        </pc:sldMkLst>
        <pc:spChg chg="mod">
          <ac:chgData name="Minhyuk Sung" userId="60562023b6640282" providerId="LiveId" clId="{9F6F4900-D09C-9043-B003-C5F36E31FBF4}" dt="2024-09-07T08:47:43.917" v="858" actId="20577"/>
          <ac:spMkLst>
            <pc:docMk/>
            <pc:sldMk cId="2880160966" sldId="4480"/>
            <ac:spMk id="2" creationId="{CF7DEC5E-DFF9-9DBC-988F-AA9CDD2C304D}"/>
          </ac:spMkLst>
        </pc:spChg>
        <pc:spChg chg="mod">
          <ac:chgData name="Minhyuk Sung" userId="60562023b6640282" providerId="LiveId" clId="{9F6F4900-D09C-9043-B003-C5F36E31FBF4}" dt="2024-09-08T04:39:55.447" v="3239" actId="207"/>
          <ac:spMkLst>
            <pc:docMk/>
            <pc:sldMk cId="2880160966" sldId="4480"/>
            <ac:spMk id="3" creationId="{419A35A5-5B3A-5900-C8FF-D499576B491E}"/>
          </ac:spMkLst>
        </pc:spChg>
        <pc:spChg chg="add mod topLvl">
          <ac:chgData name="Minhyuk Sung" userId="60562023b6640282" providerId="LiveId" clId="{9F6F4900-D09C-9043-B003-C5F36E31FBF4}" dt="2024-09-07T12:28:03.243" v="1867" actId="20577"/>
          <ac:spMkLst>
            <pc:docMk/>
            <pc:sldMk cId="2880160966" sldId="4480"/>
            <ac:spMk id="5" creationId="{666C7729-D30C-E830-9FDB-235B20CBCC50}"/>
          </ac:spMkLst>
        </pc:spChg>
        <pc:spChg chg="add mod topLvl">
          <ac:chgData name="Minhyuk Sung" userId="60562023b6640282" providerId="LiveId" clId="{9F6F4900-D09C-9043-B003-C5F36E31FBF4}" dt="2024-09-07T12:28:05.863" v="1869" actId="20577"/>
          <ac:spMkLst>
            <pc:docMk/>
            <pc:sldMk cId="2880160966" sldId="4480"/>
            <ac:spMk id="6" creationId="{C4FDFF6D-A165-98CB-D405-361B50EB8B8C}"/>
          </ac:spMkLst>
        </pc:spChg>
        <pc:spChg chg="add mod topLvl">
          <ac:chgData name="Minhyuk Sung" userId="60562023b6640282" providerId="LiveId" clId="{9F6F4900-D09C-9043-B003-C5F36E31FBF4}" dt="2024-09-07T12:27:38.491" v="1852" actId="165"/>
          <ac:spMkLst>
            <pc:docMk/>
            <pc:sldMk cId="2880160966" sldId="4480"/>
            <ac:spMk id="7" creationId="{E9D5EBEA-7621-23B0-3FEE-B237B33948D8}"/>
          </ac:spMkLst>
        </pc:spChg>
        <pc:spChg chg="add mod topLvl">
          <ac:chgData name="Minhyuk Sung" userId="60562023b6640282" providerId="LiveId" clId="{9F6F4900-D09C-9043-B003-C5F36E31FBF4}" dt="2024-09-07T12:27:38.491" v="1852" actId="165"/>
          <ac:spMkLst>
            <pc:docMk/>
            <pc:sldMk cId="2880160966" sldId="4480"/>
            <ac:spMk id="8" creationId="{DBE75555-7624-D9A2-A692-5EECA95AEE21}"/>
          </ac:spMkLst>
        </pc:spChg>
        <pc:spChg chg="add mod topLvl">
          <ac:chgData name="Minhyuk Sung" userId="60562023b6640282" providerId="LiveId" clId="{9F6F4900-D09C-9043-B003-C5F36E31FBF4}" dt="2024-09-07T12:29:32.953" v="1892" actId="20577"/>
          <ac:spMkLst>
            <pc:docMk/>
            <pc:sldMk cId="2880160966" sldId="4480"/>
            <ac:spMk id="9" creationId="{0D913ABF-5CFE-2C93-6264-64A12EB3F483}"/>
          </ac:spMkLst>
        </pc:spChg>
        <pc:spChg chg="add mod topLvl">
          <ac:chgData name="Minhyuk Sung" userId="60562023b6640282" providerId="LiveId" clId="{9F6F4900-D09C-9043-B003-C5F36E31FBF4}" dt="2024-09-07T12:27:38.491" v="1852" actId="165"/>
          <ac:spMkLst>
            <pc:docMk/>
            <pc:sldMk cId="2880160966" sldId="4480"/>
            <ac:spMk id="10" creationId="{7A6E0198-C1B2-C485-2CAA-DB1761A4C567}"/>
          </ac:spMkLst>
        </pc:spChg>
        <pc:spChg chg="add mod topLvl">
          <ac:chgData name="Minhyuk Sung" userId="60562023b6640282" providerId="LiveId" clId="{9F6F4900-D09C-9043-B003-C5F36E31FBF4}" dt="2024-09-07T12:32:27.145" v="1975" actId="207"/>
          <ac:spMkLst>
            <pc:docMk/>
            <pc:sldMk cId="2880160966" sldId="4480"/>
            <ac:spMk id="11" creationId="{C8A0D867-A313-2924-0608-C3E1C708D665}"/>
          </ac:spMkLst>
        </pc:spChg>
        <pc:spChg chg="add mod topLvl">
          <ac:chgData name="Minhyuk Sung" userId="60562023b6640282" providerId="LiveId" clId="{9F6F4900-D09C-9043-B003-C5F36E31FBF4}" dt="2024-09-07T12:27:38.491" v="1852" actId="165"/>
          <ac:spMkLst>
            <pc:docMk/>
            <pc:sldMk cId="2880160966" sldId="4480"/>
            <ac:spMk id="12" creationId="{BDEDF0B3-BB6A-9A30-125F-6B16E8D97DE4}"/>
          </ac:spMkLst>
        </pc:spChg>
        <pc:spChg chg="add mod">
          <ac:chgData name="Minhyuk Sung" userId="60562023b6640282" providerId="LiveId" clId="{9F6F4900-D09C-9043-B003-C5F36E31FBF4}" dt="2024-09-07T12:25:54.403" v="1819" actId="571"/>
          <ac:spMkLst>
            <pc:docMk/>
            <pc:sldMk cId="2880160966" sldId="4480"/>
            <ac:spMk id="13" creationId="{A98D8CAE-F6E5-034D-A5BA-5EA2546DFB89}"/>
          </ac:spMkLst>
        </pc:spChg>
        <pc:spChg chg="add mod">
          <ac:chgData name="Minhyuk Sung" userId="60562023b6640282" providerId="LiveId" clId="{9F6F4900-D09C-9043-B003-C5F36E31FBF4}" dt="2024-09-07T12:25:54.403" v="1819" actId="571"/>
          <ac:spMkLst>
            <pc:docMk/>
            <pc:sldMk cId="2880160966" sldId="4480"/>
            <ac:spMk id="14" creationId="{543FC308-117A-C78F-19B3-335E9C93413A}"/>
          </ac:spMkLst>
        </pc:spChg>
        <pc:spChg chg="add mod">
          <ac:chgData name="Minhyuk Sung" userId="60562023b6640282" providerId="LiveId" clId="{9F6F4900-D09C-9043-B003-C5F36E31FBF4}" dt="2024-09-07T12:25:54.403" v="1819" actId="571"/>
          <ac:spMkLst>
            <pc:docMk/>
            <pc:sldMk cId="2880160966" sldId="4480"/>
            <ac:spMk id="15" creationId="{ABBD1D5D-EAA6-90BA-BE63-07FA6A538897}"/>
          </ac:spMkLst>
        </pc:spChg>
        <pc:spChg chg="add mod">
          <ac:chgData name="Minhyuk Sung" userId="60562023b6640282" providerId="LiveId" clId="{9F6F4900-D09C-9043-B003-C5F36E31FBF4}" dt="2024-09-07T12:25:54.403" v="1819" actId="571"/>
          <ac:spMkLst>
            <pc:docMk/>
            <pc:sldMk cId="2880160966" sldId="4480"/>
            <ac:spMk id="16" creationId="{DA33991C-7935-612A-72BD-6FEDEF2C5B0E}"/>
          </ac:spMkLst>
        </pc:spChg>
        <pc:spChg chg="add mod">
          <ac:chgData name="Minhyuk Sung" userId="60562023b6640282" providerId="LiveId" clId="{9F6F4900-D09C-9043-B003-C5F36E31FBF4}" dt="2024-09-07T12:25:54.403" v="1819" actId="571"/>
          <ac:spMkLst>
            <pc:docMk/>
            <pc:sldMk cId="2880160966" sldId="4480"/>
            <ac:spMk id="17" creationId="{BE56A0EB-D94A-D360-8720-01A573A37ECD}"/>
          </ac:spMkLst>
        </pc:spChg>
        <pc:spChg chg="add mod">
          <ac:chgData name="Minhyuk Sung" userId="60562023b6640282" providerId="LiveId" clId="{9F6F4900-D09C-9043-B003-C5F36E31FBF4}" dt="2024-09-07T12:25:54.403" v="1819" actId="571"/>
          <ac:spMkLst>
            <pc:docMk/>
            <pc:sldMk cId="2880160966" sldId="4480"/>
            <ac:spMk id="18" creationId="{8B2CE692-CC77-7F66-C192-8E40EF043EA0}"/>
          </ac:spMkLst>
        </pc:spChg>
        <pc:spChg chg="add mod">
          <ac:chgData name="Minhyuk Sung" userId="60562023b6640282" providerId="LiveId" clId="{9F6F4900-D09C-9043-B003-C5F36E31FBF4}" dt="2024-09-07T12:25:54.011" v="1818" actId="571"/>
          <ac:spMkLst>
            <pc:docMk/>
            <pc:sldMk cId="2880160966" sldId="4480"/>
            <ac:spMk id="19" creationId="{F8C5E3FA-FA30-86A8-2AC9-16EC78954AF6}"/>
          </ac:spMkLst>
        </pc:spChg>
        <pc:spChg chg="add mod">
          <ac:chgData name="Minhyuk Sung" userId="60562023b6640282" providerId="LiveId" clId="{9F6F4900-D09C-9043-B003-C5F36E31FBF4}" dt="2024-09-07T12:25:54.011" v="1818" actId="571"/>
          <ac:spMkLst>
            <pc:docMk/>
            <pc:sldMk cId="2880160966" sldId="4480"/>
            <ac:spMk id="20" creationId="{3A8A628D-E90D-BBA9-FE43-DA06514FE47F}"/>
          </ac:spMkLst>
        </pc:spChg>
        <pc:spChg chg="add mod">
          <ac:chgData name="Minhyuk Sung" userId="60562023b6640282" providerId="LiveId" clId="{9F6F4900-D09C-9043-B003-C5F36E31FBF4}" dt="2024-09-07T12:25:54.011" v="1818" actId="571"/>
          <ac:spMkLst>
            <pc:docMk/>
            <pc:sldMk cId="2880160966" sldId="4480"/>
            <ac:spMk id="21" creationId="{E9E551D4-7204-E1BC-FE3B-BED79AD51FDB}"/>
          </ac:spMkLst>
        </pc:spChg>
        <pc:spChg chg="add mod">
          <ac:chgData name="Minhyuk Sung" userId="60562023b6640282" providerId="LiveId" clId="{9F6F4900-D09C-9043-B003-C5F36E31FBF4}" dt="2024-09-07T12:25:54.011" v="1818" actId="571"/>
          <ac:spMkLst>
            <pc:docMk/>
            <pc:sldMk cId="2880160966" sldId="4480"/>
            <ac:spMk id="22" creationId="{87D9FCC0-8290-0E6A-A7D2-C2605495F1C5}"/>
          </ac:spMkLst>
        </pc:spChg>
        <pc:spChg chg="add mod">
          <ac:chgData name="Minhyuk Sung" userId="60562023b6640282" providerId="LiveId" clId="{9F6F4900-D09C-9043-B003-C5F36E31FBF4}" dt="2024-09-07T12:25:54.011" v="1818" actId="571"/>
          <ac:spMkLst>
            <pc:docMk/>
            <pc:sldMk cId="2880160966" sldId="4480"/>
            <ac:spMk id="23" creationId="{A667D05E-D51C-19F0-E00D-7CA4BCA964D2}"/>
          </ac:spMkLst>
        </pc:spChg>
        <pc:spChg chg="add mod">
          <ac:chgData name="Minhyuk Sung" userId="60562023b6640282" providerId="LiveId" clId="{9F6F4900-D09C-9043-B003-C5F36E31FBF4}" dt="2024-09-07T12:25:54.011" v="1818" actId="571"/>
          <ac:spMkLst>
            <pc:docMk/>
            <pc:sldMk cId="2880160966" sldId="4480"/>
            <ac:spMk id="24" creationId="{3B316C93-B08D-B42C-EEBE-48E753540D1E}"/>
          </ac:spMkLst>
        </pc:spChg>
        <pc:spChg chg="add del mod topLvl">
          <ac:chgData name="Minhyuk Sung" userId="60562023b6640282" providerId="LiveId" clId="{9F6F4900-D09C-9043-B003-C5F36E31FBF4}" dt="2024-09-07T12:28:00.794" v="1865" actId="20577"/>
          <ac:spMkLst>
            <pc:docMk/>
            <pc:sldMk cId="2880160966" sldId="4480"/>
            <ac:spMk id="25" creationId="{11A0333C-B326-1234-3539-DF9537C12337}"/>
          </ac:spMkLst>
        </pc:spChg>
        <pc:spChg chg="add del mod">
          <ac:chgData name="Minhyuk Sung" userId="60562023b6640282" providerId="LiveId" clId="{9F6F4900-D09C-9043-B003-C5F36E31FBF4}" dt="2024-09-07T12:26:15.385" v="1823" actId="478"/>
          <ac:spMkLst>
            <pc:docMk/>
            <pc:sldMk cId="2880160966" sldId="4480"/>
            <ac:spMk id="26" creationId="{5D881B6B-3D8C-458A-B4E6-7C253B447EAC}"/>
          </ac:spMkLst>
        </pc:spChg>
        <pc:spChg chg="add mod topLvl">
          <ac:chgData name="Minhyuk Sung" userId="60562023b6640282" providerId="LiveId" clId="{9F6F4900-D09C-9043-B003-C5F36E31FBF4}" dt="2024-09-07T12:27:38.491" v="1852" actId="165"/>
          <ac:spMkLst>
            <pc:docMk/>
            <pc:sldMk cId="2880160966" sldId="4480"/>
            <ac:spMk id="27" creationId="{4329081E-1908-6738-AE4A-77497821002B}"/>
          </ac:spMkLst>
        </pc:spChg>
        <pc:spChg chg="add del mod">
          <ac:chgData name="Minhyuk Sung" userId="60562023b6640282" providerId="LiveId" clId="{9F6F4900-D09C-9043-B003-C5F36E31FBF4}" dt="2024-09-07T12:26:21.543" v="1826" actId="478"/>
          <ac:spMkLst>
            <pc:docMk/>
            <pc:sldMk cId="2880160966" sldId="4480"/>
            <ac:spMk id="28" creationId="{5C258B54-1F92-79C5-9183-67585E3B5AA6}"/>
          </ac:spMkLst>
        </pc:spChg>
        <pc:spChg chg="add mod topLvl">
          <ac:chgData name="Minhyuk Sung" userId="60562023b6640282" providerId="LiveId" clId="{9F6F4900-D09C-9043-B003-C5F36E31FBF4}" dt="2024-09-07T12:29:40.675" v="1899" actId="20577"/>
          <ac:spMkLst>
            <pc:docMk/>
            <pc:sldMk cId="2880160966" sldId="4480"/>
            <ac:spMk id="29" creationId="{695C9FC9-29E7-BD3B-7C8E-526D9CDB5AD5}"/>
          </ac:spMkLst>
        </pc:spChg>
        <pc:spChg chg="add mod topLvl">
          <ac:chgData name="Minhyuk Sung" userId="60562023b6640282" providerId="LiveId" clId="{9F6F4900-D09C-9043-B003-C5F36E31FBF4}" dt="2024-09-07T12:27:38.491" v="1852" actId="165"/>
          <ac:spMkLst>
            <pc:docMk/>
            <pc:sldMk cId="2880160966" sldId="4480"/>
            <ac:spMk id="30" creationId="{6CF922F0-3BCD-2DBA-B268-CCFB9D0BCCE8}"/>
          </ac:spMkLst>
        </pc:spChg>
        <pc:spChg chg="add mod topLvl">
          <ac:chgData name="Minhyuk Sung" userId="60562023b6640282" providerId="LiveId" clId="{9F6F4900-D09C-9043-B003-C5F36E31FBF4}" dt="2024-09-07T12:32:27.145" v="1975" actId="207"/>
          <ac:spMkLst>
            <pc:docMk/>
            <pc:sldMk cId="2880160966" sldId="4480"/>
            <ac:spMk id="31" creationId="{BC73C95A-B526-1EF6-E5ED-D8EA46C593A7}"/>
          </ac:spMkLst>
        </pc:spChg>
        <pc:spChg chg="add mod topLvl">
          <ac:chgData name="Minhyuk Sung" userId="60562023b6640282" providerId="LiveId" clId="{9F6F4900-D09C-9043-B003-C5F36E31FBF4}" dt="2024-09-07T12:27:38.491" v="1852" actId="165"/>
          <ac:spMkLst>
            <pc:docMk/>
            <pc:sldMk cId="2880160966" sldId="4480"/>
            <ac:spMk id="32" creationId="{EC461A75-7B5A-2ECB-BC49-BDC4FFAEAF29}"/>
          </ac:spMkLst>
        </pc:spChg>
        <pc:spChg chg="add mod topLvl">
          <ac:chgData name="Minhyuk Sung" userId="60562023b6640282" providerId="LiveId" clId="{9F6F4900-D09C-9043-B003-C5F36E31FBF4}" dt="2024-09-07T12:28:20.941" v="1872" actId="207"/>
          <ac:spMkLst>
            <pc:docMk/>
            <pc:sldMk cId="2880160966" sldId="4480"/>
            <ac:spMk id="33" creationId="{203821E3-3DAF-84B8-CB54-CDD539EA666E}"/>
          </ac:spMkLst>
        </pc:spChg>
        <pc:spChg chg="add del mod">
          <ac:chgData name="Minhyuk Sung" userId="60562023b6640282" providerId="LiveId" clId="{9F6F4900-D09C-9043-B003-C5F36E31FBF4}" dt="2024-09-07T12:26:13.860" v="1822" actId="478"/>
          <ac:spMkLst>
            <pc:docMk/>
            <pc:sldMk cId="2880160966" sldId="4480"/>
            <ac:spMk id="34" creationId="{E7EA112C-DC00-32A3-921C-28B8C7B98F86}"/>
          </ac:spMkLst>
        </pc:spChg>
        <pc:spChg chg="add mod topLvl">
          <ac:chgData name="Minhyuk Sung" userId="60562023b6640282" providerId="LiveId" clId="{9F6F4900-D09C-9043-B003-C5F36E31FBF4}" dt="2024-09-07T12:27:38.491" v="1852" actId="165"/>
          <ac:spMkLst>
            <pc:docMk/>
            <pc:sldMk cId="2880160966" sldId="4480"/>
            <ac:spMk id="35" creationId="{DF2851A5-0289-697A-083A-2534CDBEBF2C}"/>
          </ac:spMkLst>
        </pc:spChg>
        <pc:spChg chg="add del mod">
          <ac:chgData name="Minhyuk Sung" userId="60562023b6640282" providerId="LiveId" clId="{9F6F4900-D09C-9043-B003-C5F36E31FBF4}" dt="2024-09-07T12:26:21.543" v="1826" actId="478"/>
          <ac:spMkLst>
            <pc:docMk/>
            <pc:sldMk cId="2880160966" sldId="4480"/>
            <ac:spMk id="36" creationId="{2CF13D7A-3590-85BF-EF58-275169545BBC}"/>
          </ac:spMkLst>
        </pc:spChg>
        <pc:spChg chg="add mod topLvl">
          <ac:chgData name="Minhyuk Sung" userId="60562023b6640282" providerId="LiveId" clId="{9F6F4900-D09C-9043-B003-C5F36E31FBF4}" dt="2024-09-07T12:30:45.578" v="1934" actId="113"/>
          <ac:spMkLst>
            <pc:docMk/>
            <pc:sldMk cId="2880160966" sldId="4480"/>
            <ac:spMk id="37" creationId="{D7F304C2-C502-E414-1C73-D5AAC2F6567A}"/>
          </ac:spMkLst>
        </pc:spChg>
        <pc:spChg chg="add mod topLvl">
          <ac:chgData name="Minhyuk Sung" userId="60562023b6640282" providerId="LiveId" clId="{9F6F4900-D09C-9043-B003-C5F36E31FBF4}" dt="2024-09-07T12:27:38.491" v="1852" actId="165"/>
          <ac:spMkLst>
            <pc:docMk/>
            <pc:sldMk cId="2880160966" sldId="4480"/>
            <ac:spMk id="38" creationId="{6D1195FE-5159-74C0-07FB-642ADAFAF1D6}"/>
          </ac:spMkLst>
        </pc:spChg>
        <pc:spChg chg="add mod topLvl">
          <ac:chgData name="Minhyuk Sung" userId="60562023b6640282" providerId="LiveId" clId="{9F6F4900-D09C-9043-B003-C5F36E31FBF4}" dt="2024-09-07T12:32:27.145" v="1975" actId="207"/>
          <ac:spMkLst>
            <pc:docMk/>
            <pc:sldMk cId="2880160966" sldId="4480"/>
            <ac:spMk id="39" creationId="{7FD3CCE1-B2F6-DFB6-CD20-34A2F43B4645}"/>
          </ac:spMkLst>
        </pc:spChg>
        <pc:spChg chg="add mod topLvl">
          <ac:chgData name="Minhyuk Sung" userId="60562023b6640282" providerId="LiveId" clId="{9F6F4900-D09C-9043-B003-C5F36E31FBF4}" dt="2024-09-07T12:27:38.491" v="1852" actId="165"/>
          <ac:spMkLst>
            <pc:docMk/>
            <pc:sldMk cId="2880160966" sldId="4480"/>
            <ac:spMk id="40" creationId="{4AF55E6F-CDB1-01EF-521B-EA339647D592}"/>
          </ac:spMkLst>
        </pc:spChg>
        <pc:spChg chg="add mod">
          <ac:chgData name="Minhyuk Sung" userId="60562023b6640282" providerId="LiveId" clId="{9F6F4900-D09C-9043-B003-C5F36E31FBF4}" dt="2024-09-07T12:27:56.569" v="1863" actId="1076"/>
          <ac:spMkLst>
            <pc:docMk/>
            <pc:sldMk cId="2880160966" sldId="4480"/>
            <ac:spMk id="43" creationId="{D268DE81-286B-AE94-8064-F1A4601D8CA9}"/>
          </ac:spMkLst>
        </pc:spChg>
        <pc:grpChg chg="add mod">
          <ac:chgData name="Minhyuk Sung" userId="60562023b6640282" providerId="LiveId" clId="{9F6F4900-D09C-9043-B003-C5F36E31FBF4}" dt="2024-09-07T12:27:20.408" v="1846" actId="164"/>
          <ac:grpSpMkLst>
            <pc:docMk/>
            <pc:sldMk cId="2880160966" sldId="4480"/>
            <ac:grpSpMk id="41" creationId="{A32AFA3A-2471-12F2-D64B-BDC715D03644}"/>
          </ac:grpSpMkLst>
        </pc:grpChg>
        <pc:grpChg chg="add del mod">
          <ac:chgData name="Minhyuk Sung" userId="60562023b6640282" providerId="LiveId" clId="{9F6F4900-D09C-9043-B003-C5F36E31FBF4}" dt="2024-09-07T12:27:38.491" v="1852" actId="165"/>
          <ac:grpSpMkLst>
            <pc:docMk/>
            <pc:sldMk cId="2880160966" sldId="4480"/>
            <ac:grpSpMk id="42" creationId="{C6866683-F3C1-F8EC-066A-9535CC40E55C}"/>
          </ac:grpSpMkLst>
        </pc:grpChg>
      </pc:sldChg>
      <pc:sldChg chg="addSp delSp modSp add del mod modClrScheme chgLayout">
        <pc:chgData name="Minhyuk Sung" userId="60562023b6640282" providerId="LiveId" clId="{9F6F4900-D09C-9043-B003-C5F36E31FBF4}" dt="2024-09-07T12:25:21.100" v="1808" actId="2696"/>
        <pc:sldMkLst>
          <pc:docMk/>
          <pc:sldMk cId="3856170268" sldId="4481"/>
        </pc:sldMkLst>
        <pc:spChg chg="mod ord">
          <ac:chgData name="Minhyuk Sung" userId="60562023b6640282" providerId="LiveId" clId="{9F6F4900-D09C-9043-B003-C5F36E31FBF4}" dt="2024-09-07T11:17:28.445" v="934" actId="700"/>
          <ac:spMkLst>
            <pc:docMk/>
            <pc:sldMk cId="3856170268" sldId="4481"/>
            <ac:spMk id="2" creationId="{570B5AFF-3052-FCBF-976E-918AE0693053}"/>
          </ac:spMkLst>
        </pc:spChg>
        <pc:spChg chg="mod ord">
          <ac:chgData name="Minhyuk Sung" userId="60562023b6640282" providerId="LiveId" clId="{9F6F4900-D09C-9043-B003-C5F36E31FBF4}" dt="2024-09-07T12:25:00.425" v="1807" actId="12"/>
          <ac:spMkLst>
            <pc:docMk/>
            <pc:sldMk cId="3856170268" sldId="4481"/>
            <ac:spMk id="3" creationId="{E1E43716-3C04-2376-0C52-ADBEF472AB05}"/>
          </ac:spMkLst>
        </pc:spChg>
        <pc:spChg chg="mod ord">
          <ac:chgData name="Minhyuk Sung" userId="60562023b6640282" providerId="LiveId" clId="{9F6F4900-D09C-9043-B003-C5F36E31FBF4}" dt="2024-09-07T11:17:28.445" v="934" actId="700"/>
          <ac:spMkLst>
            <pc:docMk/>
            <pc:sldMk cId="3856170268" sldId="4481"/>
            <ac:spMk id="4" creationId="{F5B14F6A-79B9-B9B0-99FA-7B689CEFF423}"/>
          </ac:spMkLst>
        </pc:spChg>
        <pc:spChg chg="add del mod ord">
          <ac:chgData name="Minhyuk Sung" userId="60562023b6640282" providerId="LiveId" clId="{9F6F4900-D09C-9043-B003-C5F36E31FBF4}" dt="2024-09-07T11:17:30.980" v="936"/>
          <ac:spMkLst>
            <pc:docMk/>
            <pc:sldMk cId="3856170268" sldId="4481"/>
            <ac:spMk id="5" creationId="{4E9E9B60-45C0-440C-E28E-E5E629A02F0D}"/>
          </ac:spMkLst>
        </pc:spChg>
        <pc:picChg chg="del">
          <ac:chgData name="Minhyuk Sung" userId="60562023b6640282" providerId="LiveId" clId="{9F6F4900-D09C-9043-B003-C5F36E31FBF4}" dt="2024-09-07T11:17:29.842" v="935" actId="21"/>
          <ac:picMkLst>
            <pc:docMk/>
            <pc:sldMk cId="3856170268" sldId="4481"/>
            <ac:picMk id="6" creationId="{8B73F2F9-1579-044C-D62B-F4B2D73282CA}"/>
          </ac:picMkLst>
        </pc:picChg>
        <pc:picChg chg="add mod">
          <ac:chgData name="Minhyuk Sung" userId="60562023b6640282" providerId="LiveId" clId="{9F6F4900-D09C-9043-B003-C5F36E31FBF4}" dt="2024-09-07T11:17:30.980" v="936"/>
          <ac:picMkLst>
            <pc:docMk/>
            <pc:sldMk cId="3856170268" sldId="4481"/>
            <ac:picMk id="8" creationId="{B4E91567-1C67-013A-BD0D-F6628D05AEAF}"/>
          </ac:picMkLst>
        </pc:picChg>
      </pc:sldChg>
      <pc:sldChg chg="addSp delSp modSp add mod">
        <pc:chgData name="Minhyuk Sung" userId="60562023b6640282" providerId="LiveId" clId="{9F6F4900-D09C-9043-B003-C5F36E31FBF4}" dt="2024-09-08T06:42:54.487" v="3687" actId="1037"/>
        <pc:sldMkLst>
          <pc:docMk/>
          <pc:sldMk cId="1394255463" sldId="4482"/>
        </pc:sldMkLst>
        <pc:spChg chg="mod">
          <ac:chgData name="Minhyuk Sung" userId="60562023b6640282" providerId="LiveId" clId="{9F6F4900-D09C-9043-B003-C5F36E31FBF4}" dt="2024-09-07T11:40:08.958" v="1296" actId="207"/>
          <ac:spMkLst>
            <pc:docMk/>
            <pc:sldMk cId="1394255463" sldId="4482"/>
            <ac:spMk id="2" creationId="{CF7DEC5E-DFF9-9DBC-988F-AA9CDD2C304D}"/>
          </ac:spMkLst>
        </pc:spChg>
        <pc:spChg chg="mod">
          <ac:chgData name="Minhyuk Sung" userId="60562023b6640282" providerId="LiveId" clId="{9F6F4900-D09C-9043-B003-C5F36E31FBF4}" dt="2024-09-08T06:41:48.819" v="3671"/>
          <ac:spMkLst>
            <pc:docMk/>
            <pc:sldMk cId="1394255463" sldId="4482"/>
            <ac:spMk id="3" creationId="{419A35A5-5B3A-5900-C8FF-D499576B491E}"/>
          </ac:spMkLst>
        </pc:spChg>
        <pc:spChg chg="del">
          <ac:chgData name="Minhyuk Sung" userId="60562023b6640282" providerId="LiveId" clId="{9F6F4900-D09C-9043-B003-C5F36E31FBF4}" dt="2024-09-07T12:28:50.278" v="1877" actId="478"/>
          <ac:spMkLst>
            <pc:docMk/>
            <pc:sldMk cId="1394255463" sldId="4482"/>
            <ac:spMk id="5" creationId="{666C7729-D30C-E830-9FDB-235B20CBCC50}"/>
          </ac:spMkLst>
        </pc:spChg>
        <pc:spChg chg="add mod">
          <ac:chgData name="Minhyuk Sung" userId="60562023b6640282" providerId="LiveId" clId="{9F6F4900-D09C-9043-B003-C5F36E31FBF4}" dt="2024-09-08T06:42:54.487" v="3687" actId="1037"/>
          <ac:spMkLst>
            <pc:docMk/>
            <pc:sldMk cId="1394255463" sldId="4482"/>
            <ac:spMk id="5" creationId="{BAB326DA-AC83-18D1-92A5-83588C3422D7}"/>
          </ac:spMkLst>
        </pc:spChg>
        <pc:spChg chg="add mod">
          <ac:chgData name="Minhyuk Sung" userId="60562023b6640282" providerId="LiveId" clId="{9F6F4900-D09C-9043-B003-C5F36E31FBF4}" dt="2024-09-08T04:41:14.074" v="3255" actId="1076"/>
          <ac:spMkLst>
            <pc:docMk/>
            <pc:sldMk cId="1394255463" sldId="4482"/>
            <ac:spMk id="6" creationId="{55429297-57C1-A3D9-FF78-EAC907A2446F}"/>
          </ac:spMkLst>
        </pc:spChg>
        <pc:spChg chg="del">
          <ac:chgData name="Minhyuk Sung" userId="60562023b6640282" providerId="LiveId" clId="{9F6F4900-D09C-9043-B003-C5F36E31FBF4}" dt="2024-09-07T12:28:50.278" v="1877" actId="478"/>
          <ac:spMkLst>
            <pc:docMk/>
            <pc:sldMk cId="1394255463" sldId="4482"/>
            <ac:spMk id="6" creationId="{C4FDFF6D-A165-98CB-D405-361B50EB8B8C}"/>
          </ac:spMkLst>
        </pc:spChg>
        <pc:spChg chg="del">
          <ac:chgData name="Minhyuk Sung" userId="60562023b6640282" providerId="LiveId" clId="{9F6F4900-D09C-9043-B003-C5F36E31FBF4}" dt="2024-09-07T12:28:50.278" v="1877" actId="478"/>
          <ac:spMkLst>
            <pc:docMk/>
            <pc:sldMk cId="1394255463" sldId="4482"/>
            <ac:spMk id="7" creationId="{E9D5EBEA-7621-23B0-3FEE-B237B33948D8}"/>
          </ac:spMkLst>
        </pc:spChg>
        <pc:spChg chg="del">
          <ac:chgData name="Minhyuk Sung" userId="60562023b6640282" providerId="LiveId" clId="{9F6F4900-D09C-9043-B003-C5F36E31FBF4}" dt="2024-09-07T12:28:50.278" v="1877" actId="478"/>
          <ac:spMkLst>
            <pc:docMk/>
            <pc:sldMk cId="1394255463" sldId="4482"/>
            <ac:spMk id="8" creationId="{DBE75555-7624-D9A2-A692-5EECA95AEE21}"/>
          </ac:spMkLst>
        </pc:spChg>
        <pc:spChg chg="del">
          <ac:chgData name="Minhyuk Sung" userId="60562023b6640282" providerId="LiveId" clId="{9F6F4900-D09C-9043-B003-C5F36E31FBF4}" dt="2024-09-07T12:28:50.278" v="1877" actId="478"/>
          <ac:spMkLst>
            <pc:docMk/>
            <pc:sldMk cId="1394255463" sldId="4482"/>
            <ac:spMk id="9" creationId="{0D913ABF-5CFE-2C93-6264-64A12EB3F483}"/>
          </ac:spMkLst>
        </pc:spChg>
        <pc:spChg chg="del">
          <ac:chgData name="Minhyuk Sung" userId="60562023b6640282" providerId="LiveId" clId="{9F6F4900-D09C-9043-B003-C5F36E31FBF4}" dt="2024-09-07T12:28:53.308" v="1878" actId="478"/>
          <ac:spMkLst>
            <pc:docMk/>
            <pc:sldMk cId="1394255463" sldId="4482"/>
            <ac:spMk id="10" creationId="{7A6E0198-C1B2-C485-2CAA-DB1761A4C567}"/>
          </ac:spMkLst>
        </pc:spChg>
        <pc:spChg chg="del">
          <ac:chgData name="Minhyuk Sung" userId="60562023b6640282" providerId="LiveId" clId="{9F6F4900-D09C-9043-B003-C5F36E31FBF4}" dt="2024-09-07T12:28:50.278" v="1877" actId="478"/>
          <ac:spMkLst>
            <pc:docMk/>
            <pc:sldMk cId="1394255463" sldId="4482"/>
            <ac:spMk id="11" creationId="{C8A0D867-A313-2924-0608-C3E1C708D665}"/>
          </ac:spMkLst>
        </pc:spChg>
        <pc:spChg chg="del">
          <ac:chgData name="Minhyuk Sung" userId="60562023b6640282" providerId="LiveId" clId="{9F6F4900-D09C-9043-B003-C5F36E31FBF4}" dt="2024-09-07T12:28:53.308" v="1878" actId="478"/>
          <ac:spMkLst>
            <pc:docMk/>
            <pc:sldMk cId="1394255463" sldId="4482"/>
            <ac:spMk id="12" creationId="{BDEDF0B3-BB6A-9A30-125F-6B16E8D97DE4}"/>
          </ac:spMkLst>
        </pc:spChg>
        <pc:spChg chg="add mod">
          <ac:chgData name="Minhyuk Sung" userId="60562023b6640282" providerId="LiveId" clId="{9F6F4900-D09C-9043-B003-C5F36E31FBF4}" dt="2024-09-07T12:31:05" v="1935"/>
          <ac:spMkLst>
            <pc:docMk/>
            <pc:sldMk cId="1394255463" sldId="4482"/>
            <ac:spMk id="13" creationId="{E2F4082B-81CF-70BF-258B-7D9A81CF3CBE}"/>
          </ac:spMkLst>
        </pc:spChg>
        <pc:spChg chg="add mod">
          <ac:chgData name="Minhyuk Sung" userId="60562023b6640282" providerId="LiveId" clId="{9F6F4900-D09C-9043-B003-C5F36E31FBF4}" dt="2024-09-07T12:31:05" v="1935"/>
          <ac:spMkLst>
            <pc:docMk/>
            <pc:sldMk cId="1394255463" sldId="4482"/>
            <ac:spMk id="14" creationId="{5BB2034B-D18A-8EB3-4FEC-9243BDF85BCA}"/>
          </ac:spMkLst>
        </pc:spChg>
        <pc:spChg chg="add mod">
          <ac:chgData name="Minhyuk Sung" userId="60562023b6640282" providerId="LiveId" clId="{9F6F4900-D09C-9043-B003-C5F36E31FBF4}" dt="2024-09-07T12:31:05" v="1935"/>
          <ac:spMkLst>
            <pc:docMk/>
            <pc:sldMk cId="1394255463" sldId="4482"/>
            <ac:spMk id="15" creationId="{67B8239C-490E-69ED-118D-A39432AE7545}"/>
          </ac:spMkLst>
        </pc:spChg>
        <pc:spChg chg="add mod">
          <ac:chgData name="Minhyuk Sung" userId="60562023b6640282" providerId="LiveId" clId="{9F6F4900-D09C-9043-B003-C5F36E31FBF4}" dt="2024-09-07T12:31:05" v="1935"/>
          <ac:spMkLst>
            <pc:docMk/>
            <pc:sldMk cId="1394255463" sldId="4482"/>
            <ac:spMk id="16" creationId="{A2905DB8-094F-3FF2-DD4B-E7545F766F8F}"/>
          </ac:spMkLst>
        </pc:spChg>
        <pc:spChg chg="add mod">
          <ac:chgData name="Minhyuk Sung" userId="60562023b6640282" providerId="LiveId" clId="{9F6F4900-D09C-9043-B003-C5F36E31FBF4}" dt="2024-09-07T12:31:36.938" v="1941" actId="207"/>
          <ac:spMkLst>
            <pc:docMk/>
            <pc:sldMk cId="1394255463" sldId="4482"/>
            <ac:spMk id="17" creationId="{8DC27C84-6F46-D867-B8DA-80DA7EFA8CD2}"/>
          </ac:spMkLst>
        </pc:spChg>
        <pc:spChg chg="add mod">
          <ac:chgData name="Minhyuk Sung" userId="60562023b6640282" providerId="LiveId" clId="{9F6F4900-D09C-9043-B003-C5F36E31FBF4}" dt="2024-09-07T12:31:05" v="1935"/>
          <ac:spMkLst>
            <pc:docMk/>
            <pc:sldMk cId="1394255463" sldId="4482"/>
            <ac:spMk id="18" creationId="{7B1C97C9-16EC-5377-C62F-7B585AA59B48}"/>
          </ac:spMkLst>
        </pc:spChg>
        <pc:spChg chg="add mod">
          <ac:chgData name="Minhyuk Sung" userId="60562023b6640282" providerId="LiveId" clId="{9F6F4900-D09C-9043-B003-C5F36E31FBF4}" dt="2024-09-07T12:31:23.687" v="1940" actId="207"/>
          <ac:spMkLst>
            <pc:docMk/>
            <pc:sldMk cId="1394255463" sldId="4482"/>
            <ac:spMk id="19" creationId="{D46E00E1-C17A-A4A0-E0D3-A54834345BEE}"/>
          </ac:spMkLst>
        </pc:spChg>
        <pc:spChg chg="add mod">
          <ac:chgData name="Minhyuk Sung" userId="60562023b6640282" providerId="LiveId" clId="{9F6F4900-D09C-9043-B003-C5F36E31FBF4}" dt="2024-09-07T12:31:05" v="1935"/>
          <ac:spMkLst>
            <pc:docMk/>
            <pc:sldMk cId="1394255463" sldId="4482"/>
            <ac:spMk id="20" creationId="{04784E18-DB6C-0504-6038-97420D119BE3}"/>
          </ac:spMkLst>
        </pc:spChg>
        <pc:spChg chg="add mod">
          <ac:chgData name="Minhyuk Sung" userId="60562023b6640282" providerId="LiveId" clId="{9F6F4900-D09C-9043-B003-C5F36E31FBF4}" dt="2024-09-07T12:31:05" v="1935"/>
          <ac:spMkLst>
            <pc:docMk/>
            <pc:sldMk cId="1394255463" sldId="4482"/>
            <ac:spMk id="21" creationId="{5E7B06BD-D2DC-1859-9C12-D12C5E957A35}"/>
          </ac:spMkLst>
        </pc:spChg>
        <pc:spChg chg="add mod">
          <ac:chgData name="Minhyuk Sung" userId="60562023b6640282" providerId="LiveId" clId="{9F6F4900-D09C-9043-B003-C5F36E31FBF4}" dt="2024-09-07T12:31:05" v="1935"/>
          <ac:spMkLst>
            <pc:docMk/>
            <pc:sldMk cId="1394255463" sldId="4482"/>
            <ac:spMk id="22" creationId="{B33D19B9-B0F4-2B49-A96B-1D288D085FA1}"/>
          </ac:spMkLst>
        </pc:spChg>
        <pc:spChg chg="add mod">
          <ac:chgData name="Minhyuk Sung" userId="60562023b6640282" providerId="LiveId" clId="{9F6F4900-D09C-9043-B003-C5F36E31FBF4}" dt="2024-09-07T12:31:36.938" v="1941" actId="207"/>
          <ac:spMkLst>
            <pc:docMk/>
            <pc:sldMk cId="1394255463" sldId="4482"/>
            <ac:spMk id="23" creationId="{F4CEB01F-7E8F-F987-8E28-12EE8D5A9F4D}"/>
          </ac:spMkLst>
        </pc:spChg>
        <pc:spChg chg="add mod">
          <ac:chgData name="Minhyuk Sung" userId="60562023b6640282" providerId="LiveId" clId="{9F6F4900-D09C-9043-B003-C5F36E31FBF4}" dt="2024-09-07T12:31:05" v="1935"/>
          <ac:spMkLst>
            <pc:docMk/>
            <pc:sldMk cId="1394255463" sldId="4482"/>
            <ac:spMk id="24" creationId="{872908B9-5FB4-4DF2-B9C9-4A6B7A90D730}"/>
          </ac:spMkLst>
        </pc:spChg>
        <pc:spChg chg="add mod">
          <ac:chgData name="Minhyuk Sung" userId="60562023b6640282" providerId="LiveId" clId="{9F6F4900-D09C-9043-B003-C5F36E31FBF4}" dt="2024-09-07T12:31:23.687" v="1940" actId="207"/>
          <ac:spMkLst>
            <pc:docMk/>
            <pc:sldMk cId="1394255463" sldId="4482"/>
            <ac:spMk id="25" creationId="{C2939AE7-4BF1-26ED-9815-A022BEC191AF}"/>
          </ac:spMkLst>
        </pc:spChg>
        <pc:spChg chg="add mod">
          <ac:chgData name="Minhyuk Sung" userId="60562023b6640282" providerId="LiveId" clId="{9F6F4900-D09C-9043-B003-C5F36E31FBF4}" dt="2024-09-07T12:31:05" v="1935"/>
          <ac:spMkLst>
            <pc:docMk/>
            <pc:sldMk cId="1394255463" sldId="4482"/>
            <ac:spMk id="26" creationId="{C687E9F7-69C9-9D34-A270-44CC63DDA618}"/>
          </ac:spMkLst>
        </pc:spChg>
        <pc:spChg chg="add mod">
          <ac:chgData name="Minhyuk Sung" userId="60562023b6640282" providerId="LiveId" clId="{9F6F4900-D09C-9043-B003-C5F36E31FBF4}" dt="2024-09-07T12:31:05" v="1935"/>
          <ac:spMkLst>
            <pc:docMk/>
            <pc:sldMk cId="1394255463" sldId="4482"/>
            <ac:spMk id="27" creationId="{645C95FE-E9F7-505B-A32B-304E3D065F87}"/>
          </ac:spMkLst>
        </pc:spChg>
        <pc:spChg chg="add mod">
          <ac:chgData name="Minhyuk Sung" userId="60562023b6640282" providerId="LiveId" clId="{9F6F4900-D09C-9043-B003-C5F36E31FBF4}" dt="2024-09-07T12:31:05" v="1935"/>
          <ac:spMkLst>
            <pc:docMk/>
            <pc:sldMk cId="1394255463" sldId="4482"/>
            <ac:spMk id="28" creationId="{9A7A8791-AC5E-1DE8-2A0E-ECDC86D4CA65}"/>
          </ac:spMkLst>
        </pc:spChg>
        <pc:spChg chg="add mod">
          <ac:chgData name="Minhyuk Sung" userId="60562023b6640282" providerId="LiveId" clId="{9F6F4900-D09C-9043-B003-C5F36E31FBF4}" dt="2024-09-07T12:31:36.938" v="1941" actId="207"/>
          <ac:spMkLst>
            <pc:docMk/>
            <pc:sldMk cId="1394255463" sldId="4482"/>
            <ac:spMk id="29" creationId="{6898E326-7CE4-3451-8251-F547BF1D54BC}"/>
          </ac:spMkLst>
        </pc:spChg>
        <pc:spChg chg="add mod">
          <ac:chgData name="Minhyuk Sung" userId="60562023b6640282" providerId="LiveId" clId="{9F6F4900-D09C-9043-B003-C5F36E31FBF4}" dt="2024-09-07T12:31:05" v="1935"/>
          <ac:spMkLst>
            <pc:docMk/>
            <pc:sldMk cId="1394255463" sldId="4482"/>
            <ac:spMk id="30" creationId="{037D5B00-A6B0-BA09-1D49-CFFA2DCB6A30}"/>
          </ac:spMkLst>
        </pc:spChg>
        <pc:spChg chg="add mod">
          <ac:chgData name="Minhyuk Sung" userId="60562023b6640282" providerId="LiveId" clId="{9F6F4900-D09C-9043-B003-C5F36E31FBF4}" dt="2024-09-07T12:31:23.687" v="1940" actId="207"/>
          <ac:spMkLst>
            <pc:docMk/>
            <pc:sldMk cId="1394255463" sldId="4482"/>
            <ac:spMk id="31" creationId="{4E0D5DE6-0CC3-4203-4BED-F350D603B22D}"/>
          </ac:spMkLst>
        </pc:spChg>
        <pc:spChg chg="add mod">
          <ac:chgData name="Minhyuk Sung" userId="60562023b6640282" providerId="LiveId" clId="{9F6F4900-D09C-9043-B003-C5F36E31FBF4}" dt="2024-09-07T12:31:05" v="1935"/>
          <ac:spMkLst>
            <pc:docMk/>
            <pc:sldMk cId="1394255463" sldId="4482"/>
            <ac:spMk id="32" creationId="{F99A2B4A-7823-A8BC-97A0-F645B3DE0FF5}"/>
          </ac:spMkLst>
        </pc:spChg>
        <pc:spChg chg="add mod">
          <ac:chgData name="Minhyuk Sung" userId="60562023b6640282" providerId="LiveId" clId="{9F6F4900-D09C-9043-B003-C5F36E31FBF4}" dt="2024-09-07T12:31:05" v="1935"/>
          <ac:spMkLst>
            <pc:docMk/>
            <pc:sldMk cId="1394255463" sldId="4482"/>
            <ac:spMk id="33" creationId="{73BAD0AE-F858-7EE1-8E50-9DE9E92FC60A}"/>
          </ac:spMkLst>
        </pc:spChg>
        <pc:spChg chg="add mod">
          <ac:chgData name="Minhyuk Sung" userId="60562023b6640282" providerId="LiveId" clId="{9F6F4900-D09C-9043-B003-C5F36E31FBF4}" dt="2024-09-08T06:42:54.487" v="3687" actId="1037"/>
          <ac:spMkLst>
            <pc:docMk/>
            <pc:sldMk cId="1394255463" sldId="4482"/>
            <ac:spMk id="34" creationId="{26016CF8-1D2F-B5FF-0D85-D5AC596D3979}"/>
          </ac:spMkLst>
        </pc:spChg>
      </pc:sldChg>
      <pc:sldChg chg="addSp delSp modSp add mod addAnim delAnim modAnim modNotesTx">
        <pc:chgData name="Minhyuk Sung" userId="60562023b6640282" providerId="LiveId" clId="{9F6F4900-D09C-9043-B003-C5F36E31FBF4}" dt="2024-09-09T03:37:59.393" v="10351" actId="20577"/>
        <pc:sldMkLst>
          <pc:docMk/>
          <pc:sldMk cId="3889704448" sldId="4483"/>
        </pc:sldMkLst>
        <pc:spChg chg="mod">
          <ac:chgData name="Minhyuk Sung" userId="60562023b6640282" providerId="LiveId" clId="{9F6F4900-D09C-9043-B003-C5F36E31FBF4}" dt="2024-09-07T11:40:16.640" v="1297"/>
          <ac:spMkLst>
            <pc:docMk/>
            <pc:sldMk cId="3889704448" sldId="4483"/>
            <ac:spMk id="2" creationId="{CF7DEC5E-DFF9-9DBC-988F-AA9CDD2C304D}"/>
          </ac:spMkLst>
        </pc:spChg>
        <pc:spChg chg="mod">
          <ac:chgData name="Minhyuk Sung" userId="60562023b6640282" providerId="LiveId" clId="{9F6F4900-D09C-9043-B003-C5F36E31FBF4}" dt="2024-09-07T13:02:53.519" v="2459" actId="1076"/>
          <ac:spMkLst>
            <pc:docMk/>
            <pc:sldMk cId="3889704448" sldId="4483"/>
            <ac:spMk id="3" creationId="{419A35A5-5B3A-5900-C8FF-D499576B491E}"/>
          </ac:spMkLst>
        </pc:spChg>
        <pc:spChg chg="del">
          <ac:chgData name="Minhyuk Sung" userId="60562023b6640282" providerId="LiveId" clId="{9F6F4900-D09C-9043-B003-C5F36E31FBF4}" dt="2024-09-07T12:31:09.484" v="1936" actId="478"/>
          <ac:spMkLst>
            <pc:docMk/>
            <pc:sldMk cId="3889704448" sldId="4483"/>
            <ac:spMk id="5" creationId="{666C7729-D30C-E830-9FDB-235B20CBCC50}"/>
          </ac:spMkLst>
        </pc:spChg>
        <pc:spChg chg="del">
          <ac:chgData name="Minhyuk Sung" userId="60562023b6640282" providerId="LiveId" clId="{9F6F4900-D09C-9043-B003-C5F36E31FBF4}" dt="2024-09-07T12:31:09.484" v="1936" actId="478"/>
          <ac:spMkLst>
            <pc:docMk/>
            <pc:sldMk cId="3889704448" sldId="4483"/>
            <ac:spMk id="6" creationId="{C4FDFF6D-A165-98CB-D405-361B50EB8B8C}"/>
          </ac:spMkLst>
        </pc:spChg>
        <pc:spChg chg="del">
          <ac:chgData name="Minhyuk Sung" userId="60562023b6640282" providerId="LiveId" clId="{9F6F4900-D09C-9043-B003-C5F36E31FBF4}" dt="2024-09-07T12:31:09.484" v="1936" actId="478"/>
          <ac:spMkLst>
            <pc:docMk/>
            <pc:sldMk cId="3889704448" sldId="4483"/>
            <ac:spMk id="7" creationId="{E9D5EBEA-7621-23B0-3FEE-B237B33948D8}"/>
          </ac:spMkLst>
        </pc:spChg>
        <pc:spChg chg="del">
          <ac:chgData name="Minhyuk Sung" userId="60562023b6640282" providerId="LiveId" clId="{9F6F4900-D09C-9043-B003-C5F36E31FBF4}" dt="2024-09-07T12:31:09.484" v="1936" actId="478"/>
          <ac:spMkLst>
            <pc:docMk/>
            <pc:sldMk cId="3889704448" sldId="4483"/>
            <ac:spMk id="8" creationId="{DBE75555-7624-D9A2-A692-5EECA95AEE21}"/>
          </ac:spMkLst>
        </pc:spChg>
        <pc:spChg chg="del">
          <ac:chgData name="Minhyuk Sung" userId="60562023b6640282" providerId="LiveId" clId="{9F6F4900-D09C-9043-B003-C5F36E31FBF4}" dt="2024-09-07T12:31:09.484" v="1936" actId="478"/>
          <ac:spMkLst>
            <pc:docMk/>
            <pc:sldMk cId="3889704448" sldId="4483"/>
            <ac:spMk id="9" creationId="{0D913ABF-5CFE-2C93-6264-64A12EB3F483}"/>
          </ac:spMkLst>
        </pc:spChg>
        <pc:spChg chg="del">
          <ac:chgData name="Minhyuk Sung" userId="60562023b6640282" providerId="LiveId" clId="{9F6F4900-D09C-9043-B003-C5F36E31FBF4}" dt="2024-09-07T12:31:12.815" v="1938" actId="478"/>
          <ac:spMkLst>
            <pc:docMk/>
            <pc:sldMk cId="3889704448" sldId="4483"/>
            <ac:spMk id="10" creationId="{7A6E0198-C1B2-C485-2CAA-DB1761A4C567}"/>
          </ac:spMkLst>
        </pc:spChg>
        <pc:spChg chg="del">
          <ac:chgData name="Minhyuk Sung" userId="60562023b6640282" providerId="LiveId" clId="{9F6F4900-D09C-9043-B003-C5F36E31FBF4}" dt="2024-09-07T12:31:09.484" v="1936" actId="478"/>
          <ac:spMkLst>
            <pc:docMk/>
            <pc:sldMk cId="3889704448" sldId="4483"/>
            <ac:spMk id="11" creationId="{C8A0D867-A313-2924-0608-C3E1C708D665}"/>
          </ac:spMkLst>
        </pc:spChg>
        <pc:spChg chg="del">
          <ac:chgData name="Minhyuk Sung" userId="60562023b6640282" providerId="LiveId" clId="{9F6F4900-D09C-9043-B003-C5F36E31FBF4}" dt="2024-09-07T12:31:11.843" v="1937" actId="478"/>
          <ac:spMkLst>
            <pc:docMk/>
            <pc:sldMk cId="3889704448" sldId="4483"/>
            <ac:spMk id="12" creationId="{BDEDF0B3-BB6A-9A30-125F-6B16E8D97DE4}"/>
          </ac:spMkLst>
        </pc:spChg>
        <pc:spChg chg="add del">
          <ac:chgData name="Minhyuk Sung" userId="60562023b6640282" providerId="LiveId" clId="{9F6F4900-D09C-9043-B003-C5F36E31FBF4}" dt="2024-09-07T11:29:27.029" v="1227" actId="22"/>
          <ac:spMkLst>
            <pc:docMk/>
            <pc:sldMk cId="3889704448" sldId="4483"/>
            <ac:spMk id="14" creationId="{A9066578-32B1-EC46-75BA-2FA1FB4A765A}"/>
          </ac:spMkLst>
        </pc:spChg>
        <pc:spChg chg="add mod">
          <ac:chgData name="Minhyuk Sung" userId="60562023b6640282" providerId="LiveId" clId="{9F6F4900-D09C-9043-B003-C5F36E31FBF4}" dt="2024-09-07T12:31:13.678" v="1939"/>
          <ac:spMkLst>
            <pc:docMk/>
            <pc:sldMk cId="3889704448" sldId="4483"/>
            <ac:spMk id="15" creationId="{1319ADD4-CC38-088C-F55A-D3A65D13B032}"/>
          </ac:spMkLst>
        </pc:spChg>
        <pc:spChg chg="add mod">
          <ac:chgData name="Minhyuk Sung" userId="60562023b6640282" providerId="LiveId" clId="{9F6F4900-D09C-9043-B003-C5F36E31FBF4}" dt="2024-09-07T12:31:13.678" v="1939"/>
          <ac:spMkLst>
            <pc:docMk/>
            <pc:sldMk cId="3889704448" sldId="4483"/>
            <ac:spMk id="16" creationId="{42C1237F-9DF8-D4C8-AB38-F2A644227050}"/>
          </ac:spMkLst>
        </pc:spChg>
        <pc:spChg chg="add mod">
          <ac:chgData name="Minhyuk Sung" userId="60562023b6640282" providerId="LiveId" clId="{9F6F4900-D09C-9043-B003-C5F36E31FBF4}" dt="2024-09-07T12:31:13.678" v="1939"/>
          <ac:spMkLst>
            <pc:docMk/>
            <pc:sldMk cId="3889704448" sldId="4483"/>
            <ac:spMk id="17" creationId="{AC320C57-EA88-F1F3-74B7-787728538DA7}"/>
          </ac:spMkLst>
        </pc:spChg>
        <pc:spChg chg="add mod">
          <ac:chgData name="Minhyuk Sung" userId="60562023b6640282" providerId="LiveId" clId="{9F6F4900-D09C-9043-B003-C5F36E31FBF4}" dt="2024-09-07T12:31:13.678" v="1939"/>
          <ac:spMkLst>
            <pc:docMk/>
            <pc:sldMk cId="3889704448" sldId="4483"/>
            <ac:spMk id="18" creationId="{F0942E2B-8D34-9BD9-DE9B-9B815163D0CD}"/>
          </ac:spMkLst>
        </pc:spChg>
        <pc:spChg chg="add mod">
          <ac:chgData name="Minhyuk Sung" userId="60562023b6640282" providerId="LiveId" clId="{9F6F4900-D09C-9043-B003-C5F36E31FBF4}" dt="2024-09-07T12:31:13.678" v="1939"/>
          <ac:spMkLst>
            <pc:docMk/>
            <pc:sldMk cId="3889704448" sldId="4483"/>
            <ac:spMk id="19" creationId="{20CC0798-C129-9BF5-2C50-24F0725C97EA}"/>
          </ac:spMkLst>
        </pc:spChg>
        <pc:spChg chg="add mod">
          <ac:chgData name="Minhyuk Sung" userId="60562023b6640282" providerId="LiveId" clId="{9F6F4900-D09C-9043-B003-C5F36E31FBF4}" dt="2024-09-07T12:31:13.678" v="1939"/>
          <ac:spMkLst>
            <pc:docMk/>
            <pc:sldMk cId="3889704448" sldId="4483"/>
            <ac:spMk id="20" creationId="{D6EBB16F-472F-4BCF-9C7D-47D8BD64DBA9}"/>
          </ac:spMkLst>
        </pc:spChg>
        <pc:spChg chg="add mod">
          <ac:chgData name="Minhyuk Sung" userId="60562023b6640282" providerId="LiveId" clId="{9F6F4900-D09C-9043-B003-C5F36E31FBF4}" dt="2024-09-07T12:31:13.678" v="1939"/>
          <ac:spMkLst>
            <pc:docMk/>
            <pc:sldMk cId="3889704448" sldId="4483"/>
            <ac:spMk id="21" creationId="{504F35DD-5108-DB65-3849-9CCB8A553ACC}"/>
          </ac:spMkLst>
        </pc:spChg>
        <pc:spChg chg="add mod">
          <ac:chgData name="Minhyuk Sung" userId="60562023b6640282" providerId="LiveId" clId="{9F6F4900-D09C-9043-B003-C5F36E31FBF4}" dt="2024-09-07T12:31:13.678" v="1939"/>
          <ac:spMkLst>
            <pc:docMk/>
            <pc:sldMk cId="3889704448" sldId="4483"/>
            <ac:spMk id="22" creationId="{562D26A6-9654-F7E4-31A6-638639865585}"/>
          </ac:spMkLst>
        </pc:spChg>
        <pc:spChg chg="add mod">
          <ac:chgData name="Minhyuk Sung" userId="60562023b6640282" providerId="LiveId" clId="{9F6F4900-D09C-9043-B003-C5F36E31FBF4}" dt="2024-09-07T12:31:13.678" v="1939"/>
          <ac:spMkLst>
            <pc:docMk/>
            <pc:sldMk cId="3889704448" sldId="4483"/>
            <ac:spMk id="23" creationId="{3AC8DEAC-0F38-1A4D-BC30-DEA70C594159}"/>
          </ac:spMkLst>
        </pc:spChg>
        <pc:spChg chg="add mod">
          <ac:chgData name="Minhyuk Sung" userId="60562023b6640282" providerId="LiveId" clId="{9F6F4900-D09C-9043-B003-C5F36E31FBF4}" dt="2024-09-07T12:31:13.678" v="1939"/>
          <ac:spMkLst>
            <pc:docMk/>
            <pc:sldMk cId="3889704448" sldId="4483"/>
            <ac:spMk id="24" creationId="{B7D3B3CC-65A6-A6A6-CDC8-A8783CEAD961}"/>
          </ac:spMkLst>
        </pc:spChg>
        <pc:spChg chg="add mod">
          <ac:chgData name="Minhyuk Sung" userId="60562023b6640282" providerId="LiveId" clId="{9F6F4900-D09C-9043-B003-C5F36E31FBF4}" dt="2024-09-07T12:31:13.678" v="1939"/>
          <ac:spMkLst>
            <pc:docMk/>
            <pc:sldMk cId="3889704448" sldId="4483"/>
            <ac:spMk id="25" creationId="{AF4FE43D-158E-4280-3751-AAE81417F0BA}"/>
          </ac:spMkLst>
        </pc:spChg>
        <pc:spChg chg="add mod">
          <ac:chgData name="Minhyuk Sung" userId="60562023b6640282" providerId="LiveId" clId="{9F6F4900-D09C-9043-B003-C5F36E31FBF4}" dt="2024-09-07T12:31:13.678" v="1939"/>
          <ac:spMkLst>
            <pc:docMk/>
            <pc:sldMk cId="3889704448" sldId="4483"/>
            <ac:spMk id="26" creationId="{F8F822E8-24CD-A45A-B654-ABE531B12C9F}"/>
          </ac:spMkLst>
        </pc:spChg>
        <pc:spChg chg="add mod">
          <ac:chgData name="Minhyuk Sung" userId="60562023b6640282" providerId="LiveId" clId="{9F6F4900-D09C-9043-B003-C5F36E31FBF4}" dt="2024-09-07T12:31:13.678" v="1939"/>
          <ac:spMkLst>
            <pc:docMk/>
            <pc:sldMk cId="3889704448" sldId="4483"/>
            <ac:spMk id="27" creationId="{556AC5CB-A7C7-294D-3DD7-CCB86AED5E30}"/>
          </ac:spMkLst>
        </pc:spChg>
        <pc:spChg chg="add mod">
          <ac:chgData name="Minhyuk Sung" userId="60562023b6640282" providerId="LiveId" clId="{9F6F4900-D09C-9043-B003-C5F36E31FBF4}" dt="2024-09-07T12:31:13.678" v="1939"/>
          <ac:spMkLst>
            <pc:docMk/>
            <pc:sldMk cId="3889704448" sldId="4483"/>
            <ac:spMk id="28" creationId="{AEEC3F07-2E23-4A12-D34D-675D73D80125}"/>
          </ac:spMkLst>
        </pc:spChg>
        <pc:spChg chg="add mod">
          <ac:chgData name="Minhyuk Sung" userId="60562023b6640282" providerId="LiveId" clId="{9F6F4900-D09C-9043-B003-C5F36E31FBF4}" dt="2024-09-07T12:31:13.678" v="1939"/>
          <ac:spMkLst>
            <pc:docMk/>
            <pc:sldMk cId="3889704448" sldId="4483"/>
            <ac:spMk id="29" creationId="{749266DB-A992-431D-42B0-CEFEB943AB6F}"/>
          </ac:spMkLst>
        </pc:spChg>
        <pc:spChg chg="add mod">
          <ac:chgData name="Minhyuk Sung" userId="60562023b6640282" providerId="LiveId" clId="{9F6F4900-D09C-9043-B003-C5F36E31FBF4}" dt="2024-09-07T12:31:13.678" v="1939"/>
          <ac:spMkLst>
            <pc:docMk/>
            <pc:sldMk cId="3889704448" sldId="4483"/>
            <ac:spMk id="30" creationId="{6621E01E-135A-33E3-2FD1-654CE61205A8}"/>
          </ac:spMkLst>
        </pc:spChg>
        <pc:spChg chg="add mod">
          <ac:chgData name="Minhyuk Sung" userId="60562023b6640282" providerId="LiveId" clId="{9F6F4900-D09C-9043-B003-C5F36E31FBF4}" dt="2024-09-07T12:31:13.678" v="1939"/>
          <ac:spMkLst>
            <pc:docMk/>
            <pc:sldMk cId="3889704448" sldId="4483"/>
            <ac:spMk id="31" creationId="{63C39DE6-E965-1D3E-F35C-23C293BEDB75}"/>
          </ac:spMkLst>
        </pc:spChg>
        <pc:spChg chg="add mod">
          <ac:chgData name="Minhyuk Sung" userId="60562023b6640282" providerId="LiveId" clId="{9F6F4900-D09C-9043-B003-C5F36E31FBF4}" dt="2024-09-07T12:31:13.678" v="1939"/>
          <ac:spMkLst>
            <pc:docMk/>
            <pc:sldMk cId="3889704448" sldId="4483"/>
            <ac:spMk id="32" creationId="{A74D4A22-04D5-18AD-4AE7-34AE984561E2}"/>
          </ac:spMkLst>
        </pc:spChg>
        <pc:spChg chg="add mod">
          <ac:chgData name="Minhyuk Sung" userId="60562023b6640282" providerId="LiveId" clId="{9F6F4900-D09C-9043-B003-C5F36E31FBF4}" dt="2024-09-07T12:31:13.678" v="1939"/>
          <ac:spMkLst>
            <pc:docMk/>
            <pc:sldMk cId="3889704448" sldId="4483"/>
            <ac:spMk id="33" creationId="{837B6E08-B212-49B9-DF71-952A0997ADAE}"/>
          </ac:spMkLst>
        </pc:spChg>
        <pc:spChg chg="add mod">
          <ac:chgData name="Minhyuk Sung" userId="60562023b6640282" providerId="LiveId" clId="{9F6F4900-D09C-9043-B003-C5F36E31FBF4}" dt="2024-09-07T12:31:13.678" v="1939"/>
          <ac:spMkLst>
            <pc:docMk/>
            <pc:sldMk cId="3889704448" sldId="4483"/>
            <ac:spMk id="34" creationId="{2351832A-3AA8-5098-9C67-D1CF087FBD0B}"/>
          </ac:spMkLst>
        </pc:spChg>
        <pc:spChg chg="add mod">
          <ac:chgData name="Minhyuk Sung" userId="60562023b6640282" providerId="LiveId" clId="{9F6F4900-D09C-9043-B003-C5F36E31FBF4}" dt="2024-09-07T12:31:13.678" v="1939"/>
          <ac:spMkLst>
            <pc:docMk/>
            <pc:sldMk cId="3889704448" sldId="4483"/>
            <ac:spMk id="35" creationId="{7824FF50-B820-81A3-BCF2-87F1E2E48599}"/>
          </ac:spMkLst>
        </pc:spChg>
        <pc:spChg chg="add mod">
          <ac:chgData name="Minhyuk Sung" userId="60562023b6640282" providerId="LiveId" clId="{9F6F4900-D09C-9043-B003-C5F36E31FBF4}" dt="2024-09-07T13:00:04.602" v="2430" actId="1036"/>
          <ac:spMkLst>
            <pc:docMk/>
            <pc:sldMk cId="3889704448" sldId="4483"/>
            <ac:spMk id="36" creationId="{AEDFDAF8-0887-0815-572E-93F45671068C}"/>
          </ac:spMkLst>
        </pc:spChg>
        <pc:spChg chg="add del mod topLvl">
          <ac:chgData name="Minhyuk Sung" userId="60562023b6640282" providerId="LiveId" clId="{9F6F4900-D09C-9043-B003-C5F36E31FBF4}" dt="2024-09-09T03:37:34.907" v="10348" actId="1037"/>
          <ac:spMkLst>
            <pc:docMk/>
            <pc:sldMk cId="3889704448" sldId="4483"/>
            <ac:spMk id="37" creationId="{A34A633C-BA35-FCD7-AA06-D7D42711C6E7}"/>
          </ac:spMkLst>
        </pc:spChg>
        <pc:spChg chg="add mod topLvl">
          <ac:chgData name="Minhyuk Sung" userId="60562023b6640282" providerId="LiveId" clId="{9F6F4900-D09C-9043-B003-C5F36E31FBF4}" dt="2024-09-09T03:37:59.393" v="10351" actId="20577"/>
          <ac:spMkLst>
            <pc:docMk/>
            <pc:sldMk cId="3889704448" sldId="4483"/>
            <ac:spMk id="38" creationId="{8D5C7087-8D46-FDDA-5098-F6A0E4CA8576}"/>
          </ac:spMkLst>
        </pc:spChg>
        <pc:spChg chg="add del mod">
          <ac:chgData name="Minhyuk Sung" userId="60562023b6640282" providerId="LiveId" clId="{9F6F4900-D09C-9043-B003-C5F36E31FBF4}" dt="2024-09-07T13:00:24.630" v="2437"/>
          <ac:spMkLst>
            <pc:docMk/>
            <pc:sldMk cId="3889704448" sldId="4483"/>
            <ac:spMk id="39" creationId="{846DA8F1-B608-2724-6B1B-47B33CC8A962}"/>
          </ac:spMkLst>
        </pc:spChg>
        <pc:grpChg chg="add del mod">
          <ac:chgData name="Minhyuk Sung" userId="60562023b6640282" providerId="LiveId" clId="{9F6F4900-D09C-9043-B003-C5F36E31FBF4}" dt="2024-09-09T03:37:30.536" v="10344" actId="1076"/>
          <ac:grpSpMkLst>
            <pc:docMk/>
            <pc:sldMk cId="3889704448" sldId="4483"/>
            <ac:grpSpMk id="40" creationId="{49331E7D-C55A-B6AA-AFC6-08C47D5CF804}"/>
          </ac:grpSpMkLst>
        </pc:grpChg>
      </pc:sldChg>
      <pc:sldChg chg="addSp delSp modSp add del mod">
        <pc:chgData name="Minhyuk Sung" userId="60562023b6640282" providerId="LiveId" clId="{9F6F4900-D09C-9043-B003-C5F36E31FBF4}" dt="2024-09-07T11:29:21.321" v="1225" actId="2696"/>
        <pc:sldMkLst>
          <pc:docMk/>
          <pc:sldMk cId="1988846802" sldId="4484"/>
        </pc:sldMkLst>
        <pc:spChg chg="mod">
          <ac:chgData name="Minhyuk Sung" userId="60562023b6640282" providerId="LiveId" clId="{9F6F4900-D09C-9043-B003-C5F36E31FBF4}" dt="2024-09-07T11:29:01.132" v="1221"/>
          <ac:spMkLst>
            <pc:docMk/>
            <pc:sldMk cId="1988846802" sldId="4484"/>
            <ac:spMk id="3" creationId="{419A35A5-5B3A-5900-C8FF-D499576B491E}"/>
          </ac:spMkLst>
        </pc:spChg>
        <pc:spChg chg="del">
          <ac:chgData name="Minhyuk Sung" userId="60562023b6640282" providerId="LiveId" clId="{9F6F4900-D09C-9043-B003-C5F36E31FBF4}" dt="2024-09-07T11:28:54.461" v="1218" actId="478"/>
          <ac:spMkLst>
            <pc:docMk/>
            <pc:sldMk cId="1988846802" sldId="4484"/>
            <ac:spMk id="5" creationId="{666C7729-D30C-E830-9FDB-235B20CBCC50}"/>
          </ac:spMkLst>
        </pc:spChg>
        <pc:spChg chg="del">
          <ac:chgData name="Minhyuk Sung" userId="60562023b6640282" providerId="LiveId" clId="{9F6F4900-D09C-9043-B003-C5F36E31FBF4}" dt="2024-09-07T11:28:54.461" v="1218" actId="478"/>
          <ac:spMkLst>
            <pc:docMk/>
            <pc:sldMk cId="1988846802" sldId="4484"/>
            <ac:spMk id="6" creationId="{C4FDFF6D-A165-98CB-D405-361B50EB8B8C}"/>
          </ac:spMkLst>
        </pc:spChg>
        <pc:spChg chg="del">
          <ac:chgData name="Minhyuk Sung" userId="60562023b6640282" providerId="LiveId" clId="{9F6F4900-D09C-9043-B003-C5F36E31FBF4}" dt="2024-09-07T11:28:54.461" v="1218" actId="478"/>
          <ac:spMkLst>
            <pc:docMk/>
            <pc:sldMk cId="1988846802" sldId="4484"/>
            <ac:spMk id="7" creationId="{E9D5EBEA-7621-23B0-3FEE-B237B33948D8}"/>
          </ac:spMkLst>
        </pc:spChg>
        <pc:spChg chg="del">
          <ac:chgData name="Minhyuk Sung" userId="60562023b6640282" providerId="LiveId" clId="{9F6F4900-D09C-9043-B003-C5F36E31FBF4}" dt="2024-09-07T11:28:54.461" v="1218" actId="478"/>
          <ac:spMkLst>
            <pc:docMk/>
            <pc:sldMk cId="1988846802" sldId="4484"/>
            <ac:spMk id="8" creationId="{DBE75555-7624-D9A2-A692-5EECA95AEE21}"/>
          </ac:spMkLst>
        </pc:spChg>
        <pc:spChg chg="del">
          <ac:chgData name="Minhyuk Sung" userId="60562023b6640282" providerId="LiveId" clId="{9F6F4900-D09C-9043-B003-C5F36E31FBF4}" dt="2024-09-07T11:28:54.461" v="1218" actId="478"/>
          <ac:spMkLst>
            <pc:docMk/>
            <pc:sldMk cId="1988846802" sldId="4484"/>
            <ac:spMk id="9" creationId="{0D913ABF-5CFE-2C93-6264-64A12EB3F483}"/>
          </ac:spMkLst>
        </pc:spChg>
        <pc:spChg chg="del">
          <ac:chgData name="Minhyuk Sung" userId="60562023b6640282" providerId="LiveId" clId="{9F6F4900-D09C-9043-B003-C5F36E31FBF4}" dt="2024-09-07T11:28:58.225" v="1219" actId="478"/>
          <ac:spMkLst>
            <pc:docMk/>
            <pc:sldMk cId="1988846802" sldId="4484"/>
            <ac:spMk id="10" creationId="{7A6E0198-C1B2-C485-2CAA-DB1761A4C567}"/>
          </ac:spMkLst>
        </pc:spChg>
        <pc:spChg chg="del">
          <ac:chgData name="Minhyuk Sung" userId="60562023b6640282" providerId="LiveId" clId="{9F6F4900-D09C-9043-B003-C5F36E31FBF4}" dt="2024-09-07T11:28:54.461" v="1218" actId="478"/>
          <ac:spMkLst>
            <pc:docMk/>
            <pc:sldMk cId="1988846802" sldId="4484"/>
            <ac:spMk id="11" creationId="{C8A0D867-A313-2924-0608-C3E1C708D665}"/>
          </ac:spMkLst>
        </pc:spChg>
        <pc:spChg chg="del">
          <ac:chgData name="Minhyuk Sung" userId="60562023b6640282" providerId="LiveId" clId="{9F6F4900-D09C-9043-B003-C5F36E31FBF4}" dt="2024-09-07T11:28:58.225" v="1219" actId="478"/>
          <ac:spMkLst>
            <pc:docMk/>
            <pc:sldMk cId="1988846802" sldId="4484"/>
            <ac:spMk id="12" creationId="{BDEDF0B3-BB6A-9A30-125F-6B16E8D97DE4}"/>
          </ac:spMkLst>
        </pc:spChg>
        <pc:spChg chg="add">
          <ac:chgData name="Minhyuk Sung" userId="60562023b6640282" providerId="LiveId" clId="{9F6F4900-D09C-9043-B003-C5F36E31FBF4}" dt="2024-09-07T11:29:07.696" v="1222" actId="22"/>
          <ac:spMkLst>
            <pc:docMk/>
            <pc:sldMk cId="1988846802" sldId="4484"/>
            <ac:spMk id="14" creationId="{8A0A46B9-1638-80C3-CFAD-88BC47184146}"/>
          </ac:spMkLst>
        </pc:spChg>
        <pc:spChg chg="add">
          <ac:chgData name="Minhyuk Sung" userId="60562023b6640282" providerId="LiveId" clId="{9F6F4900-D09C-9043-B003-C5F36E31FBF4}" dt="2024-09-07T11:29:12.677" v="1223" actId="22"/>
          <ac:spMkLst>
            <pc:docMk/>
            <pc:sldMk cId="1988846802" sldId="4484"/>
            <ac:spMk id="16" creationId="{34EFEB5E-9A58-40B7-2DC2-2F81B41FA2F4}"/>
          </ac:spMkLst>
        </pc:spChg>
        <pc:spChg chg="add">
          <ac:chgData name="Minhyuk Sung" userId="60562023b6640282" providerId="LiveId" clId="{9F6F4900-D09C-9043-B003-C5F36E31FBF4}" dt="2024-09-07T11:29:18.929" v="1224" actId="22"/>
          <ac:spMkLst>
            <pc:docMk/>
            <pc:sldMk cId="1988846802" sldId="4484"/>
            <ac:spMk id="18" creationId="{E6D72A41-C41D-2B99-DB96-5A9CAD01C68B}"/>
          </ac:spMkLst>
        </pc:spChg>
      </pc:sldChg>
      <pc:sldChg chg="addSp modSp new mod modShow">
        <pc:chgData name="Minhyuk Sung" userId="60562023b6640282" providerId="LiveId" clId="{9F6F4900-D09C-9043-B003-C5F36E31FBF4}" dt="2024-09-09T02:58:49.495" v="10122" actId="1076"/>
        <pc:sldMkLst>
          <pc:docMk/>
          <pc:sldMk cId="2059516887" sldId="4484"/>
        </pc:sldMkLst>
        <pc:spChg chg="mod">
          <ac:chgData name="Minhyuk Sung" userId="60562023b6640282" providerId="LiveId" clId="{9F6F4900-D09C-9043-B003-C5F36E31FBF4}" dt="2024-09-09T00:30:11.488" v="9141" actId="20577"/>
          <ac:spMkLst>
            <pc:docMk/>
            <pc:sldMk cId="2059516887" sldId="4484"/>
            <ac:spMk id="2" creationId="{376418C3-2804-0A2D-C6ED-F3886200CBC6}"/>
          </ac:spMkLst>
        </pc:spChg>
        <pc:spChg chg="mod">
          <ac:chgData name="Minhyuk Sung" userId="60562023b6640282" providerId="LiveId" clId="{9F6F4900-D09C-9043-B003-C5F36E31FBF4}" dt="2024-09-09T02:58:46.558" v="10121" actId="404"/>
          <ac:spMkLst>
            <pc:docMk/>
            <pc:sldMk cId="2059516887" sldId="4484"/>
            <ac:spMk id="3" creationId="{9ED1A55C-39AD-55AE-BD24-CB8EACC0050C}"/>
          </ac:spMkLst>
        </pc:spChg>
        <pc:spChg chg="add mod">
          <ac:chgData name="Minhyuk Sung" userId="60562023b6640282" providerId="LiveId" clId="{9F6F4900-D09C-9043-B003-C5F36E31FBF4}" dt="2024-09-09T02:58:49.495" v="10122" actId="1076"/>
          <ac:spMkLst>
            <pc:docMk/>
            <pc:sldMk cId="2059516887" sldId="4484"/>
            <ac:spMk id="5" creationId="{52BF4BF0-9C41-6A63-A866-CEB698F8ECBA}"/>
          </ac:spMkLst>
        </pc:spChg>
      </pc:sldChg>
      <pc:sldChg chg="modSp new del mod">
        <pc:chgData name="Minhyuk Sung" userId="60562023b6640282" providerId="LiveId" clId="{9F6F4900-D09C-9043-B003-C5F36E31FBF4}" dt="2024-09-07T12:28:44.728" v="1876" actId="2696"/>
        <pc:sldMkLst>
          <pc:docMk/>
          <pc:sldMk cId="2077250606" sldId="4485"/>
        </pc:sldMkLst>
        <pc:spChg chg="mod">
          <ac:chgData name="Minhyuk Sung" userId="60562023b6640282" providerId="LiveId" clId="{9F6F4900-D09C-9043-B003-C5F36E31FBF4}" dt="2024-09-07T11:40:24.851" v="1300"/>
          <ac:spMkLst>
            <pc:docMk/>
            <pc:sldMk cId="2077250606" sldId="4485"/>
            <ac:spMk id="2" creationId="{076D25C4-7A06-FD55-5370-3F47A5F75F47}"/>
          </ac:spMkLst>
        </pc:spChg>
        <pc:spChg chg="mod">
          <ac:chgData name="Minhyuk Sung" userId="60562023b6640282" providerId="LiveId" clId="{9F6F4900-D09C-9043-B003-C5F36E31FBF4}" dt="2024-09-07T12:28:34.797" v="1873" actId="21"/>
          <ac:spMkLst>
            <pc:docMk/>
            <pc:sldMk cId="2077250606" sldId="4485"/>
            <ac:spMk id="3" creationId="{F53E1629-0572-A6B1-C77C-B9286D3D67D6}"/>
          </ac:spMkLst>
        </pc:spChg>
      </pc:sldChg>
      <pc:sldChg chg="addSp delSp modSp new mod modClrScheme chgLayout">
        <pc:chgData name="Minhyuk Sung" userId="60562023b6640282" providerId="LiveId" clId="{9F6F4900-D09C-9043-B003-C5F36E31FBF4}" dt="2024-09-09T02:59:00.361" v="10124" actId="207"/>
        <pc:sldMkLst>
          <pc:docMk/>
          <pc:sldMk cId="2081304516" sldId="4486"/>
        </pc:sldMkLst>
        <pc:spChg chg="del mod ord">
          <ac:chgData name="Minhyuk Sung" userId="60562023b6640282" providerId="LiveId" clId="{9F6F4900-D09C-9043-B003-C5F36E31FBF4}" dt="2024-09-07T11:42:52.059" v="1345" actId="700"/>
          <ac:spMkLst>
            <pc:docMk/>
            <pc:sldMk cId="2081304516" sldId="4486"/>
            <ac:spMk id="2" creationId="{22517E21-7F27-DDDB-99F5-DA4C93A6FC85}"/>
          </ac:spMkLst>
        </pc:spChg>
        <pc:spChg chg="del mod ord">
          <ac:chgData name="Minhyuk Sung" userId="60562023b6640282" providerId="LiveId" clId="{9F6F4900-D09C-9043-B003-C5F36E31FBF4}" dt="2024-09-07T11:42:52.059" v="1345" actId="700"/>
          <ac:spMkLst>
            <pc:docMk/>
            <pc:sldMk cId="2081304516" sldId="4486"/>
            <ac:spMk id="3" creationId="{64ED60B8-58E6-A910-DC20-B3F48A09EE92}"/>
          </ac:spMkLst>
        </pc:spChg>
        <pc:spChg chg="mod ord">
          <ac:chgData name="Minhyuk Sung" userId="60562023b6640282" providerId="LiveId" clId="{9F6F4900-D09C-9043-B003-C5F36E31FBF4}" dt="2024-09-07T11:42:52.059" v="1345" actId="700"/>
          <ac:spMkLst>
            <pc:docMk/>
            <pc:sldMk cId="2081304516" sldId="4486"/>
            <ac:spMk id="4" creationId="{FDE0E634-44FC-8B58-9914-5090B54E11E7}"/>
          </ac:spMkLst>
        </pc:spChg>
        <pc:spChg chg="add mod ord">
          <ac:chgData name="Minhyuk Sung" userId="60562023b6640282" providerId="LiveId" clId="{9F6F4900-D09C-9043-B003-C5F36E31FBF4}" dt="2024-09-07T12:13:40.175" v="1377" actId="6549"/>
          <ac:spMkLst>
            <pc:docMk/>
            <pc:sldMk cId="2081304516" sldId="4486"/>
            <ac:spMk id="5" creationId="{A630AD92-BD65-7E1F-7E22-C82AA4B068CF}"/>
          </ac:spMkLst>
        </pc:spChg>
        <pc:spChg chg="add mod ord">
          <ac:chgData name="Minhyuk Sung" userId="60562023b6640282" providerId="LiveId" clId="{9F6F4900-D09C-9043-B003-C5F36E31FBF4}" dt="2024-09-09T02:59:00.361" v="10124" actId="207"/>
          <ac:spMkLst>
            <pc:docMk/>
            <pc:sldMk cId="2081304516" sldId="4486"/>
            <ac:spMk id="6" creationId="{8AA398B9-7E5C-6523-998B-168106AAA630}"/>
          </ac:spMkLst>
        </pc:spChg>
      </pc:sldChg>
      <pc:sldChg chg="modSp new mod">
        <pc:chgData name="Minhyuk Sung" userId="60562023b6640282" providerId="LiveId" clId="{9F6F4900-D09C-9043-B003-C5F36E31FBF4}" dt="2024-09-07T12:19:46.777" v="1788" actId="20577"/>
        <pc:sldMkLst>
          <pc:docMk/>
          <pc:sldMk cId="4168899004" sldId="4487"/>
        </pc:sldMkLst>
        <pc:spChg chg="mod">
          <ac:chgData name="Minhyuk Sung" userId="60562023b6640282" providerId="LiveId" clId="{9F6F4900-D09C-9043-B003-C5F36E31FBF4}" dt="2024-09-07T11:55:10.549" v="1366" actId="20577"/>
          <ac:spMkLst>
            <pc:docMk/>
            <pc:sldMk cId="4168899004" sldId="4487"/>
            <ac:spMk id="2" creationId="{982B444E-49E7-0C84-7BBC-66974ECEF656}"/>
          </ac:spMkLst>
        </pc:spChg>
        <pc:spChg chg="mod">
          <ac:chgData name="Minhyuk Sung" userId="60562023b6640282" providerId="LiveId" clId="{9F6F4900-D09C-9043-B003-C5F36E31FBF4}" dt="2024-09-07T12:19:46.777" v="1788" actId="20577"/>
          <ac:spMkLst>
            <pc:docMk/>
            <pc:sldMk cId="4168899004" sldId="4487"/>
            <ac:spMk id="3" creationId="{2CC1B568-DFEC-8B74-A16D-D1BDDCD0298A}"/>
          </ac:spMkLst>
        </pc:spChg>
      </pc:sldChg>
      <pc:sldChg chg="addSp delSp modSp new mod ord">
        <pc:chgData name="Minhyuk Sung" userId="60562023b6640282" providerId="LiveId" clId="{9F6F4900-D09C-9043-B003-C5F36E31FBF4}" dt="2024-09-08T04:47:43.771" v="3339" actId="692"/>
        <pc:sldMkLst>
          <pc:docMk/>
          <pc:sldMk cId="1364758916" sldId="4488"/>
        </pc:sldMkLst>
        <pc:spChg chg="mod">
          <ac:chgData name="Minhyuk Sung" userId="60562023b6640282" providerId="LiveId" clId="{9F6F4900-D09C-9043-B003-C5F36E31FBF4}" dt="2024-09-07T12:16:09.213" v="1712" actId="20577"/>
          <ac:spMkLst>
            <pc:docMk/>
            <pc:sldMk cId="1364758916" sldId="4488"/>
            <ac:spMk id="2" creationId="{6BB3E6C0-59EE-AF79-F253-23B2393BC1D5}"/>
          </ac:spMkLst>
        </pc:spChg>
        <pc:spChg chg="mod">
          <ac:chgData name="Minhyuk Sung" userId="60562023b6640282" providerId="LiveId" clId="{9F6F4900-D09C-9043-B003-C5F36E31FBF4}" dt="2024-09-07T12:49:52.308" v="2181" actId="20577"/>
          <ac:spMkLst>
            <pc:docMk/>
            <pc:sldMk cId="1364758916" sldId="4488"/>
            <ac:spMk id="3" creationId="{653E078B-A9D3-3FC7-0752-F663748D6CBE}"/>
          </ac:spMkLst>
        </pc:spChg>
        <pc:spChg chg="add del mod">
          <ac:chgData name="Minhyuk Sung" userId="60562023b6640282" providerId="LiveId" clId="{9F6F4900-D09C-9043-B003-C5F36E31FBF4}" dt="2024-09-07T12:42:46.074" v="2130" actId="478"/>
          <ac:spMkLst>
            <pc:docMk/>
            <pc:sldMk cId="1364758916" sldId="4488"/>
            <ac:spMk id="5" creationId="{821670DC-967E-18B3-6C7D-BAE9480F4F92}"/>
          </ac:spMkLst>
        </pc:spChg>
        <pc:spChg chg="add mod">
          <ac:chgData name="Minhyuk Sung" userId="60562023b6640282" providerId="LiveId" clId="{9F6F4900-D09C-9043-B003-C5F36E31FBF4}" dt="2024-09-07T12:39:59.770" v="2058"/>
          <ac:spMkLst>
            <pc:docMk/>
            <pc:sldMk cId="1364758916" sldId="4488"/>
            <ac:spMk id="6" creationId="{D3A91FEA-DB82-3162-2811-DECA19577D02}"/>
          </ac:spMkLst>
        </pc:spChg>
        <pc:spChg chg="add mod">
          <ac:chgData name="Minhyuk Sung" userId="60562023b6640282" providerId="LiveId" clId="{9F6F4900-D09C-9043-B003-C5F36E31FBF4}" dt="2024-09-07T12:39:59.770" v="2058"/>
          <ac:spMkLst>
            <pc:docMk/>
            <pc:sldMk cId="1364758916" sldId="4488"/>
            <ac:spMk id="7" creationId="{B9171A5D-F722-D27D-212E-7D5505FCD7C0}"/>
          </ac:spMkLst>
        </pc:spChg>
        <pc:spChg chg="add mod">
          <ac:chgData name="Minhyuk Sung" userId="60562023b6640282" providerId="LiveId" clId="{9F6F4900-D09C-9043-B003-C5F36E31FBF4}" dt="2024-09-07T12:39:59.770" v="2058"/>
          <ac:spMkLst>
            <pc:docMk/>
            <pc:sldMk cId="1364758916" sldId="4488"/>
            <ac:spMk id="8" creationId="{7D096E4B-8172-7AEB-9D9D-E6D07F0522CE}"/>
          </ac:spMkLst>
        </pc:spChg>
        <pc:spChg chg="add mod">
          <ac:chgData name="Minhyuk Sung" userId="60562023b6640282" providerId="LiveId" clId="{9F6F4900-D09C-9043-B003-C5F36E31FBF4}" dt="2024-09-07T12:39:59.770" v="2058"/>
          <ac:spMkLst>
            <pc:docMk/>
            <pc:sldMk cId="1364758916" sldId="4488"/>
            <ac:spMk id="9" creationId="{64AA95BD-C0CF-B98D-C9D3-79891967E9C0}"/>
          </ac:spMkLst>
        </pc:spChg>
        <pc:spChg chg="add mod">
          <ac:chgData name="Minhyuk Sung" userId="60562023b6640282" providerId="LiveId" clId="{9F6F4900-D09C-9043-B003-C5F36E31FBF4}" dt="2024-09-07T12:39:59.770" v="2058"/>
          <ac:spMkLst>
            <pc:docMk/>
            <pc:sldMk cId="1364758916" sldId="4488"/>
            <ac:spMk id="10" creationId="{E0C894C1-E592-3DCA-9000-37E68C4C094F}"/>
          </ac:spMkLst>
        </pc:spChg>
        <pc:spChg chg="add mod">
          <ac:chgData name="Minhyuk Sung" userId="60562023b6640282" providerId="LiveId" clId="{9F6F4900-D09C-9043-B003-C5F36E31FBF4}" dt="2024-09-07T12:39:59.770" v="2058"/>
          <ac:spMkLst>
            <pc:docMk/>
            <pc:sldMk cId="1364758916" sldId="4488"/>
            <ac:spMk id="11" creationId="{7EDAF896-E191-18D2-8616-20F4BD49AA10}"/>
          </ac:spMkLst>
        </pc:spChg>
        <pc:spChg chg="add mod">
          <ac:chgData name="Minhyuk Sung" userId="60562023b6640282" providerId="LiveId" clId="{9F6F4900-D09C-9043-B003-C5F36E31FBF4}" dt="2024-09-07T12:45:52.890" v="2144"/>
          <ac:spMkLst>
            <pc:docMk/>
            <pc:sldMk cId="1364758916" sldId="4488"/>
            <ac:spMk id="12" creationId="{B6B8764C-C137-8528-203E-45CB205C7780}"/>
          </ac:spMkLst>
        </pc:spChg>
        <pc:spChg chg="add mod">
          <ac:chgData name="Minhyuk Sung" userId="60562023b6640282" providerId="LiveId" clId="{9F6F4900-D09C-9043-B003-C5F36E31FBF4}" dt="2024-09-08T04:47:43.771" v="3339" actId="692"/>
          <ac:spMkLst>
            <pc:docMk/>
            <pc:sldMk cId="1364758916" sldId="4488"/>
            <ac:spMk id="13" creationId="{B9378D53-6804-548D-539D-FE475FCE8D1F}"/>
          </ac:spMkLst>
        </pc:spChg>
        <pc:spChg chg="add mod">
          <ac:chgData name="Minhyuk Sung" userId="60562023b6640282" providerId="LiveId" clId="{9F6F4900-D09C-9043-B003-C5F36E31FBF4}" dt="2024-09-07T12:39:59.770" v="2058"/>
          <ac:spMkLst>
            <pc:docMk/>
            <pc:sldMk cId="1364758916" sldId="4488"/>
            <ac:spMk id="14" creationId="{53086C1C-EF3D-2B22-4732-E6927BC325D4}"/>
          </ac:spMkLst>
        </pc:spChg>
        <pc:spChg chg="add mod">
          <ac:chgData name="Minhyuk Sung" userId="60562023b6640282" providerId="LiveId" clId="{9F6F4900-D09C-9043-B003-C5F36E31FBF4}" dt="2024-09-07T12:39:59.770" v="2058"/>
          <ac:spMkLst>
            <pc:docMk/>
            <pc:sldMk cId="1364758916" sldId="4488"/>
            <ac:spMk id="15" creationId="{85613A5C-DB2A-C100-2BA7-9C22584A091C}"/>
          </ac:spMkLst>
        </pc:spChg>
        <pc:spChg chg="add mod">
          <ac:chgData name="Minhyuk Sung" userId="60562023b6640282" providerId="LiveId" clId="{9F6F4900-D09C-9043-B003-C5F36E31FBF4}" dt="2024-09-07T12:39:59.770" v="2058"/>
          <ac:spMkLst>
            <pc:docMk/>
            <pc:sldMk cId="1364758916" sldId="4488"/>
            <ac:spMk id="16" creationId="{91D8E980-D8B5-0C82-754E-1E6B75FECF96}"/>
          </ac:spMkLst>
        </pc:spChg>
        <pc:spChg chg="add mod">
          <ac:chgData name="Minhyuk Sung" userId="60562023b6640282" providerId="LiveId" clId="{9F6F4900-D09C-9043-B003-C5F36E31FBF4}" dt="2024-09-07T12:39:59.770" v="2058"/>
          <ac:spMkLst>
            <pc:docMk/>
            <pc:sldMk cId="1364758916" sldId="4488"/>
            <ac:spMk id="17" creationId="{74546C92-CDE4-B868-2499-24FC1A00049B}"/>
          </ac:spMkLst>
        </pc:spChg>
        <pc:spChg chg="add mod">
          <ac:chgData name="Minhyuk Sung" userId="60562023b6640282" providerId="LiveId" clId="{9F6F4900-D09C-9043-B003-C5F36E31FBF4}" dt="2024-09-07T12:45:50.273" v="2143"/>
          <ac:spMkLst>
            <pc:docMk/>
            <pc:sldMk cId="1364758916" sldId="4488"/>
            <ac:spMk id="18" creationId="{5665FC30-C2C8-251B-0DDC-F31E2B69E357}"/>
          </ac:spMkLst>
        </pc:spChg>
        <pc:spChg chg="add mod">
          <ac:chgData name="Minhyuk Sung" userId="60562023b6640282" providerId="LiveId" clId="{9F6F4900-D09C-9043-B003-C5F36E31FBF4}" dt="2024-09-08T04:47:43.771" v="3339" actId="692"/>
          <ac:spMkLst>
            <pc:docMk/>
            <pc:sldMk cId="1364758916" sldId="4488"/>
            <ac:spMk id="19" creationId="{4C1B6954-DABA-6030-1C36-8ABC9D992E0B}"/>
          </ac:spMkLst>
        </pc:spChg>
        <pc:spChg chg="add mod">
          <ac:chgData name="Minhyuk Sung" userId="60562023b6640282" providerId="LiveId" clId="{9F6F4900-D09C-9043-B003-C5F36E31FBF4}" dt="2024-09-07T12:39:59.770" v="2058"/>
          <ac:spMkLst>
            <pc:docMk/>
            <pc:sldMk cId="1364758916" sldId="4488"/>
            <ac:spMk id="20" creationId="{A1656B2F-4ED0-65F3-D50E-912BCD89FFBB}"/>
          </ac:spMkLst>
        </pc:spChg>
        <pc:spChg chg="add mod">
          <ac:chgData name="Minhyuk Sung" userId="60562023b6640282" providerId="LiveId" clId="{9F6F4900-D09C-9043-B003-C5F36E31FBF4}" dt="2024-09-07T12:39:59.770" v="2058"/>
          <ac:spMkLst>
            <pc:docMk/>
            <pc:sldMk cId="1364758916" sldId="4488"/>
            <ac:spMk id="21" creationId="{F43CC98C-4552-19B6-70E3-149D03D9E5E0}"/>
          </ac:spMkLst>
        </pc:spChg>
        <pc:spChg chg="add mod">
          <ac:chgData name="Minhyuk Sung" userId="60562023b6640282" providerId="LiveId" clId="{9F6F4900-D09C-9043-B003-C5F36E31FBF4}" dt="2024-09-07T12:39:59.770" v="2058"/>
          <ac:spMkLst>
            <pc:docMk/>
            <pc:sldMk cId="1364758916" sldId="4488"/>
            <ac:spMk id="22" creationId="{1FB4278D-344C-BC4B-B930-9F3F87A2A0AD}"/>
          </ac:spMkLst>
        </pc:spChg>
        <pc:spChg chg="add mod">
          <ac:chgData name="Minhyuk Sung" userId="60562023b6640282" providerId="LiveId" clId="{9F6F4900-D09C-9043-B003-C5F36E31FBF4}" dt="2024-09-07T12:39:59.770" v="2058"/>
          <ac:spMkLst>
            <pc:docMk/>
            <pc:sldMk cId="1364758916" sldId="4488"/>
            <ac:spMk id="23" creationId="{5497A19A-A5A2-D154-B933-A54AF28E0C3D}"/>
          </ac:spMkLst>
        </pc:spChg>
        <pc:spChg chg="add mod">
          <ac:chgData name="Minhyuk Sung" userId="60562023b6640282" providerId="LiveId" clId="{9F6F4900-D09C-9043-B003-C5F36E31FBF4}" dt="2024-09-07T12:45:46.755" v="2142"/>
          <ac:spMkLst>
            <pc:docMk/>
            <pc:sldMk cId="1364758916" sldId="4488"/>
            <ac:spMk id="24" creationId="{E50A3FB6-52A2-9CE2-05AA-F97879E45CF7}"/>
          </ac:spMkLst>
        </pc:spChg>
        <pc:spChg chg="add mod">
          <ac:chgData name="Minhyuk Sung" userId="60562023b6640282" providerId="LiveId" clId="{9F6F4900-D09C-9043-B003-C5F36E31FBF4}" dt="2024-09-08T04:47:43.771" v="3339" actId="692"/>
          <ac:spMkLst>
            <pc:docMk/>
            <pc:sldMk cId="1364758916" sldId="4488"/>
            <ac:spMk id="25" creationId="{2CFEE4BC-E9DB-C460-9867-BBA5BC091000}"/>
          </ac:spMkLst>
        </pc:spChg>
        <pc:spChg chg="add mod">
          <ac:chgData name="Minhyuk Sung" userId="60562023b6640282" providerId="LiveId" clId="{9F6F4900-D09C-9043-B003-C5F36E31FBF4}" dt="2024-09-07T12:39:59.770" v="2058"/>
          <ac:spMkLst>
            <pc:docMk/>
            <pc:sldMk cId="1364758916" sldId="4488"/>
            <ac:spMk id="26" creationId="{D0E0718C-50AA-C040-341C-6E10B2B619CC}"/>
          </ac:spMkLst>
        </pc:spChg>
        <pc:spChg chg="add mod">
          <ac:chgData name="Minhyuk Sung" userId="60562023b6640282" providerId="LiveId" clId="{9F6F4900-D09C-9043-B003-C5F36E31FBF4}" dt="2024-09-07T12:48:54.625" v="2171" actId="14100"/>
          <ac:spMkLst>
            <pc:docMk/>
            <pc:sldMk cId="1364758916" sldId="4488"/>
            <ac:spMk id="27" creationId="{412D4CF5-D956-69BE-5A05-FC340C91545A}"/>
          </ac:spMkLst>
        </pc:spChg>
      </pc:sldChg>
      <pc:sldChg chg="addSp modSp add mod ord">
        <pc:chgData name="Minhyuk Sung" userId="60562023b6640282" providerId="LiveId" clId="{9F6F4900-D09C-9043-B003-C5F36E31FBF4}" dt="2024-09-08T04:47:59.606" v="3340" actId="692"/>
        <pc:sldMkLst>
          <pc:docMk/>
          <pc:sldMk cId="3495377565" sldId="4489"/>
        </pc:sldMkLst>
        <pc:spChg chg="mod">
          <ac:chgData name="Minhyuk Sung" userId="60562023b6640282" providerId="LiveId" clId="{9F6F4900-D09C-9043-B003-C5F36E31FBF4}" dt="2024-09-07T12:49:19.960" v="2177" actId="207"/>
          <ac:spMkLst>
            <pc:docMk/>
            <pc:sldMk cId="3495377565" sldId="4489"/>
            <ac:spMk id="3" creationId="{653E078B-A9D3-3FC7-0752-F663748D6CBE}"/>
          </ac:spMkLst>
        </pc:spChg>
        <pc:spChg chg="add mod">
          <ac:chgData name="Minhyuk Sung" userId="60562023b6640282" providerId="LiveId" clId="{9F6F4900-D09C-9043-B003-C5F36E31FBF4}" dt="2024-09-07T12:48:40.442" v="2167" actId="167"/>
          <ac:spMkLst>
            <pc:docMk/>
            <pc:sldMk cId="3495377565" sldId="4489"/>
            <ac:spMk id="5" creationId="{5CC7293C-10CD-34DE-1175-079F3C88C17E}"/>
          </ac:spMkLst>
        </pc:spChg>
        <pc:spChg chg="add mod">
          <ac:chgData name="Minhyuk Sung" userId="60562023b6640282" providerId="LiveId" clId="{9F6F4900-D09C-9043-B003-C5F36E31FBF4}" dt="2024-09-07T12:40:25.805" v="2059"/>
          <ac:spMkLst>
            <pc:docMk/>
            <pc:sldMk cId="3495377565" sldId="4489"/>
            <ac:spMk id="6" creationId="{6E7CF8A6-9B78-E2AA-DFE9-7242C4B11ACA}"/>
          </ac:spMkLst>
        </pc:spChg>
        <pc:spChg chg="add mod">
          <ac:chgData name="Minhyuk Sung" userId="60562023b6640282" providerId="LiveId" clId="{9F6F4900-D09C-9043-B003-C5F36E31FBF4}" dt="2024-09-07T12:40:25.805" v="2059"/>
          <ac:spMkLst>
            <pc:docMk/>
            <pc:sldMk cId="3495377565" sldId="4489"/>
            <ac:spMk id="7" creationId="{63F680C6-EB43-30BD-A222-2C98E5CD4C88}"/>
          </ac:spMkLst>
        </pc:spChg>
        <pc:spChg chg="add mod">
          <ac:chgData name="Minhyuk Sung" userId="60562023b6640282" providerId="LiveId" clId="{9F6F4900-D09C-9043-B003-C5F36E31FBF4}" dt="2024-09-07T12:40:25.805" v="2059"/>
          <ac:spMkLst>
            <pc:docMk/>
            <pc:sldMk cId="3495377565" sldId="4489"/>
            <ac:spMk id="8" creationId="{97F88EAD-CCCA-6294-E36B-193B00694E66}"/>
          </ac:spMkLst>
        </pc:spChg>
        <pc:spChg chg="add mod">
          <ac:chgData name="Minhyuk Sung" userId="60562023b6640282" providerId="LiveId" clId="{9F6F4900-D09C-9043-B003-C5F36E31FBF4}" dt="2024-09-07T12:40:25.805" v="2059"/>
          <ac:spMkLst>
            <pc:docMk/>
            <pc:sldMk cId="3495377565" sldId="4489"/>
            <ac:spMk id="9" creationId="{A966BE96-5552-8E75-26D2-F4D8EC73E79D}"/>
          </ac:spMkLst>
        </pc:spChg>
        <pc:spChg chg="add mod">
          <ac:chgData name="Minhyuk Sung" userId="60562023b6640282" providerId="LiveId" clId="{9F6F4900-D09C-9043-B003-C5F36E31FBF4}" dt="2024-09-07T12:40:25.805" v="2059"/>
          <ac:spMkLst>
            <pc:docMk/>
            <pc:sldMk cId="3495377565" sldId="4489"/>
            <ac:spMk id="10" creationId="{6D8EFA23-6502-A994-8FDD-74C2522702C7}"/>
          </ac:spMkLst>
        </pc:spChg>
        <pc:spChg chg="add mod">
          <ac:chgData name="Minhyuk Sung" userId="60562023b6640282" providerId="LiveId" clId="{9F6F4900-D09C-9043-B003-C5F36E31FBF4}" dt="2024-09-08T04:47:59.606" v="3340" actId="692"/>
          <ac:spMkLst>
            <pc:docMk/>
            <pc:sldMk cId="3495377565" sldId="4489"/>
            <ac:spMk id="11" creationId="{4E68203D-A467-9FC0-7CD6-CF783476735D}"/>
          </ac:spMkLst>
        </pc:spChg>
        <pc:spChg chg="add mod">
          <ac:chgData name="Minhyuk Sung" userId="60562023b6640282" providerId="LiveId" clId="{9F6F4900-D09C-9043-B003-C5F36E31FBF4}" dt="2024-09-07T12:40:25.805" v="2059"/>
          <ac:spMkLst>
            <pc:docMk/>
            <pc:sldMk cId="3495377565" sldId="4489"/>
            <ac:spMk id="12" creationId="{48B4A02A-2C15-C9F6-5C2C-302C544C148E}"/>
          </ac:spMkLst>
        </pc:spChg>
        <pc:spChg chg="add mod">
          <ac:chgData name="Minhyuk Sung" userId="60562023b6640282" providerId="LiveId" clId="{9F6F4900-D09C-9043-B003-C5F36E31FBF4}" dt="2024-09-07T12:40:25.805" v="2059"/>
          <ac:spMkLst>
            <pc:docMk/>
            <pc:sldMk cId="3495377565" sldId="4489"/>
            <ac:spMk id="13" creationId="{34D5163B-FEA7-EF14-3894-2527C36C2055}"/>
          </ac:spMkLst>
        </pc:spChg>
        <pc:spChg chg="add mod">
          <ac:chgData name="Minhyuk Sung" userId="60562023b6640282" providerId="LiveId" clId="{9F6F4900-D09C-9043-B003-C5F36E31FBF4}" dt="2024-09-07T12:40:25.805" v="2059"/>
          <ac:spMkLst>
            <pc:docMk/>
            <pc:sldMk cId="3495377565" sldId="4489"/>
            <ac:spMk id="14" creationId="{02BC2480-6CFE-C954-D67F-8ACA49D6DE35}"/>
          </ac:spMkLst>
        </pc:spChg>
        <pc:spChg chg="add mod">
          <ac:chgData name="Minhyuk Sung" userId="60562023b6640282" providerId="LiveId" clId="{9F6F4900-D09C-9043-B003-C5F36E31FBF4}" dt="2024-09-07T12:40:25.805" v="2059"/>
          <ac:spMkLst>
            <pc:docMk/>
            <pc:sldMk cId="3495377565" sldId="4489"/>
            <ac:spMk id="15" creationId="{F1B4C9B4-9C8F-D07E-F968-0716716C4060}"/>
          </ac:spMkLst>
        </pc:spChg>
        <pc:spChg chg="add mod">
          <ac:chgData name="Minhyuk Sung" userId="60562023b6640282" providerId="LiveId" clId="{9F6F4900-D09C-9043-B003-C5F36E31FBF4}" dt="2024-09-07T12:40:25.805" v="2059"/>
          <ac:spMkLst>
            <pc:docMk/>
            <pc:sldMk cId="3495377565" sldId="4489"/>
            <ac:spMk id="16" creationId="{59109E26-9AAB-57D3-55EF-4D8FFE435A6E}"/>
          </ac:spMkLst>
        </pc:spChg>
        <pc:spChg chg="add mod">
          <ac:chgData name="Minhyuk Sung" userId="60562023b6640282" providerId="LiveId" clId="{9F6F4900-D09C-9043-B003-C5F36E31FBF4}" dt="2024-09-08T04:47:59.606" v="3340" actId="692"/>
          <ac:spMkLst>
            <pc:docMk/>
            <pc:sldMk cId="3495377565" sldId="4489"/>
            <ac:spMk id="17" creationId="{D9DB0047-77B1-67B4-D6B9-47E777ADEE28}"/>
          </ac:spMkLst>
        </pc:spChg>
        <pc:spChg chg="add mod">
          <ac:chgData name="Minhyuk Sung" userId="60562023b6640282" providerId="LiveId" clId="{9F6F4900-D09C-9043-B003-C5F36E31FBF4}" dt="2024-09-07T12:40:25.805" v="2059"/>
          <ac:spMkLst>
            <pc:docMk/>
            <pc:sldMk cId="3495377565" sldId="4489"/>
            <ac:spMk id="18" creationId="{4023A2DD-55B7-DE0E-95DB-CA5851371762}"/>
          </ac:spMkLst>
        </pc:spChg>
        <pc:spChg chg="add mod">
          <ac:chgData name="Minhyuk Sung" userId="60562023b6640282" providerId="LiveId" clId="{9F6F4900-D09C-9043-B003-C5F36E31FBF4}" dt="2024-09-07T12:40:25.805" v="2059"/>
          <ac:spMkLst>
            <pc:docMk/>
            <pc:sldMk cId="3495377565" sldId="4489"/>
            <ac:spMk id="19" creationId="{8B9DE961-CECE-065C-BC9C-3484B0B81C33}"/>
          </ac:spMkLst>
        </pc:spChg>
        <pc:spChg chg="add mod">
          <ac:chgData name="Minhyuk Sung" userId="60562023b6640282" providerId="LiveId" clId="{9F6F4900-D09C-9043-B003-C5F36E31FBF4}" dt="2024-09-07T12:40:25.805" v="2059"/>
          <ac:spMkLst>
            <pc:docMk/>
            <pc:sldMk cId="3495377565" sldId="4489"/>
            <ac:spMk id="20" creationId="{2822AE24-B374-A5F9-452B-48F6ED434190}"/>
          </ac:spMkLst>
        </pc:spChg>
        <pc:spChg chg="add mod">
          <ac:chgData name="Minhyuk Sung" userId="60562023b6640282" providerId="LiveId" clId="{9F6F4900-D09C-9043-B003-C5F36E31FBF4}" dt="2024-09-07T12:40:25.805" v="2059"/>
          <ac:spMkLst>
            <pc:docMk/>
            <pc:sldMk cId="3495377565" sldId="4489"/>
            <ac:spMk id="21" creationId="{D19BB8C1-A4C7-BFB7-223D-52A808488A4D}"/>
          </ac:spMkLst>
        </pc:spChg>
        <pc:spChg chg="add mod">
          <ac:chgData name="Minhyuk Sung" userId="60562023b6640282" providerId="LiveId" clId="{9F6F4900-D09C-9043-B003-C5F36E31FBF4}" dt="2024-09-07T12:40:25.805" v="2059"/>
          <ac:spMkLst>
            <pc:docMk/>
            <pc:sldMk cId="3495377565" sldId="4489"/>
            <ac:spMk id="22" creationId="{4903A37B-D579-35F7-24B2-EA3EAA2A3C13}"/>
          </ac:spMkLst>
        </pc:spChg>
        <pc:spChg chg="add mod">
          <ac:chgData name="Minhyuk Sung" userId="60562023b6640282" providerId="LiveId" clId="{9F6F4900-D09C-9043-B003-C5F36E31FBF4}" dt="2024-09-08T04:47:59.606" v="3340" actId="692"/>
          <ac:spMkLst>
            <pc:docMk/>
            <pc:sldMk cId="3495377565" sldId="4489"/>
            <ac:spMk id="23" creationId="{6F0E9421-F22C-6167-C204-FE3BD7A7EE53}"/>
          </ac:spMkLst>
        </pc:spChg>
        <pc:spChg chg="add mod">
          <ac:chgData name="Minhyuk Sung" userId="60562023b6640282" providerId="LiveId" clId="{9F6F4900-D09C-9043-B003-C5F36E31FBF4}" dt="2024-09-07T12:40:25.805" v="2059"/>
          <ac:spMkLst>
            <pc:docMk/>
            <pc:sldMk cId="3495377565" sldId="4489"/>
            <ac:spMk id="24" creationId="{71DDC967-EB4E-B4FA-D3BF-E7D7129CC1DF}"/>
          </ac:spMkLst>
        </pc:spChg>
        <pc:spChg chg="add mod">
          <ac:chgData name="Minhyuk Sung" userId="60562023b6640282" providerId="LiveId" clId="{9F6F4900-D09C-9043-B003-C5F36E31FBF4}" dt="2024-09-07T12:40:25.805" v="2059"/>
          <ac:spMkLst>
            <pc:docMk/>
            <pc:sldMk cId="3495377565" sldId="4489"/>
            <ac:spMk id="25" creationId="{B349F21E-4F6E-4734-AD1F-92DF0AB2AAE2}"/>
          </ac:spMkLst>
        </pc:spChg>
        <pc:spChg chg="add mod">
          <ac:chgData name="Minhyuk Sung" userId="60562023b6640282" providerId="LiveId" clId="{9F6F4900-D09C-9043-B003-C5F36E31FBF4}" dt="2024-09-07T12:40:25.805" v="2059"/>
          <ac:spMkLst>
            <pc:docMk/>
            <pc:sldMk cId="3495377565" sldId="4489"/>
            <ac:spMk id="26" creationId="{A6A3527D-B2B0-1159-F094-D86B0244FE63}"/>
          </ac:spMkLst>
        </pc:spChg>
      </pc:sldChg>
      <pc:sldChg chg="modSp new del mod">
        <pc:chgData name="Minhyuk Sung" userId="60562023b6640282" providerId="LiveId" clId="{9F6F4900-D09C-9043-B003-C5F36E31FBF4}" dt="2024-09-09T02:00:07.416" v="9448" actId="2696"/>
        <pc:sldMkLst>
          <pc:docMk/>
          <pc:sldMk cId="295684166" sldId="4490"/>
        </pc:sldMkLst>
        <pc:spChg chg="mod">
          <ac:chgData name="Minhyuk Sung" userId="60562023b6640282" providerId="LiveId" clId="{9F6F4900-D09C-9043-B003-C5F36E31FBF4}" dt="2024-09-07T12:19:58.295" v="1802" actId="20577"/>
          <ac:spMkLst>
            <pc:docMk/>
            <pc:sldMk cId="295684166" sldId="4490"/>
            <ac:spMk id="2" creationId="{23AFB9A1-A0E2-4E40-F910-3B8970AC1596}"/>
          </ac:spMkLst>
        </pc:spChg>
      </pc:sldChg>
      <pc:sldChg chg="addSp modSp add mod ord">
        <pc:chgData name="Minhyuk Sung" userId="60562023b6640282" providerId="LiveId" clId="{9F6F4900-D09C-9043-B003-C5F36E31FBF4}" dt="2024-09-08T04:50:08.875" v="3483" actId="2711"/>
        <pc:sldMkLst>
          <pc:docMk/>
          <pc:sldMk cId="2166906431" sldId="4491"/>
        </pc:sldMkLst>
        <pc:spChg chg="mod">
          <ac:chgData name="Minhyuk Sung" userId="60562023b6640282" providerId="LiveId" clId="{9F6F4900-D09C-9043-B003-C5F36E31FBF4}" dt="2024-09-08T04:50:08.875" v="3483" actId="2711"/>
          <ac:spMkLst>
            <pc:docMk/>
            <pc:sldMk cId="2166906431" sldId="4491"/>
            <ac:spMk id="3" creationId="{419A35A5-5B3A-5900-C8FF-D499576B491E}"/>
          </ac:spMkLst>
        </pc:spChg>
        <pc:spChg chg="add mod">
          <ac:chgData name="Minhyuk Sung" userId="60562023b6640282" providerId="LiveId" clId="{9F6F4900-D09C-9043-B003-C5F36E31FBF4}" dt="2024-09-07T12:36:22.970" v="2026" actId="20577"/>
          <ac:spMkLst>
            <pc:docMk/>
            <pc:sldMk cId="2166906431" sldId="4491"/>
            <ac:spMk id="5" creationId="{8F4A3282-6D9C-54DC-F548-E95F7B18E852}"/>
          </ac:spMkLst>
        </pc:spChg>
      </pc:sldChg>
      <pc:sldChg chg="add del">
        <pc:chgData name="Minhyuk Sung" userId="60562023b6640282" providerId="LiveId" clId="{9F6F4900-D09C-9043-B003-C5F36E31FBF4}" dt="2024-09-08T04:46:58.194" v="3336" actId="2696"/>
        <pc:sldMkLst>
          <pc:docMk/>
          <pc:sldMk cId="2705977718" sldId="4492"/>
        </pc:sldMkLst>
      </pc:sldChg>
      <pc:sldChg chg="addSp delSp modSp add mod">
        <pc:chgData name="Minhyuk Sung" userId="60562023b6640282" providerId="LiveId" clId="{9F6F4900-D09C-9043-B003-C5F36E31FBF4}" dt="2024-09-09T02:59:22.221" v="10134"/>
        <pc:sldMkLst>
          <pc:docMk/>
          <pc:sldMk cId="2757623987" sldId="4493"/>
        </pc:sldMkLst>
        <pc:spChg chg="mod">
          <ac:chgData name="Minhyuk Sung" userId="60562023b6640282" providerId="LiveId" clId="{9F6F4900-D09C-9043-B003-C5F36E31FBF4}" dt="2024-09-07T12:50:07.525" v="2183"/>
          <ac:spMkLst>
            <pc:docMk/>
            <pc:sldMk cId="2757623987" sldId="4493"/>
            <ac:spMk id="2" creationId="{6BB3E6C0-59EE-AF79-F253-23B2393BC1D5}"/>
          </ac:spMkLst>
        </pc:spChg>
        <pc:spChg chg="mod">
          <ac:chgData name="Minhyuk Sung" userId="60562023b6640282" providerId="LiveId" clId="{9F6F4900-D09C-9043-B003-C5F36E31FBF4}" dt="2024-09-09T02:59:22.221" v="10134"/>
          <ac:spMkLst>
            <pc:docMk/>
            <pc:sldMk cId="2757623987" sldId="4493"/>
            <ac:spMk id="3" creationId="{653E078B-A9D3-3FC7-0752-F663748D6CBE}"/>
          </ac:spMkLst>
        </pc:spChg>
        <pc:spChg chg="add mod">
          <ac:chgData name="Minhyuk Sung" userId="60562023b6640282" providerId="LiveId" clId="{9F6F4900-D09C-9043-B003-C5F36E31FBF4}" dt="2024-09-07T12:50:13.819" v="2184"/>
          <ac:spMkLst>
            <pc:docMk/>
            <pc:sldMk cId="2757623987" sldId="4493"/>
            <ac:spMk id="5" creationId="{D2589CAB-05FC-2E29-EDFB-FFBEA2694382}"/>
          </ac:spMkLst>
        </pc:spChg>
        <pc:spChg chg="del">
          <ac:chgData name="Minhyuk Sung" userId="60562023b6640282" providerId="LiveId" clId="{9F6F4900-D09C-9043-B003-C5F36E31FBF4}" dt="2024-09-07T13:07:51.833" v="2608" actId="478"/>
          <ac:spMkLst>
            <pc:docMk/>
            <pc:sldMk cId="2757623987" sldId="4493"/>
            <ac:spMk id="6" creationId="{D3A91FEA-DB82-3162-2811-DECA19577D02}"/>
          </ac:spMkLst>
        </pc:spChg>
        <pc:spChg chg="del">
          <ac:chgData name="Minhyuk Sung" userId="60562023b6640282" providerId="LiveId" clId="{9F6F4900-D09C-9043-B003-C5F36E31FBF4}" dt="2024-09-07T13:07:51.833" v="2608" actId="478"/>
          <ac:spMkLst>
            <pc:docMk/>
            <pc:sldMk cId="2757623987" sldId="4493"/>
            <ac:spMk id="7" creationId="{B9171A5D-F722-D27D-212E-7D5505FCD7C0}"/>
          </ac:spMkLst>
        </pc:spChg>
        <pc:spChg chg="del">
          <ac:chgData name="Minhyuk Sung" userId="60562023b6640282" providerId="LiveId" clId="{9F6F4900-D09C-9043-B003-C5F36E31FBF4}" dt="2024-09-07T13:07:51.833" v="2608" actId="478"/>
          <ac:spMkLst>
            <pc:docMk/>
            <pc:sldMk cId="2757623987" sldId="4493"/>
            <ac:spMk id="8" creationId="{7D096E4B-8172-7AEB-9D9D-E6D07F0522CE}"/>
          </ac:spMkLst>
        </pc:spChg>
        <pc:spChg chg="del">
          <ac:chgData name="Minhyuk Sung" userId="60562023b6640282" providerId="LiveId" clId="{9F6F4900-D09C-9043-B003-C5F36E31FBF4}" dt="2024-09-07T13:07:51.833" v="2608" actId="478"/>
          <ac:spMkLst>
            <pc:docMk/>
            <pc:sldMk cId="2757623987" sldId="4493"/>
            <ac:spMk id="9" creationId="{64AA95BD-C0CF-B98D-C9D3-79891967E9C0}"/>
          </ac:spMkLst>
        </pc:spChg>
        <pc:spChg chg="del">
          <ac:chgData name="Minhyuk Sung" userId="60562023b6640282" providerId="LiveId" clId="{9F6F4900-D09C-9043-B003-C5F36E31FBF4}" dt="2024-09-07T13:07:51.833" v="2608" actId="478"/>
          <ac:spMkLst>
            <pc:docMk/>
            <pc:sldMk cId="2757623987" sldId="4493"/>
            <ac:spMk id="10" creationId="{E0C894C1-E592-3DCA-9000-37E68C4C094F}"/>
          </ac:spMkLst>
        </pc:spChg>
        <pc:spChg chg="del">
          <ac:chgData name="Minhyuk Sung" userId="60562023b6640282" providerId="LiveId" clId="{9F6F4900-D09C-9043-B003-C5F36E31FBF4}" dt="2024-09-07T13:08:04.652" v="2609" actId="478"/>
          <ac:spMkLst>
            <pc:docMk/>
            <pc:sldMk cId="2757623987" sldId="4493"/>
            <ac:spMk id="11" creationId="{7EDAF896-E191-18D2-8616-20F4BD49AA10}"/>
          </ac:spMkLst>
        </pc:spChg>
        <pc:spChg chg="del">
          <ac:chgData name="Minhyuk Sung" userId="60562023b6640282" providerId="LiveId" clId="{9F6F4900-D09C-9043-B003-C5F36E31FBF4}" dt="2024-09-07T13:07:51.833" v="2608" actId="478"/>
          <ac:spMkLst>
            <pc:docMk/>
            <pc:sldMk cId="2757623987" sldId="4493"/>
            <ac:spMk id="12" creationId="{B6B8764C-C137-8528-203E-45CB205C7780}"/>
          </ac:spMkLst>
        </pc:spChg>
        <pc:spChg chg="del">
          <ac:chgData name="Minhyuk Sung" userId="60562023b6640282" providerId="LiveId" clId="{9F6F4900-D09C-9043-B003-C5F36E31FBF4}" dt="2024-09-07T13:08:04.652" v="2609" actId="478"/>
          <ac:spMkLst>
            <pc:docMk/>
            <pc:sldMk cId="2757623987" sldId="4493"/>
            <ac:spMk id="13" creationId="{B9378D53-6804-548D-539D-FE475FCE8D1F}"/>
          </ac:spMkLst>
        </pc:spChg>
        <pc:spChg chg="del">
          <ac:chgData name="Minhyuk Sung" userId="60562023b6640282" providerId="LiveId" clId="{9F6F4900-D09C-9043-B003-C5F36E31FBF4}" dt="2024-09-07T13:07:51.833" v="2608" actId="478"/>
          <ac:spMkLst>
            <pc:docMk/>
            <pc:sldMk cId="2757623987" sldId="4493"/>
            <ac:spMk id="14" creationId="{53086C1C-EF3D-2B22-4732-E6927BC325D4}"/>
          </ac:spMkLst>
        </pc:spChg>
        <pc:spChg chg="del">
          <ac:chgData name="Minhyuk Sung" userId="60562023b6640282" providerId="LiveId" clId="{9F6F4900-D09C-9043-B003-C5F36E31FBF4}" dt="2024-09-07T13:07:51.833" v="2608" actId="478"/>
          <ac:spMkLst>
            <pc:docMk/>
            <pc:sldMk cId="2757623987" sldId="4493"/>
            <ac:spMk id="15" creationId="{85613A5C-DB2A-C100-2BA7-9C22584A091C}"/>
          </ac:spMkLst>
        </pc:spChg>
        <pc:spChg chg="del">
          <ac:chgData name="Minhyuk Sung" userId="60562023b6640282" providerId="LiveId" clId="{9F6F4900-D09C-9043-B003-C5F36E31FBF4}" dt="2024-09-07T13:07:51.833" v="2608" actId="478"/>
          <ac:spMkLst>
            <pc:docMk/>
            <pc:sldMk cId="2757623987" sldId="4493"/>
            <ac:spMk id="16" creationId="{91D8E980-D8B5-0C82-754E-1E6B75FECF96}"/>
          </ac:spMkLst>
        </pc:spChg>
        <pc:spChg chg="del">
          <ac:chgData name="Minhyuk Sung" userId="60562023b6640282" providerId="LiveId" clId="{9F6F4900-D09C-9043-B003-C5F36E31FBF4}" dt="2024-09-07T13:08:04.652" v="2609" actId="478"/>
          <ac:spMkLst>
            <pc:docMk/>
            <pc:sldMk cId="2757623987" sldId="4493"/>
            <ac:spMk id="17" creationId="{74546C92-CDE4-B868-2499-24FC1A00049B}"/>
          </ac:spMkLst>
        </pc:spChg>
        <pc:spChg chg="del">
          <ac:chgData name="Minhyuk Sung" userId="60562023b6640282" providerId="LiveId" clId="{9F6F4900-D09C-9043-B003-C5F36E31FBF4}" dt="2024-09-07T13:07:51.833" v="2608" actId="478"/>
          <ac:spMkLst>
            <pc:docMk/>
            <pc:sldMk cId="2757623987" sldId="4493"/>
            <ac:spMk id="18" creationId="{5665FC30-C2C8-251B-0DDC-F31E2B69E357}"/>
          </ac:spMkLst>
        </pc:spChg>
        <pc:spChg chg="del">
          <ac:chgData name="Minhyuk Sung" userId="60562023b6640282" providerId="LiveId" clId="{9F6F4900-D09C-9043-B003-C5F36E31FBF4}" dt="2024-09-07T13:08:04.652" v="2609" actId="478"/>
          <ac:spMkLst>
            <pc:docMk/>
            <pc:sldMk cId="2757623987" sldId="4493"/>
            <ac:spMk id="19" creationId="{4C1B6954-DABA-6030-1C36-8ABC9D992E0B}"/>
          </ac:spMkLst>
        </pc:spChg>
        <pc:spChg chg="del">
          <ac:chgData name="Minhyuk Sung" userId="60562023b6640282" providerId="LiveId" clId="{9F6F4900-D09C-9043-B003-C5F36E31FBF4}" dt="2024-09-07T13:07:51.833" v="2608" actId="478"/>
          <ac:spMkLst>
            <pc:docMk/>
            <pc:sldMk cId="2757623987" sldId="4493"/>
            <ac:spMk id="20" creationId="{A1656B2F-4ED0-65F3-D50E-912BCD89FFBB}"/>
          </ac:spMkLst>
        </pc:spChg>
        <pc:spChg chg="del">
          <ac:chgData name="Minhyuk Sung" userId="60562023b6640282" providerId="LiveId" clId="{9F6F4900-D09C-9043-B003-C5F36E31FBF4}" dt="2024-09-07T13:07:51.833" v="2608" actId="478"/>
          <ac:spMkLst>
            <pc:docMk/>
            <pc:sldMk cId="2757623987" sldId="4493"/>
            <ac:spMk id="21" creationId="{F43CC98C-4552-19B6-70E3-149D03D9E5E0}"/>
          </ac:spMkLst>
        </pc:spChg>
        <pc:spChg chg="del">
          <ac:chgData name="Minhyuk Sung" userId="60562023b6640282" providerId="LiveId" clId="{9F6F4900-D09C-9043-B003-C5F36E31FBF4}" dt="2024-09-07T13:07:51.833" v="2608" actId="478"/>
          <ac:spMkLst>
            <pc:docMk/>
            <pc:sldMk cId="2757623987" sldId="4493"/>
            <ac:spMk id="22" creationId="{1FB4278D-344C-BC4B-B930-9F3F87A2A0AD}"/>
          </ac:spMkLst>
        </pc:spChg>
        <pc:spChg chg="del">
          <ac:chgData name="Minhyuk Sung" userId="60562023b6640282" providerId="LiveId" clId="{9F6F4900-D09C-9043-B003-C5F36E31FBF4}" dt="2024-09-07T13:08:04.652" v="2609" actId="478"/>
          <ac:spMkLst>
            <pc:docMk/>
            <pc:sldMk cId="2757623987" sldId="4493"/>
            <ac:spMk id="23" creationId="{5497A19A-A5A2-D154-B933-A54AF28E0C3D}"/>
          </ac:spMkLst>
        </pc:spChg>
        <pc:spChg chg="del">
          <ac:chgData name="Minhyuk Sung" userId="60562023b6640282" providerId="LiveId" clId="{9F6F4900-D09C-9043-B003-C5F36E31FBF4}" dt="2024-09-07T13:07:51.833" v="2608" actId="478"/>
          <ac:spMkLst>
            <pc:docMk/>
            <pc:sldMk cId="2757623987" sldId="4493"/>
            <ac:spMk id="24" creationId="{E50A3FB6-52A2-9CE2-05AA-F97879E45CF7}"/>
          </ac:spMkLst>
        </pc:spChg>
        <pc:spChg chg="del">
          <ac:chgData name="Minhyuk Sung" userId="60562023b6640282" providerId="LiveId" clId="{9F6F4900-D09C-9043-B003-C5F36E31FBF4}" dt="2024-09-07T13:08:04.652" v="2609" actId="478"/>
          <ac:spMkLst>
            <pc:docMk/>
            <pc:sldMk cId="2757623987" sldId="4493"/>
            <ac:spMk id="25" creationId="{2CFEE4BC-E9DB-C460-9867-BBA5BC091000}"/>
          </ac:spMkLst>
        </pc:spChg>
        <pc:spChg chg="del">
          <ac:chgData name="Minhyuk Sung" userId="60562023b6640282" providerId="LiveId" clId="{9F6F4900-D09C-9043-B003-C5F36E31FBF4}" dt="2024-09-07T13:07:51.833" v="2608" actId="478"/>
          <ac:spMkLst>
            <pc:docMk/>
            <pc:sldMk cId="2757623987" sldId="4493"/>
            <ac:spMk id="26" creationId="{D0E0718C-50AA-C040-341C-6E10B2B619CC}"/>
          </ac:spMkLst>
        </pc:spChg>
        <pc:spChg chg="del">
          <ac:chgData name="Minhyuk Sung" userId="60562023b6640282" providerId="LiveId" clId="{9F6F4900-D09C-9043-B003-C5F36E31FBF4}" dt="2024-09-07T12:51:08.500" v="2187" actId="478"/>
          <ac:spMkLst>
            <pc:docMk/>
            <pc:sldMk cId="2757623987" sldId="4493"/>
            <ac:spMk id="27" creationId="{412D4CF5-D956-69BE-5A05-FC340C91545A}"/>
          </ac:spMkLst>
        </pc:spChg>
        <pc:spChg chg="add mod">
          <ac:chgData name="Minhyuk Sung" userId="60562023b6640282" providerId="LiveId" clId="{9F6F4900-D09C-9043-B003-C5F36E31FBF4}" dt="2024-09-07T12:58:57.909" v="2363" actId="164"/>
          <ac:spMkLst>
            <pc:docMk/>
            <pc:sldMk cId="2757623987" sldId="4493"/>
            <ac:spMk id="28" creationId="{F8B743B1-EAB3-35AC-F375-776831105299}"/>
          </ac:spMkLst>
        </pc:spChg>
        <pc:spChg chg="add mod">
          <ac:chgData name="Minhyuk Sung" userId="60562023b6640282" providerId="LiveId" clId="{9F6F4900-D09C-9043-B003-C5F36E31FBF4}" dt="2024-09-07T12:58:57.909" v="2363" actId="164"/>
          <ac:spMkLst>
            <pc:docMk/>
            <pc:sldMk cId="2757623987" sldId="4493"/>
            <ac:spMk id="29" creationId="{A8B34C5D-4C86-A884-AA3D-07D31D5471E7}"/>
          </ac:spMkLst>
        </pc:spChg>
        <pc:spChg chg="add mod">
          <ac:chgData name="Minhyuk Sung" userId="60562023b6640282" providerId="LiveId" clId="{9F6F4900-D09C-9043-B003-C5F36E31FBF4}" dt="2024-09-07T12:58:57.909" v="2363" actId="164"/>
          <ac:spMkLst>
            <pc:docMk/>
            <pc:sldMk cId="2757623987" sldId="4493"/>
            <ac:spMk id="34" creationId="{510A08A4-373E-0216-4130-D61B9EAA71E2}"/>
          </ac:spMkLst>
        </pc:spChg>
        <pc:grpChg chg="add mod">
          <ac:chgData name="Minhyuk Sung" userId="60562023b6640282" providerId="LiveId" clId="{9F6F4900-D09C-9043-B003-C5F36E31FBF4}" dt="2024-09-08T06:30:48.805" v="3566" actId="1037"/>
          <ac:grpSpMkLst>
            <pc:docMk/>
            <pc:sldMk cId="2757623987" sldId="4493"/>
            <ac:grpSpMk id="39" creationId="{D1519AD9-91A9-70BA-A5B8-4AB5141C39BE}"/>
          </ac:grpSpMkLst>
        </pc:grpChg>
        <pc:cxnChg chg="add mod">
          <ac:chgData name="Minhyuk Sung" userId="60562023b6640282" providerId="LiveId" clId="{9F6F4900-D09C-9043-B003-C5F36E31FBF4}" dt="2024-09-07T12:58:57.909" v="2363" actId="164"/>
          <ac:cxnSpMkLst>
            <pc:docMk/>
            <pc:sldMk cId="2757623987" sldId="4493"/>
            <ac:cxnSpMk id="31" creationId="{75E5202C-BABF-AF51-F05C-1845AFD9F5F5}"/>
          </ac:cxnSpMkLst>
        </pc:cxnChg>
        <pc:cxnChg chg="add mod">
          <ac:chgData name="Minhyuk Sung" userId="60562023b6640282" providerId="LiveId" clId="{9F6F4900-D09C-9043-B003-C5F36E31FBF4}" dt="2024-09-07T12:58:57.909" v="2363" actId="164"/>
          <ac:cxnSpMkLst>
            <pc:docMk/>
            <pc:sldMk cId="2757623987" sldId="4493"/>
            <ac:cxnSpMk id="33" creationId="{ACF6883F-3D4C-CDDB-9F5D-C391FB40BF93}"/>
          </ac:cxnSpMkLst>
        </pc:cxnChg>
      </pc:sldChg>
      <pc:sldChg chg="add del">
        <pc:chgData name="Minhyuk Sung" userId="60562023b6640282" providerId="LiveId" clId="{9F6F4900-D09C-9043-B003-C5F36E31FBF4}" dt="2024-09-07T12:47:57.289" v="2160" actId="2696"/>
        <pc:sldMkLst>
          <pc:docMk/>
          <pc:sldMk cId="2871544399" sldId="4493"/>
        </pc:sldMkLst>
      </pc:sldChg>
      <pc:sldChg chg="addSp modSp new mod">
        <pc:chgData name="Minhyuk Sung" userId="60562023b6640282" providerId="LiveId" clId="{9F6F4900-D09C-9043-B003-C5F36E31FBF4}" dt="2024-09-09T03:08:38.875" v="10140"/>
        <pc:sldMkLst>
          <pc:docMk/>
          <pc:sldMk cId="4232146323" sldId="4494"/>
        </pc:sldMkLst>
        <pc:spChg chg="mod">
          <ac:chgData name="Minhyuk Sung" userId="60562023b6640282" providerId="LiveId" clId="{9F6F4900-D09C-9043-B003-C5F36E31FBF4}" dt="2024-09-07T13:06:35.545" v="2591"/>
          <ac:spMkLst>
            <pc:docMk/>
            <pc:sldMk cId="4232146323" sldId="4494"/>
            <ac:spMk id="2" creationId="{96717D2B-9485-1767-5467-9949CA0A5D29}"/>
          </ac:spMkLst>
        </pc:spChg>
        <pc:spChg chg="mod">
          <ac:chgData name="Minhyuk Sung" userId="60562023b6640282" providerId="LiveId" clId="{9F6F4900-D09C-9043-B003-C5F36E31FBF4}" dt="2024-09-09T00:28:33.084" v="9108" actId="20577"/>
          <ac:spMkLst>
            <pc:docMk/>
            <pc:sldMk cId="4232146323" sldId="4494"/>
            <ac:spMk id="3" creationId="{EAF3A5CC-AFF0-0714-8536-98484FDA8D57}"/>
          </ac:spMkLst>
        </pc:spChg>
        <pc:spChg chg="add mod">
          <ac:chgData name="Minhyuk Sung" userId="60562023b6640282" providerId="LiveId" clId="{9F6F4900-D09C-9043-B003-C5F36E31FBF4}" dt="2024-09-09T03:08:38.875" v="10140"/>
          <ac:spMkLst>
            <pc:docMk/>
            <pc:sldMk cId="4232146323" sldId="4494"/>
            <ac:spMk id="5" creationId="{9C3132B5-D74D-E76C-A342-ABC6E52C37A8}"/>
          </ac:spMkLst>
        </pc:spChg>
      </pc:sldChg>
      <pc:sldChg chg="modSp add mod ord">
        <pc:chgData name="Minhyuk Sung" userId="60562023b6640282" providerId="LiveId" clId="{9F6F4900-D09C-9043-B003-C5F36E31FBF4}" dt="2024-09-08T13:32:55.231" v="7612" actId="114"/>
        <pc:sldMkLst>
          <pc:docMk/>
          <pc:sldMk cId="2597686933" sldId="4495"/>
        </pc:sldMkLst>
        <pc:spChg chg="mod">
          <ac:chgData name="Minhyuk Sung" userId="60562023b6640282" providerId="LiveId" clId="{9F6F4900-D09C-9043-B003-C5F36E31FBF4}" dt="2024-09-07T13:34:58.119" v="3124"/>
          <ac:spMkLst>
            <pc:docMk/>
            <pc:sldMk cId="2597686933" sldId="4495"/>
            <ac:spMk id="2" creationId="{30479D07-2118-D007-8711-D380ACFA7241}"/>
          </ac:spMkLst>
        </pc:spChg>
        <pc:spChg chg="mod">
          <ac:chgData name="Minhyuk Sung" userId="60562023b6640282" providerId="LiveId" clId="{9F6F4900-D09C-9043-B003-C5F36E31FBF4}" dt="2024-09-08T13:32:55.231" v="7612" actId="114"/>
          <ac:spMkLst>
            <pc:docMk/>
            <pc:sldMk cId="2597686933" sldId="4495"/>
            <ac:spMk id="3" creationId="{E4BB2035-68F7-F6D7-A3AB-8DDD7CA2AB72}"/>
          </ac:spMkLst>
        </pc:spChg>
      </pc:sldChg>
      <pc:sldChg chg="addSp delSp modSp add mod">
        <pc:chgData name="Minhyuk Sung" userId="60562023b6640282" providerId="LiveId" clId="{9F6F4900-D09C-9043-B003-C5F36E31FBF4}" dt="2024-09-08T13:33:54.908" v="7641" actId="114"/>
        <pc:sldMkLst>
          <pc:docMk/>
          <pc:sldMk cId="1332825135" sldId="4496"/>
        </pc:sldMkLst>
        <pc:spChg chg="mod">
          <ac:chgData name="Minhyuk Sung" userId="60562023b6640282" providerId="LiveId" clId="{9F6F4900-D09C-9043-B003-C5F36E31FBF4}" dt="2024-09-07T13:35:03.864" v="3125"/>
          <ac:spMkLst>
            <pc:docMk/>
            <pc:sldMk cId="1332825135" sldId="4496"/>
            <ac:spMk id="2" creationId="{30479D07-2118-D007-8711-D380ACFA7241}"/>
          </ac:spMkLst>
        </pc:spChg>
        <pc:spChg chg="mod">
          <ac:chgData name="Minhyuk Sung" userId="60562023b6640282" providerId="LiveId" clId="{9F6F4900-D09C-9043-B003-C5F36E31FBF4}" dt="2024-09-08T13:33:54.908" v="7641" actId="114"/>
          <ac:spMkLst>
            <pc:docMk/>
            <pc:sldMk cId="1332825135" sldId="4496"/>
            <ac:spMk id="3" creationId="{E4BB2035-68F7-F6D7-A3AB-8DDD7CA2AB72}"/>
          </ac:spMkLst>
        </pc:spChg>
        <pc:spChg chg="add del mod">
          <ac:chgData name="Minhyuk Sung" userId="60562023b6640282" providerId="LiveId" clId="{9F6F4900-D09C-9043-B003-C5F36E31FBF4}" dt="2024-09-07T13:25:17.716" v="2933" actId="478"/>
          <ac:spMkLst>
            <pc:docMk/>
            <pc:sldMk cId="1332825135" sldId="4496"/>
            <ac:spMk id="5" creationId="{916707A9-18FC-0F24-1C80-9CBA0C098FB9}"/>
          </ac:spMkLst>
        </pc:spChg>
        <pc:spChg chg="add mod">
          <ac:chgData name="Minhyuk Sung" userId="60562023b6640282" providerId="LiveId" clId="{9F6F4900-D09C-9043-B003-C5F36E31FBF4}" dt="2024-09-07T13:26:04.447" v="2943" actId="1076"/>
          <ac:spMkLst>
            <pc:docMk/>
            <pc:sldMk cId="1332825135" sldId="4496"/>
            <ac:spMk id="6" creationId="{C925D851-1CB5-587D-A393-8A920B613395}"/>
          </ac:spMkLst>
        </pc:spChg>
      </pc:sldChg>
      <pc:sldChg chg="addSp delSp modSp add mod addAnim delAnim modAnim">
        <pc:chgData name="Minhyuk Sung" userId="60562023b6640282" providerId="LiveId" clId="{9F6F4900-D09C-9043-B003-C5F36E31FBF4}" dt="2024-09-08T13:34:12.127" v="7649" actId="114"/>
        <pc:sldMkLst>
          <pc:docMk/>
          <pc:sldMk cId="2750729863" sldId="4497"/>
        </pc:sldMkLst>
        <pc:spChg chg="mod">
          <ac:chgData name="Minhyuk Sung" userId="60562023b6640282" providerId="LiveId" clId="{9F6F4900-D09C-9043-B003-C5F36E31FBF4}" dt="2024-09-07T13:35:07.017" v="3126"/>
          <ac:spMkLst>
            <pc:docMk/>
            <pc:sldMk cId="2750729863" sldId="4497"/>
            <ac:spMk id="2" creationId="{89919CB8-C351-5FD9-277C-CA7D660DEAB2}"/>
          </ac:spMkLst>
        </pc:spChg>
        <pc:spChg chg="mod">
          <ac:chgData name="Minhyuk Sung" userId="60562023b6640282" providerId="LiveId" clId="{9F6F4900-D09C-9043-B003-C5F36E31FBF4}" dt="2024-09-08T13:34:12.127" v="7649" actId="114"/>
          <ac:spMkLst>
            <pc:docMk/>
            <pc:sldMk cId="2750729863" sldId="4497"/>
            <ac:spMk id="3" creationId="{9EF8273D-CE23-B5F9-BD45-D045C6985AEB}"/>
          </ac:spMkLst>
        </pc:spChg>
        <pc:spChg chg="del">
          <ac:chgData name="Minhyuk Sung" userId="60562023b6640282" providerId="LiveId" clId="{9F6F4900-D09C-9043-B003-C5F36E31FBF4}" dt="2024-09-07T13:26:56.716" v="2959" actId="478"/>
          <ac:spMkLst>
            <pc:docMk/>
            <pc:sldMk cId="2750729863" sldId="4497"/>
            <ac:spMk id="5" creationId="{D5526516-0B9A-3968-C437-ED88A97F573E}"/>
          </ac:spMkLst>
        </pc:spChg>
        <pc:spChg chg="add mod">
          <ac:chgData name="Minhyuk Sung" userId="60562023b6640282" providerId="LiveId" clId="{9F6F4900-D09C-9043-B003-C5F36E31FBF4}" dt="2024-09-08T12:13:18.599" v="6307" actId="164"/>
          <ac:spMkLst>
            <pc:docMk/>
            <pc:sldMk cId="2750729863" sldId="4497"/>
            <ac:spMk id="13" creationId="{B1F0D699-0269-10B1-98F6-416639FD234A}"/>
          </ac:spMkLst>
        </pc:spChg>
        <pc:spChg chg="add mod">
          <ac:chgData name="Minhyuk Sung" userId="60562023b6640282" providerId="LiveId" clId="{9F6F4900-D09C-9043-B003-C5F36E31FBF4}" dt="2024-09-08T12:13:18.599" v="6307" actId="164"/>
          <ac:spMkLst>
            <pc:docMk/>
            <pc:sldMk cId="2750729863" sldId="4497"/>
            <ac:spMk id="14" creationId="{DC6B5942-B683-085D-D66F-9E525B3D5E18}"/>
          </ac:spMkLst>
        </pc:spChg>
        <pc:spChg chg="add mod">
          <ac:chgData name="Minhyuk Sung" userId="60562023b6640282" providerId="LiveId" clId="{9F6F4900-D09C-9043-B003-C5F36E31FBF4}" dt="2024-09-08T12:13:30.601" v="6309" actId="164"/>
          <ac:spMkLst>
            <pc:docMk/>
            <pc:sldMk cId="2750729863" sldId="4497"/>
            <ac:spMk id="15" creationId="{527CA180-2E54-7154-66CC-D36CC48B0B8A}"/>
          </ac:spMkLst>
        </pc:spChg>
        <pc:spChg chg="add mod">
          <ac:chgData name="Minhyuk Sung" userId="60562023b6640282" providerId="LiveId" clId="{9F6F4900-D09C-9043-B003-C5F36E31FBF4}" dt="2024-09-08T12:13:30.601" v="6309" actId="164"/>
          <ac:spMkLst>
            <pc:docMk/>
            <pc:sldMk cId="2750729863" sldId="4497"/>
            <ac:spMk id="16" creationId="{AD4F7FD1-EA91-960E-BD59-BF2EDC181BD9}"/>
          </ac:spMkLst>
        </pc:spChg>
        <pc:grpChg chg="add mod">
          <ac:chgData name="Minhyuk Sung" userId="60562023b6640282" providerId="LiveId" clId="{9F6F4900-D09C-9043-B003-C5F36E31FBF4}" dt="2024-09-08T12:13:18.599" v="6307" actId="164"/>
          <ac:grpSpMkLst>
            <pc:docMk/>
            <pc:sldMk cId="2750729863" sldId="4497"/>
            <ac:grpSpMk id="5" creationId="{85538737-DEC0-5642-E211-6EAB79D318F4}"/>
          </ac:grpSpMkLst>
        </pc:grpChg>
        <pc:grpChg chg="add mod">
          <ac:chgData name="Minhyuk Sung" userId="60562023b6640282" providerId="LiveId" clId="{9F6F4900-D09C-9043-B003-C5F36E31FBF4}" dt="2024-09-08T12:13:30.601" v="6309" actId="164"/>
          <ac:grpSpMkLst>
            <pc:docMk/>
            <pc:sldMk cId="2750729863" sldId="4497"/>
            <ac:grpSpMk id="6" creationId="{0BC2EE25-4E62-71B9-0046-702CF4C676D2}"/>
          </ac:grpSpMkLst>
        </pc:grpChg>
        <pc:grpChg chg="del mod">
          <ac:chgData name="Minhyuk Sung" userId="60562023b6640282" providerId="LiveId" clId="{9F6F4900-D09C-9043-B003-C5F36E31FBF4}" dt="2024-09-07T13:28:24.520" v="3006" actId="478"/>
          <ac:grpSpMkLst>
            <pc:docMk/>
            <pc:sldMk cId="2750729863" sldId="4497"/>
            <ac:grpSpMk id="11" creationId="{6123264D-333B-A016-FA10-6BA97C0C62E0}"/>
          </ac:grpSpMkLst>
        </pc:grpChg>
        <pc:grpChg chg="add del">
          <ac:chgData name="Minhyuk Sung" userId="60562023b6640282" providerId="LiveId" clId="{9F6F4900-D09C-9043-B003-C5F36E31FBF4}" dt="2024-09-07T13:29:23.100" v="3014" actId="478"/>
          <ac:grpSpMkLst>
            <pc:docMk/>
            <pc:sldMk cId="2750729863" sldId="4497"/>
            <ac:grpSpMk id="12" creationId="{03CEB2D4-AB95-33CB-E824-C01D5E2B4EFD}"/>
          </ac:grpSpMkLst>
        </pc:grpChg>
      </pc:sldChg>
      <pc:sldChg chg="add del">
        <pc:chgData name="Minhyuk Sung" userId="60562023b6640282" providerId="LiveId" clId="{9F6F4900-D09C-9043-B003-C5F36E31FBF4}" dt="2024-09-07T13:22:47.744" v="2819"/>
        <pc:sldMkLst>
          <pc:docMk/>
          <pc:sldMk cId="4083902710" sldId="4497"/>
        </pc:sldMkLst>
      </pc:sldChg>
      <pc:sldChg chg="modSp add mod">
        <pc:chgData name="Minhyuk Sung" userId="60562023b6640282" providerId="LiveId" clId="{9F6F4900-D09C-9043-B003-C5F36E31FBF4}" dt="2024-09-08T13:33:18.691" v="7621" actId="114"/>
        <pc:sldMkLst>
          <pc:docMk/>
          <pc:sldMk cId="1602445993" sldId="4498"/>
        </pc:sldMkLst>
        <pc:spChg chg="mod">
          <ac:chgData name="Minhyuk Sung" userId="60562023b6640282" providerId="LiveId" clId="{9F6F4900-D09C-9043-B003-C5F36E31FBF4}" dt="2024-09-08T13:33:18.691" v="7621" actId="114"/>
          <ac:spMkLst>
            <pc:docMk/>
            <pc:sldMk cId="1602445993" sldId="4498"/>
            <ac:spMk id="3" creationId="{E4BB2035-68F7-F6D7-A3AB-8DDD7CA2AB72}"/>
          </ac:spMkLst>
        </pc:spChg>
      </pc:sldChg>
      <pc:sldChg chg="addSp delSp modSp add mod delAnim modAnim">
        <pc:chgData name="Minhyuk Sung" userId="60562023b6640282" providerId="LiveId" clId="{9F6F4900-D09C-9043-B003-C5F36E31FBF4}" dt="2024-09-09T03:11:22.649" v="10172" actId="6549"/>
        <pc:sldMkLst>
          <pc:docMk/>
          <pc:sldMk cId="812836479" sldId="4499"/>
        </pc:sldMkLst>
        <pc:spChg chg="mod">
          <ac:chgData name="Minhyuk Sung" userId="60562023b6640282" providerId="LiveId" clId="{9F6F4900-D09C-9043-B003-C5F36E31FBF4}" dt="2024-09-09T00:24:50.637" v="8963" actId="20577"/>
          <ac:spMkLst>
            <pc:docMk/>
            <pc:sldMk cId="812836479" sldId="4499"/>
            <ac:spMk id="3" creationId="{533CD5CC-DAC9-4454-F80F-0D6A33F9911E}"/>
          </ac:spMkLst>
        </pc:spChg>
        <pc:spChg chg="del mod">
          <ac:chgData name="Minhyuk Sung" userId="60562023b6640282" providerId="LiveId" clId="{9F6F4900-D09C-9043-B003-C5F36E31FBF4}" dt="2024-09-08T12:04:07.082" v="6077" actId="478"/>
          <ac:spMkLst>
            <pc:docMk/>
            <pc:sldMk cId="812836479" sldId="4499"/>
            <ac:spMk id="5" creationId="{7539E6FD-463B-1496-6A6A-DD6A5AB9D631}"/>
          </ac:spMkLst>
        </pc:spChg>
        <pc:spChg chg="add mod">
          <ac:chgData name="Minhyuk Sung" userId="60562023b6640282" providerId="LiveId" clId="{9F6F4900-D09C-9043-B003-C5F36E31FBF4}" dt="2024-09-09T03:11:22.649" v="10172" actId="6549"/>
          <ac:spMkLst>
            <pc:docMk/>
            <pc:sldMk cId="812836479" sldId="4499"/>
            <ac:spMk id="5" creationId="{C65FCFAD-0A56-6A0D-3A9E-EC6831771032}"/>
          </ac:spMkLst>
        </pc:spChg>
        <pc:spChg chg="mod">
          <ac:chgData name="Minhyuk Sung" userId="60562023b6640282" providerId="LiveId" clId="{9F6F4900-D09C-9043-B003-C5F36E31FBF4}" dt="2024-09-08T12:04:39.036" v="6087" actId="1076"/>
          <ac:spMkLst>
            <pc:docMk/>
            <pc:sldMk cId="812836479" sldId="4499"/>
            <ac:spMk id="6" creationId="{54293BD4-6EC9-D69A-79CF-841C78AC84D3}"/>
          </ac:spMkLst>
        </pc:spChg>
        <pc:spChg chg="mod">
          <ac:chgData name="Minhyuk Sung" userId="60562023b6640282" providerId="LiveId" clId="{9F6F4900-D09C-9043-B003-C5F36E31FBF4}" dt="2024-09-08T12:03:54.515" v="6073" actId="1076"/>
          <ac:spMkLst>
            <pc:docMk/>
            <pc:sldMk cId="812836479" sldId="4499"/>
            <ac:spMk id="7" creationId="{CD7EFB22-FDE2-2B05-C7B6-A20C171CFE76}"/>
          </ac:spMkLst>
        </pc:spChg>
        <pc:spChg chg="add mod">
          <ac:chgData name="Minhyuk Sung" userId="60562023b6640282" providerId="LiveId" clId="{9F6F4900-D09C-9043-B003-C5F36E31FBF4}" dt="2024-09-08T12:04:11.222" v="6078" actId="571"/>
          <ac:spMkLst>
            <pc:docMk/>
            <pc:sldMk cId="812836479" sldId="4499"/>
            <ac:spMk id="8" creationId="{FD3801F5-DC0E-C8DA-91E2-03649E1A778E}"/>
          </ac:spMkLst>
        </pc:spChg>
        <pc:spChg chg="mod">
          <ac:chgData name="Minhyuk Sung" userId="60562023b6640282" providerId="LiveId" clId="{9F6F4900-D09C-9043-B003-C5F36E31FBF4}" dt="2024-09-08T12:04:34.881" v="6086" actId="1076"/>
          <ac:spMkLst>
            <pc:docMk/>
            <pc:sldMk cId="812836479" sldId="4499"/>
            <ac:spMk id="9" creationId="{3D273A99-32F8-AE65-E191-4149B9A14F5C}"/>
          </ac:spMkLst>
        </pc:spChg>
        <pc:spChg chg="mod">
          <ac:chgData name="Minhyuk Sung" userId="60562023b6640282" providerId="LiveId" clId="{9F6F4900-D09C-9043-B003-C5F36E31FBF4}" dt="2024-09-08T13:23:48.163" v="7425" actId="1076"/>
          <ac:spMkLst>
            <pc:docMk/>
            <pc:sldMk cId="812836479" sldId="4499"/>
            <ac:spMk id="10" creationId="{B4C5899F-F049-E0CA-16A9-2FA93BB8E188}"/>
          </ac:spMkLst>
        </pc:spChg>
        <pc:spChg chg="mod">
          <ac:chgData name="Minhyuk Sung" userId="60562023b6640282" providerId="LiveId" clId="{9F6F4900-D09C-9043-B003-C5F36E31FBF4}" dt="2024-09-08T13:23:48.163" v="7425" actId="1076"/>
          <ac:spMkLst>
            <pc:docMk/>
            <pc:sldMk cId="812836479" sldId="4499"/>
            <ac:spMk id="11" creationId="{F2ACE461-72AE-6CB5-39A8-8CEAD8C32FB6}"/>
          </ac:spMkLst>
        </pc:spChg>
      </pc:sldChg>
      <pc:sldChg chg="addSp delSp modSp new del mod delAnim modAnim">
        <pc:chgData name="Minhyuk Sung" userId="60562023b6640282" providerId="LiveId" clId="{9F6F4900-D09C-9043-B003-C5F36E31FBF4}" dt="2024-09-08T08:50:03.431" v="5746" actId="2696"/>
        <pc:sldMkLst>
          <pc:docMk/>
          <pc:sldMk cId="3852397727" sldId="4499"/>
        </pc:sldMkLst>
        <pc:spChg chg="mod">
          <ac:chgData name="Minhyuk Sung" userId="60562023b6640282" providerId="LiveId" clId="{9F6F4900-D09C-9043-B003-C5F36E31FBF4}" dt="2024-09-08T06:40:12.755" v="3616" actId="20577"/>
          <ac:spMkLst>
            <pc:docMk/>
            <pc:sldMk cId="3852397727" sldId="4499"/>
            <ac:spMk id="2" creationId="{E9BC6756-AF4B-0744-9B61-46AE6BD4E9E0}"/>
          </ac:spMkLst>
        </pc:spChg>
        <pc:spChg chg="mod">
          <ac:chgData name="Minhyuk Sung" userId="60562023b6640282" providerId="LiveId" clId="{9F6F4900-D09C-9043-B003-C5F36E31FBF4}" dt="2024-09-08T07:38:24.829" v="4811" actId="20577"/>
          <ac:spMkLst>
            <pc:docMk/>
            <pc:sldMk cId="3852397727" sldId="4499"/>
            <ac:spMk id="3" creationId="{533CD5CC-DAC9-4454-F80F-0D6A33F9911E}"/>
          </ac:spMkLst>
        </pc:spChg>
        <pc:spChg chg="add mod">
          <ac:chgData name="Minhyuk Sung" userId="60562023b6640282" providerId="LiveId" clId="{9F6F4900-D09C-9043-B003-C5F36E31FBF4}" dt="2024-09-08T07:08:05.654" v="4207" actId="14100"/>
          <ac:spMkLst>
            <pc:docMk/>
            <pc:sldMk cId="3852397727" sldId="4499"/>
            <ac:spMk id="5" creationId="{7539E6FD-463B-1496-6A6A-DD6A5AB9D631}"/>
          </ac:spMkLst>
        </pc:spChg>
        <pc:spChg chg="add mod">
          <ac:chgData name="Minhyuk Sung" userId="60562023b6640282" providerId="LiveId" clId="{9F6F4900-D09C-9043-B003-C5F36E31FBF4}" dt="2024-09-08T07:07:49.288" v="4203" actId="1076"/>
          <ac:spMkLst>
            <pc:docMk/>
            <pc:sldMk cId="3852397727" sldId="4499"/>
            <ac:spMk id="6" creationId="{54293BD4-6EC9-D69A-79CF-841C78AC84D3}"/>
          </ac:spMkLst>
        </pc:spChg>
        <pc:spChg chg="add mod">
          <ac:chgData name="Minhyuk Sung" userId="60562023b6640282" providerId="LiveId" clId="{9F6F4900-D09C-9043-B003-C5F36E31FBF4}" dt="2024-09-08T07:08:10.844" v="4208" actId="14100"/>
          <ac:spMkLst>
            <pc:docMk/>
            <pc:sldMk cId="3852397727" sldId="4499"/>
            <ac:spMk id="7" creationId="{CD7EFB22-FDE2-2B05-C7B6-A20C171CFE76}"/>
          </ac:spMkLst>
        </pc:spChg>
        <pc:spChg chg="add del mod">
          <ac:chgData name="Minhyuk Sung" userId="60562023b6640282" providerId="LiveId" clId="{9F6F4900-D09C-9043-B003-C5F36E31FBF4}" dt="2024-09-08T07:09:49.108" v="4251" actId="478"/>
          <ac:spMkLst>
            <pc:docMk/>
            <pc:sldMk cId="3852397727" sldId="4499"/>
            <ac:spMk id="8" creationId="{D78EA2D1-9575-02EF-6578-96D2A117A928}"/>
          </ac:spMkLst>
        </pc:spChg>
        <pc:spChg chg="add mod">
          <ac:chgData name="Minhyuk Sung" userId="60562023b6640282" providerId="LiveId" clId="{9F6F4900-D09C-9043-B003-C5F36E31FBF4}" dt="2024-09-08T07:07:46.108" v="4202" actId="1076"/>
          <ac:spMkLst>
            <pc:docMk/>
            <pc:sldMk cId="3852397727" sldId="4499"/>
            <ac:spMk id="9" creationId="{3D273A99-32F8-AE65-E191-4149B9A14F5C}"/>
          </ac:spMkLst>
        </pc:spChg>
        <pc:spChg chg="add mod">
          <ac:chgData name="Minhyuk Sung" userId="60562023b6640282" providerId="LiveId" clId="{9F6F4900-D09C-9043-B003-C5F36E31FBF4}" dt="2024-09-08T07:09:55.257" v="4254" actId="1076"/>
          <ac:spMkLst>
            <pc:docMk/>
            <pc:sldMk cId="3852397727" sldId="4499"/>
            <ac:spMk id="10" creationId="{B4C5899F-F049-E0CA-16A9-2FA93BB8E188}"/>
          </ac:spMkLst>
        </pc:spChg>
        <pc:spChg chg="add mod">
          <ac:chgData name="Minhyuk Sung" userId="60562023b6640282" providerId="LiveId" clId="{9F6F4900-D09C-9043-B003-C5F36E31FBF4}" dt="2024-09-08T07:09:52.973" v="4253" actId="14100"/>
          <ac:spMkLst>
            <pc:docMk/>
            <pc:sldMk cId="3852397727" sldId="4499"/>
            <ac:spMk id="11" creationId="{F2ACE461-72AE-6CB5-39A8-8CEAD8C32FB6}"/>
          </ac:spMkLst>
        </pc:spChg>
      </pc:sldChg>
      <pc:sldChg chg="add del">
        <pc:chgData name="Minhyuk Sung" userId="60562023b6640282" providerId="LiveId" clId="{9F6F4900-D09C-9043-B003-C5F36E31FBF4}" dt="2024-09-08T06:57:15.907" v="3967" actId="2696"/>
        <pc:sldMkLst>
          <pc:docMk/>
          <pc:sldMk cId="784423619" sldId="4500"/>
        </pc:sldMkLst>
      </pc:sldChg>
      <pc:sldChg chg="addSp delSp modSp add mod modShow chgLayout">
        <pc:chgData name="Minhyuk Sung" userId="60562023b6640282" providerId="LiveId" clId="{9F6F4900-D09C-9043-B003-C5F36E31FBF4}" dt="2024-09-09T03:43:02.761" v="10355" actId="12788"/>
        <pc:sldMkLst>
          <pc:docMk/>
          <pc:sldMk cId="1313403678" sldId="4501"/>
        </pc:sldMkLst>
        <pc:spChg chg="mod ord">
          <ac:chgData name="Minhyuk Sung" userId="60562023b6640282" providerId="LiveId" clId="{9F6F4900-D09C-9043-B003-C5F36E31FBF4}" dt="2024-09-09T00:22:50.586" v="8851" actId="700"/>
          <ac:spMkLst>
            <pc:docMk/>
            <pc:sldMk cId="1313403678" sldId="4501"/>
            <ac:spMk id="2" creationId="{9E501855-249E-9FEF-9533-4A87AF399262}"/>
          </ac:spMkLst>
        </pc:spChg>
        <pc:spChg chg="del">
          <ac:chgData name="Minhyuk Sung" userId="60562023b6640282" providerId="LiveId" clId="{9F6F4900-D09C-9043-B003-C5F36E31FBF4}" dt="2024-09-09T00:21:02.193" v="8830" actId="478"/>
          <ac:spMkLst>
            <pc:docMk/>
            <pc:sldMk cId="1313403678" sldId="4501"/>
            <ac:spMk id="3" creationId="{93CDA270-16F0-1198-6E12-7C2F9F758262}"/>
          </ac:spMkLst>
        </pc:spChg>
        <pc:spChg chg="mod ord">
          <ac:chgData name="Minhyuk Sung" userId="60562023b6640282" providerId="LiveId" clId="{9F6F4900-D09C-9043-B003-C5F36E31FBF4}" dt="2024-09-09T00:22:50.586" v="8851" actId="700"/>
          <ac:spMkLst>
            <pc:docMk/>
            <pc:sldMk cId="1313403678" sldId="4501"/>
            <ac:spMk id="4" creationId="{2567A985-BFDF-6CCF-C897-C6200D9D380A}"/>
          </ac:spMkLst>
        </pc:spChg>
        <pc:spChg chg="add del mod">
          <ac:chgData name="Minhyuk Sung" userId="60562023b6640282" providerId="LiveId" clId="{9F6F4900-D09C-9043-B003-C5F36E31FBF4}" dt="2024-09-09T00:20:41.938" v="8826"/>
          <ac:spMkLst>
            <pc:docMk/>
            <pc:sldMk cId="1313403678" sldId="4501"/>
            <ac:spMk id="5" creationId="{818CDC7D-74B3-7485-0A0C-7F76D62C5224}"/>
          </ac:spMkLst>
        </pc:spChg>
        <pc:spChg chg="add del mod">
          <ac:chgData name="Minhyuk Sung" userId="60562023b6640282" providerId="LiveId" clId="{9F6F4900-D09C-9043-B003-C5F36E31FBF4}" dt="2024-09-09T00:20:41.938" v="8826"/>
          <ac:spMkLst>
            <pc:docMk/>
            <pc:sldMk cId="1313403678" sldId="4501"/>
            <ac:spMk id="6" creationId="{60043058-4FE0-8A8B-AE34-7CAA5B137731}"/>
          </ac:spMkLst>
        </pc:spChg>
        <pc:spChg chg="add del mod">
          <ac:chgData name="Minhyuk Sung" userId="60562023b6640282" providerId="LiveId" clId="{9F6F4900-D09C-9043-B003-C5F36E31FBF4}" dt="2024-09-09T00:20:41.938" v="8826"/>
          <ac:spMkLst>
            <pc:docMk/>
            <pc:sldMk cId="1313403678" sldId="4501"/>
            <ac:spMk id="7" creationId="{1FB1CDB7-2787-DA6C-314E-8FC8E10717B2}"/>
          </ac:spMkLst>
        </pc:spChg>
        <pc:spChg chg="add del mod">
          <ac:chgData name="Minhyuk Sung" userId="60562023b6640282" providerId="LiveId" clId="{9F6F4900-D09C-9043-B003-C5F36E31FBF4}" dt="2024-09-09T00:20:41.938" v="8826"/>
          <ac:spMkLst>
            <pc:docMk/>
            <pc:sldMk cId="1313403678" sldId="4501"/>
            <ac:spMk id="8" creationId="{D2B80D9E-6475-AE42-F91B-A72850096D59}"/>
          </ac:spMkLst>
        </pc:spChg>
        <pc:spChg chg="add del mod">
          <ac:chgData name="Minhyuk Sung" userId="60562023b6640282" providerId="LiveId" clId="{9F6F4900-D09C-9043-B003-C5F36E31FBF4}" dt="2024-09-09T00:20:41.938" v="8826"/>
          <ac:spMkLst>
            <pc:docMk/>
            <pc:sldMk cId="1313403678" sldId="4501"/>
            <ac:spMk id="9" creationId="{0FD3FE09-E8F9-8AE9-3D79-F89519831414}"/>
          </ac:spMkLst>
        </pc:spChg>
        <pc:spChg chg="add del mod">
          <ac:chgData name="Minhyuk Sung" userId="60562023b6640282" providerId="LiveId" clId="{9F6F4900-D09C-9043-B003-C5F36E31FBF4}" dt="2024-09-09T00:20:41.938" v="8826"/>
          <ac:spMkLst>
            <pc:docMk/>
            <pc:sldMk cId="1313403678" sldId="4501"/>
            <ac:spMk id="10" creationId="{638265A2-AA7B-F88A-B83C-3FE82069F6B4}"/>
          </ac:spMkLst>
        </pc:spChg>
        <pc:spChg chg="add del mod">
          <ac:chgData name="Minhyuk Sung" userId="60562023b6640282" providerId="LiveId" clId="{9F6F4900-D09C-9043-B003-C5F36E31FBF4}" dt="2024-09-09T00:20:41.938" v="8826"/>
          <ac:spMkLst>
            <pc:docMk/>
            <pc:sldMk cId="1313403678" sldId="4501"/>
            <ac:spMk id="11" creationId="{704A07F2-F7F6-B9E8-AF79-CDB74BDE23EE}"/>
          </ac:spMkLst>
        </pc:spChg>
        <pc:spChg chg="add del mod">
          <ac:chgData name="Minhyuk Sung" userId="60562023b6640282" providerId="LiveId" clId="{9F6F4900-D09C-9043-B003-C5F36E31FBF4}" dt="2024-09-09T00:20:41.938" v="8826"/>
          <ac:spMkLst>
            <pc:docMk/>
            <pc:sldMk cId="1313403678" sldId="4501"/>
            <ac:spMk id="12" creationId="{3EA2C876-093A-B3C8-C11E-A28C237365C5}"/>
          </ac:spMkLst>
        </pc:spChg>
        <pc:spChg chg="add del mod">
          <ac:chgData name="Minhyuk Sung" userId="60562023b6640282" providerId="LiveId" clId="{9F6F4900-D09C-9043-B003-C5F36E31FBF4}" dt="2024-09-09T00:20:41.938" v="8826"/>
          <ac:spMkLst>
            <pc:docMk/>
            <pc:sldMk cId="1313403678" sldId="4501"/>
            <ac:spMk id="13" creationId="{FA0A1DB7-5210-FFC8-41BB-FF16B4DFEDD3}"/>
          </ac:spMkLst>
        </pc:spChg>
        <pc:spChg chg="add del mod">
          <ac:chgData name="Minhyuk Sung" userId="60562023b6640282" providerId="LiveId" clId="{9F6F4900-D09C-9043-B003-C5F36E31FBF4}" dt="2024-09-09T00:20:41.938" v="8826"/>
          <ac:spMkLst>
            <pc:docMk/>
            <pc:sldMk cId="1313403678" sldId="4501"/>
            <ac:spMk id="14" creationId="{B8A1C754-95E8-1CA8-C2EC-5D473B8B717B}"/>
          </ac:spMkLst>
        </pc:spChg>
        <pc:spChg chg="add del mod">
          <ac:chgData name="Minhyuk Sung" userId="60562023b6640282" providerId="LiveId" clId="{9F6F4900-D09C-9043-B003-C5F36E31FBF4}" dt="2024-09-09T00:20:41.938" v="8826"/>
          <ac:spMkLst>
            <pc:docMk/>
            <pc:sldMk cId="1313403678" sldId="4501"/>
            <ac:spMk id="15" creationId="{E27F4B6C-EE3A-E32B-CB88-14ACF5A12F74}"/>
          </ac:spMkLst>
        </pc:spChg>
        <pc:spChg chg="add del mod">
          <ac:chgData name="Minhyuk Sung" userId="60562023b6640282" providerId="LiveId" clId="{9F6F4900-D09C-9043-B003-C5F36E31FBF4}" dt="2024-09-09T00:20:41.938" v="8826"/>
          <ac:spMkLst>
            <pc:docMk/>
            <pc:sldMk cId="1313403678" sldId="4501"/>
            <ac:spMk id="16" creationId="{4B841D56-97DD-8D33-05CF-2C565D184020}"/>
          </ac:spMkLst>
        </pc:spChg>
        <pc:spChg chg="add del mod">
          <ac:chgData name="Minhyuk Sung" userId="60562023b6640282" providerId="LiveId" clId="{9F6F4900-D09C-9043-B003-C5F36E31FBF4}" dt="2024-09-09T00:20:41.938" v="8826"/>
          <ac:spMkLst>
            <pc:docMk/>
            <pc:sldMk cId="1313403678" sldId="4501"/>
            <ac:spMk id="17" creationId="{F1672C4F-FA8E-DEF9-DF92-A8A37469AC94}"/>
          </ac:spMkLst>
        </pc:spChg>
        <pc:spChg chg="add del mod">
          <ac:chgData name="Minhyuk Sung" userId="60562023b6640282" providerId="LiveId" clId="{9F6F4900-D09C-9043-B003-C5F36E31FBF4}" dt="2024-09-09T00:20:41.938" v="8826"/>
          <ac:spMkLst>
            <pc:docMk/>
            <pc:sldMk cId="1313403678" sldId="4501"/>
            <ac:spMk id="18" creationId="{21B26821-FF7F-0159-2D5B-96242BE62F61}"/>
          </ac:spMkLst>
        </pc:spChg>
        <pc:spChg chg="add del mod">
          <ac:chgData name="Minhyuk Sung" userId="60562023b6640282" providerId="LiveId" clId="{9F6F4900-D09C-9043-B003-C5F36E31FBF4}" dt="2024-09-09T00:20:41.938" v="8826"/>
          <ac:spMkLst>
            <pc:docMk/>
            <pc:sldMk cId="1313403678" sldId="4501"/>
            <ac:spMk id="19" creationId="{BE235F58-C952-FFC7-E42F-F6CCF57E5EC7}"/>
          </ac:spMkLst>
        </pc:spChg>
        <pc:spChg chg="add del mod">
          <ac:chgData name="Minhyuk Sung" userId="60562023b6640282" providerId="LiveId" clId="{9F6F4900-D09C-9043-B003-C5F36E31FBF4}" dt="2024-09-09T00:21:05.351" v="8831" actId="478"/>
          <ac:spMkLst>
            <pc:docMk/>
            <pc:sldMk cId="1313403678" sldId="4501"/>
            <ac:spMk id="20" creationId="{69C960E0-8236-5525-7B60-C6FC70712EAE}"/>
          </ac:spMkLst>
        </pc:spChg>
        <pc:spChg chg="add mod">
          <ac:chgData name="Minhyuk Sung" userId="60562023b6640282" providerId="LiveId" clId="{9F6F4900-D09C-9043-B003-C5F36E31FBF4}" dt="2024-09-09T00:20:59.932" v="8829"/>
          <ac:spMkLst>
            <pc:docMk/>
            <pc:sldMk cId="1313403678" sldId="4501"/>
            <ac:spMk id="21" creationId="{34C1C253-77E6-10C5-68EB-AEB6C6FA3A66}"/>
          </ac:spMkLst>
        </pc:spChg>
        <pc:spChg chg="add mod">
          <ac:chgData name="Minhyuk Sung" userId="60562023b6640282" providerId="LiveId" clId="{9F6F4900-D09C-9043-B003-C5F36E31FBF4}" dt="2024-09-09T00:20:59.932" v="8829"/>
          <ac:spMkLst>
            <pc:docMk/>
            <pc:sldMk cId="1313403678" sldId="4501"/>
            <ac:spMk id="22" creationId="{85A1022D-7F10-39D0-2ECA-D63C80C0A6A6}"/>
          </ac:spMkLst>
        </pc:spChg>
        <pc:spChg chg="add mod">
          <ac:chgData name="Minhyuk Sung" userId="60562023b6640282" providerId="LiveId" clId="{9F6F4900-D09C-9043-B003-C5F36E31FBF4}" dt="2024-09-09T00:20:59.932" v="8829"/>
          <ac:spMkLst>
            <pc:docMk/>
            <pc:sldMk cId="1313403678" sldId="4501"/>
            <ac:spMk id="23" creationId="{924BC0DB-0B19-7127-1E7D-B543614890ED}"/>
          </ac:spMkLst>
        </pc:spChg>
        <pc:spChg chg="add mod">
          <ac:chgData name="Minhyuk Sung" userId="60562023b6640282" providerId="LiveId" clId="{9F6F4900-D09C-9043-B003-C5F36E31FBF4}" dt="2024-09-09T00:20:59.932" v="8829"/>
          <ac:spMkLst>
            <pc:docMk/>
            <pc:sldMk cId="1313403678" sldId="4501"/>
            <ac:spMk id="24" creationId="{E4CB89B7-8668-5051-E2A9-88B5408D3388}"/>
          </ac:spMkLst>
        </pc:spChg>
        <pc:spChg chg="add mod">
          <ac:chgData name="Minhyuk Sung" userId="60562023b6640282" providerId="LiveId" clId="{9F6F4900-D09C-9043-B003-C5F36E31FBF4}" dt="2024-09-09T00:22:39.758" v="8847" actId="207"/>
          <ac:spMkLst>
            <pc:docMk/>
            <pc:sldMk cId="1313403678" sldId="4501"/>
            <ac:spMk id="25" creationId="{A536E26F-96F8-35BB-1E28-CE18D7D6E398}"/>
          </ac:spMkLst>
        </pc:spChg>
        <pc:spChg chg="add mod">
          <ac:chgData name="Minhyuk Sung" userId="60562023b6640282" providerId="LiveId" clId="{9F6F4900-D09C-9043-B003-C5F36E31FBF4}" dt="2024-09-09T00:22:33.624" v="8846" actId="692"/>
          <ac:spMkLst>
            <pc:docMk/>
            <pc:sldMk cId="1313403678" sldId="4501"/>
            <ac:spMk id="26" creationId="{D8F714D4-C0F8-2C9B-5B03-C672AEA2204E}"/>
          </ac:spMkLst>
        </pc:spChg>
        <pc:spChg chg="add mod">
          <ac:chgData name="Minhyuk Sung" userId="60562023b6640282" providerId="LiveId" clId="{9F6F4900-D09C-9043-B003-C5F36E31FBF4}" dt="2024-09-09T00:20:59.932" v="8829"/>
          <ac:spMkLst>
            <pc:docMk/>
            <pc:sldMk cId="1313403678" sldId="4501"/>
            <ac:spMk id="27" creationId="{B0F5C32B-FF4F-7F3A-CC89-D2ACD7F03AD9}"/>
          </ac:spMkLst>
        </pc:spChg>
        <pc:spChg chg="add mod">
          <ac:chgData name="Minhyuk Sung" userId="60562023b6640282" providerId="LiveId" clId="{9F6F4900-D09C-9043-B003-C5F36E31FBF4}" dt="2024-09-09T00:20:59.932" v="8829"/>
          <ac:spMkLst>
            <pc:docMk/>
            <pc:sldMk cId="1313403678" sldId="4501"/>
            <ac:spMk id="28" creationId="{423AB705-DB6F-51D9-74D4-32B519759022}"/>
          </ac:spMkLst>
        </pc:spChg>
        <pc:spChg chg="add mod">
          <ac:chgData name="Minhyuk Sung" userId="60562023b6640282" providerId="LiveId" clId="{9F6F4900-D09C-9043-B003-C5F36E31FBF4}" dt="2024-09-09T00:20:59.932" v="8829"/>
          <ac:spMkLst>
            <pc:docMk/>
            <pc:sldMk cId="1313403678" sldId="4501"/>
            <ac:spMk id="29" creationId="{95933A35-205E-1E56-4B28-30D4F6E13ECE}"/>
          </ac:spMkLst>
        </pc:spChg>
        <pc:spChg chg="add mod">
          <ac:chgData name="Minhyuk Sung" userId="60562023b6640282" providerId="LiveId" clId="{9F6F4900-D09C-9043-B003-C5F36E31FBF4}" dt="2024-09-09T00:20:59.932" v="8829"/>
          <ac:spMkLst>
            <pc:docMk/>
            <pc:sldMk cId="1313403678" sldId="4501"/>
            <ac:spMk id="30" creationId="{B560E11C-3C60-DAEF-15AF-6E30442FDABF}"/>
          </ac:spMkLst>
        </pc:spChg>
        <pc:spChg chg="add mod">
          <ac:chgData name="Minhyuk Sung" userId="60562023b6640282" providerId="LiveId" clId="{9F6F4900-D09C-9043-B003-C5F36E31FBF4}" dt="2024-09-09T00:22:02.466" v="8840" actId="207"/>
          <ac:spMkLst>
            <pc:docMk/>
            <pc:sldMk cId="1313403678" sldId="4501"/>
            <ac:spMk id="31" creationId="{C324452E-208A-1F9D-E58F-9DA60B1F3654}"/>
          </ac:spMkLst>
        </pc:spChg>
        <pc:spChg chg="add mod">
          <ac:chgData name="Minhyuk Sung" userId="60562023b6640282" providerId="LiveId" clId="{9F6F4900-D09C-9043-B003-C5F36E31FBF4}" dt="2024-09-09T00:22:30.435" v="8845" actId="692"/>
          <ac:spMkLst>
            <pc:docMk/>
            <pc:sldMk cId="1313403678" sldId="4501"/>
            <ac:spMk id="32" creationId="{8761BC47-1748-6FE7-9D62-CF5952A25965}"/>
          </ac:spMkLst>
        </pc:spChg>
        <pc:spChg chg="add mod">
          <ac:chgData name="Minhyuk Sung" userId="60562023b6640282" providerId="LiveId" clId="{9F6F4900-D09C-9043-B003-C5F36E31FBF4}" dt="2024-09-09T00:21:58.544" v="8839" actId="207"/>
          <ac:spMkLst>
            <pc:docMk/>
            <pc:sldMk cId="1313403678" sldId="4501"/>
            <ac:spMk id="33" creationId="{CB922E8F-FE37-E617-4E59-326358806038}"/>
          </ac:spMkLst>
        </pc:spChg>
        <pc:spChg chg="add mod">
          <ac:chgData name="Minhyuk Sung" userId="60562023b6640282" providerId="LiveId" clId="{9F6F4900-D09C-9043-B003-C5F36E31FBF4}" dt="2024-09-09T00:22:24.070" v="8842" actId="692"/>
          <ac:spMkLst>
            <pc:docMk/>
            <pc:sldMk cId="1313403678" sldId="4501"/>
            <ac:spMk id="34" creationId="{6E198BB2-08D3-9054-3D83-86A6B7FEF500}"/>
          </ac:spMkLst>
        </pc:spChg>
        <pc:spChg chg="add mod">
          <ac:chgData name="Minhyuk Sung" userId="60562023b6640282" providerId="LiveId" clId="{9F6F4900-D09C-9043-B003-C5F36E31FBF4}" dt="2024-09-09T00:20:59.932" v="8829"/>
          <ac:spMkLst>
            <pc:docMk/>
            <pc:sldMk cId="1313403678" sldId="4501"/>
            <ac:spMk id="35" creationId="{D00E92BA-0A84-3BAD-F063-05CFBD9544FD}"/>
          </ac:spMkLst>
        </pc:spChg>
        <pc:spChg chg="add mod">
          <ac:chgData name="Minhyuk Sung" userId="60562023b6640282" providerId="LiveId" clId="{9F6F4900-D09C-9043-B003-C5F36E31FBF4}" dt="2024-09-09T00:20:59.932" v="8829"/>
          <ac:spMkLst>
            <pc:docMk/>
            <pc:sldMk cId="1313403678" sldId="4501"/>
            <ac:spMk id="36" creationId="{22E35451-83DA-56A9-2BE0-F5DBFDA5B217}"/>
          </ac:spMkLst>
        </pc:spChg>
        <pc:spChg chg="add mod">
          <ac:chgData name="Minhyuk Sung" userId="60562023b6640282" providerId="LiveId" clId="{9F6F4900-D09C-9043-B003-C5F36E31FBF4}" dt="2024-09-09T00:20:59.932" v="8829"/>
          <ac:spMkLst>
            <pc:docMk/>
            <pc:sldMk cId="1313403678" sldId="4501"/>
            <ac:spMk id="37" creationId="{5AD628C5-63CF-F3FD-1F51-9A2627855AFA}"/>
          </ac:spMkLst>
        </pc:spChg>
        <pc:spChg chg="add mod">
          <ac:chgData name="Minhyuk Sung" userId="60562023b6640282" providerId="LiveId" clId="{9F6F4900-D09C-9043-B003-C5F36E31FBF4}" dt="2024-09-09T00:20:59.932" v="8829"/>
          <ac:spMkLst>
            <pc:docMk/>
            <pc:sldMk cId="1313403678" sldId="4501"/>
            <ac:spMk id="38" creationId="{42F8D34C-9144-40CD-4235-5B3FFCF16CDB}"/>
          </ac:spMkLst>
        </pc:spChg>
        <pc:spChg chg="add mod">
          <ac:chgData name="Minhyuk Sung" userId="60562023b6640282" providerId="LiveId" clId="{9F6F4900-D09C-9043-B003-C5F36E31FBF4}" dt="2024-09-09T00:22:02.466" v="8840" actId="207"/>
          <ac:spMkLst>
            <pc:docMk/>
            <pc:sldMk cId="1313403678" sldId="4501"/>
            <ac:spMk id="39" creationId="{1C2AECDE-BB40-6805-15B5-B7BE2A43E05A}"/>
          </ac:spMkLst>
        </pc:spChg>
        <pc:spChg chg="add mod">
          <ac:chgData name="Minhyuk Sung" userId="60562023b6640282" providerId="LiveId" clId="{9F6F4900-D09C-9043-B003-C5F36E31FBF4}" dt="2024-09-09T00:20:59.932" v="8829"/>
          <ac:spMkLst>
            <pc:docMk/>
            <pc:sldMk cId="1313403678" sldId="4501"/>
            <ac:spMk id="40" creationId="{2A67BDB4-1EBE-B7A8-BDA5-7F16D9AE3EB8}"/>
          </ac:spMkLst>
        </pc:spChg>
        <pc:spChg chg="add mod">
          <ac:chgData name="Minhyuk Sung" userId="60562023b6640282" providerId="LiveId" clId="{9F6F4900-D09C-9043-B003-C5F36E31FBF4}" dt="2024-09-09T00:20:59.932" v="8829"/>
          <ac:spMkLst>
            <pc:docMk/>
            <pc:sldMk cId="1313403678" sldId="4501"/>
            <ac:spMk id="41" creationId="{80EB9E84-E3A2-F128-E852-C449B01E622E}"/>
          </ac:spMkLst>
        </pc:spChg>
        <pc:spChg chg="add del mod ord">
          <ac:chgData name="Minhyuk Sung" userId="60562023b6640282" providerId="LiveId" clId="{9F6F4900-D09C-9043-B003-C5F36E31FBF4}" dt="2024-09-09T00:22:48.581" v="8850" actId="478"/>
          <ac:spMkLst>
            <pc:docMk/>
            <pc:sldMk cId="1313403678" sldId="4501"/>
            <ac:spMk id="42" creationId="{5CACB82F-4D33-492B-FC66-C33336A586B5}"/>
          </ac:spMkLst>
        </pc:spChg>
        <pc:spChg chg="add mod ord">
          <ac:chgData name="Minhyuk Sung" userId="60562023b6640282" providerId="LiveId" clId="{9F6F4900-D09C-9043-B003-C5F36E31FBF4}" dt="2024-09-09T00:24:44.838" v="8959" actId="114"/>
          <ac:spMkLst>
            <pc:docMk/>
            <pc:sldMk cId="1313403678" sldId="4501"/>
            <ac:spMk id="43" creationId="{6F460E59-02EB-CC6A-F1F3-17BBFC0A29B4}"/>
          </ac:spMkLst>
        </pc:spChg>
        <pc:spChg chg="add mod">
          <ac:chgData name="Minhyuk Sung" userId="60562023b6640282" providerId="LiveId" clId="{9F6F4900-D09C-9043-B003-C5F36E31FBF4}" dt="2024-09-09T03:43:02.761" v="10355" actId="12788"/>
          <ac:spMkLst>
            <pc:docMk/>
            <pc:sldMk cId="1313403678" sldId="4501"/>
            <ac:spMk id="44" creationId="{2C319579-05E2-1E60-1232-5FBC7F7869AA}"/>
          </ac:spMkLst>
        </pc:spChg>
      </pc:sldChg>
      <pc:sldChg chg="modSp new del mod ord">
        <pc:chgData name="Minhyuk Sung" userId="60562023b6640282" providerId="LiveId" clId="{9F6F4900-D09C-9043-B003-C5F36E31FBF4}" dt="2024-09-08T08:50:23.189" v="5748" actId="2696"/>
        <pc:sldMkLst>
          <pc:docMk/>
          <pc:sldMk cId="1800397463" sldId="4501"/>
        </pc:sldMkLst>
        <pc:spChg chg="mod">
          <ac:chgData name="Minhyuk Sung" userId="60562023b6640282" providerId="LiveId" clId="{9F6F4900-D09C-9043-B003-C5F36E31FBF4}" dt="2024-09-08T06:55:52.261" v="3876" actId="20577"/>
          <ac:spMkLst>
            <pc:docMk/>
            <pc:sldMk cId="1800397463" sldId="4501"/>
            <ac:spMk id="2" creationId="{9E501855-249E-9FEF-9533-4A87AF399262}"/>
          </ac:spMkLst>
        </pc:spChg>
        <pc:spChg chg="mod">
          <ac:chgData name="Minhyuk Sung" userId="60562023b6640282" providerId="LiveId" clId="{9F6F4900-D09C-9043-B003-C5F36E31FBF4}" dt="2024-09-08T06:57:05.484" v="3963" actId="21"/>
          <ac:spMkLst>
            <pc:docMk/>
            <pc:sldMk cId="1800397463" sldId="4501"/>
            <ac:spMk id="3" creationId="{93CDA270-16F0-1198-6E12-7C2F9F758262}"/>
          </ac:spMkLst>
        </pc:spChg>
      </pc:sldChg>
      <pc:sldChg chg="add del">
        <pc:chgData name="Minhyuk Sung" userId="60562023b6640282" providerId="LiveId" clId="{9F6F4900-D09C-9043-B003-C5F36E31FBF4}" dt="2024-09-08T06:51:46.323" v="3776" actId="2696"/>
        <pc:sldMkLst>
          <pc:docMk/>
          <pc:sldMk cId="4118294450" sldId="4501"/>
        </pc:sldMkLst>
      </pc:sldChg>
      <pc:sldChg chg="modSp add modAnim">
        <pc:chgData name="Minhyuk Sung" userId="60562023b6640282" providerId="LiveId" clId="{9F6F4900-D09C-9043-B003-C5F36E31FBF4}" dt="2024-09-09T00:27:51.616" v="9100"/>
        <pc:sldMkLst>
          <pc:docMk/>
          <pc:sldMk cId="1114943923" sldId="4502"/>
        </pc:sldMkLst>
        <pc:spChg chg="mod">
          <ac:chgData name="Minhyuk Sung" userId="60562023b6640282" providerId="LiveId" clId="{9F6F4900-D09C-9043-B003-C5F36E31FBF4}" dt="2024-09-09T00:27:32.462" v="9099" actId="20577"/>
          <ac:spMkLst>
            <pc:docMk/>
            <pc:sldMk cId="1114943923" sldId="4502"/>
            <ac:spMk id="3" creationId="{446972BE-DE73-2C47-A1DF-650EA7087435}"/>
          </ac:spMkLst>
        </pc:spChg>
      </pc:sldChg>
      <pc:sldChg chg="modSp new del mod ord">
        <pc:chgData name="Minhyuk Sung" userId="60562023b6640282" providerId="LiveId" clId="{9F6F4900-D09C-9043-B003-C5F36E31FBF4}" dt="2024-09-08T08:50:23.189" v="5748" actId="2696"/>
        <pc:sldMkLst>
          <pc:docMk/>
          <pc:sldMk cId="1989717526" sldId="4502"/>
        </pc:sldMkLst>
        <pc:spChg chg="mod">
          <ac:chgData name="Minhyuk Sung" userId="60562023b6640282" providerId="LiveId" clId="{9F6F4900-D09C-9043-B003-C5F36E31FBF4}" dt="2024-09-08T07:25:07.257" v="4522"/>
          <ac:spMkLst>
            <pc:docMk/>
            <pc:sldMk cId="1989717526" sldId="4502"/>
            <ac:spMk id="2" creationId="{E0F1E790-3522-04C9-2547-467C30CA35A0}"/>
          </ac:spMkLst>
        </pc:spChg>
        <pc:spChg chg="mod">
          <ac:chgData name="Minhyuk Sung" userId="60562023b6640282" providerId="LiveId" clId="{9F6F4900-D09C-9043-B003-C5F36E31FBF4}" dt="2024-09-08T08:13:53.573" v="5319" actId="6549"/>
          <ac:spMkLst>
            <pc:docMk/>
            <pc:sldMk cId="1989717526" sldId="4502"/>
            <ac:spMk id="3" creationId="{446972BE-DE73-2C47-A1DF-650EA7087435}"/>
          </ac:spMkLst>
        </pc:spChg>
      </pc:sldChg>
      <pc:sldChg chg="addSp modSp add del mod modAnim">
        <pc:chgData name="Minhyuk Sung" userId="60562023b6640282" providerId="LiveId" clId="{9F6F4900-D09C-9043-B003-C5F36E31FBF4}" dt="2024-09-08T07:24:16.750" v="4474" actId="2696"/>
        <pc:sldMkLst>
          <pc:docMk/>
          <pc:sldMk cId="2244939328" sldId="4503"/>
        </pc:sldMkLst>
        <pc:spChg chg="mod">
          <ac:chgData name="Minhyuk Sung" userId="60562023b6640282" providerId="LiveId" clId="{9F6F4900-D09C-9043-B003-C5F36E31FBF4}" dt="2024-09-08T07:23:58.471" v="4471" actId="20577"/>
          <ac:spMkLst>
            <pc:docMk/>
            <pc:sldMk cId="2244939328" sldId="4503"/>
            <ac:spMk id="2" creationId="{E0F1E790-3522-04C9-2547-467C30CA35A0}"/>
          </ac:spMkLst>
        </pc:spChg>
        <pc:spChg chg="mod">
          <ac:chgData name="Minhyuk Sung" userId="60562023b6640282" providerId="LiveId" clId="{9F6F4900-D09C-9043-B003-C5F36E31FBF4}" dt="2024-09-08T07:24:13.272" v="4473" actId="6549"/>
          <ac:spMkLst>
            <pc:docMk/>
            <pc:sldMk cId="2244939328" sldId="4503"/>
            <ac:spMk id="3" creationId="{446972BE-DE73-2C47-A1DF-650EA7087435}"/>
          </ac:spMkLst>
        </pc:spChg>
        <pc:spChg chg="mod">
          <ac:chgData name="Minhyuk Sung" userId="60562023b6640282" providerId="LiveId" clId="{9F6F4900-D09C-9043-B003-C5F36E31FBF4}" dt="2024-09-08T07:00:43.498" v="4064"/>
          <ac:spMkLst>
            <pc:docMk/>
            <pc:sldMk cId="2244939328" sldId="4503"/>
            <ac:spMk id="6" creationId="{20A674F8-6DD3-50D0-6A5B-92DD579D513E}"/>
          </ac:spMkLst>
        </pc:spChg>
        <pc:spChg chg="mod">
          <ac:chgData name="Minhyuk Sung" userId="60562023b6640282" providerId="LiveId" clId="{9F6F4900-D09C-9043-B003-C5F36E31FBF4}" dt="2024-09-08T07:01:15.678" v="4115" actId="20577"/>
          <ac:spMkLst>
            <pc:docMk/>
            <pc:sldMk cId="2244939328" sldId="4503"/>
            <ac:spMk id="7" creationId="{5E4972CD-C44F-1240-2590-A8D476C5A816}"/>
          </ac:spMkLst>
        </pc:spChg>
        <pc:spChg chg="mod">
          <ac:chgData name="Minhyuk Sung" userId="60562023b6640282" providerId="LiveId" clId="{9F6F4900-D09C-9043-B003-C5F36E31FBF4}" dt="2024-09-08T07:00:43.498" v="4064"/>
          <ac:spMkLst>
            <pc:docMk/>
            <pc:sldMk cId="2244939328" sldId="4503"/>
            <ac:spMk id="10" creationId="{85B6950E-9D21-F30A-CB81-E5AE2617DE22}"/>
          </ac:spMkLst>
        </pc:spChg>
        <pc:spChg chg="mod">
          <ac:chgData name="Minhyuk Sung" userId="60562023b6640282" providerId="LiveId" clId="{9F6F4900-D09C-9043-B003-C5F36E31FBF4}" dt="2024-09-08T07:00:43.498" v="4064"/>
          <ac:spMkLst>
            <pc:docMk/>
            <pc:sldMk cId="2244939328" sldId="4503"/>
            <ac:spMk id="11" creationId="{57BE64AD-3904-F612-1E8A-B65A45F03AC2}"/>
          </ac:spMkLst>
        </pc:spChg>
        <pc:spChg chg="mod">
          <ac:chgData name="Minhyuk Sung" userId="60562023b6640282" providerId="LiveId" clId="{9F6F4900-D09C-9043-B003-C5F36E31FBF4}" dt="2024-09-08T07:00:43.498" v="4064"/>
          <ac:spMkLst>
            <pc:docMk/>
            <pc:sldMk cId="2244939328" sldId="4503"/>
            <ac:spMk id="12" creationId="{B4528608-95BB-F382-61B6-A43CEC82BC0C}"/>
          </ac:spMkLst>
        </pc:spChg>
        <pc:grpChg chg="add mod">
          <ac:chgData name="Minhyuk Sung" userId="60562023b6640282" providerId="LiveId" clId="{9F6F4900-D09C-9043-B003-C5F36E31FBF4}" dt="2024-09-08T07:00:47.184" v="4065" actId="1076"/>
          <ac:grpSpMkLst>
            <pc:docMk/>
            <pc:sldMk cId="2244939328" sldId="4503"/>
            <ac:grpSpMk id="5" creationId="{EB1B4CAD-225A-3249-5DD7-E9188C85C927}"/>
          </ac:grpSpMkLst>
        </pc:grpChg>
        <pc:grpChg chg="add mod">
          <ac:chgData name="Minhyuk Sung" userId="60562023b6640282" providerId="LiveId" clId="{9F6F4900-D09C-9043-B003-C5F36E31FBF4}" dt="2024-09-08T07:00:47.184" v="4065" actId="1076"/>
          <ac:grpSpMkLst>
            <pc:docMk/>
            <pc:sldMk cId="2244939328" sldId="4503"/>
            <ac:grpSpMk id="9" creationId="{9C32493A-039B-AD97-4DB9-0ADC2A76EDD5}"/>
          </ac:grpSpMkLst>
        </pc:grpChg>
        <pc:cxnChg chg="mod">
          <ac:chgData name="Minhyuk Sung" userId="60562023b6640282" providerId="LiveId" clId="{9F6F4900-D09C-9043-B003-C5F36E31FBF4}" dt="2024-09-08T07:00:43.498" v="4064"/>
          <ac:cxnSpMkLst>
            <pc:docMk/>
            <pc:sldMk cId="2244939328" sldId="4503"/>
            <ac:cxnSpMk id="8" creationId="{A50BA92D-0CF1-D828-957F-1477C9EA03A3}"/>
          </ac:cxnSpMkLst>
        </pc:cxnChg>
        <pc:cxnChg chg="mod">
          <ac:chgData name="Minhyuk Sung" userId="60562023b6640282" providerId="LiveId" clId="{9F6F4900-D09C-9043-B003-C5F36E31FBF4}" dt="2024-09-08T07:00:43.498" v="4064"/>
          <ac:cxnSpMkLst>
            <pc:docMk/>
            <pc:sldMk cId="2244939328" sldId="4503"/>
            <ac:cxnSpMk id="13" creationId="{D4F5888E-2655-8D99-AB03-69BCC6BD6C10}"/>
          </ac:cxnSpMkLst>
        </pc:cxnChg>
      </pc:sldChg>
      <pc:sldChg chg="add del">
        <pc:chgData name="Minhyuk Sung" userId="60562023b6640282" providerId="LiveId" clId="{9F6F4900-D09C-9043-B003-C5F36E31FBF4}" dt="2024-09-08T07:25:54.593" v="4533" actId="2696"/>
        <pc:sldMkLst>
          <pc:docMk/>
          <pc:sldMk cId="3125954988" sldId="4503"/>
        </pc:sldMkLst>
      </pc:sldChg>
      <pc:sldChg chg="add del">
        <pc:chgData name="Minhyuk Sung" userId="60562023b6640282" providerId="LiveId" clId="{9F6F4900-D09C-9043-B003-C5F36E31FBF4}" dt="2024-09-08T06:59:56.962" v="4057"/>
        <pc:sldMkLst>
          <pc:docMk/>
          <pc:sldMk cId="2622416327" sldId="4504"/>
        </pc:sldMkLst>
      </pc:sldChg>
      <pc:sldChg chg="modSp add del">
        <pc:chgData name="Minhyuk Sung" userId="60562023b6640282" providerId="LiveId" clId="{9F6F4900-D09C-9043-B003-C5F36E31FBF4}" dt="2024-09-08T07:03:10.828" v="4123" actId="2696"/>
        <pc:sldMkLst>
          <pc:docMk/>
          <pc:sldMk cId="2784036796" sldId="4504"/>
        </pc:sldMkLst>
        <pc:spChg chg="mod">
          <ac:chgData name="Minhyuk Sung" userId="60562023b6640282" providerId="LiveId" clId="{9F6F4900-D09C-9043-B003-C5F36E31FBF4}" dt="2024-09-08T07:02:15.361" v="4117"/>
          <ac:spMkLst>
            <pc:docMk/>
            <pc:sldMk cId="2784036796" sldId="4504"/>
            <ac:spMk id="3" creationId="{533CD5CC-DAC9-4454-F80F-0D6A33F9911E}"/>
          </ac:spMkLst>
        </pc:spChg>
      </pc:sldChg>
      <pc:sldChg chg="addSp delSp modSp add del mod delAnim modAnim">
        <pc:chgData name="Minhyuk Sung" userId="60562023b6640282" providerId="LiveId" clId="{9F6F4900-D09C-9043-B003-C5F36E31FBF4}" dt="2024-09-08T08:50:23.189" v="5748" actId="2696"/>
        <pc:sldMkLst>
          <pc:docMk/>
          <pc:sldMk cId="2603649489" sldId="4505"/>
        </pc:sldMkLst>
        <pc:spChg chg="mod">
          <ac:chgData name="Minhyuk Sung" userId="60562023b6640282" providerId="LiveId" clId="{9F6F4900-D09C-9043-B003-C5F36E31FBF4}" dt="2024-09-08T07:25:04.753" v="4521" actId="20577"/>
          <ac:spMkLst>
            <pc:docMk/>
            <pc:sldMk cId="2603649489" sldId="4505"/>
            <ac:spMk id="2" creationId="{E9BC6756-AF4B-0744-9B61-46AE6BD4E9E0}"/>
          </ac:spMkLst>
        </pc:spChg>
        <pc:spChg chg="mod">
          <ac:chgData name="Minhyuk Sung" userId="60562023b6640282" providerId="LiveId" clId="{9F6F4900-D09C-9043-B003-C5F36E31FBF4}" dt="2024-09-08T07:33:46.131" v="4579" actId="20577"/>
          <ac:spMkLst>
            <pc:docMk/>
            <pc:sldMk cId="2603649489" sldId="4505"/>
            <ac:spMk id="3" creationId="{533CD5CC-DAC9-4454-F80F-0D6A33F9911E}"/>
          </ac:spMkLst>
        </pc:spChg>
        <pc:spChg chg="del mod">
          <ac:chgData name="Minhyuk Sung" userId="60562023b6640282" providerId="LiveId" clId="{9F6F4900-D09C-9043-B003-C5F36E31FBF4}" dt="2024-09-08T07:08:32.347" v="4214" actId="478"/>
          <ac:spMkLst>
            <pc:docMk/>
            <pc:sldMk cId="2603649489" sldId="4505"/>
            <ac:spMk id="5" creationId="{7539E6FD-463B-1496-6A6A-DD6A5AB9D631}"/>
          </ac:spMkLst>
        </pc:spChg>
        <pc:spChg chg="del mod">
          <ac:chgData name="Minhyuk Sung" userId="60562023b6640282" providerId="LiveId" clId="{9F6F4900-D09C-9043-B003-C5F36E31FBF4}" dt="2024-09-08T07:08:32.347" v="4214" actId="478"/>
          <ac:spMkLst>
            <pc:docMk/>
            <pc:sldMk cId="2603649489" sldId="4505"/>
            <ac:spMk id="6" creationId="{54293BD4-6EC9-D69A-79CF-841C78AC84D3}"/>
          </ac:spMkLst>
        </pc:spChg>
        <pc:spChg chg="del">
          <ac:chgData name="Minhyuk Sung" userId="60562023b6640282" providerId="LiveId" clId="{9F6F4900-D09C-9043-B003-C5F36E31FBF4}" dt="2024-09-08T07:08:32.347" v="4214" actId="478"/>
          <ac:spMkLst>
            <pc:docMk/>
            <pc:sldMk cId="2603649489" sldId="4505"/>
            <ac:spMk id="7" creationId="{CD7EFB22-FDE2-2B05-C7B6-A20C171CFE76}"/>
          </ac:spMkLst>
        </pc:spChg>
        <pc:spChg chg="del">
          <ac:chgData name="Minhyuk Sung" userId="60562023b6640282" providerId="LiveId" clId="{9F6F4900-D09C-9043-B003-C5F36E31FBF4}" dt="2024-09-08T07:08:32.347" v="4214" actId="478"/>
          <ac:spMkLst>
            <pc:docMk/>
            <pc:sldMk cId="2603649489" sldId="4505"/>
            <ac:spMk id="8" creationId="{D78EA2D1-9575-02EF-6578-96D2A117A928}"/>
          </ac:spMkLst>
        </pc:spChg>
        <pc:spChg chg="del">
          <ac:chgData name="Minhyuk Sung" userId="60562023b6640282" providerId="LiveId" clId="{9F6F4900-D09C-9043-B003-C5F36E31FBF4}" dt="2024-09-08T07:08:32.347" v="4214" actId="478"/>
          <ac:spMkLst>
            <pc:docMk/>
            <pc:sldMk cId="2603649489" sldId="4505"/>
            <ac:spMk id="9" creationId="{3D273A99-32F8-AE65-E191-4149B9A14F5C}"/>
          </ac:spMkLst>
        </pc:spChg>
        <pc:spChg chg="del">
          <ac:chgData name="Minhyuk Sung" userId="60562023b6640282" providerId="LiveId" clId="{9F6F4900-D09C-9043-B003-C5F36E31FBF4}" dt="2024-09-08T07:08:32.347" v="4214" actId="478"/>
          <ac:spMkLst>
            <pc:docMk/>
            <pc:sldMk cId="2603649489" sldId="4505"/>
            <ac:spMk id="10" creationId="{B4C5899F-F049-E0CA-16A9-2FA93BB8E188}"/>
          </ac:spMkLst>
        </pc:spChg>
        <pc:spChg chg="add mod">
          <ac:chgData name="Minhyuk Sung" userId="60562023b6640282" providerId="LiveId" clId="{9F6F4900-D09C-9043-B003-C5F36E31FBF4}" dt="2024-09-08T07:08:32.706" v="4215"/>
          <ac:spMkLst>
            <pc:docMk/>
            <pc:sldMk cId="2603649489" sldId="4505"/>
            <ac:spMk id="11" creationId="{0DF7C154-FEFB-3201-AFC3-0D94EA41F98D}"/>
          </ac:spMkLst>
        </pc:spChg>
        <pc:spChg chg="add mod">
          <ac:chgData name="Minhyuk Sung" userId="60562023b6640282" providerId="LiveId" clId="{9F6F4900-D09C-9043-B003-C5F36E31FBF4}" dt="2024-09-08T07:08:32.706" v="4215"/>
          <ac:spMkLst>
            <pc:docMk/>
            <pc:sldMk cId="2603649489" sldId="4505"/>
            <ac:spMk id="12" creationId="{1A607637-8362-BC71-BCA4-720AC54E3A3A}"/>
          </ac:spMkLst>
        </pc:spChg>
        <pc:spChg chg="add mod">
          <ac:chgData name="Minhyuk Sung" userId="60562023b6640282" providerId="LiveId" clId="{9F6F4900-D09C-9043-B003-C5F36E31FBF4}" dt="2024-09-08T07:08:32.706" v="4215"/>
          <ac:spMkLst>
            <pc:docMk/>
            <pc:sldMk cId="2603649489" sldId="4505"/>
            <ac:spMk id="13" creationId="{DC99442A-F9E2-661F-43B1-F4233EADF344}"/>
          </ac:spMkLst>
        </pc:spChg>
        <pc:spChg chg="add del mod">
          <ac:chgData name="Minhyuk Sung" userId="60562023b6640282" providerId="LiveId" clId="{9F6F4900-D09C-9043-B003-C5F36E31FBF4}" dt="2024-09-08T07:08:50.666" v="4219" actId="478"/>
          <ac:spMkLst>
            <pc:docMk/>
            <pc:sldMk cId="2603649489" sldId="4505"/>
            <ac:spMk id="14" creationId="{5C7DB834-FD2F-BDD0-130E-965E84436F4D}"/>
          </ac:spMkLst>
        </pc:spChg>
        <pc:spChg chg="add mod">
          <ac:chgData name="Minhyuk Sung" userId="60562023b6640282" providerId="LiveId" clId="{9F6F4900-D09C-9043-B003-C5F36E31FBF4}" dt="2024-09-08T07:33:37.596" v="4577" actId="2711"/>
          <ac:spMkLst>
            <pc:docMk/>
            <pc:sldMk cId="2603649489" sldId="4505"/>
            <ac:spMk id="15" creationId="{36AE6830-17FD-5B3A-B8E8-0F880AB8DDE0}"/>
          </ac:spMkLst>
        </pc:spChg>
        <pc:spChg chg="add del mod">
          <ac:chgData name="Minhyuk Sung" userId="60562023b6640282" providerId="LiveId" clId="{9F6F4900-D09C-9043-B003-C5F36E31FBF4}" dt="2024-09-08T07:08:50.666" v="4219" actId="478"/>
          <ac:spMkLst>
            <pc:docMk/>
            <pc:sldMk cId="2603649489" sldId="4505"/>
            <ac:spMk id="16" creationId="{EEED8BFF-0E67-72EF-FF65-43D06CABD1F0}"/>
          </ac:spMkLst>
        </pc:spChg>
        <pc:spChg chg="add mod">
          <ac:chgData name="Minhyuk Sung" userId="60562023b6640282" providerId="LiveId" clId="{9F6F4900-D09C-9043-B003-C5F36E31FBF4}" dt="2024-09-08T07:09:43.961" v="4250" actId="14100"/>
          <ac:spMkLst>
            <pc:docMk/>
            <pc:sldMk cId="2603649489" sldId="4505"/>
            <ac:spMk id="17" creationId="{54B923FF-CCFE-1067-6DA1-B2A02CC3E547}"/>
          </ac:spMkLst>
        </pc:spChg>
        <pc:spChg chg="add mod">
          <ac:chgData name="Minhyuk Sung" userId="60562023b6640282" providerId="LiveId" clId="{9F6F4900-D09C-9043-B003-C5F36E31FBF4}" dt="2024-09-08T07:09:41.133" v="4249" actId="1076"/>
          <ac:spMkLst>
            <pc:docMk/>
            <pc:sldMk cId="2603649489" sldId="4505"/>
            <ac:spMk id="18" creationId="{B212C4FB-3EFF-BF45-07E1-1B9F641ADC5A}"/>
          </ac:spMkLst>
        </pc:spChg>
      </pc:sldChg>
      <pc:sldChg chg="addSp delSp modSp add mod delAnim modAnim">
        <pc:chgData name="Minhyuk Sung" userId="60562023b6640282" providerId="LiveId" clId="{9F6F4900-D09C-9043-B003-C5F36E31FBF4}" dt="2024-09-09T03:11:29.766" v="10173"/>
        <pc:sldMkLst>
          <pc:docMk/>
          <pc:sldMk cId="4217575797" sldId="4505"/>
        </pc:sldMkLst>
        <pc:spChg chg="mod">
          <ac:chgData name="Minhyuk Sung" userId="60562023b6640282" providerId="LiveId" clId="{9F6F4900-D09C-9043-B003-C5F36E31FBF4}" dt="2024-09-08T13:24:45.623" v="7442" actId="20577"/>
          <ac:spMkLst>
            <pc:docMk/>
            <pc:sldMk cId="4217575797" sldId="4505"/>
            <ac:spMk id="3" creationId="{533CD5CC-DAC9-4454-F80F-0D6A33F9911E}"/>
          </ac:spMkLst>
        </pc:spChg>
        <pc:spChg chg="add mod">
          <ac:chgData name="Minhyuk Sung" userId="60562023b6640282" providerId="LiveId" clId="{9F6F4900-D09C-9043-B003-C5F36E31FBF4}" dt="2024-09-08T12:05:34.898" v="6100"/>
          <ac:spMkLst>
            <pc:docMk/>
            <pc:sldMk cId="4217575797" sldId="4505"/>
            <ac:spMk id="5" creationId="{EF59CB9E-470B-894E-393E-7507985A192B}"/>
          </ac:spMkLst>
        </pc:spChg>
        <pc:spChg chg="add mod">
          <ac:chgData name="Minhyuk Sung" userId="60562023b6640282" providerId="LiveId" clId="{9F6F4900-D09C-9043-B003-C5F36E31FBF4}" dt="2024-09-08T13:24:49.845" v="7445" actId="1035"/>
          <ac:spMkLst>
            <pc:docMk/>
            <pc:sldMk cId="4217575797" sldId="4505"/>
            <ac:spMk id="6" creationId="{8170202F-2154-2068-827C-A9B33137B679}"/>
          </ac:spMkLst>
        </pc:spChg>
        <pc:spChg chg="add mod">
          <ac:chgData name="Minhyuk Sung" userId="60562023b6640282" providerId="LiveId" clId="{9F6F4900-D09C-9043-B003-C5F36E31FBF4}" dt="2024-09-08T12:05:34.898" v="6100"/>
          <ac:spMkLst>
            <pc:docMk/>
            <pc:sldMk cId="4217575797" sldId="4505"/>
            <ac:spMk id="7" creationId="{6A2968AE-8006-98A3-D6B7-3AF615961240}"/>
          </ac:spMkLst>
        </pc:spChg>
        <pc:spChg chg="add mod">
          <ac:chgData name="Minhyuk Sung" userId="60562023b6640282" providerId="LiveId" clId="{9F6F4900-D09C-9043-B003-C5F36E31FBF4}" dt="2024-09-09T03:11:29.766" v="10173"/>
          <ac:spMkLst>
            <pc:docMk/>
            <pc:sldMk cId="4217575797" sldId="4505"/>
            <ac:spMk id="8" creationId="{46FAEEC5-311F-8533-4AB1-4C9DDD1F4D91}"/>
          </ac:spMkLst>
        </pc:spChg>
        <pc:spChg chg="del mod">
          <ac:chgData name="Minhyuk Sung" userId="60562023b6640282" providerId="LiveId" clId="{9F6F4900-D09C-9043-B003-C5F36E31FBF4}" dt="2024-09-08T12:05:34.532" v="6099" actId="478"/>
          <ac:spMkLst>
            <pc:docMk/>
            <pc:sldMk cId="4217575797" sldId="4505"/>
            <ac:spMk id="11" creationId="{0DF7C154-FEFB-3201-AFC3-0D94EA41F98D}"/>
          </ac:spMkLst>
        </pc:spChg>
        <pc:spChg chg="mod">
          <ac:chgData name="Minhyuk Sung" userId="60562023b6640282" providerId="LiveId" clId="{9F6F4900-D09C-9043-B003-C5F36E31FBF4}" dt="2024-09-08T12:05:42.518" v="6103" actId="1036"/>
          <ac:spMkLst>
            <pc:docMk/>
            <pc:sldMk cId="4217575797" sldId="4505"/>
            <ac:spMk id="12" creationId="{1A607637-8362-BC71-BCA4-720AC54E3A3A}"/>
          </ac:spMkLst>
        </pc:spChg>
        <pc:spChg chg="del">
          <ac:chgData name="Minhyuk Sung" userId="60562023b6640282" providerId="LiveId" clId="{9F6F4900-D09C-9043-B003-C5F36E31FBF4}" dt="2024-09-08T12:05:34.532" v="6099" actId="478"/>
          <ac:spMkLst>
            <pc:docMk/>
            <pc:sldMk cId="4217575797" sldId="4505"/>
            <ac:spMk id="13" creationId="{DC99442A-F9E2-661F-43B1-F4233EADF344}"/>
          </ac:spMkLst>
        </pc:spChg>
        <pc:spChg chg="mod">
          <ac:chgData name="Minhyuk Sung" userId="60562023b6640282" providerId="LiveId" clId="{9F6F4900-D09C-9043-B003-C5F36E31FBF4}" dt="2024-09-08T12:05:44.047" v="6105" actId="1036"/>
          <ac:spMkLst>
            <pc:docMk/>
            <pc:sldMk cId="4217575797" sldId="4505"/>
            <ac:spMk id="15" creationId="{36AE6830-17FD-5B3A-B8E8-0F880AB8DDE0}"/>
          </ac:spMkLst>
        </pc:spChg>
        <pc:spChg chg="del">
          <ac:chgData name="Minhyuk Sung" userId="60562023b6640282" providerId="LiveId" clId="{9F6F4900-D09C-9043-B003-C5F36E31FBF4}" dt="2024-09-08T12:05:34.532" v="6099" actId="478"/>
          <ac:spMkLst>
            <pc:docMk/>
            <pc:sldMk cId="4217575797" sldId="4505"/>
            <ac:spMk id="17" creationId="{54B923FF-CCFE-1067-6DA1-B2A02CC3E547}"/>
          </ac:spMkLst>
        </pc:spChg>
        <pc:spChg chg="mod">
          <ac:chgData name="Minhyuk Sung" userId="60562023b6640282" providerId="LiveId" clId="{9F6F4900-D09C-9043-B003-C5F36E31FBF4}" dt="2024-09-08T13:24:49.845" v="7445" actId="1035"/>
          <ac:spMkLst>
            <pc:docMk/>
            <pc:sldMk cId="4217575797" sldId="4505"/>
            <ac:spMk id="18" creationId="{B212C4FB-3EFF-BF45-07E1-1B9F641ADC5A}"/>
          </ac:spMkLst>
        </pc:spChg>
      </pc:sldChg>
      <pc:sldChg chg="addSp delSp modSp add mod delAnim modAnim">
        <pc:chgData name="Minhyuk Sung" userId="60562023b6640282" providerId="LiveId" clId="{9F6F4900-D09C-9043-B003-C5F36E31FBF4}" dt="2024-09-08T13:36:50.155" v="7698" actId="114"/>
        <pc:sldMkLst>
          <pc:docMk/>
          <pc:sldMk cId="3759723234" sldId="4506"/>
        </pc:sldMkLst>
        <pc:spChg chg="mod">
          <ac:chgData name="Minhyuk Sung" userId="60562023b6640282" providerId="LiveId" clId="{9F6F4900-D09C-9043-B003-C5F36E31FBF4}" dt="2024-09-08T12:20:48.234" v="6530"/>
          <ac:spMkLst>
            <pc:docMk/>
            <pc:sldMk cId="3759723234" sldId="4506"/>
            <ac:spMk id="2" creationId="{E9BC6756-AF4B-0744-9B61-46AE6BD4E9E0}"/>
          </ac:spMkLst>
        </pc:spChg>
        <pc:spChg chg="mod">
          <ac:chgData name="Minhyuk Sung" userId="60562023b6640282" providerId="LiveId" clId="{9F6F4900-D09C-9043-B003-C5F36E31FBF4}" dt="2024-09-08T13:36:37.941" v="7691" actId="114"/>
          <ac:spMkLst>
            <pc:docMk/>
            <pc:sldMk cId="3759723234" sldId="4506"/>
            <ac:spMk id="3" creationId="{533CD5CC-DAC9-4454-F80F-0D6A33F9911E}"/>
          </ac:spMkLst>
        </pc:spChg>
        <pc:spChg chg="mod">
          <ac:chgData name="Minhyuk Sung" userId="60562023b6640282" providerId="LiveId" clId="{9F6F4900-D09C-9043-B003-C5F36E31FBF4}" dt="2024-09-08T07:25:33.071" v="4529"/>
          <ac:spMkLst>
            <pc:docMk/>
            <pc:sldMk cId="3759723234" sldId="4506"/>
            <ac:spMk id="6" creationId="{861314EE-1CD9-717C-F1B0-6F6C99AE52E9}"/>
          </ac:spMkLst>
        </pc:spChg>
        <pc:spChg chg="mod">
          <ac:chgData name="Minhyuk Sung" userId="60562023b6640282" providerId="LiveId" clId="{9F6F4900-D09C-9043-B003-C5F36E31FBF4}" dt="2024-09-08T13:36:41.102" v="7693" actId="114"/>
          <ac:spMkLst>
            <pc:docMk/>
            <pc:sldMk cId="3759723234" sldId="4506"/>
            <ac:spMk id="7" creationId="{DC7D0F46-C1A5-11E3-6ABB-691D2EC4B098}"/>
          </ac:spMkLst>
        </pc:spChg>
        <pc:spChg chg="mod">
          <ac:chgData name="Minhyuk Sung" userId="60562023b6640282" providerId="LiveId" clId="{9F6F4900-D09C-9043-B003-C5F36E31FBF4}" dt="2024-09-08T07:25:33.071" v="4529"/>
          <ac:spMkLst>
            <pc:docMk/>
            <pc:sldMk cId="3759723234" sldId="4506"/>
            <ac:spMk id="10" creationId="{F1B3AEC9-8718-929E-522A-067D5AA1D24B}"/>
          </ac:spMkLst>
        </pc:spChg>
        <pc:spChg chg="del">
          <ac:chgData name="Minhyuk Sung" userId="60562023b6640282" providerId="LiveId" clId="{9F6F4900-D09C-9043-B003-C5F36E31FBF4}" dt="2024-09-08T07:11:45.081" v="4329" actId="478"/>
          <ac:spMkLst>
            <pc:docMk/>
            <pc:sldMk cId="3759723234" sldId="4506"/>
            <ac:spMk id="11" creationId="{0DF7C154-FEFB-3201-AFC3-0D94EA41F98D}"/>
          </ac:spMkLst>
        </pc:spChg>
        <pc:spChg chg="del">
          <ac:chgData name="Minhyuk Sung" userId="60562023b6640282" providerId="LiveId" clId="{9F6F4900-D09C-9043-B003-C5F36E31FBF4}" dt="2024-09-08T07:11:45.081" v="4329" actId="478"/>
          <ac:spMkLst>
            <pc:docMk/>
            <pc:sldMk cId="3759723234" sldId="4506"/>
            <ac:spMk id="12" creationId="{1A607637-8362-BC71-BCA4-720AC54E3A3A}"/>
          </ac:spMkLst>
        </pc:spChg>
        <pc:spChg chg="del">
          <ac:chgData name="Minhyuk Sung" userId="60562023b6640282" providerId="LiveId" clId="{9F6F4900-D09C-9043-B003-C5F36E31FBF4}" dt="2024-09-08T07:11:45.081" v="4329" actId="478"/>
          <ac:spMkLst>
            <pc:docMk/>
            <pc:sldMk cId="3759723234" sldId="4506"/>
            <ac:spMk id="13" creationId="{DC99442A-F9E2-661F-43B1-F4233EADF344}"/>
          </ac:spMkLst>
        </pc:spChg>
        <pc:spChg chg="mod">
          <ac:chgData name="Minhyuk Sung" userId="60562023b6640282" providerId="LiveId" clId="{9F6F4900-D09C-9043-B003-C5F36E31FBF4}" dt="2024-09-08T07:25:33.071" v="4529"/>
          <ac:spMkLst>
            <pc:docMk/>
            <pc:sldMk cId="3759723234" sldId="4506"/>
            <ac:spMk id="14" creationId="{B84C2A45-6A3D-9965-8194-3B5C6BDEFC31}"/>
          </ac:spMkLst>
        </pc:spChg>
        <pc:spChg chg="del">
          <ac:chgData name="Minhyuk Sung" userId="60562023b6640282" providerId="LiveId" clId="{9F6F4900-D09C-9043-B003-C5F36E31FBF4}" dt="2024-09-08T07:11:45.081" v="4329" actId="478"/>
          <ac:spMkLst>
            <pc:docMk/>
            <pc:sldMk cId="3759723234" sldId="4506"/>
            <ac:spMk id="15" creationId="{36AE6830-17FD-5B3A-B8E8-0F880AB8DDE0}"/>
          </ac:spMkLst>
        </pc:spChg>
        <pc:spChg chg="mod">
          <ac:chgData name="Minhyuk Sung" userId="60562023b6640282" providerId="LiveId" clId="{9F6F4900-D09C-9043-B003-C5F36E31FBF4}" dt="2024-09-08T12:23:12.466" v="6627" actId="1076"/>
          <ac:spMkLst>
            <pc:docMk/>
            <pc:sldMk cId="3759723234" sldId="4506"/>
            <ac:spMk id="16" creationId="{CE1D24CF-0D27-FA4F-1D36-3222B16A879F}"/>
          </ac:spMkLst>
        </pc:spChg>
        <pc:spChg chg="del">
          <ac:chgData name="Minhyuk Sung" userId="60562023b6640282" providerId="LiveId" clId="{9F6F4900-D09C-9043-B003-C5F36E31FBF4}" dt="2024-09-08T07:11:45.081" v="4329" actId="478"/>
          <ac:spMkLst>
            <pc:docMk/>
            <pc:sldMk cId="3759723234" sldId="4506"/>
            <ac:spMk id="17" creationId="{54B923FF-CCFE-1067-6DA1-B2A02CC3E547}"/>
          </ac:spMkLst>
        </pc:spChg>
        <pc:spChg chg="add mod">
          <ac:chgData name="Minhyuk Sung" userId="60562023b6640282" providerId="LiveId" clId="{9F6F4900-D09C-9043-B003-C5F36E31FBF4}" dt="2024-09-08T13:12:20.179" v="7286"/>
          <ac:spMkLst>
            <pc:docMk/>
            <pc:sldMk cId="3759723234" sldId="4506"/>
            <ac:spMk id="17" creationId="{C306F06B-188C-D14A-DE0C-50C9F6CB790C}"/>
          </ac:spMkLst>
        </pc:spChg>
        <pc:spChg chg="add mod">
          <ac:chgData name="Minhyuk Sung" userId="60562023b6640282" providerId="LiveId" clId="{9F6F4900-D09C-9043-B003-C5F36E31FBF4}" dt="2024-09-08T13:12:20.179" v="7286"/>
          <ac:spMkLst>
            <pc:docMk/>
            <pc:sldMk cId="3759723234" sldId="4506"/>
            <ac:spMk id="18" creationId="{8273DA0E-2525-1B86-EA84-67D0CED3404A}"/>
          </ac:spMkLst>
        </pc:spChg>
        <pc:spChg chg="del">
          <ac:chgData name="Minhyuk Sung" userId="60562023b6640282" providerId="LiveId" clId="{9F6F4900-D09C-9043-B003-C5F36E31FBF4}" dt="2024-09-08T07:11:45.081" v="4329" actId="478"/>
          <ac:spMkLst>
            <pc:docMk/>
            <pc:sldMk cId="3759723234" sldId="4506"/>
            <ac:spMk id="18" creationId="{B212C4FB-3EFF-BF45-07E1-1B9F641ADC5A}"/>
          </ac:spMkLst>
        </pc:spChg>
        <pc:spChg chg="add mod">
          <ac:chgData name="Minhyuk Sung" userId="60562023b6640282" providerId="LiveId" clId="{9F6F4900-D09C-9043-B003-C5F36E31FBF4}" dt="2024-09-08T13:36:50.155" v="7698" actId="114"/>
          <ac:spMkLst>
            <pc:docMk/>
            <pc:sldMk cId="3759723234" sldId="4506"/>
            <ac:spMk id="20" creationId="{17A08989-DA47-A432-79EA-2F70FE57E416}"/>
          </ac:spMkLst>
        </pc:spChg>
        <pc:spChg chg="add del mod">
          <ac:chgData name="Minhyuk Sung" userId="60562023b6640282" providerId="LiveId" clId="{9F6F4900-D09C-9043-B003-C5F36E31FBF4}" dt="2024-09-08T13:11:58.191" v="7285" actId="478"/>
          <ac:spMkLst>
            <pc:docMk/>
            <pc:sldMk cId="3759723234" sldId="4506"/>
            <ac:spMk id="23" creationId="{F9684D81-50FE-C1E2-1808-9043649C2D47}"/>
          </ac:spMkLst>
        </pc:spChg>
        <pc:spChg chg="add del mod">
          <ac:chgData name="Minhyuk Sung" userId="60562023b6640282" providerId="LiveId" clId="{9F6F4900-D09C-9043-B003-C5F36E31FBF4}" dt="2024-09-08T13:11:58.191" v="7285" actId="478"/>
          <ac:spMkLst>
            <pc:docMk/>
            <pc:sldMk cId="3759723234" sldId="4506"/>
            <ac:spMk id="24" creationId="{1FC695AC-6EDD-0043-F785-4ABAC0A338BB}"/>
          </ac:spMkLst>
        </pc:spChg>
        <pc:grpChg chg="add mod">
          <ac:chgData name="Minhyuk Sung" userId="60562023b6640282" providerId="LiveId" clId="{9F6F4900-D09C-9043-B003-C5F36E31FBF4}" dt="2024-09-08T12:23:07.209" v="6626" actId="1076"/>
          <ac:grpSpMkLst>
            <pc:docMk/>
            <pc:sldMk cId="3759723234" sldId="4506"/>
            <ac:grpSpMk id="5" creationId="{6238F518-31B8-DCC5-8A32-762198698584}"/>
          </ac:grpSpMkLst>
        </pc:grpChg>
        <pc:grpChg chg="add mod">
          <ac:chgData name="Minhyuk Sung" userId="60562023b6640282" providerId="LiveId" clId="{9F6F4900-D09C-9043-B003-C5F36E31FBF4}" dt="2024-09-08T12:23:07.209" v="6626" actId="1076"/>
          <ac:grpSpMkLst>
            <pc:docMk/>
            <pc:sldMk cId="3759723234" sldId="4506"/>
            <ac:grpSpMk id="9" creationId="{B786C1B3-B828-B772-1E94-7A06ACD6810E}"/>
          </ac:grpSpMkLst>
        </pc:grpChg>
        <pc:picChg chg="add mod">
          <ac:chgData name="Minhyuk Sung" userId="60562023b6640282" providerId="LiveId" clId="{9F6F4900-D09C-9043-B003-C5F36E31FBF4}" dt="2024-09-08T13:12:20.179" v="7286"/>
          <ac:picMkLst>
            <pc:docMk/>
            <pc:sldMk cId="3759723234" sldId="4506"/>
            <ac:picMk id="15" creationId="{DB0338DC-11AA-FEA7-1CD6-5CEBA09A0214}"/>
          </ac:picMkLst>
        </pc:picChg>
        <pc:picChg chg="add del mod">
          <ac:chgData name="Minhyuk Sung" userId="60562023b6640282" providerId="LiveId" clId="{9F6F4900-D09C-9043-B003-C5F36E31FBF4}" dt="2024-09-08T13:11:58.191" v="7285" actId="478"/>
          <ac:picMkLst>
            <pc:docMk/>
            <pc:sldMk cId="3759723234" sldId="4506"/>
            <ac:picMk id="22" creationId="{BA6F596A-684B-3312-99E8-4A9E84C885AE}"/>
          </ac:picMkLst>
        </pc:picChg>
        <pc:cxnChg chg="mod">
          <ac:chgData name="Minhyuk Sung" userId="60562023b6640282" providerId="LiveId" clId="{9F6F4900-D09C-9043-B003-C5F36E31FBF4}" dt="2024-09-08T07:25:40.268" v="4531" actId="1076"/>
          <ac:cxnSpMkLst>
            <pc:docMk/>
            <pc:sldMk cId="3759723234" sldId="4506"/>
            <ac:cxnSpMk id="8" creationId="{5B2F9903-0E83-8F30-4534-F9056DF53731}"/>
          </ac:cxnSpMkLst>
        </pc:cxnChg>
        <pc:cxnChg chg="mod">
          <ac:chgData name="Minhyuk Sung" userId="60562023b6640282" providerId="LiveId" clId="{9F6F4900-D09C-9043-B003-C5F36E31FBF4}" dt="2024-09-08T12:23:17.266" v="6629" actId="14100"/>
          <ac:cxnSpMkLst>
            <pc:docMk/>
            <pc:sldMk cId="3759723234" sldId="4506"/>
            <ac:cxnSpMk id="19" creationId="{E18C158B-0FE9-7E60-5469-14ABAA2F54DB}"/>
          </ac:cxnSpMkLst>
        </pc:cxnChg>
      </pc:sldChg>
      <pc:sldChg chg="modSp new mod">
        <pc:chgData name="Minhyuk Sung" userId="60562023b6640282" providerId="LiveId" clId="{9F6F4900-D09C-9043-B003-C5F36E31FBF4}" dt="2024-09-08T13:38:57.032" v="7739" actId="114"/>
        <pc:sldMkLst>
          <pc:docMk/>
          <pc:sldMk cId="416232529" sldId="4507"/>
        </pc:sldMkLst>
        <pc:spChg chg="mod">
          <ac:chgData name="Minhyuk Sung" userId="60562023b6640282" providerId="LiveId" clId="{9F6F4900-D09C-9043-B003-C5F36E31FBF4}" dt="2024-09-08T13:37:58.603" v="7729"/>
          <ac:spMkLst>
            <pc:docMk/>
            <pc:sldMk cId="416232529" sldId="4507"/>
            <ac:spMk id="2" creationId="{AADED6B4-7EEB-1097-3ED1-8C13FBBB18A1}"/>
          </ac:spMkLst>
        </pc:spChg>
        <pc:spChg chg="mod">
          <ac:chgData name="Minhyuk Sung" userId="60562023b6640282" providerId="LiveId" clId="{9F6F4900-D09C-9043-B003-C5F36E31FBF4}" dt="2024-09-08T13:38:57.032" v="7739" actId="114"/>
          <ac:spMkLst>
            <pc:docMk/>
            <pc:sldMk cId="416232529" sldId="4507"/>
            <ac:spMk id="3" creationId="{D1F93719-F3B5-8794-779C-E556B7FB486D}"/>
          </ac:spMkLst>
        </pc:spChg>
      </pc:sldChg>
      <pc:sldChg chg="addSp delSp modSp add mod modAnim">
        <pc:chgData name="Minhyuk Sung" userId="60562023b6640282" providerId="LiveId" clId="{9F6F4900-D09C-9043-B003-C5F36E31FBF4}" dt="2024-09-08T13:35:31.821" v="7680" actId="114"/>
        <pc:sldMkLst>
          <pc:docMk/>
          <pc:sldMk cId="1835872014" sldId="4508"/>
        </pc:sldMkLst>
        <pc:spChg chg="mod">
          <ac:chgData name="Minhyuk Sung" userId="60562023b6640282" providerId="LiveId" clId="{9F6F4900-D09C-9043-B003-C5F36E31FBF4}" dt="2024-09-08T13:35:31.821" v="7680" actId="114"/>
          <ac:spMkLst>
            <pc:docMk/>
            <pc:sldMk cId="1835872014" sldId="4508"/>
            <ac:spMk id="3" creationId="{0FB1167E-DDE2-28B4-E117-B5499BE2CEF5}"/>
          </ac:spMkLst>
        </pc:spChg>
        <pc:spChg chg="del">
          <ac:chgData name="Minhyuk Sung" userId="60562023b6640282" providerId="LiveId" clId="{9F6F4900-D09C-9043-B003-C5F36E31FBF4}" dt="2024-09-08T12:15:08.863" v="6329" actId="478"/>
          <ac:spMkLst>
            <pc:docMk/>
            <pc:sldMk cId="1835872014" sldId="4508"/>
            <ac:spMk id="5" creationId="{D8451F28-BB93-A817-8772-A2DF7B0D7D29}"/>
          </ac:spMkLst>
        </pc:spChg>
        <pc:spChg chg="add mod">
          <ac:chgData name="Minhyuk Sung" userId="60562023b6640282" providerId="LiveId" clId="{9F6F4900-D09C-9043-B003-C5F36E31FBF4}" dt="2024-09-08T12:15:15.420" v="6331"/>
          <ac:spMkLst>
            <pc:docMk/>
            <pc:sldMk cId="1835872014" sldId="4508"/>
            <ac:spMk id="6" creationId="{5E703D2A-8D53-13FC-00C7-577A12C93DD1}"/>
          </ac:spMkLst>
        </pc:spChg>
        <pc:spChg chg="add mod">
          <ac:chgData name="Minhyuk Sung" userId="60562023b6640282" providerId="LiveId" clId="{9F6F4900-D09C-9043-B003-C5F36E31FBF4}" dt="2024-09-08T12:15:43.040" v="6335" actId="164"/>
          <ac:spMkLst>
            <pc:docMk/>
            <pc:sldMk cId="1835872014" sldId="4508"/>
            <ac:spMk id="9" creationId="{325F7C29-03BB-C90A-B89D-956366058733}"/>
          </ac:spMkLst>
        </pc:spChg>
        <pc:spChg chg="add mod">
          <ac:chgData name="Minhyuk Sung" userId="60562023b6640282" providerId="LiveId" clId="{9F6F4900-D09C-9043-B003-C5F36E31FBF4}" dt="2024-09-08T12:15:43.040" v="6335" actId="164"/>
          <ac:spMkLst>
            <pc:docMk/>
            <pc:sldMk cId="1835872014" sldId="4508"/>
            <ac:spMk id="10" creationId="{B294F0A2-B461-58AD-D53C-0BD035FFD82F}"/>
          </ac:spMkLst>
        </pc:spChg>
        <pc:grpChg chg="add mod">
          <ac:chgData name="Minhyuk Sung" userId="60562023b6640282" providerId="LiveId" clId="{9F6F4900-D09C-9043-B003-C5F36E31FBF4}" dt="2024-09-08T12:15:43.040" v="6335" actId="164"/>
          <ac:grpSpMkLst>
            <pc:docMk/>
            <pc:sldMk cId="1835872014" sldId="4508"/>
            <ac:grpSpMk id="11" creationId="{84E8EBF4-2BA3-0F79-5157-4DEC2137D3B6}"/>
          </ac:grpSpMkLst>
        </pc:grpChg>
        <pc:cxnChg chg="add mod">
          <ac:chgData name="Minhyuk Sung" userId="60562023b6640282" providerId="LiveId" clId="{9F6F4900-D09C-9043-B003-C5F36E31FBF4}" dt="2024-09-08T12:15:43.040" v="6335" actId="164"/>
          <ac:cxnSpMkLst>
            <pc:docMk/>
            <pc:sldMk cId="1835872014" sldId="4508"/>
            <ac:cxnSpMk id="7" creationId="{F64E7436-545A-E161-7C01-2D854AF6501C}"/>
          </ac:cxnSpMkLst>
        </pc:cxnChg>
        <pc:cxnChg chg="add mod">
          <ac:chgData name="Minhyuk Sung" userId="60562023b6640282" providerId="LiveId" clId="{9F6F4900-D09C-9043-B003-C5F36E31FBF4}" dt="2024-09-08T12:15:43.040" v="6335" actId="164"/>
          <ac:cxnSpMkLst>
            <pc:docMk/>
            <pc:sldMk cId="1835872014" sldId="4508"/>
            <ac:cxnSpMk id="8" creationId="{9BF5EE21-B3E5-BF59-0B79-BD78BA58EE85}"/>
          </ac:cxnSpMkLst>
        </pc:cxnChg>
      </pc:sldChg>
      <pc:sldChg chg="add del">
        <pc:chgData name="Minhyuk Sung" userId="60562023b6640282" providerId="LiveId" clId="{9F6F4900-D09C-9043-B003-C5F36E31FBF4}" dt="2024-09-08T07:30:42.751" v="4564" actId="2696"/>
        <pc:sldMkLst>
          <pc:docMk/>
          <pc:sldMk cId="1627941351" sldId="4509"/>
        </pc:sldMkLst>
      </pc:sldChg>
      <pc:sldChg chg="modSp add del mod">
        <pc:chgData name="Minhyuk Sung" userId="60562023b6640282" providerId="LiveId" clId="{9F6F4900-D09C-9043-B003-C5F36E31FBF4}" dt="2024-09-08T12:00:34.434" v="6033" actId="2696"/>
        <pc:sldMkLst>
          <pc:docMk/>
          <pc:sldMk cId="2490565439" sldId="4509"/>
        </pc:sldMkLst>
        <pc:spChg chg="mod">
          <ac:chgData name="Minhyuk Sung" userId="60562023b6640282" providerId="LiveId" clId="{9F6F4900-D09C-9043-B003-C5F36E31FBF4}" dt="2024-09-08T12:00:25.282" v="6032"/>
          <ac:spMkLst>
            <pc:docMk/>
            <pc:sldMk cId="2490565439" sldId="4509"/>
            <ac:spMk id="2" creationId="{C1C5CDFF-F125-7B3E-AB7F-F389F12AE69F}"/>
          </ac:spMkLst>
        </pc:spChg>
      </pc:sldChg>
      <pc:sldChg chg="delSp add del mod">
        <pc:chgData name="Minhyuk Sung" userId="60562023b6640282" providerId="LiveId" clId="{9F6F4900-D09C-9043-B003-C5F36E31FBF4}" dt="2024-09-08T12:15:49.632" v="6337" actId="2696"/>
        <pc:sldMkLst>
          <pc:docMk/>
          <pc:sldMk cId="2812147787" sldId="4509"/>
        </pc:sldMkLst>
        <pc:spChg chg="del">
          <ac:chgData name="Minhyuk Sung" userId="60562023b6640282" providerId="LiveId" clId="{9F6F4900-D09C-9043-B003-C5F36E31FBF4}" dt="2024-09-08T12:15:30.037" v="6332" actId="21"/>
          <ac:spMkLst>
            <pc:docMk/>
            <pc:sldMk cId="2812147787" sldId="4509"/>
            <ac:spMk id="8" creationId="{5D8D2B1B-43AA-E54B-38D4-C419C72BF294}"/>
          </ac:spMkLst>
        </pc:spChg>
        <pc:spChg chg="del">
          <ac:chgData name="Minhyuk Sung" userId="60562023b6640282" providerId="LiveId" clId="{9F6F4900-D09C-9043-B003-C5F36E31FBF4}" dt="2024-09-08T12:15:30.037" v="6332" actId="21"/>
          <ac:spMkLst>
            <pc:docMk/>
            <pc:sldMk cId="2812147787" sldId="4509"/>
            <ac:spMk id="9" creationId="{70F1DF24-5156-E828-F846-C08B3B3603DF}"/>
          </ac:spMkLst>
        </pc:spChg>
        <pc:cxnChg chg="del">
          <ac:chgData name="Minhyuk Sung" userId="60562023b6640282" providerId="LiveId" clId="{9F6F4900-D09C-9043-B003-C5F36E31FBF4}" dt="2024-09-08T12:15:30.037" v="6332" actId="21"/>
          <ac:cxnSpMkLst>
            <pc:docMk/>
            <pc:sldMk cId="2812147787" sldId="4509"/>
            <ac:cxnSpMk id="6" creationId="{11511484-7BC6-6A1F-C503-0AD1E81E6811}"/>
          </ac:cxnSpMkLst>
        </pc:cxnChg>
        <pc:cxnChg chg="del">
          <ac:chgData name="Minhyuk Sung" userId="60562023b6640282" providerId="LiveId" clId="{9F6F4900-D09C-9043-B003-C5F36E31FBF4}" dt="2024-09-08T12:15:30.037" v="6332" actId="21"/>
          <ac:cxnSpMkLst>
            <pc:docMk/>
            <pc:sldMk cId="2812147787" sldId="4509"/>
            <ac:cxnSpMk id="7" creationId="{525F4924-1256-9D3C-073C-DA4D8DBACE14}"/>
          </ac:cxnSpMkLst>
        </pc:cxnChg>
      </pc:sldChg>
      <pc:sldChg chg="addSp modSp new del mod">
        <pc:chgData name="Minhyuk Sung" userId="60562023b6640282" providerId="LiveId" clId="{9F6F4900-D09C-9043-B003-C5F36E31FBF4}" dt="2024-09-08T08:50:23.189" v="5748" actId="2696"/>
        <pc:sldMkLst>
          <pc:docMk/>
          <pc:sldMk cId="3072128649" sldId="4509"/>
        </pc:sldMkLst>
        <pc:spChg chg="mod">
          <ac:chgData name="Minhyuk Sung" userId="60562023b6640282" providerId="LiveId" clId="{9F6F4900-D09C-9043-B003-C5F36E31FBF4}" dt="2024-09-08T07:34:12.503" v="4636" actId="20577"/>
          <ac:spMkLst>
            <pc:docMk/>
            <pc:sldMk cId="3072128649" sldId="4509"/>
            <ac:spMk id="2" creationId="{C1C5CDFF-F125-7B3E-AB7F-F389F12AE69F}"/>
          </ac:spMkLst>
        </pc:spChg>
        <pc:spChg chg="mod">
          <ac:chgData name="Minhyuk Sung" userId="60562023b6640282" providerId="LiveId" clId="{9F6F4900-D09C-9043-B003-C5F36E31FBF4}" dt="2024-09-08T07:36:17.729" v="4800" actId="20577"/>
          <ac:spMkLst>
            <pc:docMk/>
            <pc:sldMk cId="3072128649" sldId="4509"/>
            <ac:spMk id="3" creationId="{62B7078A-851E-4888-C309-A38AC5A8B4EA}"/>
          </ac:spMkLst>
        </pc:spChg>
        <pc:spChg chg="add mod">
          <ac:chgData name="Minhyuk Sung" userId="60562023b6640282" providerId="LiveId" clId="{9F6F4900-D09C-9043-B003-C5F36E31FBF4}" dt="2024-09-08T07:35:59.350" v="4776" actId="1038"/>
          <ac:spMkLst>
            <pc:docMk/>
            <pc:sldMk cId="3072128649" sldId="4509"/>
            <ac:spMk id="8" creationId="{5D8D2B1B-43AA-E54B-38D4-C419C72BF294}"/>
          </ac:spMkLst>
        </pc:spChg>
        <pc:spChg chg="add mod">
          <ac:chgData name="Minhyuk Sung" userId="60562023b6640282" providerId="LiveId" clId="{9F6F4900-D09C-9043-B003-C5F36E31FBF4}" dt="2024-09-08T07:35:59.350" v="4776" actId="1038"/>
          <ac:spMkLst>
            <pc:docMk/>
            <pc:sldMk cId="3072128649" sldId="4509"/>
            <ac:spMk id="9" creationId="{70F1DF24-5156-E828-F846-C08B3B3603DF}"/>
          </ac:spMkLst>
        </pc:spChg>
        <pc:cxnChg chg="add mod">
          <ac:chgData name="Minhyuk Sung" userId="60562023b6640282" providerId="LiveId" clId="{9F6F4900-D09C-9043-B003-C5F36E31FBF4}" dt="2024-09-08T07:35:32.252" v="4745" actId="1036"/>
          <ac:cxnSpMkLst>
            <pc:docMk/>
            <pc:sldMk cId="3072128649" sldId="4509"/>
            <ac:cxnSpMk id="6" creationId="{11511484-7BC6-6A1F-C503-0AD1E81E6811}"/>
          </ac:cxnSpMkLst>
        </pc:cxnChg>
        <pc:cxnChg chg="add mod">
          <ac:chgData name="Minhyuk Sung" userId="60562023b6640282" providerId="LiveId" clId="{9F6F4900-D09C-9043-B003-C5F36E31FBF4}" dt="2024-09-08T07:35:32.252" v="4745" actId="1036"/>
          <ac:cxnSpMkLst>
            <pc:docMk/>
            <pc:sldMk cId="3072128649" sldId="4509"/>
            <ac:cxnSpMk id="7" creationId="{525F4924-1256-9D3C-073C-DA4D8DBACE14}"/>
          </ac:cxnSpMkLst>
        </pc:cxnChg>
      </pc:sldChg>
      <pc:sldChg chg="add">
        <pc:chgData name="Minhyuk Sung" userId="60562023b6640282" providerId="LiveId" clId="{9F6F4900-D09C-9043-B003-C5F36E31FBF4}" dt="2024-09-08T08:50:06.629" v="5747"/>
        <pc:sldMkLst>
          <pc:docMk/>
          <pc:sldMk cId="2355388951" sldId="4510"/>
        </pc:sldMkLst>
      </pc:sldChg>
      <pc:sldChg chg="addSp delSp modSp new del mod modClrScheme chgLayout">
        <pc:chgData name="Minhyuk Sung" userId="60562023b6640282" providerId="LiveId" clId="{9F6F4900-D09C-9043-B003-C5F36E31FBF4}" dt="2024-09-08T08:50:03.431" v="5746" actId="2696"/>
        <pc:sldMkLst>
          <pc:docMk/>
          <pc:sldMk cId="3156337252" sldId="4510"/>
        </pc:sldMkLst>
        <pc:spChg chg="del mod ord">
          <ac:chgData name="Minhyuk Sung" userId="60562023b6640282" providerId="LiveId" clId="{9F6F4900-D09C-9043-B003-C5F36E31FBF4}" dt="2024-09-08T07:38:19.713" v="4809" actId="700"/>
          <ac:spMkLst>
            <pc:docMk/>
            <pc:sldMk cId="3156337252" sldId="4510"/>
            <ac:spMk id="2" creationId="{3C848F0B-0250-2168-ED13-3151A07CD7F8}"/>
          </ac:spMkLst>
        </pc:spChg>
        <pc:spChg chg="del mod ord">
          <ac:chgData name="Minhyuk Sung" userId="60562023b6640282" providerId="LiveId" clId="{9F6F4900-D09C-9043-B003-C5F36E31FBF4}" dt="2024-09-08T07:38:19.713" v="4809" actId="700"/>
          <ac:spMkLst>
            <pc:docMk/>
            <pc:sldMk cId="3156337252" sldId="4510"/>
            <ac:spMk id="3" creationId="{29939673-5AD1-7BDE-646A-547876CFF65F}"/>
          </ac:spMkLst>
        </pc:spChg>
        <pc:spChg chg="mod ord">
          <ac:chgData name="Minhyuk Sung" userId="60562023b6640282" providerId="LiveId" clId="{9F6F4900-D09C-9043-B003-C5F36E31FBF4}" dt="2024-09-08T07:38:19.713" v="4809" actId="700"/>
          <ac:spMkLst>
            <pc:docMk/>
            <pc:sldMk cId="3156337252" sldId="4510"/>
            <ac:spMk id="4" creationId="{52B795D1-B82A-75B2-EBAB-D1BDA40381CD}"/>
          </ac:spMkLst>
        </pc:spChg>
        <pc:spChg chg="add mod ord">
          <ac:chgData name="Minhyuk Sung" userId="60562023b6640282" providerId="LiveId" clId="{9F6F4900-D09C-9043-B003-C5F36E31FBF4}" dt="2024-09-08T07:38:29.236" v="4812"/>
          <ac:spMkLst>
            <pc:docMk/>
            <pc:sldMk cId="3156337252" sldId="4510"/>
            <ac:spMk id="5" creationId="{9FC40DB3-73CD-C65A-F69C-34EFD844D67D}"/>
          </ac:spMkLst>
        </pc:spChg>
        <pc:spChg chg="add mod ord">
          <ac:chgData name="Minhyuk Sung" userId="60562023b6640282" providerId="LiveId" clId="{9F6F4900-D09C-9043-B003-C5F36E31FBF4}" dt="2024-09-08T07:47:01.974" v="4966" actId="122"/>
          <ac:spMkLst>
            <pc:docMk/>
            <pc:sldMk cId="3156337252" sldId="4510"/>
            <ac:spMk id="6" creationId="{35A1D81E-495B-EC08-A0A4-779C8539F03B}"/>
          </ac:spMkLst>
        </pc:spChg>
      </pc:sldChg>
      <pc:sldChg chg="addSp modSp add mod">
        <pc:chgData name="Minhyuk Sung" userId="60562023b6640282" providerId="LiveId" clId="{9F6F4900-D09C-9043-B003-C5F36E31FBF4}" dt="2024-09-09T03:11:45.347" v="10174"/>
        <pc:sldMkLst>
          <pc:docMk/>
          <pc:sldMk cId="3875222914" sldId="4511"/>
        </pc:sldMkLst>
        <pc:spChg chg="mod">
          <ac:chgData name="Minhyuk Sung" userId="60562023b6640282" providerId="LiveId" clId="{9F6F4900-D09C-9043-B003-C5F36E31FBF4}" dt="2024-09-08T13:39:03.039" v="7740"/>
          <ac:spMkLst>
            <pc:docMk/>
            <pc:sldMk cId="3875222914" sldId="4511"/>
            <ac:spMk id="2" creationId="{AADED6B4-7EEB-1097-3ED1-8C13FBBB18A1}"/>
          </ac:spMkLst>
        </pc:spChg>
        <pc:spChg chg="mod">
          <ac:chgData name="Minhyuk Sung" userId="60562023b6640282" providerId="LiveId" clId="{9F6F4900-D09C-9043-B003-C5F36E31FBF4}" dt="2024-09-08T13:39:30.802" v="7753" actId="114"/>
          <ac:spMkLst>
            <pc:docMk/>
            <pc:sldMk cId="3875222914" sldId="4511"/>
            <ac:spMk id="3" creationId="{D1F93719-F3B5-8794-779C-E556B7FB486D}"/>
          </ac:spMkLst>
        </pc:spChg>
        <pc:spChg chg="add mod">
          <ac:chgData name="Minhyuk Sung" userId="60562023b6640282" providerId="LiveId" clId="{9F6F4900-D09C-9043-B003-C5F36E31FBF4}" dt="2024-09-08T13:11:19.269" v="7284" actId="1035"/>
          <ac:spMkLst>
            <pc:docMk/>
            <pc:sldMk cId="3875222914" sldId="4511"/>
            <ac:spMk id="5" creationId="{1AF4C3CE-8254-95AE-09F5-0556B2D0DEA8}"/>
          </ac:spMkLst>
        </pc:spChg>
        <pc:spChg chg="add mod">
          <ac:chgData name="Minhyuk Sung" userId="60562023b6640282" providerId="LiveId" clId="{9F6F4900-D09C-9043-B003-C5F36E31FBF4}" dt="2024-09-09T03:11:45.347" v="10174"/>
          <ac:spMkLst>
            <pc:docMk/>
            <pc:sldMk cId="3875222914" sldId="4511"/>
            <ac:spMk id="6" creationId="{C4F354D8-8342-1CCE-B7B4-37608631621D}"/>
          </ac:spMkLst>
        </pc:spChg>
      </pc:sldChg>
      <pc:sldChg chg="modSp new del mod ord">
        <pc:chgData name="Minhyuk Sung" userId="60562023b6640282" providerId="LiveId" clId="{9F6F4900-D09C-9043-B003-C5F36E31FBF4}" dt="2024-09-08T13:41:37.737" v="7788" actId="2696"/>
        <pc:sldMkLst>
          <pc:docMk/>
          <pc:sldMk cId="3374317829" sldId="4512"/>
        </pc:sldMkLst>
        <pc:spChg chg="mod">
          <ac:chgData name="Minhyuk Sung" userId="60562023b6640282" providerId="LiveId" clId="{9F6F4900-D09C-9043-B003-C5F36E31FBF4}" dt="2024-09-08T07:50:49.051" v="5073" actId="20577"/>
          <ac:spMkLst>
            <pc:docMk/>
            <pc:sldMk cId="3374317829" sldId="4512"/>
            <ac:spMk id="2" creationId="{2C7F8E5A-E3E9-B7C5-8469-880380CF9831}"/>
          </ac:spMkLst>
        </pc:spChg>
      </pc:sldChg>
      <pc:sldChg chg="modSp new del mod">
        <pc:chgData name="Minhyuk Sung" userId="60562023b6640282" providerId="LiveId" clId="{9F6F4900-D09C-9043-B003-C5F36E31FBF4}" dt="2024-09-08T13:02:43.715" v="7213" actId="2696"/>
        <pc:sldMkLst>
          <pc:docMk/>
          <pc:sldMk cId="1838820125" sldId="4513"/>
        </pc:sldMkLst>
        <pc:spChg chg="mod">
          <ac:chgData name="Minhyuk Sung" userId="60562023b6640282" providerId="LiveId" clId="{9F6F4900-D09C-9043-B003-C5F36E31FBF4}" dt="2024-09-08T12:53:30.115" v="7099"/>
          <ac:spMkLst>
            <pc:docMk/>
            <pc:sldMk cId="1838820125" sldId="4513"/>
            <ac:spMk id="2" creationId="{086B4EDE-AECC-7D7F-7AC7-580423ED7851}"/>
          </ac:spMkLst>
        </pc:spChg>
        <pc:spChg chg="mod">
          <ac:chgData name="Minhyuk Sung" userId="60562023b6640282" providerId="LiveId" clId="{9F6F4900-D09C-9043-B003-C5F36E31FBF4}" dt="2024-09-08T12:58:02.421" v="7172"/>
          <ac:spMkLst>
            <pc:docMk/>
            <pc:sldMk cId="1838820125" sldId="4513"/>
            <ac:spMk id="3" creationId="{6D015D43-45A8-316C-97F7-C76F1FB75820}"/>
          </ac:spMkLst>
        </pc:spChg>
      </pc:sldChg>
      <pc:sldChg chg="modSp new mod">
        <pc:chgData name="Minhyuk Sung" userId="60562023b6640282" providerId="LiveId" clId="{9F6F4900-D09C-9043-B003-C5F36E31FBF4}" dt="2024-09-08T13:56:50.570" v="8015"/>
        <pc:sldMkLst>
          <pc:docMk/>
          <pc:sldMk cId="3275574322" sldId="4514"/>
        </pc:sldMkLst>
        <pc:spChg chg="mod">
          <ac:chgData name="Minhyuk Sung" userId="60562023b6640282" providerId="LiveId" clId="{9F6F4900-D09C-9043-B003-C5F36E31FBF4}" dt="2024-09-08T08:01:29.895" v="5195"/>
          <ac:spMkLst>
            <pc:docMk/>
            <pc:sldMk cId="3275574322" sldId="4514"/>
            <ac:spMk id="2" creationId="{09D8BC49-F17F-6C50-6E30-B65C35867AB4}"/>
          </ac:spMkLst>
        </pc:spChg>
        <pc:spChg chg="mod">
          <ac:chgData name="Minhyuk Sung" userId="60562023b6640282" providerId="LiveId" clId="{9F6F4900-D09C-9043-B003-C5F36E31FBF4}" dt="2024-09-08T13:56:50.570" v="8015"/>
          <ac:spMkLst>
            <pc:docMk/>
            <pc:sldMk cId="3275574322" sldId="4514"/>
            <ac:spMk id="3" creationId="{9ECBCD1C-3965-B201-4C5E-807996E3DB26}"/>
          </ac:spMkLst>
        </pc:spChg>
      </pc:sldChg>
      <pc:sldChg chg="new del">
        <pc:chgData name="Minhyuk Sung" userId="60562023b6640282" providerId="LiveId" clId="{9F6F4900-D09C-9043-B003-C5F36E31FBF4}" dt="2024-09-08T08:11:46.724" v="5318" actId="2696"/>
        <pc:sldMkLst>
          <pc:docMk/>
          <pc:sldMk cId="651252453" sldId="4515"/>
        </pc:sldMkLst>
      </pc:sldChg>
      <pc:sldChg chg="modSp add mod">
        <pc:chgData name="Minhyuk Sung" userId="60562023b6640282" providerId="LiveId" clId="{9F6F4900-D09C-9043-B003-C5F36E31FBF4}" dt="2024-09-08T13:56:44.762" v="8013" actId="20577"/>
        <pc:sldMkLst>
          <pc:docMk/>
          <pc:sldMk cId="2516575059" sldId="4516"/>
        </pc:sldMkLst>
        <pc:spChg chg="mod">
          <ac:chgData name="Minhyuk Sung" userId="60562023b6640282" providerId="LiveId" clId="{9F6F4900-D09C-9043-B003-C5F36E31FBF4}" dt="2024-09-08T13:56:44.762" v="8013" actId="20577"/>
          <ac:spMkLst>
            <pc:docMk/>
            <pc:sldMk cId="2516575059" sldId="4516"/>
            <ac:spMk id="3" creationId="{9ECBCD1C-3965-B201-4C5E-807996E3DB26}"/>
          </ac:spMkLst>
        </pc:spChg>
      </pc:sldChg>
      <pc:sldChg chg="modSp add mod">
        <pc:chgData name="Minhyuk Sung" userId="60562023b6640282" providerId="LiveId" clId="{9F6F4900-D09C-9043-B003-C5F36E31FBF4}" dt="2024-09-08T12:36:14.163" v="6890" actId="20577"/>
        <pc:sldMkLst>
          <pc:docMk/>
          <pc:sldMk cId="2330489591" sldId="4517"/>
        </pc:sldMkLst>
        <pc:spChg chg="mod">
          <ac:chgData name="Minhyuk Sung" userId="60562023b6640282" providerId="LiveId" clId="{9F6F4900-D09C-9043-B003-C5F36E31FBF4}" dt="2024-09-08T12:36:14.163" v="6890" actId="20577"/>
          <ac:spMkLst>
            <pc:docMk/>
            <pc:sldMk cId="2330489591" sldId="4517"/>
            <ac:spMk id="3" creationId="{9ECBCD1C-3965-B201-4C5E-807996E3DB26}"/>
          </ac:spMkLst>
        </pc:spChg>
      </pc:sldChg>
      <pc:sldChg chg="modSp add mod">
        <pc:chgData name="Minhyuk Sung" userId="60562023b6640282" providerId="LiveId" clId="{9F6F4900-D09C-9043-B003-C5F36E31FBF4}" dt="2024-09-08T14:02:37.921" v="8092" actId="207"/>
        <pc:sldMkLst>
          <pc:docMk/>
          <pc:sldMk cId="2629099965" sldId="4518"/>
        </pc:sldMkLst>
        <pc:spChg chg="mod">
          <ac:chgData name="Minhyuk Sung" userId="60562023b6640282" providerId="LiveId" clId="{9F6F4900-D09C-9043-B003-C5F36E31FBF4}" dt="2024-09-08T14:02:37.921" v="8092" actId="207"/>
          <ac:spMkLst>
            <pc:docMk/>
            <pc:sldMk cId="2629099965" sldId="4518"/>
            <ac:spMk id="2" creationId="{09D8BC49-F17F-6C50-6E30-B65C35867AB4}"/>
          </ac:spMkLst>
        </pc:spChg>
        <pc:spChg chg="mod">
          <ac:chgData name="Minhyuk Sung" userId="60562023b6640282" providerId="LiveId" clId="{9F6F4900-D09C-9043-B003-C5F36E31FBF4}" dt="2024-09-08T13:42:52.661" v="7811" actId="114"/>
          <ac:spMkLst>
            <pc:docMk/>
            <pc:sldMk cId="2629099965" sldId="4518"/>
            <ac:spMk id="3" creationId="{9ECBCD1C-3965-B201-4C5E-807996E3DB26}"/>
          </ac:spMkLst>
        </pc:spChg>
      </pc:sldChg>
      <pc:sldChg chg="add del">
        <pc:chgData name="Minhyuk Sung" userId="60562023b6640282" providerId="LiveId" clId="{9F6F4900-D09C-9043-B003-C5F36E31FBF4}" dt="2024-09-08T08:46:03.793" v="5736" actId="2696"/>
        <pc:sldMkLst>
          <pc:docMk/>
          <pc:sldMk cId="526442842" sldId="4519"/>
        </pc:sldMkLst>
      </pc:sldChg>
      <pc:sldChg chg="modSp add del mod">
        <pc:chgData name="Minhyuk Sung" userId="60562023b6640282" providerId="LiveId" clId="{9F6F4900-D09C-9043-B003-C5F36E31FBF4}" dt="2024-09-08T08:43:56.074" v="5726" actId="2696"/>
        <pc:sldMkLst>
          <pc:docMk/>
          <pc:sldMk cId="3014443678" sldId="4520"/>
        </pc:sldMkLst>
        <pc:spChg chg="mod">
          <ac:chgData name="Minhyuk Sung" userId="60562023b6640282" providerId="LiveId" clId="{9F6F4900-D09C-9043-B003-C5F36E31FBF4}" dt="2024-09-08T08:31:59.506" v="5542"/>
          <ac:spMkLst>
            <pc:docMk/>
            <pc:sldMk cId="3014443678" sldId="4520"/>
            <ac:spMk id="3" creationId="{9ECBCD1C-3965-B201-4C5E-807996E3DB26}"/>
          </ac:spMkLst>
        </pc:spChg>
      </pc:sldChg>
      <pc:sldChg chg="addSp modSp add mod">
        <pc:chgData name="Minhyuk Sung" userId="60562023b6640282" providerId="LiveId" clId="{9F6F4900-D09C-9043-B003-C5F36E31FBF4}" dt="2024-09-08T14:03:03.711" v="8098" actId="207"/>
        <pc:sldMkLst>
          <pc:docMk/>
          <pc:sldMk cId="396983194" sldId="4521"/>
        </pc:sldMkLst>
        <pc:spChg chg="mod">
          <ac:chgData name="Minhyuk Sung" userId="60562023b6640282" providerId="LiveId" clId="{9F6F4900-D09C-9043-B003-C5F36E31FBF4}" dt="2024-09-08T14:03:03.711" v="8098" actId="207"/>
          <ac:spMkLst>
            <pc:docMk/>
            <pc:sldMk cId="396983194" sldId="4521"/>
            <ac:spMk id="2" creationId="{09D8BC49-F17F-6C50-6E30-B65C35867AB4}"/>
          </ac:spMkLst>
        </pc:spChg>
        <pc:spChg chg="mod">
          <ac:chgData name="Minhyuk Sung" userId="60562023b6640282" providerId="LiveId" clId="{9F6F4900-D09C-9043-B003-C5F36E31FBF4}" dt="2024-09-08T13:46:34.444" v="7954" actId="114"/>
          <ac:spMkLst>
            <pc:docMk/>
            <pc:sldMk cId="396983194" sldId="4521"/>
            <ac:spMk id="3" creationId="{9ECBCD1C-3965-B201-4C5E-807996E3DB26}"/>
          </ac:spMkLst>
        </pc:spChg>
        <pc:spChg chg="add mod">
          <ac:chgData name="Minhyuk Sung" userId="60562023b6640282" providerId="LiveId" clId="{9F6F4900-D09C-9043-B003-C5F36E31FBF4}" dt="2024-09-08T13:46:54.501" v="7956"/>
          <ac:spMkLst>
            <pc:docMk/>
            <pc:sldMk cId="396983194" sldId="4521"/>
            <ac:spMk id="6" creationId="{C393CE54-5F0B-F2B0-ACBA-AB273C663579}"/>
          </ac:spMkLst>
        </pc:spChg>
        <pc:spChg chg="add mod">
          <ac:chgData name="Minhyuk Sung" userId="60562023b6640282" providerId="LiveId" clId="{9F6F4900-D09C-9043-B003-C5F36E31FBF4}" dt="2024-09-08T13:46:54.501" v="7956"/>
          <ac:spMkLst>
            <pc:docMk/>
            <pc:sldMk cId="396983194" sldId="4521"/>
            <ac:spMk id="7" creationId="{DF206C00-136D-28F4-7085-F62A3B761899}"/>
          </ac:spMkLst>
        </pc:spChg>
        <pc:picChg chg="add mod">
          <ac:chgData name="Minhyuk Sung" userId="60562023b6640282" providerId="LiveId" clId="{9F6F4900-D09C-9043-B003-C5F36E31FBF4}" dt="2024-09-08T13:46:54.501" v="7956"/>
          <ac:picMkLst>
            <pc:docMk/>
            <pc:sldMk cId="396983194" sldId="4521"/>
            <ac:picMk id="5" creationId="{2C4C7125-E085-3E78-4242-7E51B129EB7E}"/>
          </ac:picMkLst>
        </pc:picChg>
      </pc:sldChg>
      <pc:sldChg chg="modSp add mod">
        <pc:chgData name="Minhyuk Sung" userId="60562023b6640282" providerId="LiveId" clId="{9F6F4900-D09C-9043-B003-C5F36E31FBF4}" dt="2024-09-08T14:02:40.136" v="8093"/>
        <pc:sldMkLst>
          <pc:docMk/>
          <pc:sldMk cId="540801646" sldId="4522"/>
        </pc:sldMkLst>
        <pc:spChg chg="mod">
          <ac:chgData name="Minhyuk Sung" userId="60562023b6640282" providerId="LiveId" clId="{9F6F4900-D09C-9043-B003-C5F36E31FBF4}" dt="2024-09-08T14:02:40.136" v="8093"/>
          <ac:spMkLst>
            <pc:docMk/>
            <pc:sldMk cId="540801646" sldId="4522"/>
            <ac:spMk id="2" creationId="{09D8BC49-F17F-6C50-6E30-B65C35867AB4}"/>
          </ac:spMkLst>
        </pc:spChg>
        <pc:spChg chg="mod">
          <ac:chgData name="Minhyuk Sung" userId="60562023b6640282" providerId="LiveId" clId="{9F6F4900-D09C-9043-B003-C5F36E31FBF4}" dt="2024-09-08T13:59:18.231" v="8054" actId="2710"/>
          <ac:spMkLst>
            <pc:docMk/>
            <pc:sldMk cId="540801646" sldId="4522"/>
            <ac:spMk id="3" creationId="{9ECBCD1C-3965-B201-4C5E-807996E3DB26}"/>
          </ac:spMkLst>
        </pc:spChg>
      </pc:sldChg>
      <pc:sldChg chg="modSp add mod">
        <pc:chgData name="Minhyuk Sung" userId="60562023b6640282" providerId="LiveId" clId="{9F6F4900-D09C-9043-B003-C5F36E31FBF4}" dt="2024-09-08T14:03:07.085" v="8099"/>
        <pc:sldMkLst>
          <pc:docMk/>
          <pc:sldMk cId="2896356920" sldId="4523"/>
        </pc:sldMkLst>
        <pc:spChg chg="mod">
          <ac:chgData name="Minhyuk Sung" userId="60562023b6640282" providerId="LiveId" clId="{9F6F4900-D09C-9043-B003-C5F36E31FBF4}" dt="2024-09-08T14:03:07.085" v="8099"/>
          <ac:spMkLst>
            <pc:docMk/>
            <pc:sldMk cId="2896356920" sldId="4523"/>
            <ac:spMk id="2" creationId="{09D8BC49-F17F-6C50-6E30-B65C35867AB4}"/>
          </ac:spMkLst>
        </pc:spChg>
        <pc:spChg chg="mod">
          <ac:chgData name="Minhyuk Sung" userId="60562023b6640282" providerId="LiveId" clId="{9F6F4900-D09C-9043-B003-C5F36E31FBF4}" dt="2024-09-08T13:59:08.035" v="8051" actId="20577"/>
          <ac:spMkLst>
            <pc:docMk/>
            <pc:sldMk cId="2896356920" sldId="4523"/>
            <ac:spMk id="3" creationId="{9ECBCD1C-3965-B201-4C5E-807996E3DB26}"/>
          </ac:spMkLst>
        </pc:spChg>
      </pc:sldChg>
      <pc:sldChg chg="addSp modSp new mod">
        <pc:chgData name="Minhyuk Sung" userId="60562023b6640282" providerId="LiveId" clId="{9F6F4900-D09C-9043-B003-C5F36E31FBF4}" dt="2024-09-08T13:25:44.890" v="7459" actId="20577"/>
        <pc:sldMkLst>
          <pc:docMk/>
          <pc:sldMk cId="753909388" sldId="4524"/>
        </pc:sldMkLst>
        <pc:spChg chg="mod">
          <ac:chgData name="Minhyuk Sung" userId="60562023b6640282" providerId="LiveId" clId="{9F6F4900-D09C-9043-B003-C5F36E31FBF4}" dt="2024-09-08T12:00:05.562" v="6024"/>
          <ac:spMkLst>
            <pc:docMk/>
            <pc:sldMk cId="753909388" sldId="4524"/>
            <ac:spMk id="2" creationId="{2A4DA3F5-70E1-3474-061A-2BF514B95945}"/>
          </ac:spMkLst>
        </pc:spChg>
        <pc:spChg chg="mod">
          <ac:chgData name="Minhyuk Sung" userId="60562023b6640282" providerId="LiveId" clId="{9F6F4900-D09C-9043-B003-C5F36E31FBF4}" dt="2024-09-08T13:25:44.890" v="7459" actId="20577"/>
          <ac:spMkLst>
            <pc:docMk/>
            <pc:sldMk cId="753909388" sldId="4524"/>
            <ac:spMk id="3" creationId="{7C466135-1C9E-A576-11B8-9125A38DCB96}"/>
          </ac:spMkLst>
        </pc:spChg>
        <pc:spChg chg="add mod">
          <ac:chgData name="Minhyuk Sung" userId="60562023b6640282" providerId="LiveId" clId="{9F6F4900-D09C-9043-B003-C5F36E31FBF4}" dt="2024-09-08T12:06:33.969" v="6115" actId="1076"/>
          <ac:spMkLst>
            <pc:docMk/>
            <pc:sldMk cId="753909388" sldId="4524"/>
            <ac:spMk id="5" creationId="{8C38B91B-D8CD-28D9-22F2-C2F463ACE432}"/>
          </ac:spMkLst>
        </pc:spChg>
      </pc:sldChg>
      <pc:sldChg chg="delSp modSp add del mod delAnim modAnim">
        <pc:chgData name="Minhyuk Sung" userId="60562023b6640282" providerId="LiveId" clId="{9F6F4900-D09C-9043-B003-C5F36E31FBF4}" dt="2024-09-08T12:18:13.583" v="6487" actId="2696"/>
        <pc:sldMkLst>
          <pc:docMk/>
          <pc:sldMk cId="757073189" sldId="4525"/>
        </pc:sldMkLst>
        <pc:spChg chg="mod">
          <ac:chgData name="Minhyuk Sung" userId="60562023b6640282" providerId="LiveId" clId="{9F6F4900-D09C-9043-B003-C5F36E31FBF4}" dt="2024-09-08T12:00:16.436" v="6030"/>
          <ac:spMkLst>
            <pc:docMk/>
            <pc:sldMk cId="757073189" sldId="4525"/>
            <ac:spMk id="2" creationId="{E9BC6756-AF4B-0744-9B61-46AE6BD4E9E0}"/>
          </ac:spMkLst>
        </pc:spChg>
        <pc:spChg chg="mod">
          <ac:chgData name="Minhyuk Sung" userId="60562023b6640282" providerId="LiveId" clId="{9F6F4900-D09C-9043-B003-C5F36E31FBF4}" dt="2024-09-08T08:53:19.307" v="5824" actId="20577"/>
          <ac:spMkLst>
            <pc:docMk/>
            <pc:sldMk cId="757073189" sldId="4525"/>
            <ac:spMk id="3" creationId="{533CD5CC-DAC9-4454-F80F-0D6A33F9911E}"/>
          </ac:spMkLst>
        </pc:spChg>
        <pc:spChg chg="del">
          <ac:chgData name="Minhyuk Sung" userId="60562023b6640282" providerId="LiveId" clId="{9F6F4900-D09C-9043-B003-C5F36E31FBF4}" dt="2024-09-08T08:52:57.901" v="5793" actId="478"/>
          <ac:spMkLst>
            <pc:docMk/>
            <pc:sldMk cId="757073189" sldId="4525"/>
            <ac:spMk id="11" creationId="{0DF7C154-FEFB-3201-AFC3-0D94EA41F98D}"/>
          </ac:spMkLst>
        </pc:spChg>
        <pc:spChg chg="del">
          <ac:chgData name="Minhyuk Sung" userId="60562023b6640282" providerId="LiveId" clId="{9F6F4900-D09C-9043-B003-C5F36E31FBF4}" dt="2024-09-08T08:52:57.901" v="5793" actId="478"/>
          <ac:spMkLst>
            <pc:docMk/>
            <pc:sldMk cId="757073189" sldId="4525"/>
            <ac:spMk id="12" creationId="{1A607637-8362-BC71-BCA4-720AC54E3A3A}"/>
          </ac:spMkLst>
        </pc:spChg>
        <pc:spChg chg="mod">
          <ac:chgData name="Minhyuk Sung" userId="60562023b6640282" providerId="LiveId" clId="{9F6F4900-D09C-9043-B003-C5F36E31FBF4}" dt="2024-09-08T12:00:12.383" v="6028" actId="20577"/>
          <ac:spMkLst>
            <pc:docMk/>
            <pc:sldMk cId="757073189" sldId="4525"/>
            <ac:spMk id="15" creationId="{36AE6830-17FD-5B3A-B8E8-0F880AB8DDE0}"/>
          </ac:spMkLst>
        </pc:spChg>
        <pc:spChg chg="del">
          <ac:chgData name="Minhyuk Sung" userId="60562023b6640282" providerId="LiveId" clId="{9F6F4900-D09C-9043-B003-C5F36E31FBF4}" dt="2024-09-08T08:53:01.569" v="5794" actId="478"/>
          <ac:spMkLst>
            <pc:docMk/>
            <pc:sldMk cId="757073189" sldId="4525"/>
            <ac:spMk id="17" creationId="{54B923FF-CCFE-1067-6DA1-B2A02CC3E547}"/>
          </ac:spMkLst>
        </pc:spChg>
        <pc:spChg chg="del">
          <ac:chgData name="Minhyuk Sung" userId="60562023b6640282" providerId="LiveId" clId="{9F6F4900-D09C-9043-B003-C5F36E31FBF4}" dt="2024-09-08T08:53:01.569" v="5794" actId="478"/>
          <ac:spMkLst>
            <pc:docMk/>
            <pc:sldMk cId="757073189" sldId="4525"/>
            <ac:spMk id="18" creationId="{B212C4FB-3EFF-BF45-07E1-1B9F641ADC5A}"/>
          </ac:spMkLst>
        </pc:spChg>
      </pc:sldChg>
      <pc:sldChg chg="addSp delSp modSp add del mod ord delAnim modAnim">
        <pc:chgData name="Minhyuk Sung" userId="60562023b6640282" providerId="LiveId" clId="{9F6F4900-D09C-9043-B003-C5F36E31FBF4}" dt="2024-09-08T12:18:27.419" v="6490" actId="2696"/>
        <pc:sldMkLst>
          <pc:docMk/>
          <pc:sldMk cId="1280286886" sldId="4526"/>
        </pc:sldMkLst>
        <pc:spChg chg="mod">
          <ac:chgData name="Minhyuk Sung" userId="60562023b6640282" providerId="LiveId" clId="{9F6F4900-D09C-9043-B003-C5F36E31FBF4}" dt="2024-09-08T08:53:36.745" v="5826"/>
          <ac:spMkLst>
            <pc:docMk/>
            <pc:sldMk cId="1280286886" sldId="4526"/>
            <ac:spMk id="2" creationId="{E9BC6756-AF4B-0744-9B61-46AE6BD4E9E0}"/>
          </ac:spMkLst>
        </pc:spChg>
        <pc:spChg chg="add mod">
          <ac:chgData name="Minhyuk Sung" userId="60562023b6640282" providerId="LiveId" clId="{9F6F4900-D09C-9043-B003-C5F36E31FBF4}" dt="2024-09-08T08:54:21.821" v="5828"/>
          <ac:spMkLst>
            <pc:docMk/>
            <pc:sldMk cId="1280286886" sldId="4526"/>
            <ac:spMk id="5" creationId="{FB68617E-2D25-05C7-B1D2-19E70F6A35AC}"/>
          </ac:spMkLst>
        </pc:spChg>
        <pc:spChg chg="add mod">
          <ac:chgData name="Minhyuk Sung" userId="60562023b6640282" providerId="LiveId" clId="{9F6F4900-D09C-9043-B003-C5F36E31FBF4}" dt="2024-09-08T08:54:21.821" v="5828"/>
          <ac:spMkLst>
            <pc:docMk/>
            <pc:sldMk cId="1280286886" sldId="4526"/>
            <ac:spMk id="6" creationId="{F4F76EC4-40F3-33E5-45DE-12F230EE08C8}"/>
          </ac:spMkLst>
        </pc:spChg>
        <pc:spChg chg="del">
          <ac:chgData name="Minhyuk Sung" userId="60562023b6640282" providerId="LiveId" clId="{9F6F4900-D09C-9043-B003-C5F36E31FBF4}" dt="2024-09-08T08:53:38.701" v="5827" actId="478"/>
          <ac:spMkLst>
            <pc:docMk/>
            <pc:sldMk cId="1280286886" sldId="4526"/>
            <ac:spMk id="13" creationId="{DC99442A-F9E2-661F-43B1-F4233EADF344}"/>
          </ac:spMkLst>
        </pc:spChg>
        <pc:spChg chg="del">
          <ac:chgData name="Minhyuk Sung" userId="60562023b6640282" providerId="LiveId" clId="{9F6F4900-D09C-9043-B003-C5F36E31FBF4}" dt="2024-09-08T08:53:38.701" v="5827" actId="478"/>
          <ac:spMkLst>
            <pc:docMk/>
            <pc:sldMk cId="1280286886" sldId="4526"/>
            <ac:spMk id="15" creationId="{36AE6830-17FD-5B3A-B8E8-0F880AB8DDE0}"/>
          </ac:spMkLst>
        </pc:spChg>
      </pc:sldChg>
      <pc:sldChg chg="addSp delSp modSp new mod modClrScheme chgLayout">
        <pc:chgData name="Minhyuk Sung" userId="60562023b6640282" providerId="LiveId" clId="{9F6F4900-D09C-9043-B003-C5F36E31FBF4}" dt="2024-09-08T12:20:21.058" v="6518" actId="20577"/>
        <pc:sldMkLst>
          <pc:docMk/>
          <pc:sldMk cId="2739022597" sldId="4527"/>
        </pc:sldMkLst>
        <pc:spChg chg="del mod ord">
          <ac:chgData name="Minhyuk Sung" userId="60562023b6640282" providerId="LiveId" clId="{9F6F4900-D09C-9043-B003-C5F36E31FBF4}" dt="2024-09-08T08:54:59.545" v="5833" actId="700"/>
          <ac:spMkLst>
            <pc:docMk/>
            <pc:sldMk cId="2739022597" sldId="4527"/>
            <ac:spMk id="2" creationId="{CAB3C6F8-A001-8760-258E-90D0A07289D7}"/>
          </ac:spMkLst>
        </pc:spChg>
        <pc:spChg chg="del mod ord">
          <ac:chgData name="Minhyuk Sung" userId="60562023b6640282" providerId="LiveId" clId="{9F6F4900-D09C-9043-B003-C5F36E31FBF4}" dt="2024-09-08T08:54:59.545" v="5833" actId="700"/>
          <ac:spMkLst>
            <pc:docMk/>
            <pc:sldMk cId="2739022597" sldId="4527"/>
            <ac:spMk id="3" creationId="{1B294D39-DB6E-38D3-B6F7-AA1F3DAD26CC}"/>
          </ac:spMkLst>
        </pc:spChg>
        <pc:spChg chg="mod ord">
          <ac:chgData name="Minhyuk Sung" userId="60562023b6640282" providerId="LiveId" clId="{9F6F4900-D09C-9043-B003-C5F36E31FBF4}" dt="2024-09-08T08:54:59.545" v="5833" actId="700"/>
          <ac:spMkLst>
            <pc:docMk/>
            <pc:sldMk cId="2739022597" sldId="4527"/>
            <ac:spMk id="4" creationId="{2760233E-8A4D-61C1-87F9-014D8B305F71}"/>
          </ac:spMkLst>
        </pc:spChg>
        <pc:spChg chg="add mod ord">
          <ac:chgData name="Minhyuk Sung" userId="60562023b6640282" providerId="LiveId" clId="{9F6F4900-D09C-9043-B003-C5F36E31FBF4}" dt="2024-09-08T12:20:21.058" v="6518" actId="20577"/>
          <ac:spMkLst>
            <pc:docMk/>
            <pc:sldMk cId="2739022597" sldId="4527"/>
            <ac:spMk id="5" creationId="{EFD51206-502E-5FAE-AF7C-B01CE45F229E}"/>
          </ac:spMkLst>
        </pc:spChg>
        <pc:spChg chg="add mod ord">
          <ac:chgData name="Minhyuk Sung" userId="60562023b6640282" providerId="LiveId" clId="{9F6F4900-D09C-9043-B003-C5F36E31FBF4}" dt="2024-09-08T08:54:59.545" v="5833" actId="700"/>
          <ac:spMkLst>
            <pc:docMk/>
            <pc:sldMk cId="2739022597" sldId="4527"/>
            <ac:spMk id="6" creationId="{AA97F826-BDAE-5825-82E7-B88BC1FD2F96}"/>
          </ac:spMkLst>
        </pc:spChg>
      </pc:sldChg>
      <pc:sldChg chg="modSp add mod">
        <pc:chgData name="Minhyuk Sung" userId="60562023b6640282" providerId="LiveId" clId="{9F6F4900-D09C-9043-B003-C5F36E31FBF4}" dt="2024-09-08T12:20:42.992" v="6528" actId="20577"/>
        <pc:sldMkLst>
          <pc:docMk/>
          <pc:sldMk cId="2398717135" sldId="4528"/>
        </pc:sldMkLst>
        <pc:spChg chg="mod">
          <ac:chgData name="Minhyuk Sung" userId="60562023b6640282" providerId="LiveId" clId="{9F6F4900-D09C-9043-B003-C5F36E31FBF4}" dt="2024-09-08T12:20:42.992" v="6528" actId="20577"/>
          <ac:spMkLst>
            <pc:docMk/>
            <pc:sldMk cId="2398717135" sldId="4528"/>
            <ac:spMk id="5" creationId="{EFD51206-502E-5FAE-AF7C-B01CE45F229E}"/>
          </ac:spMkLst>
        </pc:spChg>
      </pc:sldChg>
      <pc:sldChg chg="modSp new del mod">
        <pc:chgData name="Minhyuk Sung" userId="60562023b6640282" providerId="LiveId" clId="{9F6F4900-D09C-9043-B003-C5F36E31FBF4}" dt="2024-09-08T12:18:22.828" v="6489" actId="2696"/>
        <pc:sldMkLst>
          <pc:docMk/>
          <pc:sldMk cId="2737809871" sldId="4529"/>
        </pc:sldMkLst>
        <pc:spChg chg="mod">
          <ac:chgData name="Minhyuk Sung" userId="60562023b6640282" providerId="LiveId" clId="{9F6F4900-D09C-9043-B003-C5F36E31FBF4}" dt="2024-09-08T08:55:31.577" v="5838"/>
          <ac:spMkLst>
            <pc:docMk/>
            <pc:sldMk cId="2737809871" sldId="4529"/>
            <ac:spMk id="2" creationId="{B61FBD94-85D5-AC0A-B3E4-10DDE27DDB2F}"/>
          </ac:spMkLst>
        </pc:spChg>
        <pc:spChg chg="mod">
          <ac:chgData name="Minhyuk Sung" userId="60562023b6640282" providerId="LiveId" clId="{9F6F4900-D09C-9043-B003-C5F36E31FBF4}" dt="2024-09-08T08:55:37.155" v="5874" actId="20577"/>
          <ac:spMkLst>
            <pc:docMk/>
            <pc:sldMk cId="2737809871" sldId="4529"/>
            <ac:spMk id="3" creationId="{3E369C0F-E342-8085-6F76-4E25AD52F8C7}"/>
          </ac:spMkLst>
        </pc:spChg>
      </pc:sldChg>
      <pc:sldChg chg="addSp modSp add mod">
        <pc:chgData name="Minhyuk Sung" userId="60562023b6640282" providerId="LiveId" clId="{9F6F4900-D09C-9043-B003-C5F36E31FBF4}" dt="2024-09-09T03:46:18.822" v="10401" actId="1076"/>
        <pc:sldMkLst>
          <pc:docMk/>
          <pc:sldMk cId="3347317904" sldId="4530"/>
        </pc:sldMkLst>
        <pc:spChg chg="mod">
          <ac:chgData name="Minhyuk Sung" userId="60562023b6640282" providerId="LiveId" clId="{9F6F4900-D09C-9043-B003-C5F36E31FBF4}" dt="2024-09-08T12:20:27.663" v="6520" actId="20577"/>
          <ac:spMkLst>
            <pc:docMk/>
            <pc:sldMk cId="3347317904" sldId="4530"/>
            <ac:spMk id="2" creationId="{2A4DA3F5-70E1-3474-061A-2BF514B95945}"/>
          </ac:spMkLst>
        </pc:spChg>
        <pc:spChg chg="mod">
          <ac:chgData name="Minhyuk Sung" userId="60562023b6640282" providerId="LiveId" clId="{9F6F4900-D09C-9043-B003-C5F36E31FBF4}" dt="2024-09-09T03:46:12.192" v="10400" actId="20577"/>
          <ac:spMkLst>
            <pc:docMk/>
            <pc:sldMk cId="3347317904" sldId="4530"/>
            <ac:spMk id="3" creationId="{7C466135-1C9E-A576-11B8-9125A38DCB96}"/>
          </ac:spMkLst>
        </pc:spChg>
        <pc:spChg chg="add mod">
          <ac:chgData name="Minhyuk Sung" userId="60562023b6640282" providerId="LiveId" clId="{9F6F4900-D09C-9043-B003-C5F36E31FBF4}" dt="2024-09-09T03:46:18.822" v="10401" actId="1076"/>
          <ac:spMkLst>
            <pc:docMk/>
            <pc:sldMk cId="3347317904" sldId="4530"/>
            <ac:spMk id="5" creationId="{2FAA090D-D743-28BC-C860-F22B9393C5FC}"/>
          </ac:spMkLst>
        </pc:spChg>
      </pc:sldChg>
      <pc:sldChg chg="modSp add mod">
        <pc:chgData name="Minhyuk Sung" userId="60562023b6640282" providerId="LiveId" clId="{9F6F4900-D09C-9043-B003-C5F36E31FBF4}" dt="2024-09-09T03:48:23.695" v="10412"/>
        <pc:sldMkLst>
          <pc:docMk/>
          <pc:sldMk cId="2433532587" sldId="4531"/>
        </pc:sldMkLst>
        <pc:spChg chg="mod">
          <ac:chgData name="Minhyuk Sung" userId="60562023b6640282" providerId="LiveId" clId="{9F6F4900-D09C-9043-B003-C5F36E31FBF4}" dt="2024-09-09T03:48:23.695" v="10412"/>
          <ac:spMkLst>
            <pc:docMk/>
            <pc:sldMk cId="2433532587" sldId="4531"/>
            <ac:spMk id="3" creationId="{E4BB2035-68F7-F6D7-A3AB-8DDD7CA2AB72}"/>
          </ac:spMkLst>
        </pc:spChg>
      </pc:sldChg>
      <pc:sldChg chg="modSp add mod">
        <pc:chgData name="Minhyuk Sung" userId="60562023b6640282" providerId="LiveId" clId="{9F6F4900-D09C-9043-B003-C5F36E31FBF4}" dt="2024-09-08T13:35:50.909" v="7683" actId="113"/>
        <pc:sldMkLst>
          <pc:docMk/>
          <pc:sldMk cId="210584109" sldId="4532"/>
        </pc:sldMkLst>
        <pc:spChg chg="mod">
          <ac:chgData name="Minhyuk Sung" userId="60562023b6640282" providerId="LiveId" clId="{9F6F4900-D09C-9043-B003-C5F36E31FBF4}" dt="2024-09-08T12:20:36.271" v="6522" actId="20577"/>
          <ac:spMkLst>
            <pc:docMk/>
            <pc:sldMk cId="210584109" sldId="4532"/>
            <ac:spMk id="2" creationId="{2A4DA3F5-70E1-3474-061A-2BF514B95945}"/>
          </ac:spMkLst>
        </pc:spChg>
        <pc:spChg chg="mod">
          <ac:chgData name="Minhyuk Sung" userId="60562023b6640282" providerId="LiveId" clId="{9F6F4900-D09C-9043-B003-C5F36E31FBF4}" dt="2024-09-08T13:35:50.909" v="7683" actId="113"/>
          <ac:spMkLst>
            <pc:docMk/>
            <pc:sldMk cId="210584109" sldId="4532"/>
            <ac:spMk id="3" creationId="{7C466135-1C9E-A576-11B8-9125A38DCB96}"/>
          </ac:spMkLst>
        </pc:spChg>
      </pc:sldChg>
      <pc:sldChg chg="addSp delSp modSp add mod delAnim modAnim">
        <pc:chgData name="Minhyuk Sung" userId="60562023b6640282" providerId="LiveId" clId="{9F6F4900-D09C-9043-B003-C5F36E31FBF4}" dt="2024-09-08T13:25:27.925" v="7455"/>
        <pc:sldMkLst>
          <pc:docMk/>
          <pc:sldMk cId="1430459635" sldId="4533"/>
        </pc:sldMkLst>
        <pc:spChg chg="mod">
          <ac:chgData name="Minhyuk Sung" userId="60562023b6640282" providerId="LiveId" clId="{9F6F4900-D09C-9043-B003-C5F36E31FBF4}" dt="2024-09-08T13:25:15.351" v="7450" actId="20577"/>
          <ac:spMkLst>
            <pc:docMk/>
            <pc:sldMk cId="1430459635" sldId="4533"/>
            <ac:spMk id="3" creationId="{533CD5CC-DAC9-4454-F80F-0D6A33F9911E}"/>
          </ac:spMkLst>
        </pc:spChg>
        <pc:spChg chg="del">
          <ac:chgData name="Minhyuk Sung" userId="60562023b6640282" providerId="LiveId" clId="{9F6F4900-D09C-9043-B003-C5F36E31FBF4}" dt="2024-09-08T13:25:19.287" v="7451" actId="478"/>
          <ac:spMkLst>
            <pc:docMk/>
            <pc:sldMk cId="1430459635" sldId="4533"/>
            <ac:spMk id="5" creationId="{EF59CB9E-470B-894E-393E-7507985A192B}"/>
          </ac:spMkLst>
        </pc:spChg>
        <pc:spChg chg="del">
          <ac:chgData name="Minhyuk Sung" userId="60562023b6640282" providerId="LiveId" clId="{9F6F4900-D09C-9043-B003-C5F36E31FBF4}" dt="2024-09-08T12:18:11.246" v="6486" actId="478"/>
          <ac:spMkLst>
            <pc:docMk/>
            <pc:sldMk cId="1430459635" sldId="4533"/>
            <ac:spMk id="6" creationId="{8170202F-2154-2068-827C-A9B33137B679}"/>
          </ac:spMkLst>
        </pc:spChg>
        <pc:spChg chg="del">
          <ac:chgData name="Minhyuk Sung" userId="60562023b6640282" providerId="LiveId" clId="{9F6F4900-D09C-9043-B003-C5F36E31FBF4}" dt="2024-09-08T12:18:08.860" v="6485" actId="478"/>
          <ac:spMkLst>
            <pc:docMk/>
            <pc:sldMk cId="1430459635" sldId="4533"/>
            <ac:spMk id="7" creationId="{6A2968AE-8006-98A3-D6B7-3AF615961240}"/>
          </ac:spMkLst>
        </pc:spChg>
        <pc:spChg chg="add del mod">
          <ac:chgData name="Minhyuk Sung" userId="60562023b6640282" providerId="LiveId" clId="{9F6F4900-D09C-9043-B003-C5F36E31FBF4}" dt="2024-09-08T13:25:23.057" v="7453" actId="478"/>
          <ac:spMkLst>
            <pc:docMk/>
            <pc:sldMk cId="1430459635" sldId="4533"/>
            <ac:spMk id="8" creationId="{CA24D75B-C681-A5F4-F255-CF31E332D72D}"/>
          </ac:spMkLst>
        </pc:spChg>
        <pc:spChg chg="add mod">
          <ac:chgData name="Minhyuk Sung" userId="60562023b6640282" providerId="LiveId" clId="{9F6F4900-D09C-9043-B003-C5F36E31FBF4}" dt="2024-09-08T13:25:19.678" v="7452"/>
          <ac:spMkLst>
            <pc:docMk/>
            <pc:sldMk cId="1430459635" sldId="4533"/>
            <ac:spMk id="9" creationId="{746D6139-4D1E-9AC4-FCCF-BC1E949A5E0C}"/>
          </ac:spMkLst>
        </pc:spChg>
        <pc:spChg chg="add del mod">
          <ac:chgData name="Minhyuk Sung" userId="60562023b6640282" providerId="LiveId" clId="{9F6F4900-D09C-9043-B003-C5F36E31FBF4}" dt="2024-09-08T13:25:26.421" v="7454" actId="21"/>
          <ac:spMkLst>
            <pc:docMk/>
            <pc:sldMk cId="1430459635" sldId="4533"/>
            <ac:spMk id="10" creationId="{E2F6FFBF-4204-38CF-D2D8-7D6C19A3564F}"/>
          </ac:spMkLst>
        </pc:spChg>
        <pc:spChg chg="add mod">
          <ac:chgData name="Minhyuk Sung" userId="60562023b6640282" providerId="LiveId" clId="{9F6F4900-D09C-9043-B003-C5F36E31FBF4}" dt="2024-09-08T13:25:19.678" v="7452"/>
          <ac:spMkLst>
            <pc:docMk/>
            <pc:sldMk cId="1430459635" sldId="4533"/>
            <ac:spMk id="11" creationId="{071CF29E-5656-7C0E-5AF7-54B6D64D2348}"/>
          </ac:spMkLst>
        </pc:spChg>
        <pc:spChg chg="del">
          <ac:chgData name="Minhyuk Sung" userId="60562023b6640282" providerId="LiveId" clId="{9F6F4900-D09C-9043-B003-C5F36E31FBF4}" dt="2024-09-08T12:18:08.860" v="6485" actId="478"/>
          <ac:spMkLst>
            <pc:docMk/>
            <pc:sldMk cId="1430459635" sldId="4533"/>
            <ac:spMk id="12" creationId="{1A607637-8362-BC71-BCA4-720AC54E3A3A}"/>
          </ac:spMkLst>
        </pc:spChg>
        <pc:spChg chg="add del mod">
          <ac:chgData name="Minhyuk Sung" userId="60562023b6640282" providerId="LiveId" clId="{9F6F4900-D09C-9043-B003-C5F36E31FBF4}" dt="2024-09-08T13:25:26.421" v="7454" actId="21"/>
          <ac:spMkLst>
            <pc:docMk/>
            <pc:sldMk cId="1430459635" sldId="4533"/>
            <ac:spMk id="13" creationId="{4C99E2AF-9858-26A7-D900-B3397C0F49C4}"/>
          </ac:spMkLst>
        </pc:spChg>
        <pc:spChg chg="add del mod">
          <ac:chgData name="Minhyuk Sung" userId="60562023b6640282" providerId="LiveId" clId="{9F6F4900-D09C-9043-B003-C5F36E31FBF4}" dt="2024-09-08T13:25:23.057" v="7453" actId="478"/>
          <ac:spMkLst>
            <pc:docMk/>
            <pc:sldMk cId="1430459635" sldId="4533"/>
            <ac:spMk id="14" creationId="{691C6C35-30F6-0B30-51B7-0EDF06242B62}"/>
          </ac:spMkLst>
        </pc:spChg>
        <pc:spChg chg="del">
          <ac:chgData name="Minhyuk Sung" userId="60562023b6640282" providerId="LiveId" clId="{9F6F4900-D09C-9043-B003-C5F36E31FBF4}" dt="2024-09-08T13:25:19.287" v="7451" actId="478"/>
          <ac:spMkLst>
            <pc:docMk/>
            <pc:sldMk cId="1430459635" sldId="4533"/>
            <ac:spMk id="15" creationId="{36AE6830-17FD-5B3A-B8E8-0F880AB8DDE0}"/>
          </ac:spMkLst>
        </pc:spChg>
        <pc:spChg chg="del">
          <ac:chgData name="Minhyuk Sung" userId="60562023b6640282" providerId="LiveId" clId="{9F6F4900-D09C-9043-B003-C5F36E31FBF4}" dt="2024-09-08T12:18:11.246" v="6486" actId="478"/>
          <ac:spMkLst>
            <pc:docMk/>
            <pc:sldMk cId="1430459635" sldId="4533"/>
            <ac:spMk id="18" creationId="{B212C4FB-3EFF-BF45-07E1-1B9F641ADC5A}"/>
          </ac:spMkLst>
        </pc:spChg>
      </pc:sldChg>
      <pc:sldChg chg="addSp delSp modSp add mod delAnim modAnim">
        <pc:chgData name="Minhyuk Sung" userId="60562023b6640282" providerId="LiveId" clId="{9F6F4900-D09C-9043-B003-C5F36E31FBF4}" dt="2024-09-08T13:26:10.987" v="7471"/>
        <pc:sldMkLst>
          <pc:docMk/>
          <pc:sldMk cId="2253398326" sldId="4534"/>
        </pc:sldMkLst>
        <pc:spChg chg="mod">
          <ac:chgData name="Minhyuk Sung" userId="60562023b6640282" providerId="LiveId" clId="{9F6F4900-D09C-9043-B003-C5F36E31FBF4}" dt="2024-09-08T13:26:04.660" v="7468" actId="20577"/>
          <ac:spMkLst>
            <pc:docMk/>
            <pc:sldMk cId="2253398326" sldId="4534"/>
            <ac:spMk id="3" creationId="{533CD5CC-DAC9-4454-F80F-0D6A33F9911E}"/>
          </ac:spMkLst>
        </pc:spChg>
        <pc:spChg chg="del">
          <ac:chgData name="Minhyuk Sung" userId="60562023b6640282" providerId="LiveId" clId="{9F6F4900-D09C-9043-B003-C5F36E31FBF4}" dt="2024-09-08T12:18:30.960" v="6491" actId="478"/>
          <ac:spMkLst>
            <pc:docMk/>
            <pc:sldMk cId="2253398326" sldId="4534"/>
            <ac:spMk id="5" creationId="{EF59CB9E-470B-894E-393E-7507985A192B}"/>
          </ac:spMkLst>
        </pc:spChg>
        <pc:spChg chg="del">
          <ac:chgData name="Minhyuk Sung" userId="60562023b6640282" providerId="LiveId" clId="{9F6F4900-D09C-9043-B003-C5F36E31FBF4}" dt="2024-09-08T13:05:02.493" v="7231" actId="478"/>
          <ac:spMkLst>
            <pc:docMk/>
            <pc:sldMk cId="2253398326" sldId="4534"/>
            <ac:spMk id="6" creationId="{8170202F-2154-2068-827C-A9B33137B679}"/>
          </ac:spMkLst>
        </pc:spChg>
        <pc:spChg chg="del">
          <ac:chgData name="Minhyuk Sung" userId="60562023b6640282" providerId="LiveId" clId="{9F6F4900-D09C-9043-B003-C5F36E31FBF4}" dt="2024-09-08T12:18:30.960" v="6491" actId="478"/>
          <ac:spMkLst>
            <pc:docMk/>
            <pc:sldMk cId="2253398326" sldId="4534"/>
            <ac:spMk id="7" creationId="{6A2968AE-8006-98A3-D6B7-3AF615961240}"/>
          </ac:spMkLst>
        </pc:spChg>
        <pc:spChg chg="add mod">
          <ac:chgData name="Minhyuk Sung" userId="60562023b6640282" providerId="LiveId" clId="{9F6F4900-D09C-9043-B003-C5F36E31FBF4}" dt="2024-09-08T12:20:01.186" v="6514" actId="1036"/>
          <ac:spMkLst>
            <pc:docMk/>
            <pc:sldMk cId="2253398326" sldId="4534"/>
            <ac:spMk id="9" creationId="{0F6C162E-86D4-24C1-A17E-C025B8054C36}"/>
          </ac:spMkLst>
        </pc:spChg>
        <pc:spChg chg="del">
          <ac:chgData name="Minhyuk Sung" userId="60562023b6640282" providerId="LiveId" clId="{9F6F4900-D09C-9043-B003-C5F36E31FBF4}" dt="2024-09-08T12:18:30.960" v="6491" actId="478"/>
          <ac:spMkLst>
            <pc:docMk/>
            <pc:sldMk cId="2253398326" sldId="4534"/>
            <ac:spMk id="12" creationId="{1A607637-8362-BC71-BCA4-720AC54E3A3A}"/>
          </ac:spMkLst>
        </pc:spChg>
        <pc:spChg chg="del">
          <ac:chgData name="Minhyuk Sung" userId="60562023b6640282" providerId="LiveId" clId="{9F6F4900-D09C-9043-B003-C5F36E31FBF4}" dt="2024-09-08T12:18:30.960" v="6491" actId="478"/>
          <ac:spMkLst>
            <pc:docMk/>
            <pc:sldMk cId="2253398326" sldId="4534"/>
            <ac:spMk id="15" creationId="{36AE6830-17FD-5B3A-B8E8-0F880AB8DDE0}"/>
          </ac:spMkLst>
        </pc:spChg>
        <pc:spChg chg="add del mod">
          <ac:chgData name="Minhyuk Sung" userId="60562023b6640282" providerId="LiveId" clId="{9F6F4900-D09C-9043-B003-C5F36E31FBF4}" dt="2024-09-08T13:26:09.018" v="7469" actId="478"/>
          <ac:spMkLst>
            <pc:docMk/>
            <pc:sldMk cId="2253398326" sldId="4534"/>
            <ac:spMk id="17" creationId="{096C3082-97DB-CC4E-39E8-812E7A919FE0}"/>
          </ac:spMkLst>
        </pc:spChg>
        <pc:spChg chg="del">
          <ac:chgData name="Minhyuk Sung" userId="60562023b6640282" providerId="LiveId" clId="{9F6F4900-D09C-9043-B003-C5F36E31FBF4}" dt="2024-09-08T13:05:02.493" v="7231" actId="478"/>
          <ac:spMkLst>
            <pc:docMk/>
            <pc:sldMk cId="2253398326" sldId="4534"/>
            <ac:spMk id="18" creationId="{B212C4FB-3EFF-BF45-07E1-1B9F641ADC5A}"/>
          </ac:spMkLst>
        </pc:spChg>
        <pc:spChg chg="add del mod">
          <ac:chgData name="Minhyuk Sung" userId="60562023b6640282" providerId="LiveId" clId="{9F6F4900-D09C-9043-B003-C5F36E31FBF4}" dt="2024-09-08T13:26:09.018" v="7469" actId="478"/>
          <ac:spMkLst>
            <pc:docMk/>
            <pc:sldMk cId="2253398326" sldId="4534"/>
            <ac:spMk id="19" creationId="{204FBC78-0841-60E7-5FC8-8FA8B011B33E}"/>
          </ac:spMkLst>
        </pc:spChg>
        <pc:spChg chg="add mod">
          <ac:chgData name="Minhyuk Sung" userId="60562023b6640282" providerId="LiveId" clId="{9F6F4900-D09C-9043-B003-C5F36E31FBF4}" dt="2024-09-08T13:26:09.384" v="7470"/>
          <ac:spMkLst>
            <pc:docMk/>
            <pc:sldMk cId="2253398326" sldId="4534"/>
            <ac:spMk id="20" creationId="{BA8F8E4A-E722-9576-807B-41751BF15B4A}"/>
          </ac:spMkLst>
        </pc:spChg>
        <pc:spChg chg="add mod">
          <ac:chgData name="Minhyuk Sung" userId="60562023b6640282" providerId="LiveId" clId="{9F6F4900-D09C-9043-B003-C5F36E31FBF4}" dt="2024-09-08T13:26:09.384" v="7470"/>
          <ac:spMkLst>
            <pc:docMk/>
            <pc:sldMk cId="2253398326" sldId="4534"/>
            <ac:spMk id="21" creationId="{D5748767-E996-9690-5F75-C41F8EE5D508}"/>
          </ac:spMkLst>
        </pc:spChg>
        <pc:cxnChg chg="add mod">
          <ac:chgData name="Minhyuk Sung" userId="60562023b6640282" providerId="LiveId" clId="{9F6F4900-D09C-9043-B003-C5F36E31FBF4}" dt="2024-09-08T12:19:47.660" v="6510" actId="14100"/>
          <ac:cxnSpMkLst>
            <pc:docMk/>
            <pc:sldMk cId="2253398326" sldId="4534"/>
            <ac:cxnSpMk id="8" creationId="{B6CD87D0-EA48-78A3-9C22-2CDC18A827D3}"/>
          </ac:cxnSpMkLst>
        </pc:cxnChg>
      </pc:sldChg>
      <pc:sldChg chg="modSp add mod">
        <pc:chgData name="Minhyuk Sung" userId="60562023b6640282" providerId="LiveId" clId="{9F6F4900-D09C-9043-B003-C5F36E31FBF4}" dt="2024-09-08T13:25:56.869" v="7462" actId="20577"/>
        <pc:sldMkLst>
          <pc:docMk/>
          <pc:sldMk cId="1876332107" sldId="4535"/>
        </pc:sldMkLst>
        <pc:spChg chg="mod">
          <ac:chgData name="Minhyuk Sung" userId="60562023b6640282" providerId="LiveId" clId="{9F6F4900-D09C-9043-B003-C5F36E31FBF4}" dt="2024-09-08T12:21:17.433" v="6532"/>
          <ac:spMkLst>
            <pc:docMk/>
            <pc:sldMk cId="1876332107" sldId="4535"/>
            <ac:spMk id="2" creationId="{2A4DA3F5-70E1-3474-061A-2BF514B95945}"/>
          </ac:spMkLst>
        </pc:spChg>
        <pc:spChg chg="mod">
          <ac:chgData name="Minhyuk Sung" userId="60562023b6640282" providerId="LiveId" clId="{9F6F4900-D09C-9043-B003-C5F36E31FBF4}" dt="2024-09-08T13:25:56.869" v="7462" actId="20577"/>
          <ac:spMkLst>
            <pc:docMk/>
            <pc:sldMk cId="1876332107" sldId="4535"/>
            <ac:spMk id="3" creationId="{7C466135-1C9E-A576-11B8-9125A38DCB96}"/>
          </ac:spMkLst>
        </pc:spChg>
        <pc:spChg chg="mod">
          <ac:chgData name="Minhyuk Sung" userId="60562023b6640282" providerId="LiveId" clId="{9F6F4900-D09C-9043-B003-C5F36E31FBF4}" dt="2024-09-08T13:05:40.535" v="7235" actId="14100"/>
          <ac:spMkLst>
            <pc:docMk/>
            <pc:sldMk cId="1876332107" sldId="4535"/>
            <ac:spMk id="5" creationId="{2FAA090D-D743-28BC-C860-F22B9393C5FC}"/>
          </ac:spMkLst>
        </pc:spChg>
      </pc:sldChg>
      <pc:sldChg chg="addSp delSp modSp add mod ord modAnim">
        <pc:chgData name="Minhyuk Sung" userId="60562023b6640282" providerId="LiveId" clId="{9F6F4900-D09C-9043-B003-C5F36E31FBF4}" dt="2024-09-08T13:41:15.968" v="7786" actId="114"/>
        <pc:sldMkLst>
          <pc:docMk/>
          <pc:sldMk cId="3618080775" sldId="4536"/>
        </pc:sldMkLst>
        <pc:spChg chg="mod">
          <ac:chgData name="Minhyuk Sung" userId="60562023b6640282" providerId="LiveId" clId="{9F6F4900-D09C-9043-B003-C5F36E31FBF4}" dt="2024-09-08T13:40:37.485" v="7772"/>
          <ac:spMkLst>
            <pc:docMk/>
            <pc:sldMk cId="3618080775" sldId="4536"/>
            <ac:spMk id="2" creationId="{B51BF21E-BAC3-11FA-B256-581713FD3A71}"/>
          </ac:spMkLst>
        </pc:spChg>
        <pc:spChg chg="mod">
          <ac:chgData name="Minhyuk Sung" userId="60562023b6640282" providerId="LiveId" clId="{9F6F4900-D09C-9043-B003-C5F36E31FBF4}" dt="2024-09-08T13:41:15.968" v="7786" actId="114"/>
          <ac:spMkLst>
            <pc:docMk/>
            <pc:sldMk cId="3618080775" sldId="4536"/>
            <ac:spMk id="3" creationId="{1A5E054A-5ACB-A909-6B2A-FD717D661CF7}"/>
          </ac:spMkLst>
        </pc:spChg>
        <pc:spChg chg="del">
          <ac:chgData name="Minhyuk Sung" userId="60562023b6640282" providerId="LiveId" clId="{9F6F4900-D09C-9043-B003-C5F36E31FBF4}" dt="2024-09-08T12:26:07.397" v="6658" actId="478"/>
          <ac:spMkLst>
            <pc:docMk/>
            <pc:sldMk cId="3618080775" sldId="4536"/>
            <ac:spMk id="6" creationId="{37FADD04-131D-8F7D-2F3B-A2A45638850A}"/>
          </ac:spMkLst>
        </pc:spChg>
        <pc:spChg chg="add del mod">
          <ac:chgData name="Minhyuk Sung" userId="60562023b6640282" providerId="LiveId" clId="{9F6F4900-D09C-9043-B003-C5F36E31FBF4}" dt="2024-09-08T13:14:22.439" v="7310" actId="478"/>
          <ac:spMkLst>
            <pc:docMk/>
            <pc:sldMk cId="3618080775" sldId="4536"/>
            <ac:spMk id="7" creationId="{7B773747-69F8-FFC7-B205-F87AD4ABD02B}"/>
          </ac:spMkLst>
        </pc:spChg>
        <pc:spChg chg="add del mod">
          <ac:chgData name="Minhyuk Sung" userId="60562023b6640282" providerId="LiveId" clId="{9F6F4900-D09C-9043-B003-C5F36E31FBF4}" dt="2024-09-08T13:14:22.439" v="7310" actId="478"/>
          <ac:spMkLst>
            <pc:docMk/>
            <pc:sldMk cId="3618080775" sldId="4536"/>
            <ac:spMk id="8" creationId="{58B9DCF1-4119-F6AF-A35A-CD7F9DC74174}"/>
          </ac:spMkLst>
        </pc:spChg>
        <pc:spChg chg="add mod">
          <ac:chgData name="Minhyuk Sung" userId="60562023b6640282" providerId="LiveId" clId="{9F6F4900-D09C-9043-B003-C5F36E31FBF4}" dt="2024-09-08T13:15:50.785" v="7342" actId="207"/>
          <ac:spMkLst>
            <pc:docMk/>
            <pc:sldMk cId="3618080775" sldId="4536"/>
            <ac:spMk id="10" creationId="{5AC4BE24-024F-0320-9120-99CB3EB5AF32}"/>
          </ac:spMkLst>
        </pc:spChg>
        <pc:spChg chg="add mod">
          <ac:chgData name="Minhyuk Sung" userId="60562023b6640282" providerId="LiveId" clId="{9F6F4900-D09C-9043-B003-C5F36E31FBF4}" dt="2024-09-08T13:15:55.832" v="7343" actId="208"/>
          <ac:spMkLst>
            <pc:docMk/>
            <pc:sldMk cId="3618080775" sldId="4536"/>
            <ac:spMk id="11" creationId="{3710769B-CD36-8AB7-6204-D4F013579226}"/>
          </ac:spMkLst>
        </pc:spChg>
        <pc:spChg chg="add del mod">
          <ac:chgData name="Minhyuk Sung" userId="60562023b6640282" providerId="LiveId" clId="{9F6F4900-D09C-9043-B003-C5F36E31FBF4}" dt="2024-09-08T13:29:00.872" v="7510" actId="478"/>
          <ac:spMkLst>
            <pc:docMk/>
            <pc:sldMk cId="3618080775" sldId="4536"/>
            <ac:spMk id="12" creationId="{EBB6EB28-DE57-A0A8-6366-05272668D836}"/>
          </ac:spMkLst>
        </pc:spChg>
        <pc:picChg chg="add del mod">
          <ac:chgData name="Minhyuk Sung" userId="60562023b6640282" providerId="LiveId" clId="{9F6F4900-D09C-9043-B003-C5F36E31FBF4}" dt="2024-09-08T13:14:22.439" v="7310" actId="478"/>
          <ac:picMkLst>
            <pc:docMk/>
            <pc:sldMk cId="3618080775" sldId="4536"/>
            <ac:picMk id="5" creationId="{7BAD3194-99C6-9FAA-9F23-87D4CAA85232}"/>
          </ac:picMkLst>
        </pc:picChg>
        <pc:picChg chg="add mod">
          <ac:chgData name="Minhyuk Sung" userId="60562023b6640282" providerId="LiveId" clId="{9F6F4900-D09C-9043-B003-C5F36E31FBF4}" dt="2024-09-08T13:14:25.446" v="7311"/>
          <ac:picMkLst>
            <pc:docMk/>
            <pc:sldMk cId="3618080775" sldId="4536"/>
            <ac:picMk id="9" creationId="{2DDF8665-9806-BA03-4B80-FDED2238517A}"/>
          </ac:picMkLst>
        </pc:picChg>
      </pc:sldChg>
      <pc:sldChg chg="modSp add mod ord">
        <pc:chgData name="Minhyuk Sung" userId="60562023b6640282" providerId="LiveId" clId="{9F6F4900-D09C-9043-B003-C5F36E31FBF4}" dt="2024-09-08T13:37:50.402" v="7728" actId="20577"/>
        <pc:sldMkLst>
          <pc:docMk/>
          <pc:sldMk cId="261982258" sldId="4537"/>
        </pc:sldMkLst>
        <pc:spChg chg="mod">
          <ac:chgData name="Minhyuk Sung" userId="60562023b6640282" providerId="LiveId" clId="{9F6F4900-D09C-9043-B003-C5F36E31FBF4}" dt="2024-09-08T13:37:50.402" v="7728" actId="20577"/>
          <ac:spMkLst>
            <pc:docMk/>
            <pc:sldMk cId="261982258" sldId="4537"/>
            <ac:spMk id="2" creationId="{AADED6B4-7EEB-1097-3ED1-8C13FBBB18A1}"/>
          </ac:spMkLst>
        </pc:spChg>
        <pc:spChg chg="mod">
          <ac:chgData name="Minhyuk Sung" userId="60562023b6640282" providerId="LiveId" clId="{9F6F4900-D09C-9043-B003-C5F36E31FBF4}" dt="2024-09-08T13:37:15.925" v="7717" actId="114"/>
          <ac:spMkLst>
            <pc:docMk/>
            <pc:sldMk cId="261982258" sldId="4537"/>
            <ac:spMk id="3" creationId="{D1F93719-F3B5-8794-779C-E556B7FB486D}"/>
          </ac:spMkLst>
        </pc:spChg>
      </pc:sldChg>
      <pc:sldChg chg="modSp add del mod">
        <pc:chgData name="Minhyuk Sung" userId="60562023b6640282" providerId="LiveId" clId="{9F6F4900-D09C-9043-B003-C5F36E31FBF4}" dt="2024-09-08T12:29:46.580" v="6806" actId="2696"/>
        <pc:sldMkLst>
          <pc:docMk/>
          <pc:sldMk cId="755294698" sldId="4537"/>
        </pc:sldMkLst>
        <pc:spChg chg="mod">
          <ac:chgData name="Minhyuk Sung" userId="60562023b6640282" providerId="LiveId" clId="{9F6F4900-D09C-9043-B003-C5F36E31FBF4}" dt="2024-09-08T12:29:11.070" v="6793" actId="21"/>
          <ac:spMkLst>
            <pc:docMk/>
            <pc:sldMk cId="755294698" sldId="4537"/>
            <ac:spMk id="3" creationId="{1A5E054A-5ACB-A909-6B2A-FD717D661CF7}"/>
          </ac:spMkLst>
        </pc:spChg>
      </pc:sldChg>
      <pc:sldChg chg="modSp add mod">
        <pc:chgData name="Minhyuk Sung" userId="60562023b6640282" providerId="LiveId" clId="{9F6F4900-D09C-9043-B003-C5F36E31FBF4}" dt="2024-09-08T13:41:55.887" v="7796" actId="114"/>
        <pc:sldMkLst>
          <pc:docMk/>
          <pc:sldMk cId="981481621" sldId="4538"/>
        </pc:sldMkLst>
        <pc:spChg chg="mod">
          <ac:chgData name="Minhyuk Sung" userId="60562023b6640282" providerId="LiveId" clId="{9F6F4900-D09C-9043-B003-C5F36E31FBF4}" dt="2024-09-08T13:41:55.887" v="7796" actId="114"/>
          <ac:spMkLst>
            <pc:docMk/>
            <pc:sldMk cId="981481621" sldId="4538"/>
            <ac:spMk id="3" creationId="{6D015D43-45A8-316C-97F7-C76F1FB75820}"/>
          </ac:spMkLst>
        </pc:spChg>
      </pc:sldChg>
      <pc:sldChg chg="addSp delSp modSp add mod">
        <pc:chgData name="Minhyuk Sung" userId="60562023b6640282" providerId="LiveId" clId="{9F6F4900-D09C-9043-B003-C5F36E31FBF4}" dt="2024-09-08T13:26:42.178" v="7474" actId="20577"/>
        <pc:sldMkLst>
          <pc:docMk/>
          <pc:sldMk cId="402486147" sldId="4539"/>
        </pc:sldMkLst>
        <pc:spChg chg="add del mod">
          <ac:chgData name="Minhyuk Sung" userId="60562023b6640282" providerId="LiveId" clId="{9F6F4900-D09C-9043-B003-C5F36E31FBF4}" dt="2024-09-08T13:26:42.178" v="7474" actId="20577"/>
          <ac:spMkLst>
            <pc:docMk/>
            <pc:sldMk cId="402486147" sldId="4539"/>
            <ac:spMk id="3" creationId="{7C466135-1C9E-A576-11B8-9125A38DCB96}"/>
          </ac:spMkLst>
        </pc:spChg>
        <pc:spChg chg="add del">
          <ac:chgData name="Minhyuk Sung" userId="60562023b6640282" providerId="LiveId" clId="{9F6F4900-D09C-9043-B003-C5F36E31FBF4}" dt="2024-09-08T13:06:02.330" v="7240" actId="478"/>
          <ac:spMkLst>
            <pc:docMk/>
            <pc:sldMk cId="402486147" sldId="4539"/>
            <ac:spMk id="5" creationId="{2FAA090D-D743-28BC-C860-F22B9393C5FC}"/>
          </ac:spMkLst>
        </pc:spChg>
        <pc:spChg chg="add del mod">
          <ac:chgData name="Minhyuk Sung" userId="60562023b6640282" providerId="LiveId" clId="{9F6F4900-D09C-9043-B003-C5F36E31FBF4}" dt="2024-09-08T13:05:57.252" v="7237"/>
          <ac:spMkLst>
            <pc:docMk/>
            <pc:sldMk cId="402486147" sldId="4539"/>
            <ac:spMk id="6" creationId="{214B1790-07E0-DCAE-B04F-9142498FA027}"/>
          </ac:spMkLst>
        </pc:spChg>
        <pc:spChg chg="add del mod">
          <ac:chgData name="Minhyuk Sung" userId="60562023b6640282" providerId="LiveId" clId="{9F6F4900-D09C-9043-B003-C5F36E31FBF4}" dt="2024-09-08T13:05:59.388" v="7239" actId="478"/>
          <ac:spMkLst>
            <pc:docMk/>
            <pc:sldMk cId="402486147" sldId="4539"/>
            <ac:spMk id="8" creationId="{6622CF0D-9B89-4305-79F1-AA7D6EBA3A78}"/>
          </ac:spMkLst>
        </pc:spChg>
        <pc:spChg chg="add mod">
          <ac:chgData name="Minhyuk Sung" userId="60562023b6640282" providerId="LiveId" clId="{9F6F4900-D09C-9043-B003-C5F36E31FBF4}" dt="2024-09-08T13:06:02.643" v="7241"/>
          <ac:spMkLst>
            <pc:docMk/>
            <pc:sldMk cId="402486147" sldId="4539"/>
            <ac:spMk id="9" creationId="{6A8F56DD-50FC-FA5B-E9D2-B9A007433FE6}"/>
          </ac:spMkLst>
        </pc:spChg>
      </pc:sldChg>
      <pc:sldChg chg="addSp delSp modSp add mod">
        <pc:chgData name="Minhyuk Sung" userId="60562023b6640282" providerId="LiveId" clId="{9F6F4900-D09C-9043-B003-C5F36E31FBF4}" dt="2024-09-08T14:13:30.696" v="8151" actId="114"/>
        <pc:sldMkLst>
          <pc:docMk/>
          <pc:sldMk cId="3622975743" sldId="4540"/>
        </pc:sldMkLst>
        <pc:spChg chg="mod">
          <ac:chgData name="Minhyuk Sung" userId="60562023b6640282" providerId="LiveId" clId="{9F6F4900-D09C-9043-B003-C5F36E31FBF4}" dt="2024-09-08T14:02:41.617" v="8094"/>
          <ac:spMkLst>
            <pc:docMk/>
            <pc:sldMk cId="3622975743" sldId="4540"/>
            <ac:spMk id="2" creationId="{09D8BC49-F17F-6C50-6E30-B65C35867AB4}"/>
          </ac:spMkLst>
        </pc:spChg>
        <pc:spChg chg="mod">
          <ac:chgData name="Minhyuk Sung" userId="60562023b6640282" providerId="LiveId" clId="{9F6F4900-D09C-9043-B003-C5F36E31FBF4}" dt="2024-09-08T14:13:30.696" v="8151" actId="114"/>
          <ac:spMkLst>
            <pc:docMk/>
            <pc:sldMk cId="3622975743" sldId="4540"/>
            <ac:spMk id="3" creationId="{9ECBCD1C-3965-B201-4C5E-807996E3DB26}"/>
          </ac:spMkLst>
        </pc:spChg>
        <pc:spChg chg="add del mod">
          <ac:chgData name="Minhyuk Sung" userId="60562023b6640282" providerId="LiveId" clId="{9F6F4900-D09C-9043-B003-C5F36E31FBF4}" dt="2024-09-08T13:46:49.112" v="7955" actId="478"/>
          <ac:spMkLst>
            <pc:docMk/>
            <pc:sldMk cId="3622975743" sldId="4540"/>
            <ac:spMk id="6" creationId="{2B98F7F2-0634-0C30-CE1F-C225CB81D30F}"/>
          </ac:spMkLst>
        </pc:spChg>
        <pc:spChg chg="add mod">
          <ac:chgData name="Minhyuk Sung" userId="60562023b6640282" providerId="LiveId" clId="{9F6F4900-D09C-9043-B003-C5F36E31FBF4}" dt="2024-09-08T13:46:18.718" v="7951" actId="208"/>
          <ac:spMkLst>
            <pc:docMk/>
            <pc:sldMk cId="3622975743" sldId="4540"/>
            <ac:spMk id="7" creationId="{EC1BDD85-8CDF-B126-5DEF-1E4FDB5F555B}"/>
          </ac:spMkLst>
        </pc:spChg>
        <pc:spChg chg="add mod">
          <ac:chgData name="Minhyuk Sung" userId="60562023b6640282" providerId="LiveId" clId="{9F6F4900-D09C-9043-B003-C5F36E31FBF4}" dt="2024-09-08T14:13:24.058" v="8150" actId="1076"/>
          <ac:spMkLst>
            <pc:docMk/>
            <pc:sldMk cId="3622975743" sldId="4540"/>
            <ac:spMk id="8" creationId="{CB132848-4C7E-2850-ACAF-AF74BC8C8AB2}"/>
          </ac:spMkLst>
        </pc:spChg>
        <pc:picChg chg="add mod">
          <ac:chgData name="Minhyuk Sung" userId="60562023b6640282" providerId="LiveId" clId="{9F6F4900-D09C-9043-B003-C5F36E31FBF4}" dt="2024-09-08T13:29:19.286" v="7511"/>
          <ac:picMkLst>
            <pc:docMk/>
            <pc:sldMk cId="3622975743" sldId="4540"/>
            <ac:picMk id="5" creationId="{2B79BD40-5411-D8CD-66C5-620ADBC99824}"/>
          </ac:picMkLst>
        </pc:picChg>
      </pc:sldChg>
      <pc:sldChg chg="addSp modSp add mod">
        <pc:chgData name="Minhyuk Sung" userId="60562023b6640282" providerId="LiveId" clId="{9F6F4900-D09C-9043-B003-C5F36E31FBF4}" dt="2024-09-08T14:14:18.470" v="8158"/>
        <pc:sldMkLst>
          <pc:docMk/>
          <pc:sldMk cId="455721442" sldId="4541"/>
        </pc:sldMkLst>
        <pc:spChg chg="mod">
          <ac:chgData name="Minhyuk Sung" userId="60562023b6640282" providerId="LiveId" clId="{9F6F4900-D09C-9043-B003-C5F36E31FBF4}" dt="2024-09-08T14:03:10.206" v="8100"/>
          <ac:spMkLst>
            <pc:docMk/>
            <pc:sldMk cId="455721442" sldId="4541"/>
            <ac:spMk id="2" creationId="{09D8BC49-F17F-6C50-6E30-B65C35867AB4}"/>
          </ac:spMkLst>
        </pc:spChg>
        <pc:spChg chg="mod">
          <ac:chgData name="Minhyuk Sung" userId="60562023b6640282" providerId="LiveId" clId="{9F6F4900-D09C-9043-B003-C5F36E31FBF4}" dt="2024-09-08T14:14:18.470" v="8158"/>
          <ac:spMkLst>
            <pc:docMk/>
            <pc:sldMk cId="455721442" sldId="4541"/>
            <ac:spMk id="3" creationId="{9ECBCD1C-3965-B201-4C5E-807996E3DB26}"/>
          </ac:spMkLst>
        </pc:spChg>
        <pc:spChg chg="add mod">
          <ac:chgData name="Minhyuk Sung" userId="60562023b6640282" providerId="LiveId" clId="{9F6F4900-D09C-9043-B003-C5F36E31FBF4}" dt="2024-09-08T14:14:09.105" v="8156" actId="1076"/>
          <ac:spMkLst>
            <pc:docMk/>
            <pc:sldMk cId="455721442" sldId="4541"/>
            <ac:spMk id="8" creationId="{7E06CB36-5283-B8BC-41BB-F59A35989222}"/>
          </ac:spMkLst>
        </pc:spChg>
      </pc:sldChg>
      <pc:sldChg chg="new del">
        <pc:chgData name="Minhyuk Sung" userId="60562023b6640282" providerId="LiveId" clId="{9F6F4900-D09C-9043-B003-C5F36E31FBF4}" dt="2024-09-08T14:00:49.752" v="8086" actId="2696"/>
        <pc:sldMkLst>
          <pc:docMk/>
          <pc:sldMk cId="878412695" sldId="4542"/>
        </pc:sldMkLst>
      </pc:sldChg>
      <pc:sldChg chg="addSp delSp modSp new mod">
        <pc:chgData name="Minhyuk Sung" userId="60562023b6640282" providerId="LiveId" clId="{9F6F4900-D09C-9043-B003-C5F36E31FBF4}" dt="2024-09-08T14:18:46.552" v="8262"/>
        <pc:sldMkLst>
          <pc:docMk/>
          <pc:sldMk cId="3611912114" sldId="4542"/>
        </pc:sldMkLst>
        <pc:spChg chg="mod">
          <ac:chgData name="Minhyuk Sung" userId="60562023b6640282" providerId="LiveId" clId="{9F6F4900-D09C-9043-B003-C5F36E31FBF4}" dt="2024-09-08T14:02:56.998" v="8095"/>
          <ac:spMkLst>
            <pc:docMk/>
            <pc:sldMk cId="3611912114" sldId="4542"/>
            <ac:spMk id="2" creationId="{5E5A04C7-5BE9-705C-F85C-3763892D5B99}"/>
          </ac:spMkLst>
        </pc:spChg>
        <pc:spChg chg="add del">
          <ac:chgData name="Minhyuk Sung" userId="60562023b6640282" providerId="LiveId" clId="{9F6F4900-D09C-9043-B003-C5F36E31FBF4}" dt="2024-09-08T14:10:14.341" v="8114"/>
          <ac:spMkLst>
            <pc:docMk/>
            <pc:sldMk cId="3611912114" sldId="4542"/>
            <ac:spMk id="3" creationId="{0C5E0676-3231-828F-ED05-ACBE823B86B3}"/>
          </ac:spMkLst>
        </pc:spChg>
        <pc:spChg chg="add del mod">
          <ac:chgData name="Minhyuk Sung" userId="60562023b6640282" providerId="LiveId" clId="{9F6F4900-D09C-9043-B003-C5F36E31FBF4}" dt="2024-09-08T14:10:26.814" v="8118"/>
          <ac:spMkLst>
            <pc:docMk/>
            <pc:sldMk cId="3611912114" sldId="4542"/>
            <ac:spMk id="6" creationId="{CE052C75-2670-976E-2765-973864817151}"/>
          </ac:spMkLst>
        </pc:spChg>
        <pc:spChg chg="add del mod">
          <ac:chgData name="Minhyuk Sung" userId="60562023b6640282" providerId="LiveId" clId="{9F6F4900-D09C-9043-B003-C5F36E31FBF4}" dt="2024-09-08T14:11:37.575" v="8120"/>
          <ac:spMkLst>
            <pc:docMk/>
            <pc:sldMk cId="3611912114" sldId="4542"/>
            <ac:spMk id="8" creationId="{96E1C7CC-AD4C-22AD-2923-13BE2363F295}"/>
          </ac:spMkLst>
        </pc:spChg>
        <pc:spChg chg="add mod">
          <ac:chgData name="Minhyuk Sung" userId="60562023b6640282" providerId="LiveId" clId="{9F6F4900-D09C-9043-B003-C5F36E31FBF4}" dt="2024-09-08T14:17:24.905" v="8204" actId="166"/>
          <ac:spMkLst>
            <pc:docMk/>
            <pc:sldMk cId="3611912114" sldId="4542"/>
            <ac:spMk id="11" creationId="{80F9CC10-CE30-4260-D198-A52340AD7011}"/>
          </ac:spMkLst>
        </pc:spChg>
        <pc:spChg chg="add del mod">
          <ac:chgData name="Minhyuk Sung" userId="60562023b6640282" providerId="LiveId" clId="{9F6F4900-D09C-9043-B003-C5F36E31FBF4}" dt="2024-09-08T14:15:14.574" v="8169" actId="478"/>
          <ac:spMkLst>
            <pc:docMk/>
            <pc:sldMk cId="3611912114" sldId="4542"/>
            <ac:spMk id="12" creationId="{4558A429-CBBA-AF4E-914F-897070103064}"/>
          </ac:spMkLst>
        </pc:spChg>
        <pc:spChg chg="add mod">
          <ac:chgData name="Minhyuk Sung" userId="60562023b6640282" providerId="LiveId" clId="{9F6F4900-D09C-9043-B003-C5F36E31FBF4}" dt="2024-09-08T14:15:28.621" v="8171" actId="208"/>
          <ac:spMkLst>
            <pc:docMk/>
            <pc:sldMk cId="3611912114" sldId="4542"/>
            <ac:spMk id="13" creationId="{F455B6D3-9427-8246-186D-7583F12CD075}"/>
          </ac:spMkLst>
        </pc:spChg>
        <pc:spChg chg="add mod">
          <ac:chgData name="Minhyuk Sung" userId="60562023b6640282" providerId="LiveId" clId="{9F6F4900-D09C-9043-B003-C5F36E31FBF4}" dt="2024-09-08T14:15:36.601" v="8173" actId="208"/>
          <ac:spMkLst>
            <pc:docMk/>
            <pc:sldMk cId="3611912114" sldId="4542"/>
            <ac:spMk id="14" creationId="{5F382E3E-E3CD-042B-9052-0B84918659AE}"/>
          </ac:spMkLst>
        </pc:spChg>
        <pc:spChg chg="add mod">
          <ac:chgData name="Minhyuk Sung" userId="60562023b6640282" providerId="LiveId" clId="{9F6F4900-D09C-9043-B003-C5F36E31FBF4}" dt="2024-09-08T14:15:50.447" v="8175" actId="208"/>
          <ac:spMkLst>
            <pc:docMk/>
            <pc:sldMk cId="3611912114" sldId="4542"/>
            <ac:spMk id="15" creationId="{3802BCE0-8E7D-8C5E-B6C2-23DAED352903}"/>
          </ac:spMkLst>
        </pc:spChg>
        <pc:spChg chg="add mod">
          <ac:chgData name="Minhyuk Sung" userId="60562023b6640282" providerId="LiveId" clId="{9F6F4900-D09C-9043-B003-C5F36E31FBF4}" dt="2024-09-08T14:16:40.640" v="8191" actId="554"/>
          <ac:spMkLst>
            <pc:docMk/>
            <pc:sldMk cId="3611912114" sldId="4542"/>
            <ac:spMk id="16" creationId="{865E9C65-2048-FF02-F1FD-C133C523C925}"/>
          </ac:spMkLst>
        </pc:spChg>
        <pc:spChg chg="add mod">
          <ac:chgData name="Minhyuk Sung" userId="60562023b6640282" providerId="LiveId" clId="{9F6F4900-D09C-9043-B003-C5F36E31FBF4}" dt="2024-09-08T14:17:18.189" v="8203" actId="1037"/>
          <ac:spMkLst>
            <pc:docMk/>
            <pc:sldMk cId="3611912114" sldId="4542"/>
            <ac:spMk id="17" creationId="{3C590307-889B-5282-8661-EA806934AE91}"/>
          </ac:spMkLst>
        </pc:spChg>
        <pc:spChg chg="add mod">
          <ac:chgData name="Minhyuk Sung" userId="60562023b6640282" providerId="LiveId" clId="{9F6F4900-D09C-9043-B003-C5F36E31FBF4}" dt="2024-09-08T14:17:59.996" v="8216" actId="20577"/>
          <ac:spMkLst>
            <pc:docMk/>
            <pc:sldMk cId="3611912114" sldId="4542"/>
            <ac:spMk id="21" creationId="{A87DF33C-E9A6-B51D-2DBE-6AA2FDDEA71F}"/>
          </ac:spMkLst>
        </pc:spChg>
        <pc:spChg chg="add del mod">
          <ac:chgData name="Minhyuk Sung" userId="60562023b6640282" providerId="LiveId" clId="{9F6F4900-D09C-9043-B003-C5F36E31FBF4}" dt="2024-09-08T14:18:46.552" v="8262"/>
          <ac:spMkLst>
            <pc:docMk/>
            <pc:sldMk cId="3611912114" sldId="4542"/>
            <ac:spMk id="22" creationId="{A0349BD1-0930-A816-8CBE-EC5FD9448B09}"/>
          </ac:spMkLst>
        </pc:spChg>
        <pc:picChg chg="add del mod">
          <ac:chgData name="Minhyuk Sung" userId="60562023b6640282" providerId="LiveId" clId="{9F6F4900-D09C-9043-B003-C5F36E31FBF4}" dt="2024-09-08T14:10:08.339" v="8113"/>
          <ac:picMkLst>
            <pc:docMk/>
            <pc:sldMk cId="3611912114" sldId="4542"/>
            <ac:picMk id="5" creationId="{809B4034-6441-761E-12A7-A462BA23D1C9}"/>
          </ac:picMkLst>
        </pc:picChg>
        <pc:picChg chg="add del mod">
          <ac:chgData name="Minhyuk Sung" userId="60562023b6640282" providerId="LiveId" clId="{9F6F4900-D09C-9043-B003-C5F36E31FBF4}" dt="2024-09-08T14:10:40.313" v="8119" actId="478"/>
          <ac:picMkLst>
            <pc:docMk/>
            <pc:sldMk cId="3611912114" sldId="4542"/>
            <ac:picMk id="7" creationId="{80AD274A-15A0-FC1D-78E2-FF31C212CF80}"/>
          </ac:picMkLst>
        </pc:picChg>
        <pc:picChg chg="add mod">
          <ac:chgData name="Minhyuk Sung" userId="60562023b6640282" providerId="LiveId" clId="{9F6F4900-D09C-9043-B003-C5F36E31FBF4}" dt="2024-09-08T14:11:37.575" v="8120"/>
          <ac:picMkLst>
            <pc:docMk/>
            <pc:sldMk cId="3611912114" sldId="4542"/>
            <ac:picMk id="10" creationId="{A309136B-5BA6-B6F9-EC78-2B4BE0D94FCD}"/>
          </ac:picMkLst>
        </pc:picChg>
        <pc:picChg chg="add del mod">
          <ac:chgData name="Minhyuk Sung" userId="60562023b6640282" providerId="LiveId" clId="{9F6F4900-D09C-9043-B003-C5F36E31FBF4}" dt="2024-09-08T14:10:05.625" v="8111" actId="21"/>
          <ac:picMkLst>
            <pc:docMk/>
            <pc:sldMk cId="3611912114" sldId="4542"/>
            <ac:picMk id="1026" creationId="{6838037B-C565-6C35-7BAA-2FB4D51D98F6}"/>
          </ac:picMkLst>
        </pc:picChg>
        <pc:picChg chg="add del mod">
          <ac:chgData name="Minhyuk Sung" userId="60562023b6640282" providerId="LiveId" clId="{9F6F4900-D09C-9043-B003-C5F36E31FBF4}" dt="2024-09-08T14:10:25.566" v="8117" actId="21"/>
          <ac:picMkLst>
            <pc:docMk/>
            <pc:sldMk cId="3611912114" sldId="4542"/>
            <ac:picMk id="1028" creationId="{D90533AF-5AA7-B174-21E0-F7D2082DCDE5}"/>
          </ac:picMkLst>
        </pc:picChg>
        <pc:cxnChg chg="add mod">
          <ac:chgData name="Minhyuk Sung" userId="60562023b6640282" providerId="LiveId" clId="{9F6F4900-D09C-9043-B003-C5F36E31FBF4}" dt="2024-09-08T14:17:15.721" v="8201"/>
          <ac:cxnSpMkLst>
            <pc:docMk/>
            <pc:sldMk cId="3611912114" sldId="4542"/>
            <ac:cxnSpMk id="19" creationId="{E6223764-CD00-0F3B-0C64-4C7C52330D2A}"/>
          </ac:cxnSpMkLst>
        </pc:cxnChg>
      </pc:sldChg>
      <pc:sldChg chg="modSp new mod">
        <pc:chgData name="Minhyuk Sung" userId="60562023b6640282" providerId="LiveId" clId="{9F6F4900-D09C-9043-B003-C5F36E31FBF4}" dt="2024-09-08T14:22:03.141" v="8494" actId="20577"/>
        <pc:sldMkLst>
          <pc:docMk/>
          <pc:sldMk cId="1567080946" sldId="4543"/>
        </pc:sldMkLst>
        <pc:spChg chg="mod">
          <ac:chgData name="Minhyuk Sung" userId="60562023b6640282" providerId="LiveId" clId="{9F6F4900-D09C-9043-B003-C5F36E31FBF4}" dt="2024-09-08T14:06:08.513" v="8102"/>
          <ac:spMkLst>
            <pc:docMk/>
            <pc:sldMk cId="1567080946" sldId="4543"/>
            <ac:spMk id="2" creationId="{5EA730D5-8DAE-90F5-89CB-B875D7739E5D}"/>
          </ac:spMkLst>
        </pc:spChg>
        <pc:spChg chg="mod">
          <ac:chgData name="Minhyuk Sung" userId="60562023b6640282" providerId="LiveId" clId="{9F6F4900-D09C-9043-B003-C5F36E31FBF4}" dt="2024-09-08T14:22:03.141" v="8494" actId="20577"/>
          <ac:spMkLst>
            <pc:docMk/>
            <pc:sldMk cId="1567080946" sldId="4543"/>
            <ac:spMk id="3" creationId="{0B3E0BC7-41C8-60C9-1C55-462FC2440F6F}"/>
          </ac:spMkLst>
        </pc:spChg>
      </pc:sldChg>
      <pc:sldChg chg="add del">
        <pc:chgData name="Minhyuk Sung" userId="60562023b6640282" providerId="LiveId" clId="{9F6F4900-D09C-9043-B003-C5F36E31FBF4}" dt="2024-09-09T00:26:19.922" v="9048" actId="2696"/>
        <pc:sldMkLst>
          <pc:docMk/>
          <pc:sldMk cId="895006332" sldId="4544"/>
        </pc:sldMkLst>
      </pc:sldChg>
      <pc:sldChg chg="add del">
        <pc:chgData name="Minhyuk Sung" userId="60562023b6640282" providerId="LiveId" clId="{9F6F4900-D09C-9043-B003-C5F36E31FBF4}" dt="2024-09-09T00:20:47.546" v="8827"/>
        <pc:sldMkLst>
          <pc:docMk/>
          <pc:sldMk cId="2860742051" sldId="4544"/>
        </pc:sldMkLst>
      </pc:sldChg>
      <pc:sldChg chg="addSp modSp add mod">
        <pc:chgData name="Minhyuk Sung" userId="60562023b6640282" providerId="LiveId" clId="{9F6F4900-D09C-9043-B003-C5F36E31FBF4}" dt="2024-09-09T00:26:16.359" v="9047" actId="167"/>
        <pc:sldMkLst>
          <pc:docMk/>
          <pc:sldMk cId="378904445" sldId="4545"/>
        </pc:sldMkLst>
        <pc:spChg chg="add mod">
          <ac:chgData name="Minhyuk Sung" userId="60562023b6640282" providerId="LiveId" clId="{9F6F4900-D09C-9043-B003-C5F36E31FBF4}" dt="2024-09-09T00:26:16.359" v="9047" actId="167"/>
          <ac:spMkLst>
            <pc:docMk/>
            <pc:sldMk cId="378904445" sldId="4545"/>
            <ac:spMk id="3" creationId="{65FEA9DC-61BA-9E99-84B8-A90C3F65941B}"/>
          </ac:spMkLst>
        </pc:spChg>
        <pc:spChg chg="mod">
          <ac:chgData name="Minhyuk Sung" userId="60562023b6640282" providerId="LiveId" clId="{9F6F4900-D09C-9043-B003-C5F36E31FBF4}" dt="2024-09-09T00:25:53.889" v="9043" actId="13926"/>
          <ac:spMkLst>
            <pc:docMk/>
            <pc:sldMk cId="378904445" sldId="4545"/>
            <ac:spMk id="43" creationId="{6F460E59-02EB-CC6A-F1F3-17BBFC0A29B4}"/>
          </ac:spMkLst>
        </pc:spChg>
      </pc:sldChg>
      <pc:sldChg chg="modSp new mod ord">
        <pc:chgData name="Minhyuk Sung" userId="60562023b6640282" providerId="LiveId" clId="{9F6F4900-D09C-9043-B003-C5F36E31FBF4}" dt="2024-09-09T02:57:40.120" v="10076" actId="20578"/>
        <pc:sldMkLst>
          <pc:docMk/>
          <pc:sldMk cId="3029908710" sldId="4546"/>
        </pc:sldMkLst>
        <pc:spChg chg="mod">
          <ac:chgData name="Minhyuk Sung" userId="60562023b6640282" providerId="LiveId" clId="{9F6F4900-D09C-9043-B003-C5F36E31FBF4}" dt="2024-09-09T01:53:19.698" v="9253" actId="20577"/>
          <ac:spMkLst>
            <pc:docMk/>
            <pc:sldMk cId="3029908710" sldId="4546"/>
            <ac:spMk id="2" creationId="{A61E3E46-315A-DBF4-35C2-ADAA55FE536A}"/>
          </ac:spMkLst>
        </pc:spChg>
        <pc:spChg chg="mod">
          <ac:chgData name="Minhyuk Sung" userId="60562023b6640282" providerId="LiveId" clId="{9F6F4900-D09C-9043-B003-C5F36E31FBF4}" dt="2024-09-09T01:57:53.566" v="9445" actId="20577"/>
          <ac:spMkLst>
            <pc:docMk/>
            <pc:sldMk cId="3029908710" sldId="4546"/>
            <ac:spMk id="3" creationId="{4E277B01-4553-CFBC-6FD3-EE383A17C21B}"/>
          </ac:spMkLst>
        </pc:spChg>
      </pc:sldChg>
      <pc:sldChg chg="modSp add del mod">
        <pc:chgData name="Minhyuk Sung" userId="60562023b6640282" providerId="LiveId" clId="{9F6F4900-D09C-9043-B003-C5F36E31FBF4}" dt="2024-09-09T02:34:09.628" v="9678" actId="2696"/>
        <pc:sldMkLst>
          <pc:docMk/>
          <pc:sldMk cId="2697322146" sldId="4547"/>
        </pc:sldMkLst>
        <pc:spChg chg="mod">
          <ac:chgData name="Minhyuk Sung" userId="60562023b6640282" providerId="LiveId" clId="{9F6F4900-D09C-9043-B003-C5F36E31FBF4}" dt="2024-09-09T02:00:05.613" v="9447"/>
          <ac:spMkLst>
            <pc:docMk/>
            <pc:sldMk cId="2697322146" sldId="4547"/>
            <ac:spMk id="2" creationId="{570B5AFF-3052-FCBF-976E-918AE0693053}"/>
          </ac:spMkLst>
        </pc:spChg>
      </pc:sldChg>
      <pc:sldChg chg="delSp modSp add del mod delAnim">
        <pc:chgData name="Minhyuk Sung" userId="60562023b6640282" providerId="LiveId" clId="{9F6F4900-D09C-9043-B003-C5F36E31FBF4}" dt="2024-09-09T02:33:32.154" v="9657" actId="2696"/>
        <pc:sldMkLst>
          <pc:docMk/>
          <pc:sldMk cId="1427551972" sldId="4548"/>
        </pc:sldMkLst>
        <pc:spChg chg="del">
          <ac:chgData name="Minhyuk Sung" userId="60562023b6640282" providerId="LiveId" clId="{9F6F4900-D09C-9043-B003-C5F36E31FBF4}" dt="2024-09-09T02:00:18.799" v="9450" actId="478"/>
          <ac:spMkLst>
            <pc:docMk/>
            <pc:sldMk cId="1427551972" sldId="4548"/>
            <ac:spMk id="5" creationId="{948D760B-7287-FCCF-EF9A-17AEFA720428}"/>
          </ac:spMkLst>
        </pc:spChg>
        <pc:spChg chg="del">
          <ac:chgData name="Minhyuk Sung" userId="60562023b6640282" providerId="LiveId" clId="{9F6F4900-D09C-9043-B003-C5F36E31FBF4}" dt="2024-09-09T02:00:18.799" v="9450" actId="478"/>
          <ac:spMkLst>
            <pc:docMk/>
            <pc:sldMk cId="1427551972" sldId="4548"/>
            <ac:spMk id="7" creationId="{491383BF-059C-95F1-D0EC-8E0AA445774F}"/>
          </ac:spMkLst>
        </pc:spChg>
        <pc:cxnChg chg="del mod">
          <ac:chgData name="Minhyuk Sung" userId="60562023b6640282" providerId="LiveId" clId="{9F6F4900-D09C-9043-B003-C5F36E31FBF4}" dt="2024-09-09T02:00:18.799" v="9450" actId="478"/>
          <ac:cxnSpMkLst>
            <pc:docMk/>
            <pc:sldMk cId="1427551972" sldId="4548"/>
            <ac:cxnSpMk id="6" creationId="{2F757B01-8195-5C69-A370-47D0AF2F0C15}"/>
          </ac:cxnSpMkLst>
        </pc:cxnChg>
      </pc:sldChg>
      <pc:sldChg chg="addSp delSp modSp add mod">
        <pc:chgData name="Minhyuk Sung" userId="60562023b6640282" providerId="LiveId" clId="{9F6F4900-D09C-9043-B003-C5F36E31FBF4}" dt="2024-09-09T02:32:46.122" v="9652" actId="554"/>
        <pc:sldMkLst>
          <pc:docMk/>
          <pc:sldMk cId="702931487" sldId="4764"/>
        </pc:sldMkLst>
        <pc:spChg chg="mod">
          <ac:chgData name="Minhyuk Sung" userId="60562023b6640282" providerId="LiveId" clId="{9F6F4900-D09C-9043-B003-C5F36E31FBF4}" dt="2024-09-09T02:31:53.085" v="9642" actId="1076"/>
          <ac:spMkLst>
            <pc:docMk/>
            <pc:sldMk cId="702931487" sldId="4764"/>
            <ac:spMk id="3" creationId="{E1E43716-3C04-2376-0C52-ADBEF472AB05}"/>
          </ac:spMkLst>
        </pc:spChg>
        <pc:spChg chg="mod">
          <ac:chgData name="Minhyuk Sung" userId="60562023b6640282" providerId="LiveId" clId="{9F6F4900-D09C-9043-B003-C5F36E31FBF4}" dt="2024-09-09T02:32:46.122" v="9652" actId="554"/>
          <ac:spMkLst>
            <pc:docMk/>
            <pc:sldMk cId="702931487" sldId="4764"/>
            <ac:spMk id="12" creationId="{5A2827A2-3124-631F-C5C6-BA4B94C2A033}"/>
          </ac:spMkLst>
        </pc:spChg>
        <pc:spChg chg="mod">
          <ac:chgData name="Minhyuk Sung" userId="60562023b6640282" providerId="LiveId" clId="{9F6F4900-D09C-9043-B003-C5F36E31FBF4}" dt="2024-09-09T02:32:01.308" v="9646" actId="1035"/>
          <ac:spMkLst>
            <pc:docMk/>
            <pc:sldMk cId="702931487" sldId="4764"/>
            <ac:spMk id="13" creationId="{6CE40ED1-C51C-697D-0B15-2940E54F5FB1}"/>
          </ac:spMkLst>
        </pc:spChg>
        <pc:spChg chg="mod">
          <ac:chgData name="Minhyuk Sung" userId="60562023b6640282" providerId="LiveId" clId="{9F6F4900-D09C-9043-B003-C5F36E31FBF4}" dt="2024-09-09T02:31:57.684" v="9643" actId="1076"/>
          <ac:spMkLst>
            <pc:docMk/>
            <pc:sldMk cId="702931487" sldId="4764"/>
            <ac:spMk id="14" creationId="{602D4E5A-5956-AF6C-1AB1-0067310E9294}"/>
          </ac:spMkLst>
        </pc:spChg>
        <pc:spChg chg="mod topLvl">
          <ac:chgData name="Minhyuk Sung" userId="60562023b6640282" providerId="LiveId" clId="{9F6F4900-D09C-9043-B003-C5F36E31FBF4}" dt="2024-09-09T02:31:57.684" v="9643" actId="1076"/>
          <ac:spMkLst>
            <pc:docMk/>
            <pc:sldMk cId="702931487" sldId="4764"/>
            <ac:spMk id="28" creationId="{CB12CB0F-2C02-1CC6-FEA1-3DB963BEF25D}"/>
          </ac:spMkLst>
        </pc:spChg>
        <pc:spChg chg="mod topLvl">
          <ac:chgData name="Minhyuk Sung" userId="60562023b6640282" providerId="LiveId" clId="{9F6F4900-D09C-9043-B003-C5F36E31FBF4}" dt="2024-09-09T02:32:13.754" v="9647" actId="12788"/>
          <ac:spMkLst>
            <pc:docMk/>
            <pc:sldMk cId="702931487" sldId="4764"/>
            <ac:spMk id="29" creationId="{35DDD25B-916F-0313-22D6-D27A64EB3BE3}"/>
          </ac:spMkLst>
        </pc:spChg>
        <pc:spChg chg="mod topLvl">
          <ac:chgData name="Minhyuk Sung" userId="60562023b6640282" providerId="LiveId" clId="{9F6F4900-D09C-9043-B003-C5F36E31FBF4}" dt="2024-09-09T02:31:57.684" v="9643" actId="1076"/>
          <ac:spMkLst>
            <pc:docMk/>
            <pc:sldMk cId="702931487" sldId="4764"/>
            <ac:spMk id="30" creationId="{238C3714-9105-EA6A-6D10-A65E10F05748}"/>
          </ac:spMkLst>
        </pc:spChg>
        <pc:spChg chg="mod topLvl">
          <ac:chgData name="Minhyuk Sung" userId="60562023b6640282" providerId="LiveId" clId="{9F6F4900-D09C-9043-B003-C5F36E31FBF4}" dt="2024-09-09T02:32:13.754" v="9647" actId="12788"/>
          <ac:spMkLst>
            <pc:docMk/>
            <pc:sldMk cId="702931487" sldId="4764"/>
            <ac:spMk id="31" creationId="{CB723EC0-A19F-C991-E5F5-657F005278ED}"/>
          </ac:spMkLst>
        </pc:spChg>
        <pc:spChg chg="mod topLvl">
          <ac:chgData name="Minhyuk Sung" userId="60562023b6640282" providerId="LiveId" clId="{9F6F4900-D09C-9043-B003-C5F36E31FBF4}" dt="2024-09-09T02:31:57.684" v="9643" actId="1076"/>
          <ac:spMkLst>
            <pc:docMk/>
            <pc:sldMk cId="702931487" sldId="4764"/>
            <ac:spMk id="33" creationId="{90ED65C3-38D4-68A4-9438-74B6D069FE17}"/>
          </ac:spMkLst>
        </pc:spChg>
        <pc:spChg chg="mod">
          <ac:chgData name="Minhyuk Sung" userId="60562023b6640282" providerId="LiveId" clId="{9F6F4900-D09C-9043-B003-C5F36E31FBF4}" dt="2024-09-09T02:31:57.684" v="9643" actId="1076"/>
          <ac:spMkLst>
            <pc:docMk/>
            <pc:sldMk cId="702931487" sldId="4764"/>
            <ac:spMk id="35" creationId="{98530103-1E63-A07C-44F0-C36C61BA95C4}"/>
          </ac:spMkLst>
        </pc:spChg>
        <pc:spChg chg="mod topLvl">
          <ac:chgData name="Minhyuk Sung" userId="60562023b6640282" providerId="LiveId" clId="{9F6F4900-D09C-9043-B003-C5F36E31FBF4}" dt="2024-09-09T02:32:46.122" v="9652" actId="554"/>
          <ac:spMkLst>
            <pc:docMk/>
            <pc:sldMk cId="702931487" sldId="4764"/>
            <ac:spMk id="36" creationId="{7D8A7A1A-A05C-981D-44B4-64278C51CDFD}"/>
          </ac:spMkLst>
        </pc:spChg>
        <pc:grpChg chg="add del mod">
          <ac:chgData name="Minhyuk Sung" userId="60562023b6640282" providerId="LiveId" clId="{9F6F4900-D09C-9043-B003-C5F36E31FBF4}" dt="2024-09-09T02:30:11.451" v="9555" actId="165"/>
          <ac:grpSpMkLst>
            <pc:docMk/>
            <pc:sldMk cId="702931487" sldId="4764"/>
            <ac:grpSpMk id="6" creationId="{86ADE9FC-B9DD-1DEB-2095-6CBFACCA0312}"/>
          </ac:grpSpMkLst>
        </pc:grpChg>
        <pc:graphicFrameChg chg="del mod">
          <ac:chgData name="Minhyuk Sung" userId="60562023b6640282" providerId="LiveId" clId="{9F6F4900-D09C-9043-B003-C5F36E31FBF4}" dt="2024-09-09T02:29:36.170" v="9549" actId="478"/>
          <ac:graphicFrameMkLst>
            <pc:docMk/>
            <pc:sldMk cId="702931487" sldId="4764"/>
            <ac:graphicFrameMk id="5" creationId="{79F6535B-52BB-38E8-6B8D-F592A4C2A409}"/>
          </ac:graphicFrameMkLst>
        </pc:graphicFrameChg>
      </pc:sldChg>
      <pc:sldChg chg="add">
        <pc:chgData name="Minhyuk Sung" userId="60562023b6640282" providerId="LiveId" clId="{9F6F4900-D09C-9043-B003-C5F36E31FBF4}" dt="2024-09-09T02:23:47.468" v="9451"/>
        <pc:sldMkLst>
          <pc:docMk/>
          <pc:sldMk cId="3935075161" sldId="4765"/>
        </pc:sldMkLst>
      </pc:sldChg>
      <pc:sldChg chg="addSp modSp new mod">
        <pc:chgData name="Minhyuk Sung" userId="60562023b6640282" providerId="LiveId" clId="{9F6F4900-D09C-9043-B003-C5F36E31FBF4}" dt="2024-09-09T02:53:27.846" v="10066"/>
        <pc:sldMkLst>
          <pc:docMk/>
          <pc:sldMk cId="1676461953" sldId="4766"/>
        </pc:sldMkLst>
        <pc:spChg chg="mod">
          <ac:chgData name="Minhyuk Sung" userId="60562023b6640282" providerId="LiveId" clId="{9F6F4900-D09C-9043-B003-C5F36E31FBF4}" dt="2024-09-09T02:33:49.656" v="9666" actId="20577"/>
          <ac:spMkLst>
            <pc:docMk/>
            <pc:sldMk cId="1676461953" sldId="4766"/>
            <ac:spMk id="2" creationId="{FA18A1E2-0F10-0953-F654-81105AA065DE}"/>
          </ac:spMkLst>
        </pc:spChg>
        <pc:spChg chg="mod">
          <ac:chgData name="Minhyuk Sung" userId="60562023b6640282" providerId="LiveId" clId="{9F6F4900-D09C-9043-B003-C5F36E31FBF4}" dt="2024-09-09T02:53:27.846" v="10066"/>
          <ac:spMkLst>
            <pc:docMk/>
            <pc:sldMk cId="1676461953" sldId="4766"/>
            <ac:spMk id="3" creationId="{85041B61-4ECD-E5B0-41CB-05B6DF769A44}"/>
          </ac:spMkLst>
        </pc:spChg>
        <pc:spChg chg="add mod">
          <ac:chgData name="Minhyuk Sung" userId="60562023b6640282" providerId="LiveId" clId="{9F6F4900-D09C-9043-B003-C5F36E31FBF4}" dt="2024-09-09T02:48:26.532" v="9903" actId="1076"/>
          <ac:spMkLst>
            <pc:docMk/>
            <pc:sldMk cId="1676461953" sldId="4766"/>
            <ac:spMk id="8" creationId="{F53762F8-2C43-DA98-BFC2-B0A0AFF9F06F}"/>
          </ac:spMkLst>
        </pc:spChg>
        <pc:spChg chg="add mod">
          <ac:chgData name="Minhyuk Sung" userId="60562023b6640282" providerId="LiveId" clId="{9F6F4900-D09C-9043-B003-C5F36E31FBF4}" dt="2024-09-09T02:48:26.532" v="9903" actId="1076"/>
          <ac:spMkLst>
            <pc:docMk/>
            <pc:sldMk cId="1676461953" sldId="4766"/>
            <ac:spMk id="9" creationId="{7AAED33B-393F-FBD9-3080-D27D99C4392D}"/>
          </ac:spMkLst>
        </pc:spChg>
        <pc:spChg chg="add mod">
          <ac:chgData name="Minhyuk Sung" userId="60562023b6640282" providerId="LiveId" clId="{9F6F4900-D09C-9043-B003-C5F36E31FBF4}" dt="2024-09-09T02:48:26.532" v="9903" actId="1076"/>
          <ac:spMkLst>
            <pc:docMk/>
            <pc:sldMk cId="1676461953" sldId="4766"/>
            <ac:spMk id="10" creationId="{B6E3940F-E8E4-A2F7-D46F-E8ADCFA9DB05}"/>
          </ac:spMkLst>
        </pc:spChg>
        <pc:spChg chg="add mod">
          <ac:chgData name="Minhyuk Sung" userId="60562023b6640282" providerId="LiveId" clId="{9F6F4900-D09C-9043-B003-C5F36E31FBF4}" dt="2024-09-09T02:48:26.532" v="9903" actId="1076"/>
          <ac:spMkLst>
            <pc:docMk/>
            <pc:sldMk cId="1676461953" sldId="4766"/>
            <ac:spMk id="11" creationId="{F35560F8-959A-ACED-7E8D-B7A15DA4FCA3}"/>
          </ac:spMkLst>
        </pc:spChg>
        <pc:spChg chg="add mod">
          <ac:chgData name="Minhyuk Sung" userId="60562023b6640282" providerId="LiveId" clId="{9F6F4900-D09C-9043-B003-C5F36E31FBF4}" dt="2024-09-09T02:48:26.532" v="9903" actId="1076"/>
          <ac:spMkLst>
            <pc:docMk/>
            <pc:sldMk cId="1676461953" sldId="4766"/>
            <ac:spMk id="12" creationId="{0F98D9E7-D218-9BAC-2EDE-DD8AAE1FA0DE}"/>
          </ac:spMkLst>
        </pc:spChg>
        <pc:spChg chg="add mod">
          <ac:chgData name="Minhyuk Sung" userId="60562023b6640282" providerId="LiveId" clId="{9F6F4900-D09C-9043-B003-C5F36E31FBF4}" dt="2024-09-09T02:48:26.532" v="9903" actId="1076"/>
          <ac:spMkLst>
            <pc:docMk/>
            <pc:sldMk cId="1676461953" sldId="4766"/>
            <ac:spMk id="13" creationId="{6D9CBF0D-6693-A300-CB7D-863DE09E3C86}"/>
          </ac:spMkLst>
        </pc:spChg>
        <pc:picChg chg="add mod">
          <ac:chgData name="Minhyuk Sung" userId="60562023b6640282" providerId="LiveId" clId="{9F6F4900-D09C-9043-B003-C5F36E31FBF4}" dt="2024-09-09T02:48:26.532" v="9903" actId="1076"/>
          <ac:picMkLst>
            <pc:docMk/>
            <pc:sldMk cId="1676461953" sldId="4766"/>
            <ac:picMk id="5" creationId="{EC132ACC-05D4-0337-06E1-ABD8703F5512}"/>
          </ac:picMkLst>
        </pc:picChg>
        <pc:cxnChg chg="add mod">
          <ac:chgData name="Minhyuk Sung" userId="60562023b6640282" providerId="LiveId" clId="{9F6F4900-D09C-9043-B003-C5F36E31FBF4}" dt="2024-09-09T02:48:26.532" v="9903" actId="1076"/>
          <ac:cxnSpMkLst>
            <pc:docMk/>
            <pc:sldMk cId="1676461953" sldId="4766"/>
            <ac:cxnSpMk id="6" creationId="{134F74F8-1C28-0055-F880-56F3FF29F9B1}"/>
          </ac:cxnSpMkLst>
        </pc:cxnChg>
        <pc:cxnChg chg="add mod">
          <ac:chgData name="Minhyuk Sung" userId="60562023b6640282" providerId="LiveId" clId="{9F6F4900-D09C-9043-B003-C5F36E31FBF4}" dt="2024-09-09T02:48:26.532" v="9903" actId="1076"/>
          <ac:cxnSpMkLst>
            <pc:docMk/>
            <pc:sldMk cId="1676461953" sldId="4766"/>
            <ac:cxnSpMk id="7" creationId="{E956877B-D1CF-8991-2E0F-6393D286244F}"/>
          </ac:cxnSpMkLst>
        </pc:cxnChg>
      </pc:sldChg>
      <pc:sldChg chg="addSp modSp new mod">
        <pc:chgData name="Minhyuk Sung" userId="60562023b6640282" providerId="LiveId" clId="{9F6F4900-D09C-9043-B003-C5F36E31FBF4}" dt="2024-09-09T02:53:57.191" v="10075" actId="948"/>
        <pc:sldMkLst>
          <pc:docMk/>
          <pc:sldMk cId="2174735438" sldId="4767"/>
        </pc:sldMkLst>
        <pc:spChg chg="mod">
          <ac:chgData name="Minhyuk Sung" userId="60562023b6640282" providerId="LiveId" clId="{9F6F4900-D09C-9043-B003-C5F36E31FBF4}" dt="2024-09-09T02:33:54.118" v="9677" actId="20577"/>
          <ac:spMkLst>
            <pc:docMk/>
            <pc:sldMk cId="2174735438" sldId="4767"/>
            <ac:spMk id="2" creationId="{70AAE7AE-5B22-83DE-E5E3-2DF8F29422EA}"/>
          </ac:spMkLst>
        </pc:spChg>
        <pc:spChg chg="mod">
          <ac:chgData name="Minhyuk Sung" userId="60562023b6640282" providerId="LiveId" clId="{9F6F4900-D09C-9043-B003-C5F36E31FBF4}" dt="2024-09-09T02:53:57.191" v="10075" actId="948"/>
          <ac:spMkLst>
            <pc:docMk/>
            <pc:sldMk cId="2174735438" sldId="4767"/>
            <ac:spMk id="3" creationId="{75965B13-DD22-A36C-BC6C-69099322FD53}"/>
          </ac:spMkLst>
        </pc:spChg>
        <pc:spChg chg="add mod">
          <ac:chgData name="Minhyuk Sung" userId="60562023b6640282" providerId="LiveId" clId="{9F6F4900-D09C-9043-B003-C5F36E31FBF4}" dt="2024-09-09T02:52:00.469" v="10053"/>
          <ac:spMkLst>
            <pc:docMk/>
            <pc:sldMk cId="2174735438" sldId="4767"/>
            <ac:spMk id="8" creationId="{D875CA8A-C88D-1345-4B8C-6F306D54EF30}"/>
          </ac:spMkLst>
        </pc:spChg>
        <pc:spChg chg="add mod">
          <ac:chgData name="Minhyuk Sung" userId="60562023b6640282" providerId="LiveId" clId="{9F6F4900-D09C-9043-B003-C5F36E31FBF4}" dt="2024-09-09T02:52:00.469" v="10053"/>
          <ac:spMkLst>
            <pc:docMk/>
            <pc:sldMk cId="2174735438" sldId="4767"/>
            <ac:spMk id="9" creationId="{2C330538-E4FF-81CE-0EEB-B924FA9155D6}"/>
          </ac:spMkLst>
        </pc:spChg>
        <pc:spChg chg="add mod">
          <ac:chgData name="Minhyuk Sung" userId="60562023b6640282" providerId="LiveId" clId="{9F6F4900-D09C-9043-B003-C5F36E31FBF4}" dt="2024-09-09T02:52:00.469" v="10053"/>
          <ac:spMkLst>
            <pc:docMk/>
            <pc:sldMk cId="2174735438" sldId="4767"/>
            <ac:spMk id="10" creationId="{07A9FEC2-F4A8-5D07-4B57-C53D906F7D40}"/>
          </ac:spMkLst>
        </pc:spChg>
        <pc:spChg chg="add mod">
          <ac:chgData name="Minhyuk Sung" userId="60562023b6640282" providerId="LiveId" clId="{9F6F4900-D09C-9043-B003-C5F36E31FBF4}" dt="2024-09-09T02:52:00.469" v="10053"/>
          <ac:spMkLst>
            <pc:docMk/>
            <pc:sldMk cId="2174735438" sldId="4767"/>
            <ac:spMk id="11" creationId="{492959BD-E95A-F222-0F74-E76ED97E64BB}"/>
          </ac:spMkLst>
        </pc:spChg>
        <pc:spChg chg="add mod">
          <ac:chgData name="Minhyuk Sung" userId="60562023b6640282" providerId="LiveId" clId="{9F6F4900-D09C-9043-B003-C5F36E31FBF4}" dt="2024-09-09T02:52:00.469" v="10053"/>
          <ac:spMkLst>
            <pc:docMk/>
            <pc:sldMk cId="2174735438" sldId="4767"/>
            <ac:spMk id="12" creationId="{4E44ADE7-B14F-78EE-7C86-347F1068E1F3}"/>
          </ac:spMkLst>
        </pc:spChg>
        <pc:spChg chg="add mod">
          <ac:chgData name="Minhyuk Sung" userId="60562023b6640282" providerId="LiveId" clId="{9F6F4900-D09C-9043-B003-C5F36E31FBF4}" dt="2024-09-09T02:52:00.469" v="10053"/>
          <ac:spMkLst>
            <pc:docMk/>
            <pc:sldMk cId="2174735438" sldId="4767"/>
            <ac:spMk id="13" creationId="{7DDC3840-D376-4A11-052F-0AF3FCCA2DC5}"/>
          </ac:spMkLst>
        </pc:spChg>
        <pc:picChg chg="add mod">
          <ac:chgData name="Minhyuk Sung" userId="60562023b6640282" providerId="LiveId" clId="{9F6F4900-D09C-9043-B003-C5F36E31FBF4}" dt="2024-09-09T02:52:00.469" v="10053"/>
          <ac:picMkLst>
            <pc:docMk/>
            <pc:sldMk cId="2174735438" sldId="4767"/>
            <ac:picMk id="5" creationId="{B5F3891E-95E4-0FD8-E887-AB4B0194E27C}"/>
          </ac:picMkLst>
        </pc:picChg>
        <pc:cxnChg chg="add mod">
          <ac:chgData name="Minhyuk Sung" userId="60562023b6640282" providerId="LiveId" clId="{9F6F4900-D09C-9043-B003-C5F36E31FBF4}" dt="2024-09-09T02:52:00.469" v="10053"/>
          <ac:cxnSpMkLst>
            <pc:docMk/>
            <pc:sldMk cId="2174735438" sldId="4767"/>
            <ac:cxnSpMk id="6" creationId="{3CB5A28C-5573-004D-9FDE-4A78F860C716}"/>
          </ac:cxnSpMkLst>
        </pc:cxnChg>
        <pc:cxnChg chg="add mod">
          <ac:chgData name="Minhyuk Sung" userId="60562023b6640282" providerId="LiveId" clId="{9F6F4900-D09C-9043-B003-C5F36E31FBF4}" dt="2024-09-09T02:52:00.469" v="10053"/>
          <ac:cxnSpMkLst>
            <pc:docMk/>
            <pc:sldMk cId="2174735438" sldId="4767"/>
            <ac:cxnSpMk id="7" creationId="{2448AC1B-4817-CBD9-04DC-CD5F0029A8F2}"/>
          </ac:cxnSpMkLst>
        </pc:cxnChg>
      </pc:sldChg>
      <pc:sldMasterChg chg="modSp mod modSldLayout">
        <pc:chgData name="Minhyuk Sung" userId="60562023b6640282" providerId="LiveId" clId="{9F6F4900-D09C-9043-B003-C5F36E31FBF4}" dt="2024-09-07T12:37:46.446" v="2035" actId="948"/>
        <pc:sldMasterMkLst>
          <pc:docMk/>
          <pc:sldMasterMk cId="1052652548" sldId="2147483648"/>
        </pc:sldMasterMkLst>
        <pc:spChg chg="mod">
          <ac:chgData name="Minhyuk Sung" userId="60562023b6640282" providerId="LiveId" clId="{9F6F4900-D09C-9043-B003-C5F36E31FBF4}" dt="2024-09-07T06:41:41.228" v="4"/>
          <ac:spMkLst>
            <pc:docMk/>
            <pc:sldMasterMk cId="1052652548" sldId="2147483648"/>
            <ac:spMk id="4" creationId="{6562A4E6-41A7-B54B-88DC-B64A2265AEED}"/>
          </ac:spMkLst>
        </pc:spChg>
        <pc:sldLayoutChg chg="modSp">
          <pc:chgData name="Minhyuk Sung" userId="60562023b6640282" providerId="LiveId" clId="{9F6F4900-D09C-9043-B003-C5F36E31FBF4}" dt="2024-09-07T12:37:46.446" v="2035" actId="948"/>
          <pc:sldLayoutMkLst>
            <pc:docMk/>
            <pc:sldMasterMk cId="1052652548" sldId="2147483648"/>
            <pc:sldLayoutMk cId="4113448661" sldId="2147483650"/>
          </pc:sldLayoutMkLst>
          <pc:spChg chg="mod">
            <ac:chgData name="Minhyuk Sung" userId="60562023b6640282" providerId="LiveId" clId="{9F6F4900-D09C-9043-B003-C5F36E31FBF4}" dt="2024-09-07T12:37:46.446" v="2035" actId="948"/>
            <ac:spMkLst>
              <pc:docMk/>
              <pc:sldMasterMk cId="1052652548" sldId="2147483648"/>
              <pc:sldLayoutMk cId="4113448661" sldId="2147483650"/>
              <ac:spMk id="3" creationId="{FC284F02-47F5-064F-853F-9BA4E077C053}"/>
            </ac:spMkLst>
          </pc:spChg>
        </pc:sldLayoutChg>
      </pc:sldMasterChg>
    </pc:docChg>
  </pc:docChgLst>
  <pc:docChgLst>
    <pc:chgData name="Minhyuk Sung" userId="7383d872-65b7-4091-bdc0-d548419df54b" providerId="ADAL" clId="{F21C8545-3E68-8641-A267-5E560256FC87}"/>
    <pc:docChg chg="undo redo custSel addSld delSld modSld sldOrd">
      <pc:chgData name="Minhyuk Sung" userId="7383d872-65b7-4091-bdc0-d548419df54b" providerId="ADAL" clId="{F21C8545-3E68-8641-A267-5E560256FC87}" dt="2023-11-05T07:36:46.695" v="7249"/>
      <pc:docMkLst>
        <pc:docMk/>
      </pc:docMkLst>
      <pc:sldChg chg="modSp mod">
        <pc:chgData name="Minhyuk Sung" userId="7383d872-65b7-4091-bdc0-d548419df54b" providerId="ADAL" clId="{F21C8545-3E68-8641-A267-5E560256FC87}" dt="2023-11-01T03:54:31.876" v="7200" actId="20577"/>
        <pc:sldMkLst>
          <pc:docMk/>
          <pc:sldMk cId="4141492488" sldId="256"/>
        </pc:sldMkLst>
        <pc:spChg chg="mod">
          <ac:chgData name="Minhyuk Sung" userId="7383d872-65b7-4091-bdc0-d548419df54b" providerId="ADAL" clId="{F21C8545-3E68-8641-A267-5E560256FC87}" dt="2023-10-29T13:08:31.828" v="6010" actId="20577"/>
          <ac:spMkLst>
            <pc:docMk/>
            <pc:sldMk cId="4141492488" sldId="256"/>
            <ac:spMk id="11" creationId="{1BC78665-8215-4A4D-81F2-163B5B449091}"/>
          </ac:spMkLst>
        </pc:spChg>
        <pc:spChg chg="mod">
          <ac:chgData name="Minhyuk Sung" userId="7383d872-65b7-4091-bdc0-d548419df54b" providerId="ADAL" clId="{F21C8545-3E68-8641-A267-5E560256FC87}" dt="2023-11-01T03:54:31.876" v="7200" actId="20577"/>
          <ac:spMkLst>
            <pc:docMk/>
            <pc:sldMk cId="4141492488" sldId="256"/>
            <ac:spMk id="13" creationId="{B8A4709E-0B11-9C4C-8BCD-AC5F309B34F3}"/>
          </ac:spMkLst>
        </pc:spChg>
      </pc:sldChg>
      <pc:sldChg chg="addSp delSp modSp mod">
        <pc:chgData name="Minhyuk Sung" userId="7383d872-65b7-4091-bdc0-d548419df54b" providerId="ADAL" clId="{F21C8545-3E68-8641-A267-5E560256FC87}" dt="2023-10-25T14:12:41.787" v="184" actId="2711"/>
        <pc:sldMkLst>
          <pc:docMk/>
          <pc:sldMk cId="2675945884" sldId="4292"/>
        </pc:sldMkLst>
        <pc:spChg chg="mod">
          <ac:chgData name="Minhyuk Sung" userId="7383d872-65b7-4091-bdc0-d548419df54b" providerId="ADAL" clId="{F21C8545-3E68-8641-A267-5E560256FC87}" dt="2023-10-25T14:12:41.787" v="184" actId="2711"/>
          <ac:spMkLst>
            <pc:docMk/>
            <pc:sldMk cId="2675945884" sldId="4292"/>
            <ac:spMk id="3" creationId="{304380B1-886C-BEDB-2909-B76D95BCC556}"/>
          </ac:spMkLst>
        </pc:spChg>
        <pc:spChg chg="del">
          <ac:chgData name="Minhyuk Sung" userId="7383d872-65b7-4091-bdc0-d548419df54b" providerId="ADAL" clId="{F21C8545-3E68-8641-A267-5E560256FC87}" dt="2023-10-25T08:11:20.638" v="141"/>
          <ac:spMkLst>
            <pc:docMk/>
            <pc:sldMk cId="2675945884" sldId="4292"/>
            <ac:spMk id="4" creationId="{CD8F3526-0B8A-9C14-7B9A-AA6C406F3BBD}"/>
          </ac:spMkLst>
        </pc:spChg>
        <pc:spChg chg="add mod">
          <ac:chgData name="Minhyuk Sung" userId="7383d872-65b7-4091-bdc0-d548419df54b" providerId="ADAL" clId="{F21C8545-3E68-8641-A267-5E560256FC87}" dt="2023-10-25T08:09:33.976" v="70" actId="20577"/>
          <ac:spMkLst>
            <pc:docMk/>
            <pc:sldMk cId="2675945884" sldId="4292"/>
            <ac:spMk id="5" creationId="{A65E0A7F-EA1A-CB41-304E-4237805548DD}"/>
          </ac:spMkLst>
        </pc:spChg>
        <pc:spChg chg="add mod">
          <ac:chgData name="Minhyuk Sung" userId="7383d872-65b7-4091-bdc0-d548419df54b" providerId="ADAL" clId="{F21C8545-3E68-8641-A267-5E560256FC87}" dt="2023-10-25T08:11:24.248" v="142"/>
          <ac:spMkLst>
            <pc:docMk/>
            <pc:sldMk cId="2675945884" sldId="4292"/>
            <ac:spMk id="6" creationId="{17E04BE1-6007-6A03-E014-F41A92CAE714}"/>
          </ac:spMkLst>
        </pc:spChg>
        <pc:picChg chg="mod">
          <ac:chgData name="Minhyuk Sung" userId="7383d872-65b7-4091-bdc0-d548419df54b" providerId="ADAL" clId="{F21C8545-3E68-8641-A267-5E560256FC87}" dt="2023-10-25T08:09:14.974" v="50" actId="1076"/>
          <ac:picMkLst>
            <pc:docMk/>
            <pc:sldMk cId="2675945884" sldId="4292"/>
            <ac:picMk id="3074" creationId="{DE1B3DD7-B16E-92F0-6965-103A0DD5732C}"/>
          </ac:picMkLst>
        </pc:picChg>
      </pc:sldChg>
      <pc:sldChg chg="addSp delSp modSp mod">
        <pc:chgData name="Minhyuk Sung" userId="7383d872-65b7-4091-bdc0-d548419df54b" providerId="ADAL" clId="{F21C8545-3E68-8641-A267-5E560256FC87}" dt="2023-10-28T09:34:15.961" v="483" actId="2711"/>
        <pc:sldMkLst>
          <pc:docMk/>
          <pc:sldMk cId="2520413221" sldId="4293"/>
        </pc:sldMkLst>
        <pc:spChg chg="mod">
          <ac:chgData name="Minhyuk Sung" userId="7383d872-65b7-4091-bdc0-d548419df54b" providerId="ADAL" clId="{F21C8545-3E68-8641-A267-5E560256FC87}" dt="2023-10-25T08:06:49.472" v="0"/>
          <ac:spMkLst>
            <pc:docMk/>
            <pc:sldMk cId="2520413221" sldId="4293"/>
            <ac:spMk id="2" creationId="{D71AA664-07A9-48A1-F9CF-6C0A87AD7CC4}"/>
          </ac:spMkLst>
        </pc:spChg>
        <pc:spChg chg="mod">
          <ac:chgData name="Minhyuk Sung" userId="7383d872-65b7-4091-bdc0-d548419df54b" providerId="ADAL" clId="{F21C8545-3E68-8641-A267-5E560256FC87}" dt="2023-10-28T09:34:15.961" v="483" actId="2711"/>
          <ac:spMkLst>
            <pc:docMk/>
            <pc:sldMk cId="2520413221" sldId="4293"/>
            <ac:spMk id="3" creationId="{2266A6FE-D837-9C76-6176-E613B28D95D9}"/>
          </ac:spMkLst>
        </pc:spChg>
        <pc:spChg chg="del">
          <ac:chgData name="Minhyuk Sung" userId="7383d872-65b7-4091-bdc0-d548419df54b" providerId="ADAL" clId="{F21C8545-3E68-8641-A267-5E560256FC87}" dt="2023-10-25T08:11:20.638" v="141"/>
          <ac:spMkLst>
            <pc:docMk/>
            <pc:sldMk cId="2520413221" sldId="4293"/>
            <ac:spMk id="4" creationId="{59269B76-F7A0-FFCF-10E4-A13BDFF99632}"/>
          </ac:spMkLst>
        </pc:spChg>
        <pc:spChg chg="add mod">
          <ac:chgData name="Minhyuk Sung" userId="7383d872-65b7-4091-bdc0-d548419df54b" providerId="ADAL" clId="{F21C8545-3E68-8641-A267-5E560256FC87}" dt="2023-10-25T08:09:55.562" v="76" actId="1076"/>
          <ac:spMkLst>
            <pc:docMk/>
            <pc:sldMk cId="2520413221" sldId="4293"/>
            <ac:spMk id="5" creationId="{F2A46024-F120-9516-C4C0-6072FDBDDB65}"/>
          </ac:spMkLst>
        </pc:spChg>
        <pc:spChg chg="add mod">
          <ac:chgData name="Minhyuk Sung" userId="7383d872-65b7-4091-bdc0-d548419df54b" providerId="ADAL" clId="{F21C8545-3E68-8641-A267-5E560256FC87}" dt="2023-10-25T08:11:24.248" v="142"/>
          <ac:spMkLst>
            <pc:docMk/>
            <pc:sldMk cId="2520413221" sldId="4293"/>
            <ac:spMk id="8" creationId="{D341A752-C1CB-646A-90B9-1FDA79B06FAB}"/>
          </ac:spMkLst>
        </pc:spChg>
        <pc:picChg chg="add mod">
          <ac:chgData name="Minhyuk Sung" userId="7383d872-65b7-4091-bdc0-d548419df54b" providerId="ADAL" clId="{F21C8545-3E68-8641-A267-5E560256FC87}" dt="2023-10-25T08:08:47.133" v="19" actId="1076"/>
          <ac:picMkLst>
            <pc:docMk/>
            <pc:sldMk cId="2520413221" sldId="4293"/>
            <ac:picMk id="7" creationId="{B2275A03-169C-18E1-D8BD-515A1597E25A}"/>
          </ac:picMkLst>
        </pc:picChg>
      </pc:sldChg>
      <pc:sldChg chg="addSp delSp modSp mod">
        <pc:chgData name="Minhyuk Sung" userId="7383d872-65b7-4091-bdc0-d548419df54b" providerId="ADAL" clId="{F21C8545-3E68-8641-A267-5E560256FC87}" dt="2023-10-25T14:12:49.511" v="187" actId="2711"/>
        <pc:sldMkLst>
          <pc:docMk/>
          <pc:sldMk cId="250080822" sldId="4294"/>
        </pc:sldMkLst>
        <pc:spChg chg="mod">
          <ac:chgData name="Minhyuk Sung" userId="7383d872-65b7-4091-bdc0-d548419df54b" providerId="ADAL" clId="{F21C8545-3E68-8641-A267-5E560256FC87}" dt="2023-10-25T14:12:49.511" v="187" actId="2711"/>
          <ac:spMkLst>
            <pc:docMk/>
            <pc:sldMk cId="250080822" sldId="4294"/>
            <ac:spMk id="3" creationId="{737780EA-B75D-9AF4-C9BC-EE8FAA69B451}"/>
          </ac:spMkLst>
        </pc:spChg>
        <pc:spChg chg="del">
          <ac:chgData name="Minhyuk Sung" userId="7383d872-65b7-4091-bdc0-d548419df54b" providerId="ADAL" clId="{F21C8545-3E68-8641-A267-5E560256FC87}" dt="2023-10-25T08:11:20.638" v="141"/>
          <ac:spMkLst>
            <pc:docMk/>
            <pc:sldMk cId="250080822" sldId="4294"/>
            <ac:spMk id="4" creationId="{AB9F0512-9F4E-2AF8-200E-BCC707BCE387}"/>
          </ac:spMkLst>
        </pc:spChg>
        <pc:spChg chg="add mod">
          <ac:chgData name="Minhyuk Sung" userId="7383d872-65b7-4091-bdc0-d548419df54b" providerId="ADAL" clId="{F21C8545-3E68-8641-A267-5E560256FC87}" dt="2023-10-25T08:10:17.604" v="88" actId="20577"/>
          <ac:spMkLst>
            <pc:docMk/>
            <pc:sldMk cId="250080822" sldId="4294"/>
            <ac:spMk id="5" creationId="{D9C432A9-543F-51D8-DA7B-E9A07FF8361C}"/>
          </ac:spMkLst>
        </pc:spChg>
        <pc:spChg chg="mod">
          <ac:chgData name="Minhyuk Sung" userId="7383d872-65b7-4091-bdc0-d548419df54b" providerId="ADAL" clId="{F21C8545-3E68-8641-A267-5E560256FC87}" dt="2023-10-25T14:10:06.344" v="181" actId="1076"/>
          <ac:spMkLst>
            <pc:docMk/>
            <pc:sldMk cId="250080822" sldId="4294"/>
            <ac:spMk id="7" creationId="{1A7B7B54-80C4-E4C3-57D0-C012D12D2346}"/>
          </ac:spMkLst>
        </pc:spChg>
        <pc:spChg chg="add mod">
          <ac:chgData name="Minhyuk Sung" userId="7383d872-65b7-4091-bdc0-d548419df54b" providerId="ADAL" clId="{F21C8545-3E68-8641-A267-5E560256FC87}" dt="2023-10-25T08:11:24.248" v="142"/>
          <ac:spMkLst>
            <pc:docMk/>
            <pc:sldMk cId="250080822" sldId="4294"/>
            <ac:spMk id="8" creationId="{A3F3FDAE-0600-4F82-F97E-63C7DC417DCC}"/>
          </ac:spMkLst>
        </pc:spChg>
        <pc:picChg chg="mod">
          <ac:chgData name="Minhyuk Sung" userId="7383d872-65b7-4091-bdc0-d548419df54b" providerId="ADAL" clId="{F21C8545-3E68-8641-A267-5E560256FC87}" dt="2023-10-25T14:10:06.862" v="182" actId="1076"/>
          <ac:picMkLst>
            <pc:docMk/>
            <pc:sldMk cId="250080822" sldId="4294"/>
            <ac:picMk id="6" creationId="{EF6B55A9-5BB6-5197-E052-E7A7320264C7}"/>
          </ac:picMkLst>
        </pc:picChg>
      </pc:sldChg>
      <pc:sldChg chg="addSp delSp modSp mod">
        <pc:chgData name="Minhyuk Sung" userId="7383d872-65b7-4091-bdc0-d548419df54b" providerId="ADAL" clId="{F21C8545-3E68-8641-A267-5E560256FC87}" dt="2023-10-25T14:12:53.875" v="188" actId="2711"/>
        <pc:sldMkLst>
          <pc:docMk/>
          <pc:sldMk cId="1902786941" sldId="4295"/>
        </pc:sldMkLst>
        <pc:spChg chg="mod">
          <ac:chgData name="Minhyuk Sung" userId="7383d872-65b7-4091-bdc0-d548419df54b" providerId="ADAL" clId="{F21C8545-3E68-8641-A267-5E560256FC87}" dt="2023-10-25T14:12:53.875" v="188" actId="2711"/>
          <ac:spMkLst>
            <pc:docMk/>
            <pc:sldMk cId="1902786941" sldId="4295"/>
            <ac:spMk id="3" creationId="{7CDFE0AF-62CE-43BA-9554-E8CBC1BB3C18}"/>
          </ac:spMkLst>
        </pc:spChg>
        <pc:spChg chg="del">
          <ac:chgData name="Minhyuk Sung" userId="7383d872-65b7-4091-bdc0-d548419df54b" providerId="ADAL" clId="{F21C8545-3E68-8641-A267-5E560256FC87}" dt="2023-10-25T08:11:20.638" v="141"/>
          <ac:spMkLst>
            <pc:docMk/>
            <pc:sldMk cId="1902786941" sldId="4295"/>
            <ac:spMk id="4" creationId="{C8279EAA-54CA-F614-4015-DC194EE21124}"/>
          </ac:spMkLst>
        </pc:spChg>
        <pc:spChg chg="add mod">
          <ac:chgData name="Minhyuk Sung" userId="7383d872-65b7-4091-bdc0-d548419df54b" providerId="ADAL" clId="{F21C8545-3E68-8641-A267-5E560256FC87}" dt="2023-10-25T08:10:49.407" v="104" actId="20577"/>
          <ac:spMkLst>
            <pc:docMk/>
            <pc:sldMk cId="1902786941" sldId="4295"/>
            <ac:spMk id="5" creationId="{F5C5C010-821E-26CF-A643-CB47AA341FCB}"/>
          </ac:spMkLst>
        </pc:spChg>
        <pc:spChg chg="add mod">
          <ac:chgData name="Minhyuk Sung" userId="7383d872-65b7-4091-bdc0-d548419df54b" providerId="ADAL" clId="{F21C8545-3E68-8641-A267-5E560256FC87}" dt="2023-10-25T08:11:24.248" v="142"/>
          <ac:spMkLst>
            <pc:docMk/>
            <pc:sldMk cId="1902786941" sldId="4295"/>
            <ac:spMk id="7" creationId="{C98390B1-A937-25D4-531D-7AD3709743E6}"/>
          </ac:spMkLst>
        </pc:spChg>
        <pc:picChg chg="mod">
          <ac:chgData name="Minhyuk Sung" userId="7383d872-65b7-4091-bdc0-d548419df54b" providerId="ADAL" clId="{F21C8545-3E68-8641-A267-5E560256FC87}" dt="2023-10-25T08:10:36.871" v="97" actId="1076"/>
          <ac:picMkLst>
            <pc:docMk/>
            <pc:sldMk cId="1902786941" sldId="4295"/>
            <ac:picMk id="6" creationId="{2626700F-E573-FC7F-4868-39B189374174}"/>
          </ac:picMkLst>
        </pc:picChg>
      </pc:sldChg>
      <pc:sldChg chg="addSp delSp modSp mod">
        <pc:chgData name="Minhyuk Sung" userId="7383d872-65b7-4091-bdc0-d548419df54b" providerId="ADAL" clId="{F21C8545-3E68-8641-A267-5E560256FC87}" dt="2023-10-25T08:11:49.423" v="162" actId="1036"/>
        <pc:sldMkLst>
          <pc:docMk/>
          <pc:sldMk cId="355239418" sldId="4297"/>
        </pc:sldMkLst>
        <pc:spChg chg="del">
          <ac:chgData name="Minhyuk Sung" userId="7383d872-65b7-4091-bdc0-d548419df54b" providerId="ADAL" clId="{F21C8545-3E68-8641-A267-5E560256FC87}" dt="2023-10-25T08:11:20.638" v="141"/>
          <ac:spMkLst>
            <pc:docMk/>
            <pc:sldMk cId="355239418" sldId="4297"/>
            <ac:spMk id="2" creationId="{14F7C170-B029-031A-498D-90D6EB79A42B}"/>
          </ac:spMkLst>
        </pc:spChg>
        <pc:spChg chg="add mod">
          <ac:chgData name="Minhyuk Sung" userId="7383d872-65b7-4091-bdc0-d548419df54b" providerId="ADAL" clId="{F21C8545-3E68-8641-A267-5E560256FC87}" dt="2023-10-25T08:10:56.670" v="105"/>
          <ac:spMkLst>
            <pc:docMk/>
            <pc:sldMk cId="355239418" sldId="4297"/>
            <ac:spMk id="3" creationId="{A355F711-CF56-1865-F89A-0F5684A03C8F}"/>
          </ac:spMkLst>
        </pc:spChg>
        <pc:spChg chg="add mod">
          <ac:chgData name="Minhyuk Sung" userId="7383d872-65b7-4091-bdc0-d548419df54b" providerId="ADAL" clId="{F21C8545-3E68-8641-A267-5E560256FC87}" dt="2023-10-25T08:11:24.248" v="142"/>
          <ac:spMkLst>
            <pc:docMk/>
            <pc:sldMk cId="355239418" sldId="4297"/>
            <ac:spMk id="4" creationId="{82FC21FA-7B58-2C2A-1C53-7113197EC569}"/>
          </ac:spMkLst>
        </pc:spChg>
        <pc:spChg chg="mod">
          <ac:chgData name="Minhyuk Sung" userId="7383d872-65b7-4091-bdc0-d548419df54b" providerId="ADAL" clId="{F21C8545-3E68-8641-A267-5E560256FC87}" dt="2023-10-25T08:11:49.423" v="162" actId="1036"/>
          <ac:spMkLst>
            <pc:docMk/>
            <pc:sldMk cId="355239418" sldId="4297"/>
            <ac:spMk id="17" creationId="{C0E28E82-5D93-D8E5-786D-0E6A0DE84886}"/>
          </ac:spMkLst>
        </pc:spChg>
        <pc:spChg chg="mod">
          <ac:chgData name="Minhyuk Sung" userId="7383d872-65b7-4091-bdc0-d548419df54b" providerId="ADAL" clId="{F21C8545-3E68-8641-A267-5E560256FC87}" dt="2023-10-25T08:11:49.423" v="162" actId="1036"/>
          <ac:spMkLst>
            <pc:docMk/>
            <pc:sldMk cId="355239418" sldId="4297"/>
            <ac:spMk id="18" creationId="{66C690DD-C96E-3304-8A19-440D618AB16D}"/>
          </ac:spMkLst>
        </pc:spChg>
        <pc:picChg chg="mod">
          <ac:chgData name="Minhyuk Sung" userId="7383d872-65b7-4091-bdc0-d548419df54b" providerId="ADAL" clId="{F21C8545-3E68-8641-A267-5E560256FC87}" dt="2023-10-25T08:11:08.608" v="140" actId="1035"/>
          <ac:picMkLst>
            <pc:docMk/>
            <pc:sldMk cId="355239418" sldId="4297"/>
            <ac:picMk id="15" creationId="{36473F03-FB08-4A26-3D17-88420FDADDB2}"/>
          </ac:picMkLst>
        </pc:picChg>
        <pc:picChg chg="mod">
          <ac:chgData name="Minhyuk Sung" userId="7383d872-65b7-4091-bdc0-d548419df54b" providerId="ADAL" clId="{F21C8545-3E68-8641-A267-5E560256FC87}" dt="2023-10-25T08:11:08.608" v="140" actId="1035"/>
          <ac:picMkLst>
            <pc:docMk/>
            <pc:sldMk cId="355239418" sldId="4297"/>
            <ac:picMk id="16" creationId="{F0F31D2B-732E-0C8D-5BCE-400224F606EA}"/>
          </ac:picMkLst>
        </pc:picChg>
      </pc:sldChg>
      <pc:sldChg chg="addSp delSp modSp mod">
        <pc:chgData name="Minhyuk Sung" userId="7383d872-65b7-4091-bdc0-d548419df54b" providerId="ADAL" clId="{F21C8545-3E68-8641-A267-5E560256FC87}" dt="2023-10-30T00:53:59.368" v="7129" actId="1076"/>
        <pc:sldMkLst>
          <pc:docMk/>
          <pc:sldMk cId="3735638254" sldId="4298"/>
        </pc:sldMkLst>
        <pc:spChg chg="add mod">
          <ac:chgData name="Minhyuk Sung" userId="7383d872-65b7-4091-bdc0-d548419df54b" providerId="ADAL" clId="{F21C8545-3E68-8641-A267-5E560256FC87}" dt="2023-10-25T08:11:24.248" v="142"/>
          <ac:spMkLst>
            <pc:docMk/>
            <pc:sldMk cId="3735638254" sldId="4298"/>
            <ac:spMk id="3" creationId="{878A9644-B1A6-97BF-E8B8-5CBD3A26DA38}"/>
          </ac:spMkLst>
        </pc:spChg>
        <pc:spChg chg="del">
          <ac:chgData name="Minhyuk Sung" userId="7383d872-65b7-4091-bdc0-d548419df54b" providerId="ADAL" clId="{F21C8545-3E68-8641-A267-5E560256FC87}" dt="2023-10-25T08:11:20.638" v="141"/>
          <ac:spMkLst>
            <pc:docMk/>
            <pc:sldMk cId="3735638254" sldId="4298"/>
            <ac:spMk id="5" creationId="{914DB68E-6366-3F15-04EA-A7632BF5F56C}"/>
          </ac:spMkLst>
        </pc:spChg>
        <pc:spChg chg="mod">
          <ac:chgData name="Minhyuk Sung" userId="7383d872-65b7-4091-bdc0-d548419df54b" providerId="ADAL" clId="{F21C8545-3E68-8641-A267-5E560256FC87}" dt="2023-10-30T00:53:31.898" v="7127" actId="255"/>
          <ac:spMkLst>
            <pc:docMk/>
            <pc:sldMk cId="3735638254" sldId="4298"/>
            <ac:spMk id="6" creationId="{51D7FC79-2E6F-6752-D297-C0DFF55FF882}"/>
          </ac:spMkLst>
        </pc:spChg>
        <pc:spChg chg="mod">
          <ac:chgData name="Minhyuk Sung" userId="7383d872-65b7-4091-bdc0-d548419df54b" providerId="ADAL" clId="{F21C8545-3E68-8641-A267-5E560256FC87}" dt="2023-10-30T00:53:57.689" v="7128" actId="1076"/>
          <ac:spMkLst>
            <pc:docMk/>
            <pc:sldMk cId="3735638254" sldId="4298"/>
            <ac:spMk id="7" creationId="{E9B9AC91-6C97-2062-A4B9-1D3FF1B31914}"/>
          </ac:spMkLst>
        </pc:spChg>
        <pc:picChg chg="mod">
          <ac:chgData name="Minhyuk Sung" userId="7383d872-65b7-4091-bdc0-d548419df54b" providerId="ADAL" clId="{F21C8545-3E68-8641-A267-5E560256FC87}" dt="2023-10-30T00:53:59.368" v="7129" actId="1076"/>
          <ac:picMkLst>
            <pc:docMk/>
            <pc:sldMk cId="3735638254" sldId="4298"/>
            <ac:picMk id="5122" creationId="{20ADD3BB-3EC1-39CE-C16A-5CE4D7794F25}"/>
          </ac:picMkLst>
        </pc:picChg>
      </pc:sldChg>
      <pc:sldChg chg="addSp delSp modSp">
        <pc:chgData name="Minhyuk Sung" userId="7383d872-65b7-4091-bdc0-d548419df54b" providerId="ADAL" clId="{F21C8545-3E68-8641-A267-5E560256FC87}" dt="2023-10-25T08:11:24.248" v="142"/>
        <pc:sldMkLst>
          <pc:docMk/>
          <pc:sldMk cId="3174961526" sldId="4300"/>
        </pc:sldMkLst>
        <pc:spChg chg="del">
          <ac:chgData name="Minhyuk Sung" userId="7383d872-65b7-4091-bdc0-d548419df54b" providerId="ADAL" clId="{F21C8545-3E68-8641-A267-5E560256FC87}" dt="2023-10-25T08:11:20.638" v="141"/>
          <ac:spMkLst>
            <pc:docMk/>
            <pc:sldMk cId="3174961526" sldId="4300"/>
            <ac:spMk id="4" creationId="{3E4CEF8A-A969-7063-E5C5-29698CA2079B}"/>
          </ac:spMkLst>
        </pc:spChg>
        <pc:spChg chg="add mod">
          <ac:chgData name="Minhyuk Sung" userId="7383d872-65b7-4091-bdc0-d548419df54b" providerId="ADAL" clId="{F21C8545-3E68-8641-A267-5E560256FC87}" dt="2023-10-25T08:11:24.248" v="142"/>
          <ac:spMkLst>
            <pc:docMk/>
            <pc:sldMk cId="3174961526" sldId="4300"/>
            <ac:spMk id="5" creationId="{99636E68-5FDB-31C8-DECA-5BC646200B34}"/>
          </ac:spMkLst>
        </pc:spChg>
      </pc:sldChg>
      <pc:sldChg chg="addSp delSp modSp">
        <pc:chgData name="Minhyuk Sung" userId="7383d872-65b7-4091-bdc0-d548419df54b" providerId="ADAL" clId="{F21C8545-3E68-8641-A267-5E560256FC87}" dt="2023-10-25T08:11:24.248" v="142"/>
        <pc:sldMkLst>
          <pc:docMk/>
          <pc:sldMk cId="3564592781" sldId="4301"/>
        </pc:sldMkLst>
        <pc:spChg chg="del">
          <ac:chgData name="Minhyuk Sung" userId="7383d872-65b7-4091-bdc0-d548419df54b" providerId="ADAL" clId="{F21C8545-3E68-8641-A267-5E560256FC87}" dt="2023-10-25T08:11:20.638" v="141"/>
          <ac:spMkLst>
            <pc:docMk/>
            <pc:sldMk cId="3564592781" sldId="4301"/>
            <ac:spMk id="4" creationId="{DC7387F6-4469-C754-6242-C3F405BDA9AB}"/>
          </ac:spMkLst>
        </pc:spChg>
        <pc:spChg chg="add mod">
          <ac:chgData name="Minhyuk Sung" userId="7383d872-65b7-4091-bdc0-d548419df54b" providerId="ADAL" clId="{F21C8545-3E68-8641-A267-5E560256FC87}" dt="2023-10-25T08:11:24.248" v="142"/>
          <ac:spMkLst>
            <pc:docMk/>
            <pc:sldMk cId="3564592781" sldId="4301"/>
            <ac:spMk id="5" creationId="{2A219EC3-71C5-CE21-DF5C-22B56C9F9CC7}"/>
          </ac:spMkLst>
        </pc:spChg>
      </pc:sldChg>
      <pc:sldChg chg="addSp delSp modSp mod">
        <pc:chgData name="Minhyuk Sung" userId="7383d872-65b7-4091-bdc0-d548419df54b" providerId="ADAL" clId="{F21C8545-3E68-8641-A267-5E560256FC87}" dt="2023-10-25T08:11:37.202" v="156" actId="20577"/>
        <pc:sldMkLst>
          <pc:docMk/>
          <pc:sldMk cId="3327388807" sldId="4302"/>
        </pc:sldMkLst>
        <pc:spChg chg="add mod">
          <ac:chgData name="Minhyuk Sung" userId="7383d872-65b7-4091-bdc0-d548419df54b" providerId="ADAL" clId="{F21C8545-3E68-8641-A267-5E560256FC87}" dt="2023-10-25T08:11:24.248" v="142"/>
          <ac:spMkLst>
            <pc:docMk/>
            <pc:sldMk cId="3327388807" sldId="4302"/>
            <ac:spMk id="2" creationId="{248C43D7-8869-933F-0B6D-8395F7006550}"/>
          </ac:spMkLst>
        </pc:spChg>
        <pc:spChg chg="del">
          <ac:chgData name="Minhyuk Sung" userId="7383d872-65b7-4091-bdc0-d548419df54b" providerId="ADAL" clId="{F21C8545-3E68-8641-A267-5E560256FC87}" dt="2023-10-25T08:11:20.638" v="141"/>
          <ac:spMkLst>
            <pc:docMk/>
            <pc:sldMk cId="3327388807" sldId="4302"/>
            <ac:spMk id="5" creationId="{45045CAB-E25F-4710-2717-0ED5847E19D0}"/>
          </ac:spMkLst>
        </pc:spChg>
        <pc:spChg chg="mod">
          <ac:chgData name="Minhyuk Sung" userId="7383d872-65b7-4091-bdc0-d548419df54b" providerId="ADAL" clId="{F21C8545-3E68-8641-A267-5E560256FC87}" dt="2023-10-25T08:11:37.202" v="156" actId="20577"/>
          <ac:spMkLst>
            <pc:docMk/>
            <pc:sldMk cId="3327388807" sldId="4302"/>
            <ac:spMk id="6" creationId="{48A6F727-DE6B-6F17-DDCF-3589F771EE35}"/>
          </ac:spMkLst>
        </pc:spChg>
      </pc:sldChg>
      <pc:sldChg chg="addSp delSp modSp add del">
        <pc:chgData name="Minhyuk Sung" userId="7383d872-65b7-4091-bdc0-d548419df54b" providerId="ADAL" clId="{F21C8545-3E68-8641-A267-5E560256FC87}" dt="2023-10-28T13:31:12.554" v="3032" actId="2696"/>
        <pc:sldMkLst>
          <pc:docMk/>
          <pc:sldMk cId="1722018670" sldId="4303"/>
        </pc:sldMkLst>
        <pc:spChg chg="del">
          <ac:chgData name="Minhyuk Sung" userId="7383d872-65b7-4091-bdc0-d548419df54b" providerId="ADAL" clId="{F21C8545-3E68-8641-A267-5E560256FC87}" dt="2023-10-25T08:11:20.638" v="141"/>
          <ac:spMkLst>
            <pc:docMk/>
            <pc:sldMk cId="1722018670" sldId="4303"/>
            <ac:spMk id="2" creationId="{5C922C71-9E5C-BD39-3361-882136D58CC9}"/>
          </ac:spMkLst>
        </pc:spChg>
        <pc:spChg chg="add mod">
          <ac:chgData name="Minhyuk Sung" userId="7383d872-65b7-4091-bdc0-d548419df54b" providerId="ADAL" clId="{F21C8545-3E68-8641-A267-5E560256FC87}" dt="2023-10-25T08:11:24.248" v="142"/>
          <ac:spMkLst>
            <pc:docMk/>
            <pc:sldMk cId="1722018670" sldId="4303"/>
            <ac:spMk id="3" creationId="{667C99B5-1031-6906-3F20-AAE976946D8F}"/>
          </ac:spMkLst>
        </pc:spChg>
      </pc:sldChg>
      <pc:sldChg chg="addSp delSp modSp mod">
        <pc:chgData name="Minhyuk Sung" userId="7383d872-65b7-4091-bdc0-d548419df54b" providerId="ADAL" clId="{F21C8545-3E68-8641-A267-5E560256FC87}" dt="2023-10-29T13:19:46.373" v="6066" actId="207"/>
        <pc:sldMkLst>
          <pc:docMk/>
          <pc:sldMk cId="2300795538" sldId="4304"/>
        </pc:sldMkLst>
        <pc:spChg chg="del">
          <ac:chgData name="Minhyuk Sung" userId="7383d872-65b7-4091-bdc0-d548419df54b" providerId="ADAL" clId="{F21C8545-3E68-8641-A267-5E560256FC87}" dt="2023-10-25T08:11:20.638" v="141"/>
          <ac:spMkLst>
            <pc:docMk/>
            <pc:sldMk cId="2300795538" sldId="4304"/>
            <ac:spMk id="3" creationId="{6B465EED-7796-380E-1DB4-D0252BDAD3BD}"/>
          </ac:spMkLst>
        </pc:spChg>
        <pc:spChg chg="add mod">
          <ac:chgData name="Minhyuk Sung" userId="7383d872-65b7-4091-bdc0-d548419df54b" providerId="ADAL" clId="{F21C8545-3E68-8641-A267-5E560256FC87}" dt="2023-10-25T08:11:24.248" v="142"/>
          <ac:spMkLst>
            <pc:docMk/>
            <pc:sldMk cId="2300795538" sldId="4304"/>
            <ac:spMk id="4" creationId="{B06ECDCB-9FE6-B1B6-2307-004442A4A740}"/>
          </ac:spMkLst>
        </pc:spChg>
        <pc:spChg chg="mod">
          <ac:chgData name="Minhyuk Sung" userId="7383d872-65b7-4091-bdc0-d548419df54b" providerId="ADAL" clId="{F21C8545-3E68-8641-A267-5E560256FC87}" dt="2023-10-29T13:19:46.373" v="6066" actId="207"/>
          <ac:spMkLst>
            <pc:docMk/>
            <pc:sldMk cId="2300795538" sldId="4304"/>
            <ac:spMk id="6" creationId="{8DEB9E89-1E21-E3E3-79CF-E2B112D05ACF}"/>
          </ac:spMkLst>
        </pc:spChg>
        <pc:spChg chg="mod">
          <ac:chgData name="Minhyuk Sung" userId="7383d872-65b7-4091-bdc0-d548419df54b" providerId="ADAL" clId="{F21C8545-3E68-8641-A267-5E560256FC87}" dt="2023-10-28T09:40:01.462" v="534" actId="1076"/>
          <ac:spMkLst>
            <pc:docMk/>
            <pc:sldMk cId="2300795538" sldId="4304"/>
            <ac:spMk id="7" creationId="{9A45E73B-EC13-731F-EE31-A54CF42C4FB1}"/>
          </ac:spMkLst>
        </pc:spChg>
        <pc:picChg chg="mod">
          <ac:chgData name="Minhyuk Sung" userId="7383d872-65b7-4091-bdc0-d548419df54b" providerId="ADAL" clId="{F21C8545-3E68-8641-A267-5E560256FC87}" dt="2023-10-28T13:37:42.291" v="3224" actId="1076"/>
          <ac:picMkLst>
            <pc:docMk/>
            <pc:sldMk cId="2300795538" sldId="4304"/>
            <ac:picMk id="6146" creationId="{5E7023D9-E894-E2D5-B603-6841406CCDB8}"/>
          </ac:picMkLst>
        </pc:picChg>
      </pc:sldChg>
      <pc:sldChg chg="addSp delSp modSp add del mod">
        <pc:chgData name="Minhyuk Sung" userId="7383d872-65b7-4091-bdc0-d548419df54b" providerId="ADAL" clId="{F21C8545-3E68-8641-A267-5E560256FC87}" dt="2023-11-04T12:37:59.896" v="7206" actId="20577"/>
        <pc:sldMkLst>
          <pc:docMk/>
          <pc:sldMk cId="2510000482" sldId="4305"/>
        </pc:sldMkLst>
        <pc:spChg chg="mod">
          <ac:chgData name="Minhyuk Sung" userId="7383d872-65b7-4091-bdc0-d548419df54b" providerId="ADAL" clId="{F21C8545-3E68-8641-A267-5E560256FC87}" dt="2023-10-28T09:41:55.183" v="560" actId="20577"/>
          <ac:spMkLst>
            <pc:docMk/>
            <pc:sldMk cId="2510000482" sldId="4305"/>
            <ac:spMk id="2" creationId="{834E29BF-85B4-376F-F637-B43C8F73402B}"/>
          </ac:spMkLst>
        </pc:spChg>
        <pc:spChg chg="mod">
          <ac:chgData name="Minhyuk Sung" userId="7383d872-65b7-4091-bdc0-d548419df54b" providerId="ADAL" clId="{F21C8545-3E68-8641-A267-5E560256FC87}" dt="2023-11-04T12:37:59.896" v="7206" actId="20577"/>
          <ac:spMkLst>
            <pc:docMk/>
            <pc:sldMk cId="2510000482" sldId="4305"/>
            <ac:spMk id="3" creationId="{891B1F7B-AA6A-7CED-6B73-712984D8C1A4}"/>
          </ac:spMkLst>
        </pc:spChg>
        <pc:spChg chg="add mod">
          <ac:chgData name="Minhyuk Sung" userId="7383d872-65b7-4091-bdc0-d548419df54b" providerId="ADAL" clId="{F21C8545-3E68-8641-A267-5E560256FC87}" dt="2023-10-25T08:11:24.248" v="142"/>
          <ac:spMkLst>
            <pc:docMk/>
            <pc:sldMk cId="2510000482" sldId="4305"/>
            <ac:spMk id="4" creationId="{7BD67453-5A67-2634-E49F-45EE0B1A4F23}"/>
          </ac:spMkLst>
        </pc:spChg>
        <pc:spChg chg="del">
          <ac:chgData name="Minhyuk Sung" userId="7383d872-65b7-4091-bdc0-d548419df54b" providerId="ADAL" clId="{F21C8545-3E68-8641-A267-5E560256FC87}" dt="2023-10-25T08:11:20.638" v="141"/>
          <ac:spMkLst>
            <pc:docMk/>
            <pc:sldMk cId="2510000482" sldId="4305"/>
            <ac:spMk id="5" creationId="{9B1E07CD-348E-37B9-F7CE-5F06DA2B6EF8}"/>
          </ac:spMkLst>
        </pc:spChg>
      </pc:sldChg>
      <pc:sldChg chg="addSp delSp modSp add del ord">
        <pc:chgData name="Minhyuk Sung" userId="7383d872-65b7-4091-bdc0-d548419df54b" providerId="ADAL" clId="{F21C8545-3E68-8641-A267-5E560256FC87}" dt="2023-10-31T14:13:38.622" v="7197"/>
        <pc:sldMkLst>
          <pc:docMk/>
          <pc:sldMk cId="2266476259" sldId="4306"/>
        </pc:sldMkLst>
        <pc:spChg chg="del">
          <ac:chgData name="Minhyuk Sung" userId="7383d872-65b7-4091-bdc0-d548419df54b" providerId="ADAL" clId="{F21C8545-3E68-8641-A267-5E560256FC87}" dt="2023-10-25T08:11:20.638" v="141"/>
          <ac:spMkLst>
            <pc:docMk/>
            <pc:sldMk cId="2266476259" sldId="4306"/>
            <ac:spMk id="3" creationId="{754E6AD1-5EE0-FFC3-CEFC-DB8419B6EEB7}"/>
          </ac:spMkLst>
        </pc:spChg>
        <pc:spChg chg="add mod">
          <ac:chgData name="Minhyuk Sung" userId="7383d872-65b7-4091-bdc0-d548419df54b" providerId="ADAL" clId="{F21C8545-3E68-8641-A267-5E560256FC87}" dt="2023-10-25T08:11:24.248" v="142"/>
          <ac:spMkLst>
            <pc:docMk/>
            <pc:sldMk cId="2266476259" sldId="4306"/>
            <ac:spMk id="4" creationId="{43E4F9FB-0AF4-5D11-8C72-3490547A318F}"/>
          </ac:spMkLst>
        </pc:spChg>
        <pc:spChg chg="mod">
          <ac:chgData name="Minhyuk Sung" userId="7383d872-65b7-4091-bdc0-d548419df54b" providerId="ADAL" clId="{F21C8545-3E68-8641-A267-5E560256FC87}" dt="2023-10-29T06:28:05.666" v="4856" actId="6549"/>
          <ac:spMkLst>
            <pc:docMk/>
            <pc:sldMk cId="2266476259" sldId="4306"/>
            <ac:spMk id="6" creationId="{A14137FE-FA56-8729-16C6-3E4CFC89FCCE}"/>
          </ac:spMkLst>
        </pc:spChg>
      </pc:sldChg>
      <pc:sldChg chg="addSp delSp modSp add del mod">
        <pc:chgData name="Minhyuk Sung" userId="7383d872-65b7-4091-bdc0-d548419df54b" providerId="ADAL" clId="{F21C8545-3E68-8641-A267-5E560256FC87}" dt="2023-11-04T12:40:30.310" v="7221" actId="20577"/>
        <pc:sldMkLst>
          <pc:docMk/>
          <pc:sldMk cId="3905361600" sldId="4308"/>
        </pc:sldMkLst>
        <pc:spChg chg="mod">
          <ac:chgData name="Minhyuk Sung" userId="7383d872-65b7-4091-bdc0-d548419df54b" providerId="ADAL" clId="{F21C8545-3E68-8641-A267-5E560256FC87}" dt="2023-10-28T09:42:08.630" v="568"/>
          <ac:spMkLst>
            <pc:docMk/>
            <pc:sldMk cId="3905361600" sldId="4308"/>
            <ac:spMk id="2" creationId="{686F2CAA-4897-2FDF-D6A8-68BE170C19EF}"/>
          </ac:spMkLst>
        </pc:spChg>
        <pc:spChg chg="mod">
          <ac:chgData name="Minhyuk Sung" userId="7383d872-65b7-4091-bdc0-d548419df54b" providerId="ADAL" clId="{F21C8545-3E68-8641-A267-5E560256FC87}" dt="2023-11-04T12:40:30.310" v="7221" actId="20577"/>
          <ac:spMkLst>
            <pc:docMk/>
            <pc:sldMk cId="3905361600" sldId="4308"/>
            <ac:spMk id="3" creationId="{48227182-2669-83C9-12D5-77E241893B46}"/>
          </ac:spMkLst>
        </pc:spChg>
        <pc:spChg chg="add mod">
          <ac:chgData name="Minhyuk Sung" userId="7383d872-65b7-4091-bdc0-d548419df54b" providerId="ADAL" clId="{F21C8545-3E68-8641-A267-5E560256FC87}" dt="2023-10-25T08:11:24.248" v="142"/>
          <ac:spMkLst>
            <pc:docMk/>
            <pc:sldMk cId="3905361600" sldId="4308"/>
            <ac:spMk id="4" creationId="{12A8B361-59FE-E9FC-6D24-4F6151A3708B}"/>
          </ac:spMkLst>
        </pc:spChg>
        <pc:spChg chg="del">
          <ac:chgData name="Minhyuk Sung" userId="7383d872-65b7-4091-bdc0-d548419df54b" providerId="ADAL" clId="{F21C8545-3E68-8641-A267-5E560256FC87}" dt="2023-10-25T08:11:20.638" v="141"/>
          <ac:spMkLst>
            <pc:docMk/>
            <pc:sldMk cId="3905361600" sldId="4308"/>
            <ac:spMk id="5" creationId="{026D1BE9-A257-9DBC-5C8C-33911461659E}"/>
          </ac:spMkLst>
        </pc:spChg>
      </pc:sldChg>
      <pc:sldChg chg="addSp delSp modSp add del mod">
        <pc:chgData name="Minhyuk Sung" userId="7383d872-65b7-4091-bdc0-d548419df54b" providerId="ADAL" clId="{F21C8545-3E68-8641-A267-5E560256FC87}" dt="2023-10-31T14:13:38.622" v="7197"/>
        <pc:sldMkLst>
          <pc:docMk/>
          <pc:sldMk cId="852301697" sldId="4310"/>
        </pc:sldMkLst>
        <pc:spChg chg="mod">
          <ac:chgData name="Minhyuk Sung" userId="7383d872-65b7-4091-bdc0-d548419df54b" providerId="ADAL" clId="{F21C8545-3E68-8641-A267-5E560256FC87}" dt="2023-10-29T14:03:52.158" v="6685" actId="6549"/>
          <ac:spMkLst>
            <pc:docMk/>
            <pc:sldMk cId="852301697" sldId="4310"/>
            <ac:spMk id="3" creationId="{A0C6C781-F161-DC27-DC12-4291B1F3E0AB}"/>
          </ac:spMkLst>
        </pc:spChg>
        <pc:spChg chg="add mod">
          <ac:chgData name="Minhyuk Sung" userId="7383d872-65b7-4091-bdc0-d548419df54b" providerId="ADAL" clId="{F21C8545-3E68-8641-A267-5E560256FC87}" dt="2023-10-25T08:11:24.248" v="142"/>
          <ac:spMkLst>
            <pc:docMk/>
            <pc:sldMk cId="852301697" sldId="4310"/>
            <ac:spMk id="4" creationId="{6457185E-D183-0156-B8F3-3B3DAB9EDA1E}"/>
          </ac:spMkLst>
        </pc:spChg>
        <pc:spChg chg="del">
          <ac:chgData name="Minhyuk Sung" userId="7383d872-65b7-4091-bdc0-d548419df54b" providerId="ADAL" clId="{F21C8545-3E68-8641-A267-5E560256FC87}" dt="2023-10-25T08:11:20.638" v="141"/>
          <ac:spMkLst>
            <pc:docMk/>
            <pc:sldMk cId="852301697" sldId="4310"/>
            <ac:spMk id="7" creationId="{61E87706-A37F-2FBE-D2DC-5846743ED774}"/>
          </ac:spMkLst>
        </pc:spChg>
        <pc:spChg chg="mod">
          <ac:chgData name="Minhyuk Sung" userId="7383d872-65b7-4091-bdc0-d548419df54b" providerId="ADAL" clId="{F21C8545-3E68-8641-A267-5E560256FC87}" dt="2023-10-29T14:03:38.039" v="6683" actId="1076"/>
          <ac:spMkLst>
            <pc:docMk/>
            <pc:sldMk cId="852301697" sldId="4310"/>
            <ac:spMk id="9" creationId="{3E01D8F1-605E-3066-76B0-CA83635FFD4E}"/>
          </ac:spMkLst>
        </pc:spChg>
      </pc:sldChg>
      <pc:sldChg chg="addSp delSp modSp add del mod">
        <pc:chgData name="Minhyuk Sung" userId="7383d872-65b7-4091-bdc0-d548419df54b" providerId="ADAL" clId="{F21C8545-3E68-8641-A267-5E560256FC87}" dt="2023-10-31T14:13:38.622" v="7197"/>
        <pc:sldMkLst>
          <pc:docMk/>
          <pc:sldMk cId="981440563" sldId="4311"/>
        </pc:sldMkLst>
        <pc:spChg chg="mod">
          <ac:chgData name="Minhyuk Sung" userId="7383d872-65b7-4091-bdc0-d548419df54b" providerId="ADAL" clId="{F21C8545-3E68-8641-A267-5E560256FC87}" dt="2023-10-29T06:17:13.512" v="4777"/>
          <ac:spMkLst>
            <pc:docMk/>
            <pc:sldMk cId="981440563" sldId="4311"/>
            <ac:spMk id="3" creationId="{1A5E054A-5ACB-A909-6B2A-FD717D661CF7}"/>
          </ac:spMkLst>
        </pc:spChg>
        <pc:spChg chg="add mod">
          <ac:chgData name="Minhyuk Sung" userId="7383d872-65b7-4091-bdc0-d548419df54b" providerId="ADAL" clId="{F21C8545-3E68-8641-A267-5E560256FC87}" dt="2023-10-25T08:11:24.248" v="142"/>
          <ac:spMkLst>
            <pc:docMk/>
            <pc:sldMk cId="981440563" sldId="4311"/>
            <ac:spMk id="4" creationId="{43B973B9-90D3-0CED-ED8D-BD7AE3897BF6}"/>
          </ac:spMkLst>
        </pc:spChg>
        <pc:spChg chg="add mod">
          <ac:chgData name="Minhyuk Sung" userId="7383d872-65b7-4091-bdc0-d548419df54b" providerId="ADAL" clId="{F21C8545-3E68-8641-A267-5E560256FC87}" dt="2023-10-29T14:11:49.602" v="6999" actId="1076"/>
          <ac:spMkLst>
            <pc:docMk/>
            <pc:sldMk cId="981440563" sldId="4311"/>
            <ac:spMk id="6" creationId="{37FADD04-131D-8F7D-2F3B-A2A45638850A}"/>
          </ac:spMkLst>
        </pc:spChg>
        <pc:spChg chg="del">
          <ac:chgData name="Minhyuk Sung" userId="7383d872-65b7-4091-bdc0-d548419df54b" providerId="ADAL" clId="{F21C8545-3E68-8641-A267-5E560256FC87}" dt="2023-10-25T08:11:20.638" v="141"/>
          <ac:spMkLst>
            <pc:docMk/>
            <pc:sldMk cId="981440563" sldId="4311"/>
            <ac:spMk id="6" creationId="{EBD9D123-DFF2-3BCF-6302-ECEA5D2B9970}"/>
          </ac:spMkLst>
        </pc:spChg>
      </pc:sldChg>
      <pc:sldChg chg="addSp delSp modSp add del mod">
        <pc:chgData name="Minhyuk Sung" userId="7383d872-65b7-4091-bdc0-d548419df54b" providerId="ADAL" clId="{F21C8545-3E68-8641-A267-5E560256FC87}" dt="2023-10-31T14:13:38.622" v="7197"/>
        <pc:sldMkLst>
          <pc:docMk/>
          <pc:sldMk cId="1620975837" sldId="4312"/>
        </pc:sldMkLst>
        <pc:spChg chg="mod">
          <ac:chgData name="Minhyuk Sung" userId="7383d872-65b7-4091-bdc0-d548419df54b" providerId="ADAL" clId="{F21C8545-3E68-8641-A267-5E560256FC87}" dt="2023-10-29T06:48:27.888" v="5182"/>
          <ac:spMkLst>
            <pc:docMk/>
            <pc:sldMk cId="1620975837" sldId="4312"/>
            <ac:spMk id="3" creationId="{C684F067-5DAD-DFA3-D96E-E0849600D291}"/>
          </ac:spMkLst>
        </pc:spChg>
        <pc:spChg chg="add mod">
          <ac:chgData name="Minhyuk Sung" userId="7383d872-65b7-4091-bdc0-d548419df54b" providerId="ADAL" clId="{F21C8545-3E68-8641-A267-5E560256FC87}" dt="2023-10-25T08:11:24.248" v="142"/>
          <ac:spMkLst>
            <pc:docMk/>
            <pc:sldMk cId="1620975837" sldId="4312"/>
            <ac:spMk id="4" creationId="{50297F2A-DB2D-6B7A-3177-98FDC8C32401}"/>
          </ac:spMkLst>
        </pc:spChg>
        <pc:spChg chg="mod">
          <ac:chgData name="Minhyuk Sung" userId="7383d872-65b7-4091-bdc0-d548419df54b" providerId="ADAL" clId="{F21C8545-3E68-8641-A267-5E560256FC87}" dt="2023-10-29T12:53:54.827" v="5822" actId="1037"/>
          <ac:spMkLst>
            <pc:docMk/>
            <pc:sldMk cId="1620975837" sldId="4312"/>
            <ac:spMk id="5" creationId="{803E64F3-E4B1-B00C-F6C1-26622C25B39A}"/>
          </ac:spMkLst>
        </pc:spChg>
        <pc:spChg chg="del">
          <ac:chgData name="Minhyuk Sung" userId="7383d872-65b7-4091-bdc0-d548419df54b" providerId="ADAL" clId="{F21C8545-3E68-8641-A267-5E560256FC87}" dt="2023-10-25T08:11:20.638" v="141"/>
          <ac:spMkLst>
            <pc:docMk/>
            <pc:sldMk cId="1620975837" sldId="4312"/>
            <ac:spMk id="6" creationId="{1F5816C0-E190-37CC-5A63-B8C849A8FB4D}"/>
          </ac:spMkLst>
        </pc:spChg>
        <pc:spChg chg="mod">
          <ac:chgData name="Minhyuk Sung" userId="7383d872-65b7-4091-bdc0-d548419df54b" providerId="ADAL" clId="{F21C8545-3E68-8641-A267-5E560256FC87}" dt="2023-10-29T12:53:54.827" v="5822" actId="1037"/>
          <ac:spMkLst>
            <pc:docMk/>
            <pc:sldMk cId="1620975837" sldId="4312"/>
            <ac:spMk id="7" creationId="{201E25B5-FD73-EF21-408D-F0329B339C49}"/>
          </ac:spMkLst>
        </pc:spChg>
      </pc:sldChg>
      <pc:sldChg chg="addSp delSp modSp add del">
        <pc:chgData name="Minhyuk Sung" userId="7383d872-65b7-4091-bdc0-d548419df54b" providerId="ADAL" clId="{F21C8545-3E68-8641-A267-5E560256FC87}" dt="2023-10-31T14:13:38.622" v="7197"/>
        <pc:sldMkLst>
          <pc:docMk/>
          <pc:sldMk cId="335083254" sldId="4313"/>
        </pc:sldMkLst>
        <pc:spChg chg="del">
          <ac:chgData name="Minhyuk Sung" userId="7383d872-65b7-4091-bdc0-d548419df54b" providerId="ADAL" clId="{F21C8545-3E68-8641-A267-5E560256FC87}" dt="2023-10-25T08:11:20.638" v="141"/>
          <ac:spMkLst>
            <pc:docMk/>
            <pc:sldMk cId="335083254" sldId="4313"/>
            <ac:spMk id="3" creationId="{657C24E4-CC78-710F-BFFA-50325640F5E0}"/>
          </ac:spMkLst>
        </pc:spChg>
        <pc:spChg chg="add mod">
          <ac:chgData name="Minhyuk Sung" userId="7383d872-65b7-4091-bdc0-d548419df54b" providerId="ADAL" clId="{F21C8545-3E68-8641-A267-5E560256FC87}" dt="2023-10-25T08:11:24.248" v="142"/>
          <ac:spMkLst>
            <pc:docMk/>
            <pc:sldMk cId="335083254" sldId="4313"/>
            <ac:spMk id="4" creationId="{503445D6-CDA0-B9BC-D69A-723DC054F7CC}"/>
          </ac:spMkLst>
        </pc:spChg>
      </pc:sldChg>
      <pc:sldChg chg="addSp delSp modSp add del mod">
        <pc:chgData name="Minhyuk Sung" userId="7383d872-65b7-4091-bdc0-d548419df54b" providerId="ADAL" clId="{F21C8545-3E68-8641-A267-5E560256FC87}" dt="2023-10-31T14:13:38.622" v="7197"/>
        <pc:sldMkLst>
          <pc:docMk/>
          <pc:sldMk cId="486622024" sldId="4314"/>
        </pc:sldMkLst>
        <pc:spChg chg="mod">
          <ac:chgData name="Minhyuk Sung" userId="7383d872-65b7-4091-bdc0-d548419df54b" providerId="ADAL" clId="{F21C8545-3E68-8641-A267-5E560256FC87}" dt="2023-10-29T10:58:39.202" v="5809" actId="6549"/>
          <ac:spMkLst>
            <pc:docMk/>
            <pc:sldMk cId="486622024" sldId="4314"/>
            <ac:spMk id="2" creationId="{F967D141-F429-4470-BF4F-6D22306C3B4A}"/>
          </ac:spMkLst>
        </pc:spChg>
        <pc:spChg chg="mod">
          <ac:chgData name="Minhyuk Sung" userId="7383d872-65b7-4091-bdc0-d548419df54b" providerId="ADAL" clId="{F21C8545-3E68-8641-A267-5E560256FC87}" dt="2023-10-30T01:15:34.525" v="7190" actId="20577"/>
          <ac:spMkLst>
            <pc:docMk/>
            <pc:sldMk cId="486622024" sldId="4314"/>
            <ac:spMk id="3" creationId="{C684F067-5DAD-DFA3-D96E-E0849600D291}"/>
          </ac:spMkLst>
        </pc:spChg>
        <pc:spChg chg="add mod">
          <ac:chgData name="Minhyuk Sung" userId="7383d872-65b7-4091-bdc0-d548419df54b" providerId="ADAL" clId="{F21C8545-3E68-8641-A267-5E560256FC87}" dt="2023-10-25T08:11:24.248" v="142"/>
          <ac:spMkLst>
            <pc:docMk/>
            <pc:sldMk cId="486622024" sldId="4314"/>
            <ac:spMk id="4" creationId="{2995F075-EAFD-4C83-988D-4EC0A440C48E}"/>
          </ac:spMkLst>
        </pc:spChg>
        <pc:spChg chg="mod">
          <ac:chgData name="Minhyuk Sung" userId="7383d872-65b7-4091-bdc0-d548419df54b" providerId="ADAL" clId="{F21C8545-3E68-8641-A267-5E560256FC87}" dt="2023-10-29T12:57:38.485" v="5923" actId="1076"/>
          <ac:spMkLst>
            <pc:docMk/>
            <pc:sldMk cId="486622024" sldId="4314"/>
            <ac:spMk id="6" creationId="{9C2DCF1C-D846-14E7-F30D-6FA12A81A621}"/>
          </ac:spMkLst>
        </pc:spChg>
        <pc:spChg chg="del mod">
          <ac:chgData name="Minhyuk Sung" userId="7383d872-65b7-4091-bdc0-d548419df54b" providerId="ADAL" clId="{F21C8545-3E68-8641-A267-5E560256FC87}" dt="2023-10-29T13:00:01.448" v="5962" actId="478"/>
          <ac:spMkLst>
            <pc:docMk/>
            <pc:sldMk cId="486622024" sldId="4314"/>
            <ac:spMk id="7" creationId="{B585FAD7-4B1E-DDBD-8BED-E84E0BEC00A8}"/>
          </ac:spMkLst>
        </pc:spChg>
        <pc:spChg chg="del mod">
          <ac:chgData name="Minhyuk Sung" userId="7383d872-65b7-4091-bdc0-d548419df54b" providerId="ADAL" clId="{F21C8545-3E68-8641-A267-5E560256FC87}" dt="2023-10-29T10:54:14.725" v="5712" actId="478"/>
          <ac:spMkLst>
            <pc:docMk/>
            <pc:sldMk cId="486622024" sldId="4314"/>
            <ac:spMk id="8" creationId="{53C16E1C-733C-3948-F361-C97CFA220367}"/>
          </ac:spMkLst>
        </pc:spChg>
        <pc:spChg chg="add mod">
          <ac:chgData name="Minhyuk Sung" userId="7383d872-65b7-4091-bdc0-d548419df54b" providerId="ADAL" clId="{F21C8545-3E68-8641-A267-5E560256FC87}" dt="2023-10-29T13:00:51.683" v="5997" actId="1035"/>
          <ac:spMkLst>
            <pc:docMk/>
            <pc:sldMk cId="486622024" sldId="4314"/>
            <ac:spMk id="9" creationId="{27C8008B-477A-9A7E-E83F-64435B162206}"/>
          </ac:spMkLst>
        </pc:spChg>
        <pc:spChg chg="del">
          <ac:chgData name="Minhyuk Sung" userId="7383d872-65b7-4091-bdc0-d548419df54b" providerId="ADAL" clId="{F21C8545-3E68-8641-A267-5E560256FC87}" dt="2023-10-25T08:11:20.638" v="141"/>
          <ac:spMkLst>
            <pc:docMk/>
            <pc:sldMk cId="486622024" sldId="4314"/>
            <ac:spMk id="9" creationId="{3F494F59-C06D-4226-69AB-C048C8F0B912}"/>
          </ac:spMkLst>
        </pc:spChg>
        <pc:picChg chg="mod">
          <ac:chgData name="Minhyuk Sung" userId="7383d872-65b7-4091-bdc0-d548419df54b" providerId="ADAL" clId="{F21C8545-3E68-8641-A267-5E560256FC87}" dt="2023-10-29T12:57:36.121" v="5922" actId="1076"/>
          <ac:picMkLst>
            <pc:docMk/>
            <pc:sldMk cId="486622024" sldId="4314"/>
            <ac:picMk id="5" creationId="{E00C4361-6A0E-2898-ED76-BA6E32CE3379}"/>
          </ac:picMkLst>
        </pc:picChg>
      </pc:sldChg>
      <pc:sldChg chg="addSp delSp modSp">
        <pc:chgData name="Minhyuk Sung" userId="7383d872-65b7-4091-bdc0-d548419df54b" providerId="ADAL" clId="{F21C8545-3E68-8641-A267-5E560256FC87}" dt="2023-10-25T08:11:24.248" v="142"/>
        <pc:sldMkLst>
          <pc:docMk/>
          <pc:sldMk cId="1601166136" sldId="4317"/>
        </pc:sldMkLst>
        <pc:spChg chg="add mod">
          <ac:chgData name="Minhyuk Sung" userId="7383d872-65b7-4091-bdc0-d548419df54b" providerId="ADAL" clId="{F21C8545-3E68-8641-A267-5E560256FC87}" dt="2023-10-25T08:11:24.248" v="142"/>
          <ac:spMkLst>
            <pc:docMk/>
            <pc:sldMk cId="1601166136" sldId="4317"/>
            <ac:spMk id="4" creationId="{402E2340-804D-468E-024E-542082B33CC9}"/>
          </ac:spMkLst>
        </pc:spChg>
        <pc:spChg chg="del">
          <ac:chgData name="Minhyuk Sung" userId="7383d872-65b7-4091-bdc0-d548419df54b" providerId="ADAL" clId="{F21C8545-3E68-8641-A267-5E560256FC87}" dt="2023-10-25T08:11:20.638" v="141"/>
          <ac:spMkLst>
            <pc:docMk/>
            <pc:sldMk cId="1601166136" sldId="4317"/>
            <ac:spMk id="6" creationId="{CB448A71-F0C0-DD49-C30E-12C1A55269EE}"/>
          </ac:spMkLst>
        </pc:spChg>
      </pc:sldChg>
      <pc:sldChg chg="addSp delSp modSp del">
        <pc:chgData name="Minhyuk Sung" userId="7383d872-65b7-4091-bdc0-d548419df54b" providerId="ADAL" clId="{F21C8545-3E68-8641-A267-5E560256FC87}" dt="2023-11-01T03:54:41.595" v="7201" actId="2696"/>
        <pc:sldMkLst>
          <pc:docMk/>
          <pc:sldMk cId="3447133568" sldId="4319"/>
        </pc:sldMkLst>
        <pc:spChg chg="add mod">
          <ac:chgData name="Minhyuk Sung" userId="7383d872-65b7-4091-bdc0-d548419df54b" providerId="ADAL" clId="{F21C8545-3E68-8641-A267-5E560256FC87}" dt="2023-10-25T08:11:24.248" v="142"/>
          <ac:spMkLst>
            <pc:docMk/>
            <pc:sldMk cId="3447133568" sldId="4319"/>
            <ac:spMk id="4" creationId="{E6190515-182A-E424-BB1C-4425C4D2FE98}"/>
          </ac:spMkLst>
        </pc:spChg>
        <pc:spChg chg="del">
          <ac:chgData name="Minhyuk Sung" userId="7383d872-65b7-4091-bdc0-d548419df54b" providerId="ADAL" clId="{F21C8545-3E68-8641-A267-5E560256FC87}" dt="2023-10-25T08:11:20.638" v="141"/>
          <ac:spMkLst>
            <pc:docMk/>
            <pc:sldMk cId="3447133568" sldId="4319"/>
            <ac:spMk id="5" creationId="{392D2D3D-A543-1FB4-CBBD-1AEA7DBB015C}"/>
          </ac:spMkLst>
        </pc:spChg>
      </pc:sldChg>
      <pc:sldChg chg="addSp delSp modSp del">
        <pc:chgData name="Minhyuk Sung" userId="7383d872-65b7-4091-bdc0-d548419df54b" providerId="ADAL" clId="{F21C8545-3E68-8641-A267-5E560256FC87}" dt="2023-11-01T03:54:41.595" v="7201" actId="2696"/>
        <pc:sldMkLst>
          <pc:docMk/>
          <pc:sldMk cId="2078023657" sldId="4320"/>
        </pc:sldMkLst>
        <pc:spChg chg="add mod">
          <ac:chgData name="Minhyuk Sung" userId="7383d872-65b7-4091-bdc0-d548419df54b" providerId="ADAL" clId="{F21C8545-3E68-8641-A267-5E560256FC87}" dt="2023-10-25T08:11:24.248" v="142"/>
          <ac:spMkLst>
            <pc:docMk/>
            <pc:sldMk cId="2078023657" sldId="4320"/>
            <ac:spMk id="4" creationId="{B2A02EF1-501D-72FB-8E9C-3A1867455E03}"/>
          </ac:spMkLst>
        </pc:spChg>
        <pc:spChg chg="del">
          <ac:chgData name="Minhyuk Sung" userId="7383d872-65b7-4091-bdc0-d548419df54b" providerId="ADAL" clId="{F21C8545-3E68-8641-A267-5E560256FC87}" dt="2023-10-25T08:11:20.638" v="141"/>
          <ac:spMkLst>
            <pc:docMk/>
            <pc:sldMk cId="2078023657" sldId="4320"/>
            <ac:spMk id="11" creationId="{A5EEAD50-EEC0-98D2-4861-122679C0D274}"/>
          </ac:spMkLst>
        </pc:spChg>
      </pc:sldChg>
      <pc:sldChg chg="addSp delSp modSp">
        <pc:chgData name="Minhyuk Sung" userId="7383d872-65b7-4091-bdc0-d548419df54b" providerId="ADAL" clId="{F21C8545-3E68-8641-A267-5E560256FC87}" dt="2023-10-25T08:11:24.248" v="142"/>
        <pc:sldMkLst>
          <pc:docMk/>
          <pc:sldMk cId="190374493" sldId="4352"/>
        </pc:sldMkLst>
        <pc:spChg chg="del">
          <ac:chgData name="Minhyuk Sung" userId="7383d872-65b7-4091-bdc0-d548419df54b" providerId="ADAL" clId="{F21C8545-3E68-8641-A267-5E560256FC87}" dt="2023-10-25T08:11:20.638" v="141"/>
          <ac:spMkLst>
            <pc:docMk/>
            <pc:sldMk cId="190374493" sldId="4352"/>
            <ac:spMk id="3" creationId="{95C0B1B1-1D3E-45B9-4189-BE6E6D2A9E14}"/>
          </ac:spMkLst>
        </pc:spChg>
        <pc:spChg chg="add mod">
          <ac:chgData name="Minhyuk Sung" userId="7383d872-65b7-4091-bdc0-d548419df54b" providerId="ADAL" clId="{F21C8545-3E68-8641-A267-5E560256FC87}" dt="2023-10-25T08:11:24.248" v="142"/>
          <ac:spMkLst>
            <pc:docMk/>
            <pc:sldMk cId="190374493" sldId="4352"/>
            <ac:spMk id="4" creationId="{49AA6DD3-D2F2-6B72-35CE-4B74FBAD62D1}"/>
          </ac:spMkLst>
        </pc:spChg>
      </pc:sldChg>
      <pc:sldChg chg="addSp delSp modSp add del">
        <pc:chgData name="Minhyuk Sung" userId="7383d872-65b7-4091-bdc0-d548419df54b" providerId="ADAL" clId="{F21C8545-3E68-8641-A267-5E560256FC87}" dt="2023-10-31T14:13:38.622" v="7197"/>
        <pc:sldMkLst>
          <pc:docMk/>
          <pc:sldMk cId="1604072402" sldId="4353"/>
        </pc:sldMkLst>
        <pc:spChg chg="add mod">
          <ac:chgData name="Minhyuk Sung" userId="7383d872-65b7-4091-bdc0-d548419df54b" providerId="ADAL" clId="{F21C8545-3E68-8641-A267-5E560256FC87}" dt="2023-10-25T08:11:24.248" v="142"/>
          <ac:spMkLst>
            <pc:docMk/>
            <pc:sldMk cId="1604072402" sldId="4353"/>
            <ac:spMk id="4" creationId="{F1A38C8E-96AF-F571-836B-0799FBEA7AC1}"/>
          </ac:spMkLst>
        </pc:spChg>
        <pc:spChg chg="del">
          <ac:chgData name="Minhyuk Sung" userId="7383d872-65b7-4091-bdc0-d548419df54b" providerId="ADAL" clId="{F21C8545-3E68-8641-A267-5E560256FC87}" dt="2023-10-25T08:11:20.638" v="141"/>
          <ac:spMkLst>
            <pc:docMk/>
            <pc:sldMk cId="1604072402" sldId="4353"/>
            <ac:spMk id="9" creationId="{BF1CC816-BEFD-4247-5258-4EC5DCB596E6}"/>
          </ac:spMkLst>
        </pc:spChg>
      </pc:sldChg>
      <pc:sldChg chg="addSp delSp modSp mod">
        <pc:chgData name="Minhyuk Sung" userId="7383d872-65b7-4091-bdc0-d548419df54b" providerId="ADAL" clId="{F21C8545-3E68-8641-A267-5E560256FC87}" dt="2023-10-29T13:22:15.435" v="6086" actId="948"/>
        <pc:sldMkLst>
          <pc:docMk/>
          <pc:sldMk cId="1656168269" sldId="4406"/>
        </pc:sldMkLst>
        <pc:spChg chg="mod">
          <ac:chgData name="Minhyuk Sung" userId="7383d872-65b7-4091-bdc0-d548419df54b" providerId="ADAL" clId="{F21C8545-3E68-8641-A267-5E560256FC87}" dt="2023-10-29T13:22:15.435" v="6086" actId="948"/>
          <ac:spMkLst>
            <pc:docMk/>
            <pc:sldMk cId="1656168269" sldId="4406"/>
            <ac:spMk id="3" creationId="{00956DA8-1004-CB61-45E3-7F9A0BD82B97}"/>
          </ac:spMkLst>
        </pc:spChg>
        <pc:spChg chg="add mod">
          <ac:chgData name="Minhyuk Sung" userId="7383d872-65b7-4091-bdc0-d548419df54b" providerId="ADAL" clId="{F21C8545-3E68-8641-A267-5E560256FC87}" dt="2023-10-25T08:11:24.248" v="142"/>
          <ac:spMkLst>
            <pc:docMk/>
            <pc:sldMk cId="1656168269" sldId="4406"/>
            <ac:spMk id="4" creationId="{0BFE5FF5-D6F3-6B49-7059-3378A4A93796}"/>
          </ac:spMkLst>
        </pc:spChg>
        <pc:spChg chg="del">
          <ac:chgData name="Minhyuk Sung" userId="7383d872-65b7-4091-bdc0-d548419df54b" providerId="ADAL" clId="{F21C8545-3E68-8641-A267-5E560256FC87}" dt="2023-10-25T08:11:20.638" v="141"/>
          <ac:spMkLst>
            <pc:docMk/>
            <pc:sldMk cId="1656168269" sldId="4406"/>
            <ac:spMk id="5" creationId="{6DA52A02-9B1F-511B-A433-FF5E4EA46B43}"/>
          </ac:spMkLst>
        </pc:spChg>
      </pc:sldChg>
      <pc:sldChg chg="addSp delSp modSp">
        <pc:chgData name="Minhyuk Sung" userId="7383d872-65b7-4091-bdc0-d548419df54b" providerId="ADAL" clId="{F21C8545-3E68-8641-A267-5E560256FC87}" dt="2023-10-25T08:11:24.248" v="142"/>
        <pc:sldMkLst>
          <pc:docMk/>
          <pc:sldMk cId="1267639453" sldId="4407"/>
        </pc:sldMkLst>
        <pc:spChg chg="del">
          <ac:chgData name="Minhyuk Sung" userId="7383d872-65b7-4091-bdc0-d548419df54b" providerId="ADAL" clId="{F21C8545-3E68-8641-A267-5E560256FC87}" dt="2023-10-25T08:11:20.638" v="141"/>
          <ac:spMkLst>
            <pc:docMk/>
            <pc:sldMk cId="1267639453" sldId="4407"/>
            <ac:spMk id="2" creationId="{8DD0D90B-133B-25EC-4D2F-969DAABD1FF9}"/>
          </ac:spMkLst>
        </pc:spChg>
        <pc:spChg chg="add mod">
          <ac:chgData name="Minhyuk Sung" userId="7383d872-65b7-4091-bdc0-d548419df54b" providerId="ADAL" clId="{F21C8545-3E68-8641-A267-5E560256FC87}" dt="2023-10-25T08:11:24.248" v="142"/>
          <ac:spMkLst>
            <pc:docMk/>
            <pc:sldMk cId="1267639453" sldId="4407"/>
            <ac:spMk id="3" creationId="{336AA654-07BC-4B02-1153-423538FE16AB}"/>
          </ac:spMkLst>
        </pc:spChg>
      </pc:sldChg>
      <pc:sldChg chg="addSp delSp modSp mod">
        <pc:chgData name="Minhyuk Sung" userId="7383d872-65b7-4091-bdc0-d548419df54b" providerId="ADAL" clId="{F21C8545-3E68-8641-A267-5E560256FC87}" dt="2023-10-29T13:14:39.236" v="6020" actId="20577"/>
        <pc:sldMkLst>
          <pc:docMk/>
          <pc:sldMk cId="3192336222" sldId="4408"/>
        </pc:sldMkLst>
        <pc:spChg chg="add mod">
          <ac:chgData name="Minhyuk Sung" userId="7383d872-65b7-4091-bdc0-d548419df54b" providerId="ADAL" clId="{F21C8545-3E68-8641-A267-5E560256FC87}" dt="2023-10-25T08:11:24.248" v="142"/>
          <ac:spMkLst>
            <pc:docMk/>
            <pc:sldMk cId="3192336222" sldId="4408"/>
            <ac:spMk id="4" creationId="{7210F4BD-30D4-C695-2BE6-9B9E78EEE624}"/>
          </ac:spMkLst>
        </pc:spChg>
        <pc:spChg chg="del">
          <ac:chgData name="Minhyuk Sung" userId="7383d872-65b7-4091-bdc0-d548419df54b" providerId="ADAL" clId="{F21C8545-3E68-8641-A267-5E560256FC87}" dt="2023-10-25T08:11:20.638" v="141"/>
          <ac:spMkLst>
            <pc:docMk/>
            <pc:sldMk cId="3192336222" sldId="4408"/>
            <ac:spMk id="6" creationId="{92988F83-D3EF-F21D-C9A7-B176F5CC7BFB}"/>
          </ac:spMkLst>
        </pc:spChg>
        <pc:spChg chg="mod">
          <ac:chgData name="Minhyuk Sung" userId="7383d872-65b7-4091-bdc0-d548419df54b" providerId="ADAL" clId="{F21C8545-3E68-8641-A267-5E560256FC87}" dt="2023-10-29T13:14:39.236" v="6020" actId="20577"/>
          <ac:spMkLst>
            <pc:docMk/>
            <pc:sldMk cId="3192336222" sldId="4408"/>
            <ac:spMk id="10" creationId="{6468BFA8-E3C5-402D-C4CA-6A079524045C}"/>
          </ac:spMkLst>
        </pc:spChg>
      </pc:sldChg>
      <pc:sldChg chg="addSp delSp modSp mod">
        <pc:chgData name="Minhyuk Sung" userId="7383d872-65b7-4091-bdc0-d548419df54b" providerId="ADAL" clId="{F21C8545-3E68-8641-A267-5E560256FC87}" dt="2023-10-29T13:15:35.867" v="6021"/>
        <pc:sldMkLst>
          <pc:docMk/>
          <pc:sldMk cId="266697549" sldId="4409"/>
        </pc:sldMkLst>
        <pc:spChg chg="add mod">
          <ac:chgData name="Minhyuk Sung" userId="7383d872-65b7-4091-bdc0-d548419df54b" providerId="ADAL" clId="{F21C8545-3E68-8641-A267-5E560256FC87}" dt="2023-10-25T08:11:24.248" v="142"/>
          <ac:spMkLst>
            <pc:docMk/>
            <pc:sldMk cId="266697549" sldId="4409"/>
            <ac:spMk id="4" creationId="{942033C6-8043-DB4D-659F-6B32B207C01A}"/>
          </ac:spMkLst>
        </pc:spChg>
        <pc:spChg chg="del">
          <ac:chgData name="Minhyuk Sung" userId="7383d872-65b7-4091-bdc0-d548419df54b" providerId="ADAL" clId="{F21C8545-3E68-8641-A267-5E560256FC87}" dt="2023-10-25T08:11:20.638" v="141"/>
          <ac:spMkLst>
            <pc:docMk/>
            <pc:sldMk cId="266697549" sldId="4409"/>
            <ac:spMk id="6" creationId="{D52648BC-D8FD-228E-3B09-F122ECD6116D}"/>
          </ac:spMkLst>
        </pc:spChg>
        <pc:spChg chg="mod">
          <ac:chgData name="Minhyuk Sung" userId="7383d872-65b7-4091-bdc0-d548419df54b" providerId="ADAL" clId="{F21C8545-3E68-8641-A267-5E560256FC87}" dt="2023-10-29T13:15:35.867" v="6021"/>
          <ac:spMkLst>
            <pc:docMk/>
            <pc:sldMk cId="266697549" sldId="4409"/>
            <ac:spMk id="24" creationId="{E1BB8ED9-43F2-38C8-DA48-9116F4B43682}"/>
          </ac:spMkLst>
        </pc:spChg>
      </pc:sldChg>
      <pc:sldChg chg="addSp delSp modSp">
        <pc:chgData name="Minhyuk Sung" userId="7383d872-65b7-4091-bdc0-d548419df54b" providerId="ADAL" clId="{F21C8545-3E68-8641-A267-5E560256FC87}" dt="2023-10-25T08:11:24.248" v="142"/>
        <pc:sldMkLst>
          <pc:docMk/>
          <pc:sldMk cId="3754305594" sldId="4410"/>
        </pc:sldMkLst>
        <pc:spChg chg="del">
          <ac:chgData name="Minhyuk Sung" userId="7383d872-65b7-4091-bdc0-d548419df54b" providerId="ADAL" clId="{F21C8545-3E68-8641-A267-5E560256FC87}" dt="2023-10-25T08:11:20.638" v="141"/>
          <ac:spMkLst>
            <pc:docMk/>
            <pc:sldMk cId="3754305594" sldId="4410"/>
            <ac:spMk id="3" creationId="{71A25CFC-DFE9-5BFD-F8EC-C81C63751072}"/>
          </ac:spMkLst>
        </pc:spChg>
        <pc:spChg chg="add mod">
          <ac:chgData name="Minhyuk Sung" userId="7383d872-65b7-4091-bdc0-d548419df54b" providerId="ADAL" clId="{F21C8545-3E68-8641-A267-5E560256FC87}" dt="2023-10-25T08:11:24.248" v="142"/>
          <ac:spMkLst>
            <pc:docMk/>
            <pc:sldMk cId="3754305594" sldId="4410"/>
            <ac:spMk id="4" creationId="{1F8A95A9-7360-E628-1C30-B3141256CD58}"/>
          </ac:spMkLst>
        </pc:spChg>
      </pc:sldChg>
      <pc:sldChg chg="addSp delSp modSp">
        <pc:chgData name="Minhyuk Sung" userId="7383d872-65b7-4091-bdc0-d548419df54b" providerId="ADAL" clId="{F21C8545-3E68-8641-A267-5E560256FC87}" dt="2023-10-25T08:11:24.248" v="142"/>
        <pc:sldMkLst>
          <pc:docMk/>
          <pc:sldMk cId="2635955367" sldId="4411"/>
        </pc:sldMkLst>
        <pc:spChg chg="del">
          <ac:chgData name="Minhyuk Sung" userId="7383d872-65b7-4091-bdc0-d548419df54b" providerId="ADAL" clId="{F21C8545-3E68-8641-A267-5E560256FC87}" dt="2023-10-25T08:11:20.638" v="141"/>
          <ac:spMkLst>
            <pc:docMk/>
            <pc:sldMk cId="2635955367" sldId="4411"/>
            <ac:spMk id="3" creationId="{2B25ECA0-F68E-201F-3FF9-818EE28E0141}"/>
          </ac:spMkLst>
        </pc:spChg>
        <pc:spChg chg="add mod">
          <ac:chgData name="Minhyuk Sung" userId="7383d872-65b7-4091-bdc0-d548419df54b" providerId="ADAL" clId="{F21C8545-3E68-8641-A267-5E560256FC87}" dt="2023-10-25T08:11:24.248" v="142"/>
          <ac:spMkLst>
            <pc:docMk/>
            <pc:sldMk cId="2635955367" sldId="4411"/>
            <ac:spMk id="4" creationId="{6AF1E396-0716-37CC-2F21-64BD2DFB1CA9}"/>
          </ac:spMkLst>
        </pc:spChg>
      </pc:sldChg>
      <pc:sldChg chg="addSp delSp modSp">
        <pc:chgData name="Minhyuk Sung" userId="7383d872-65b7-4091-bdc0-d548419df54b" providerId="ADAL" clId="{F21C8545-3E68-8641-A267-5E560256FC87}" dt="2023-10-25T08:11:24.248" v="142"/>
        <pc:sldMkLst>
          <pc:docMk/>
          <pc:sldMk cId="617399544" sldId="4413"/>
        </pc:sldMkLst>
        <pc:spChg chg="del">
          <ac:chgData name="Minhyuk Sung" userId="7383d872-65b7-4091-bdc0-d548419df54b" providerId="ADAL" clId="{F21C8545-3E68-8641-A267-5E560256FC87}" dt="2023-10-25T08:11:20.638" v="141"/>
          <ac:spMkLst>
            <pc:docMk/>
            <pc:sldMk cId="617399544" sldId="4413"/>
            <ac:spMk id="2" creationId="{98AFEBAF-736A-B172-3E2C-75CF0E0FF167}"/>
          </ac:spMkLst>
        </pc:spChg>
        <pc:spChg chg="add mod">
          <ac:chgData name="Minhyuk Sung" userId="7383d872-65b7-4091-bdc0-d548419df54b" providerId="ADAL" clId="{F21C8545-3E68-8641-A267-5E560256FC87}" dt="2023-10-25T08:11:24.248" v="142"/>
          <ac:spMkLst>
            <pc:docMk/>
            <pc:sldMk cId="617399544" sldId="4413"/>
            <ac:spMk id="4" creationId="{F5C1F956-93B5-60CB-52D6-F87A801BAE59}"/>
          </ac:spMkLst>
        </pc:spChg>
      </pc:sldChg>
      <pc:sldChg chg="addSp delSp modSp">
        <pc:chgData name="Minhyuk Sung" userId="7383d872-65b7-4091-bdc0-d548419df54b" providerId="ADAL" clId="{F21C8545-3E68-8641-A267-5E560256FC87}" dt="2023-10-25T08:11:24.248" v="142"/>
        <pc:sldMkLst>
          <pc:docMk/>
          <pc:sldMk cId="3835503035" sldId="4414"/>
        </pc:sldMkLst>
        <pc:spChg chg="del">
          <ac:chgData name="Minhyuk Sung" userId="7383d872-65b7-4091-bdc0-d548419df54b" providerId="ADAL" clId="{F21C8545-3E68-8641-A267-5E560256FC87}" dt="2023-10-25T08:11:20.638" v="141"/>
          <ac:spMkLst>
            <pc:docMk/>
            <pc:sldMk cId="3835503035" sldId="4414"/>
            <ac:spMk id="3" creationId="{5F005DEA-2B03-23BA-591C-A6C9E3961326}"/>
          </ac:spMkLst>
        </pc:spChg>
        <pc:spChg chg="add mod">
          <ac:chgData name="Minhyuk Sung" userId="7383d872-65b7-4091-bdc0-d548419df54b" providerId="ADAL" clId="{F21C8545-3E68-8641-A267-5E560256FC87}" dt="2023-10-25T08:11:24.248" v="142"/>
          <ac:spMkLst>
            <pc:docMk/>
            <pc:sldMk cId="3835503035" sldId="4414"/>
            <ac:spMk id="4" creationId="{83143B2B-2592-98D0-F24B-6E4639E568BC}"/>
          </ac:spMkLst>
        </pc:spChg>
      </pc:sldChg>
      <pc:sldChg chg="addSp delSp modSp mod">
        <pc:chgData name="Minhyuk Sung" userId="7383d872-65b7-4091-bdc0-d548419df54b" providerId="ADAL" clId="{F21C8545-3E68-8641-A267-5E560256FC87}" dt="2023-10-29T13:16:38.235" v="6022" actId="207"/>
        <pc:sldMkLst>
          <pc:docMk/>
          <pc:sldMk cId="2082855473" sldId="4417"/>
        </pc:sldMkLst>
        <pc:spChg chg="add mod">
          <ac:chgData name="Minhyuk Sung" userId="7383d872-65b7-4091-bdc0-d548419df54b" providerId="ADAL" clId="{F21C8545-3E68-8641-A267-5E560256FC87}" dt="2023-10-25T08:11:24.248" v="142"/>
          <ac:spMkLst>
            <pc:docMk/>
            <pc:sldMk cId="2082855473" sldId="4417"/>
            <ac:spMk id="4" creationId="{CF862B75-61BE-C26A-768F-F413F85D9CBE}"/>
          </ac:spMkLst>
        </pc:spChg>
        <pc:spChg chg="mod">
          <ac:chgData name="Minhyuk Sung" userId="7383d872-65b7-4091-bdc0-d548419df54b" providerId="ADAL" clId="{F21C8545-3E68-8641-A267-5E560256FC87}" dt="2023-10-29T13:16:38.235" v="6022" actId="207"/>
          <ac:spMkLst>
            <pc:docMk/>
            <pc:sldMk cId="2082855473" sldId="4417"/>
            <ac:spMk id="5" creationId="{7BBA08BE-63D4-940E-8982-814D34FFDC4F}"/>
          </ac:spMkLst>
        </pc:spChg>
        <pc:spChg chg="del">
          <ac:chgData name="Minhyuk Sung" userId="7383d872-65b7-4091-bdc0-d548419df54b" providerId="ADAL" clId="{F21C8545-3E68-8641-A267-5E560256FC87}" dt="2023-10-25T08:11:20.638" v="141"/>
          <ac:spMkLst>
            <pc:docMk/>
            <pc:sldMk cId="2082855473" sldId="4417"/>
            <ac:spMk id="6" creationId="{6CDC93BD-8882-3BB0-76B1-B41C7731BA5F}"/>
          </ac:spMkLst>
        </pc:spChg>
      </pc:sldChg>
      <pc:sldChg chg="addSp delSp modSp mod">
        <pc:chgData name="Minhyuk Sung" userId="7383d872-65b7-4091-bdc0-d548419df54b" providerId="ADAL" clId="{F21C8545-3E68-8641-A267-5E560256FC87}" dt="2023-10-30T01:00:46.358" v="7134" actId="20577"/>
        <pc:sldMkLst>
          <pc:docMk/>
          <pc:sldMk cId="1954740528" sldId="4418"/>
        </pc:sldMkLst>
        <pc:spChg chg="del">
          <ac:chgData name="Minhyuk Sung" userId="7383d872-65b7-4091-bdc0-d548419df54b" providerId="ADAL" clId="{F21C8545-3E68-8641-A267-5E560256FC87}" dt="2023-10-25T08:11:20.638" v="141"/>
          <ac:spMkLst>
            <pc:docMk/>
            <pc:sldMk cId="1954740528" sldId="4418"/>
            <ac:spMk id="3" creationId="{6A8D5357-385D-B09F-3626-DF3C6592EB51}"/>
          </ac:spMkLst>
        </pc:spChg>
        <pc:spChg chg="add mod">
          <ac:chgData name="Minhyuk Sung" userId="7383d872-65b7-4091-bdc0-d548419df54b" providerId="ADAL" clId="{F21C8545-3E68-8641-A267-5E560256FC87}" dt="2023-10-25T08:11:24.248" v="142"/>
          <ac:spMkLst>
            <pc:docMk/>
            <pc:sldMk cId="1954740528" sldId="4418"/>
            <ac:spMk id="4" creationId="{DE1C781F-4BF8-A00A-FD4A-78D52DDA7BFB}"/>
          </ac:spMkLst>
        </pc:spChg>
        <pc:spChg chg="mod">
          <ac:chgData name="Minhyuk Sung" userId="7383d872-65b7-4091-bdc0-d548419df54b" providerId="ADAL" clId="{F21C8545-3E68-8641-A267-5E560256FC87}" dt="2023-10-30T01:00:46.358" v="7134" actId="20577"/>
          <ac:spMkLst>
            <pc:docMk/>
            <pc:sldMk cId="1954740528" sldId="4418"/>
            <ac:spMk id="6" creationId="{4267466D-FB22-8258-0069-71CB4028D85D}"/>
          </ac:spMkLst>
        </pc:spChg>
      </pc:sldChg>
      <pc:sldChg chg="addSp delSp modSp">
        <pc:chgData name="Minhyuk Sung" userId="7383d872-65b7-4091-bdc0-d548419df54b" providerId="ADAL" clId="{F21C8545-3E68-8641-A267-5E560256FC87}" dt="2023-10-25T08:11:24.248" v="142"/>
        <pc:sldMkLst>
          <pc:docMk/>
          <pc:sldMk cId="2808387727" sldId="4419"/>
        </pc:sldMkLst>
        <pc:spChg chg="del">
          <ac:chgData name="Minhyuk Sung" userId="7383d872-65b7-4091-bdc0-d548419df54b" providerId="ADAL" clId="{F21C8545-3E68-8641-A267-5E560256FC87}" dt="2023-10-25T08:11:20.638" v="141"/>
          <ac:spMkLst>
            <pc:docMk/>
            <pc:sldMk cId="2808387727" sldId="4419"/>
            <ac:spMk id="3" creationId="{ED5BD58F-C224-EC2D-8E78-D55BD79E7657}"/>
          </ac:spMkLst>
        </pc:spChg>
        <pc:spChg chg="add mod">
          <ac:chgData name="Minhyuk Sung" userId="7383d872-65b7-4091-bdc0-d548419df54b" providerId="ADAL" clId="{F21C8545-3E68-8641-A267-5E560256FC87}" dt="2023-10-25T08:11:24.248" v="142"/>
          <ac:spMkLst>
            <pc:docMk/>
            <pc:sldMk cId="2808387727" sldId="4419"/>
            <ac:spMk id="4" creationId="{BFB06421-1489-7792-FD2D-435A1C375151}"/>
          </ac:spMkLst>
        </pc:spChg>
      </pc:sldChg>
      <pc:sldChg chg="addSp delSp modSp">
        <pc:chgData name="Minhyuk Sung" userId="7383d872-65b7-4091-bdc0-d548419df54b" providerId="ADAL" clId="{F21C8545-3E68-8641-A267-5E560256FC87}" dt="2023-10-25T08:11:24.248" v="142"/>
        <pc:sldMkLst>
          <pc:docMk/>
          <pc:sldMk cId="1466232586" sldId="4420"/>
        </pc:sldMkLst>
        <pc:spChg chg="add mod">
          <ac:chgData name="Minhyuk Sung" userId="7383d872-65b7-4091-bdc0-d548419df54b" providerId="ADAL" clId="{F21C8545-3E68-8641-A267-5E560256FC87}" dt="2023-10-25T08:11:24.248" v="142"/>
          <ac:spMkLst>
            <pc:docMk/>
            <pc:sldMk cId="1466232586" sldId="4420"/>
            <ac:spMk id="4" creationId="{A77307DA-C27F-EFAD-ED65-B6F98B5F8CA9}"/>
          </ac:spMkLst>
        </pc:spChg>
        <pc:spChg chg="del">
          <ac:chgData name="Minhyuk Sung" userId="7383d872-65b7-4091-bdc0-d548419df54b" providerId="ADAL" clId="{F21C8545-3E68-8641-A267-5E560256FC87}" dt="2023-10-25T08:11:20.638" v="141"/>
          <ac:spMkLst>
            <pc:docMk/>
            <pc:sldMk cId="1466232586" sldId="4420"/>
            <ac:spMk id="6" creationId="{E047F860-BFEE-4E64-87E8-8519492EBB47}"/>
          </ac:spMkLst>
        </pc:spChg>
      </pc:sldChg>
      <pc:sldChg chg="addSp delSp modSp mod">
        <pc:chgData name="Minhyuk Sung" userId="7383d872-65b7-4091-bdc0-d548419df54b" providerId="ADAL" clId="{F21C8545-3E68-8641-A267-5E560256FC87}" dt="2023-10-29T13:20:19.715" v="6076" actId="20577"/>
        <pc:sldMkLst>
          <pc:docMk/>
          <pc:sldMk cId="2424803068" sldId="4422"/>
        </pc:sldMkLst>
        <pc:spChg chg="mod">
          <ac:chgData name="Minhyuk Sung" userId="7383d872-65b7-4091-bdc0-d548419df54b" providerId="ADAL" clId="{F21C8545-3E68-8641-A267-5E560256FC87}" dt="2023-10-29T13:20:19.715" v="6076" actId="20577"/>
          <ac:spMkLst>
            <pc:docMk/>
            <pc:sldMk cId="2424803068" sldId="4422"/>
            <ac:spMk id="3" creationId="{14D66E88-F811-D6DF-FB17-012B504FA885}"/>
          </ac:spMkLst>
        </pc:spChg>
        <pc:spChg chg="add mod">
          <ac:chgData name="Minhyuk Sung" userId="7383d872-65b7-4091-bdc0-d548419df54b" providerId="ADAL" clId="{F21C8545-3E68-8641-A267-5E560256FC87}" dt="2023-10-25T08:11:24.248" v="142"/>
          <ac:spMkLst>
            <pc:docMk/>
            <pc:sldMk cId="2424803068" sldId="4422"/>
            <ac:spMk id="4" creationId="{E39544BD-312A-17BE-1766-B550B196896C}"/>
          </ac:spMkLst>
        </pc:spChg>
        <pc:spChg chg="del">
          <ac:chgData name="Minhyuk Sung" userId="7383d872-65b7-4091-bdc0-d548419df54b" providerId="ADAL" clId="{F21C8545-3E68-8641-A267-5E560256FC87}" dt="2023-10-25T08:11:20.638" v="141"/>
          <ac:spMkLst>
            <pc:docMk/>
            <pc:sldMk cId="2424803068" sldId="4422"/>
            <ac:spMk id="5" creationId="{0988715B-68F3-2D96-94FC-39596A72A89B}"/>
          </ac:spMkLst>
        </pc:spChg>
      </pc:sldChg>
      <pc:sldChg chg="addSp delSp modSp">
        <pc:chgData name="Minhyuk Sung" userId="7383d872-65b7-4091-bdc0-d548419df54b" providerId="ADAL" clId="{F21C8545-3E68-8641-A267-5E560256FC87}" dt="2023-10-25T08:11:24.248" v="142"/>
        <pc:sldMkLst>
          <pc:docMk/>
          <pc:sldMk cId="1565031385" sldId="4423"/>
        </pc:sldMkLst>
        <pc:spChg chg="del">
          <ac:chgData name="Minhyuk Sung" userId="7383d872-65b7-4091-bdc0-d548419df54b" providerId="ADAL" clId="{F21C8545-3E68-8641-A267-5E560256FC87}" dt="2023-10-25T08:11:20.638" v="141"/>
          <ac:spMkLst>
            <pc:docMk/>
            <pc:sldMk cId="1565031385" sldId="4423"/>
            <ac:spMk id="3" creationId="{13BBCD7C-399E-F3F3-3D53-838616C440E6}"/>
          </ac:spMkLst>
        </pc:spChg>
        <pc:spChg chg="add mod">
          <ac:chgData name="Minhyuk Sung" userId="7383d872-65b7-4091-bdc0-d548419df54b" providerId="ADAL" clId="{F21C8545-3E68-8641-A267-5E560256FC87}" dt="2023-10-25T08:11:24.248" v="142"/>
          <ac:spMkLst>
            <pc:docMk/>
            <pc:sldMk cId="1565031385" sldId="4423"/>
            <ac:spMk id="4" creationId="{C8D4526D-57FE-12BA-2DB1-5C455630E391}"/>
          </ac:spMkLst>
        </pc:spChg>
      </pc:sldChg>
      <pc:sldChg chg="addSp delSp modSp add del mod">
        <pc:chgData name="Minhyuk Sung" userId="7383d872-65b7-4091-bdc0-d548419df54b" providerId="ADAL" clId="{F21C8545-3E68-8641-A267-5E560256FC87}" dt="2023-10-31T14:13:38.622" v="7197"/>
        <pc:sldMkLst>
          <pc:docMk/>
          <pc:sldMk cId="4291292719" sldId="4425"/>
        </pc:sldMkLst>
        <pc:spChg chg="mod">
          <ac:chgData name="Minhyuk Sung" userId="7383d872-65b7-4091-bdc0-d548419df54b" providerId="ADAL" clId="{F21C8545-3E68-8641-A267-5E560256FC87}" dt="2023-10-29T13:34:21.660" v="6186" actId="207"/>
          <ac:spMkLst>
            <pc:docMk/>
            <pc:sldMk cId="4291292719" sldId="4425"/>
            <ac:spMk id="3" creationId="{D5DA0F26-80C2-F176-D453-4D8F86E8D8BA}"/>
          </ac:spMkLst>
        </pc:spChg>
        <pc:spChg chg="add mod">
          <ac:chgData name="Minhyuk Sung" userId="7383d872-65b7-4091-bdc0-d548419df54b" providerId="ADAL" clId="{F21C8545-3E68-8641-A267-5E560256FC87}" dt="2023-10-25T08:11:24.248" v="142"/>
          <ac:spMkLst>
            <pc:docMk/>
            <pc:sldMk cId="4291292719" sldId="4425"/>
            <ac:spMk id="4" creationId="{404918C4-7DF2-C416-07F8-FDF04DD32AD9}"/>
          </ac:spMkLst>
        </pc:spChg>
        <pc:spChg chg="del">
          <ac:chgData name="Minhyuk Sung" userId="7383d872-65b7-4091-bdc0-d548419df54b" providerId="ADAL" clId="{F21C8545-3E68-8641-A267-5E560256FC87}" dt="2023-10-25T08:11:20.638" v="141"/>
          <ac:spMkLst>
            <pc:docMk/>
            <pc:sldMk cId="4291292719" sldId="4425"/>
            <ac:spMk id="8" creationId="{4D801C70-8CC5-F4EB-0F69-0423E1F9285D}"/>
          </ac:spMkLst>
        </pc:spChg>
        <pc:spChg chg="mod">
          <ac:chgData name="Minhyuk Sung" userId="7383d872-65b7-4091-bdc0-d548419df54b" providerId="ADAL" clId="{F21C8545-3E68-8641-A267-5E560256FC87}" dt="2023-10-30T01:08:12.380" v="7163" actId="12788"/>
          <ac:spMkLst>
            <pc:docMk/>
            <pc:sldMk cId="4291292719" sldId="4425"/>
            <ac:spMk id="13" creationId="{F20771BE-9AA8-BACE-8F5E-41AA03D8F5F5}"/>
          </ac:spMkLst>
        </pc:spChg>
      </pc:sldChg>
      <pc:sldChg chg="addSp delSp modSp add del mod modAnim">
        <pc:chgData name="Minhyuk Sung" userId="7383d872-65b7-4091-bdc0-d548419df54b" providerId="ADAL" clId="{F21C8545-3E68-8641-A267-5E560256FC87}" dt="2023-10-31T14:13:38.622" v="7197"/>
        <pc:sldMkLst>
          <pc:docMk/>
          <pc:sldMk cId="378770232" sldId="4427"/>
        </pc:sldMkLst>
        <pc:spChg chg="add mod">
          <ac:chgData name="Minhyuk Sung" userId="7383d872-65b7-4091-bdc0-d548419df54b" providerId="ADAL" clId="{F21C8545-3E68-8641-A267-5E560256FC87}" dt="2023-10-25T08:11:24.248" v="142"/>
          <ac:spMkLst>
            <pc:docMk/>
            <pc:sldMk cId="378770232" sldId="4427"/>
            <ac:spMk id="4" creationId="{31BA39E6-8CAF-326C-14E9-7E129DCD0356}"/>
          </ac:spMkLst>
        </pc:spChg>
        <pc:spChg chg="del">
          <ac:chgData name="Minhyuk Sung" userId="7383d872-65b7-4091-bdc0-d548419df54b" providerId="ADAL" clId="{F21C8545-3E68-8641-A267-5E560256FC87}" dt="2023-10-25T08:11:20.638" v="141"/>
          <ac:spMkLst>
            <pc:docMk/>
            <pc:sldMk cId="378770232" sldId="4427"/>
            <ac:spMk id="5" creationId="{A7BD513E-8757-8B18-A4D4-DE29A87C64A5}"/>
          </ac:spMkLst>
        </pc:spChg>
        <pc:spChg chg="add mod">
          <ac:chgData name="Minhyuk Sung" userId="7383d872-65b7-4091-bdc0-d548419df54b" providerId="ADAL" clId="{F21C8545-3E68-8641-A267-5E560256FC87}" dt="2023-10-30T01:08:36.616" v="7167" actId="207"/>
          <ac:spMkLst>
            <pc:docMk/>
            <pc:sldMk cId="378770232" sldId="4427"/>
            <ac:spMk id="5" creationId="{D5526516-0B9A-3968-C437-ED88A97F573E}"/>
          </ac:spMkLst>
        </pc:spChg>
        <pc:spChg chg="add mod">
          <ac:chgData name="Minhyuk Sung" userId="7383d872-65b7-4091-bdc0-d548419df54b" providerId="ADAL" clId="{F21C8545-3E68-8641-A267-5E560256FC87}" dt="2023-10-29T13:38:35.243" v="6228" actId="164"/>
          <ac:spMkLst>
            <pc:docMk/>
            <pc:sldMk cId="378770232" sldId="4427"/>
            <ac:spMk id="6" creationId="{CC805389-D394-B059-E3D8-4A7C0CD694B5}"/>
          </ac:spMkLst>
        </pc:spChg>
        <pc:spChg chg="mod">
          <ac:chgData name="Minhyuk Sung" userId="7383d872-65b7-4091-bdc0-d548419df54b" providerId="ADAL" clId="{F21C8545-3E68-8641-A267-5E560256FC87}" dt="2023-10-29T13:38:17.114" v="6225" actId="164"/>
          <ac:spMkLst>
            <pc:docMk/>
            <pc:sldMk cId="378770232" sldId="4427"/>
            <ac:spMk id="7" creationId="{4FD9C2FA-95D0-EA88-AA4F-92BC30B9E3B0}"/>
          </ac:spMkLst>
        </pc:spChg>
        <pc:spChg chg="mod">
          <ac:chgData name="Minhyuk Sung" userId="7383d872-65b7-4091-bdc0-d548419df54b" providerId="ADAL" clId="{F21C8545-3E68-8641-A267-5E560256FC87}" dt="2023-10-29T13:38:17.114" v="6225" actId="164"/>
          <ac:spMkLst>
            <pc:docMk/>
            <pc:sldMk cId="378770232" sldId="4427"/>
            <ac:spMk id="8" creationId="{6BE9C822-4FDB-84A8-24FB-3CEB99651FEC}"/>
          </ac:spMkLst>
        </pc:spChg>
        <pc:spChg chg="mod">
          <ac:chgData name="Minhyuk Sung" userId="7383d872-65b7-4091-bdc0-d548419df54b" providerId="ADAL" clId="{F21C8545-3E68-8641-A267-5E560256FC87}" dt="2023-10-29T13:38:35.243" v="6228" actId="164"/>
          <ac:spMkLst>
            <pc:docMk/>
            <pc:sldMk cId="378770232" sldId="4427"/>
            <ac:spMk id="9" creationId="{2D0682EE-EDE8-CF87-CD74-F7DEFD36EAFD}"/>
          </ac:spMkLst>
        </pc:spChg>
        <pc:spChg chg="mod">
          <ac:chgData name="Minhyuk Sung" userId="7383d872-65b7-4091-bdc0-d548419df54b" providerId="ADAL" clId="{F21C8545-3E68-8641-A267-5E560256FC87}" dt="2023-10-29T13:38:35.243" v="6228" actId="164"/>
          <ac:spMkLst>
            <pc:docMk/>
            <pc:sldMk cId="378770232" sldId="4427"/>
            <ac:spMk id="10" creationId="{45D943EA-90C1-B92E-2853-8E3A3000EA0D}"/>
          </ac:spMkLst>
        </pc:spChg>
        <pc:grpChg chg="add mod">
          <ac:chgData name="Minhyuk Sung" userId="7383d872-65b7-4091-bdc0-d548419df54b" providerId="ADAL" clId="{F21C8545-3E68-8641-A267-5E560256FC87}" dt="2023-10-29T13:38:17.114" v="6225" actId="164"/>
          <ac:grpSpMkLst>
            <pc:docMk/>
            <pc:sldMk cId="378770232" sldId="4427"/>
            <ac:grpSpMk id="11" creationId="{6123264D-333B-A016-FA10-6BA97C0C62E0}"/>
          </ac:grpSpMkLst>
        </pc:grpChg>
        <pc:grpChg chg="add mod">
          <ac:chgData name="Minhyuk Sung" userId="7383d872-65b7-4091-bdc0-d548419df54b" providerId="ADAL" clId="{F21C8545-3E68-8641-A267-5E560256FC87}" dt="2023-10-29T13:38:35.243" v="6228" actId="164"/>
          <ac:grpSpMkLst>
            <pc:docMk/>
            <pc:sldMk cId="378770232" sldId="4427"/>
            <ac:grpSpMk id="12" creationId="{03CEB2D4-AB95-33CB-E824-C01D5E2B4EFD}"/>
          </ac:grpSpMkLst>
        </pc:grpChg>
      </pc:sldChg>
      <pc:sldChg chg="addSp delSp modSp add del mod">
        <pc:chgData name="Minhyuk Sung" userId="7383d872-65b7-4091-bdc0-d548419df54b" providerId="ADAL" clId="{F21C8545-3E68-8641-A267-5E560256FC87}" dt="2023-10-31T14:13:38.622" v="7197"/>
        <pc:sldMkLst>
          <pc:docMk/>
          <pc:sldMk cId="3897400829" sldId="4428"/>
        </pc:sldMkLst>
        <pc:spChg chg="mod">
          <ac:chgData name="Minhyuk Sung" userId="7383d872-65b7-4091-bdc0-d548419df54b" providerId="ADAL" clId="{F21C8545-3E68-8641-A267-5E560256FC87}" dt="2023-10-29T13:36:11.752" v="6201" actId="207"/>
          <ac:spMkLst>
            <pc:docMk/>
            <pc:sldMk cId="3897400829" sldId="4428"/>
            <ac:spMk id="2" creationId="{30479D07-2118-D007-8711-D380ACFA7241}"/>
          </ac:spMkLst>
        </pc:spChg>
        <pc:spChg chg="mod">
          <ac:chgData name="Minhyuk Sung" userId="7383d872-65b7-4091-bdc0-d548419df54b" providerId="ADAL" clId="{F21C8545-3E68-8641-A267-5E560256FC87}" dt="2023-10-29T13:36:40.513" v="6208"/>
          <ac:spMkLst>
            <pc:docMk/>
            <pc:sldMk cId="3897400829" sldId="4428"/>
            <ac:spMk id="3" creationId="{E4BB2035-68F7-F6D7-A3AB-8DDD7CA2AB72}"/>
          </ac:spMkLst>
        </pc:spChg>
        <pc:spChg chg="add mod">
          <ac:chgData name="Minhyuk Sung" userId="7383d872-65b7-4091-bdc0-d548419df54b" providerId="ADAL" clId="{F21C8545-3E68-8641-A267-5E560256FC87}" dt="2023-10-25T08:11:24.248" v="142"/>
          <ac:spMkLst>
            <pc:docMk/>
            <pc:sldMk cId="3897400829" sldId="4428"/>
            <ac:spMk id="4" creationId="{4A29F433-328E-0D02-0ED3-5A62FE8AA460}"/>
          </ac:spMkLst>
        </pc:spChg>
        <pc:spChg chg="del">
          <ac:chgData name="Minhyuk Sung" userId="7383d872-65b7-4091-bdc0-d548419df54b" providerId="ADAL" clId="{F21C8545-3E68-8641-A267-5E560256FC87}" dt="2023-10-25T08:11:20.638" v="141"/>
          <ac:spMkLst>
            <pc:docMk/>
            <pc:sldMk cId="3897400829" sldId="4428"/>
            <ac:spMk id="5" creationId="{F093E7BD-B460-C82B-C169-454374810AD8}"/>
          </ac:spMkLst>
        </pc:spChg>
      </pc:sldChg>
      <pc:sldChg chg="addSp delSp modSp add del mod modAnim">
        <pc:chgData name="Minhyuk Sung" userId="7383d872-65b7-4091-bdc0-d548419df54b" providerId="ADAL" clId="{F21C8545-3E68-8641-A267-5E560256FC87}" dt="2023-10-31T14:13:38.622" v="7197"/>
        <pc:sldMkLst>
          <pc:docMk/>
          <pc:sldMk cId="957220246" sldId="4429"/>
        </pc:sldMkLst>
        <pc:spChg chg="mod">
          <ac:chgData name="Minhyuk Sung" userId="7383d872-65b7-4091-bdc0-d548419df54b" providerId="ADAL" clId="{F21C8545-3E68-8641-A267-5E560256FC87}" dt="2023-10-29T05:48:26.428" v="4756"/>
          <ac:spMkLst>
            <pc:docMk/>
            <pc:sldMk cId="957220246" sldId="4429"/>
            <ac:spMk id="3" creationId="{E96C7AB7-B0E4-EC10-F0D2-982BF6CD9EC0}"/>
          </ac:spMkLst>
        </pc:spChg>
        <pc:spChg chg="add mod">
          <ac:chgData name="Minhyuk Sung" userId="7383d872-65b7-4091-bdc0-d548419df54b" providerId="ADAL" clId="{F21C8545-3E68-8641-A267-5E560256FC87}" dt="2023-10-25T08:11:24.248" v="142"/>
          <ac:spMkLst>
            <pc:docMk/>
            <pc:sldMk cId="957220246" sldId="4429"/>
            <ac:spMk id="4" creationId="{865A9D6D-DDBA-4803-BBAE-281F24892964}"/>
          </ac:spMkLst>
        </pc:spChg>
        <pc:spChg chg="add mod">
          <ac:chgData name="Minhyuk Sung" userId="7383d872-65b7-4091-bdc0-d548419df54b" providerId="ADAL" clId="{F21C8545-3E68-8641-A267-5E560256FC87}" dt="2023-10-29T13:40:41.359" v="6251" actId="1037"/>
          <ac:spMkLst>
            <pc:docMk/>
            <pc:sldMk cId="957220246" sldId="4429"/>
            <ac:spMk id="7" creationId="{4BC3B360-E1DF-DB99-590B-2E201EEBF6D8}"/>
          </ac:spMkLst>
        </pc:spChg>
        <pc:spChg chg="add mod">
          <ac:chgData name="Minhyuk Sung" userId="7383d872-65b7-4091-bdc0-d548419df54b" providerId="ADAL" clId="{F21C8545-3E68-8641-A267-5E560256FC87}" dt="2023-10-29T13:41:43.716" v="6280" actId="1036"/>
          <ac:spMkLst>
            <pc:docMk/>
            <pc:sldMk cId="957220246" sldId="4429"/>
            <ac:spMk id="8" creationId="{D4C56920-B307-24DA-F4D8-1045122BF660}"/>
          </ac:spMkLst>
        </pc:spChg>
        <pc:spChg chg="del">
          <ac:chgData name="Minhyuk Sung" userId="7383d872-65b7-4091-bdc0-d548419df54b" providerId="ADAL" clId="{F21C8545-3E68-8641-A267-5E560256FC87}" dt="2023-10-29T13:40:07.497" v="6230" actId="478"/>
          <ac:spMkLst>
            <pc:docMk/>
            <pc:sldMk cId="957220246" sldId="4429"/>
            <ac:spMk id="12" creationId="{AA3AE76C-93AE-75D8-312B-500F87C9DDA1}"/>
          </ac:spMkLst>
        </pc:spChg>
        <pc:spChg chg="del mod topLvl">
          <ac:chgData name="Minhyuk Sung" userId="7383d872-65b7-4091-bdc0-d548419df54b" providerId="ADAL" clId="{F21C8545-3E68-8641-A267-5E560256FC87}" dt="2023-10-29T13:41:13.968" v="6257" actId="478"/>
          <ac:spMkLst>
            <pc:docMk/>
            <pc:sldMk cId="957220246" sldId="4429"/>
            <ac:spMk id="13" creationId="{C6C32884-9702-F5B0-92D5-18FB48D325B9}"/>
          </ac:spMkLst>
        </pc:spChg>
        <pc:spChg chg="del">
          <ac:chgData name="Minhyuk Sung" userId="7383d872-65b7-4091-bdc0-d548419df54b" providerId="ADAL" clId="{F21C8545-3E68-8641-A267-5E560256FC87}" dt="2023-10-25T08:11:20.638" v="141"/>
          <ac:spMkLst>
            <pc:docMk/>
            <pc:sldMk cId="957220246" sldId="4429"/>
            <ac:spMk id="15" creationId="{520DF5B2-26AB-9B7E-02F9-0EEFBF685574}"/>
          </ac:spMkLst>
        </pc:spChg>
        <pc:grpChg chg="del">
          <ac:chgData name="Minhyuk Sung" userId="7383d872-65b7-4091-bdc0-d548419df54b" providerId="ADAL" clId="{F21C8545-3E68-8641-A267-5E560256FC87}" dt="2023-10-29T13:41:09.767" v="6256" actId="165"/>
          <ac:grpSpMkLst>
            <pc:docMk/>
            <pc:sldMk cId="957220246" sldId="4429"/>
            <ac:grpSpMk id="14" creationId="{57E99E7F-7DF6-8700-2BCB-76312B778059}"/>
          </ac:grpSpMkLst>
        </pc:grpChg>
        <pc:picChg chg="mod">
          <ac:chgData name="Minhyuk Sung" userId="7383d872-65b7-4091-bdc0-d548419df54b" providerId="ADAL" clId="{F21C8545-3E68-8641-A267-5E560256FC87}" dt="2023-10-29T13:40:49.483" v="6255" actId="1076"/>
          <ac:picMkLst>
            <pc:docMk/>
            <pc:sldMk cId="957220246" sldId="4429"/>
            <ac:picMk id="5" creationId="{083C6B05-F5B6-D17A-53DB-615DDCDA36FD}"/>
          </ac:picMkLst>
        </pc:picChg>
        <pc:picChg chg="mod topLvl">
          <ac:chgData name="Minhyuk Sung" userId="7383d872-65b7-4091-bdc0-d548419df54b" providerId="ADAL" clId="{F21C8545-3E68-8641-A267-5E560256FC87}" dt="2023-10-29T13:41:09.767" v="6256" actId="165"/>
          <ac:picMkLst>
            <pc:docMk/>
            <pc:sldMk cId="957220246" sldId="4429"/>
            <ac:picMk id="6" creationId="{C61E302A-E0B1-1ADD-D59D-D484B37A3483}"/>
          </ac:picMkLst>
        </pc:picChg>
      </pc:sldChg>
      <pc:sldChg chg="addSp delSp modSp add del mod">
        <pc:chgData name="Minhyuk Sung" userId="7383d872-65b7-4091-bdc0-d548419df54b" providerId="ADAL" clId="{F21C8545-3E68-8641-A267-5E560256FC87}" dt="2023-10-31T14:13:38.622" v="7197"/>
        <pc:sldMkLst>
          <pc:docMk/>
          <pc:sldMk cId="3568520585" sldId="4430"/>
        </pc:sldMkLst>
        <pc:spChg chg="mod">
          <ac:chgData name="Minhyuk Sung" userId="7383d872-65b7-4091-bdc0-d548419df54b" providerId="ADAL" clId="{F21C8545-3E68-8641-A267-5E560256FC87}" dt="2023-10-30T01:10:26.222" v="7169" actId="20577"/>
          <ac:spMkLst>
            <pc:docMk/>
            <pc:sldMk cId="3568520585" sldId="4430"/>
            <ac:spMk id="3" creationId="{0FB1167E-DDE2-28B4-E117-B5499BE2CEF5}"/>
          </ac:spMkLst>
        </pc:spChg>
        <pc:spChg chg="add mod">
          <ac:chgData name="Minhyuk Sung" userId="7383d872-65b7-4091-bdc0-d548419df54b" providerId="ADAL" clId="{F21C8545-3E68-8641-A267-5E560256FC87}" dt="2023-10-25T08:11:24.248" v="142"/>
          <ac:spMkLst>
            <pc:docMk/>
            <pc:sldMk cId="3568520585" sldId="4430"/>
            <ac:spMk id="4" creationId="{F929C48E-F615-F120-9884-761858B62F09}"/>
          </ac:spMkLst>
        </pc:spChg>
        <pc:spChg chg="mod">
          <ac:chgData name="Minhyuk Sung" userId="7383d872-65b7-4091-bdc0-d548419df54b" providerId="ADAL" clId="{F21C8545-3E68-8641-A267-5E560256FC87}" dt="2023-10-29T05:48:47.836" v="4759" actId="20577"/>
          <ac:spMkLst>
            <pc:docMk/>
            <pc:sldMk cId="3568520585" sldId="4430"/>
            <ac:spMk id="5" creationId="{D8451F28-BB93-A817-8772-A2DF7B0D7D29}"/>
          </ac:spMkLst>
        </pc:spChg>
        <pc:spChg chg="del">
          <ac:chgData name="Minhyuk Sung" userId="7383d872-65b7-4091-bdc0-d548419df54b" providerId="ADAL" clId="{F21C8545-3E68-8641-A267-5E560256FC87}" dt="2023-10-25T08:11:20.638" v="141"/>
          <ac:spMkLst>
            <pc:docMk/>
            <pc:sldMk cId="3568520585" sldId="4430"/>
            <ac:spMk id="6" creationId="{6F0E1FF5-098E-E24C-F1B5-F9FFB89ED056}"/>
          </ac:spMkLst>
        </pc:spChg>
      </pc:sldChg>
      <pc:sldChg chg="addSp delSp modSp add del">
        <pc:chgData name="Minhyuk Sung" userId="7383d872-65b7-4091-bdc0-d548419df54b" providerId="ADAL" clId="{F21C8545-3E68-8641-A267-5E560256FC87}" dt="2023-10-31T14:13:38.622" v="7197"/>
        <pc:sldMkLst>
          <pc:docMk/>
          <pc:sldMk cId="2804595746" sldId="4431"/>
        </pc:sldMkLst>
        <pc:spChg chg="mod">
          <ac:chgData name="Minhyuk Sung" userId="7383d872-65b7-4091-bdc0-d548419df54b" providerId="ADAL" clId="{F21C8545-3E68-8641-A267-5E560256FC87}" dt="2023-10-29T14:07:32.481" v="6841" actId="6549"/>
          <ac:spMkLst>
            <pc:docMk/>
            <pc:sldMk cId="2804595746" sldId="4431"/>
            <ac:spMk id="3" creationId="{91AD8B64-24E1-7C47-305D-1EB89E26F9D9}"/>
          </ac:spMkLst>
        </pc:spChg>
        <pc:spChg chg="del">
          <ac:chgData name="Minhyuk Sung" userId="7383d872-65b7-4091-bdc0-d548419df54b" providerId="ADAL" clId="{F21C8545-3E68-8641-A267-5E560256FC87}" dt="2023-10-25T08:11:20.638" v="141"/>
          <ac:spMkLst>
            <pc:docMk/>
            <pc:sldMk cId="2804595746" sldId="4431"/>
            <ac:spMk id="4" creationId="{7A2829C7-AA60-1230-19EC-620225EF2B55}"/>
          </ac:spMkLst>
        </pc:spChg>
        <pc:spChg chg="add mod">
          <ac:chgData name="Minhyuk Sung" userId="7383d872-65b7-4091-bdc0-d548419df54b" providerId="ADAL" clId="{F21C8545-3E68-8641-A267-5E560256FC87}" dt="2023-10-25T08:11:24.248" v="142"/>
          <ac:spMkLst>
            <pc:docMk/>
            <pc:sldMk cId="2804595746" sldId="4431"/>
            <ac:spMk id="5" creationId="{7425E223-D1D9-991A-9356-2027B5198F00}"/>
          </ac:spMkLst>
        </pc:spChg>
      </pc:sldChg>
      <pc:sldChg chg="addSp delSp modSp del mod modShow">
        <pc:chgData name="Minhyuk Sung" userId="7383d872-65b7-4091-bdc0-d548419df54b" providerId="ADAL" clId="{F21C8545-3E68-8641-A267-5E560256FC87}" dt="2023-10-29T13:56:31.919" v="6508" actId="2696"/>
        <pc:sldMkLst>
          <pc:docMk/>
          <pc:sldMk cId="3580591842" sldId="4432"/>
        </pc:sldMkLst>
        <pc:spChg chg="mod">
          <ac:chgData name="Minhyuk Sung" userId="7383d872-65b7-4091-bdc0-d548419df54b" providerId="ADAL" clId="{F21C8545-3E68-8641-A267-5E560256FC87}" dt="2023-10-29T06:28:18.168" v="4859" actId="6549"/>
          <ac:spMkLst>
            <pc:docMk/>
            <pc:sldMk cId="3580591842" sldId="4432"/>
            <ac:spMk id="3" creationId="{5B6FDF1F-F6E6-113F-1DB9-5F9123AFA7BB}"/>
          </ac:spMkLst>
        </pc:spChg>
        <pc:spChg chg="del">
          <ac:chgData name="Minhyuk Sung" userId="7383d872-65b7-4091-bdc0-d548419df54b" providerId="ADAL" clId="{F21C8545-3E68-8641-A267-5E560256FC87}" dt="2023-10-25T08:11:20.638" v="141"/>
          <ac:spMkLst>
            <pc:docMk/>
            <pc:sldMk cId="3580591842" sldId="4432"/>
            <ac:spMk id="4" creationId="{11815532-2F92-11D5-7FF5-3E04489D4A06}"/>
          </ac:spMkLst>
        </pc:spChg>
        <pc:spChg chg="add mod">
          <ac:chgData name="Minhyuk Sung" userId="7383d872-65b7-4091-bdc0-d548419df54b" providerId="ADAL" clId="{F21C8545-3E68-8641-A267-5E560256FC87}" dt="2023-10-25T08:11:24.248" v="142"/>
          <ac:spMkLst>
            <pc:docMk/>
            <pc:sldMk cId="3580591842" sldId="4432"/>
            <ac:spMk id="5" creationId="{8DA85D47-996D-DA69-F962-1A96557F3373}"/>
          </ac:spMkLst>
        </pc:spChg>
      </pc:sldChg>
      <pc:sldChg chg="addSp delSp modSp del mod modAnim">
        <pc:chgData name="Minhyuk Sung" userId="7383d872-65b7-4091-bdc0-d548419df54b" providerId="ADAL" clId="{F21C8545-3E68-8641-A267-5E560256FC87}" dt="2023-10-29T14:01:36.441" v="6613" actId="2696"/>
        <pc:sldMkLst>
          <pc:docMk/>
          <pc:sldMk cId="872826149" sldId="4433"/>
        </pc:sldMkLst>
        <pc:spChg chg="mod">
          <ac:chgData name="Minhyuk Sung" userId="7383d872-65b7-4091-bdc0-d548419df54b" providerId="ADAL" clId="{F21C8545-3E68-8641-A267-5E560256FC87}" dt="2023-10-29T14:00:20.750" v="6592" actId="21"/>
          <ac:spMkLst>
            <pc:docMk/>
            <pc:sldMk cId="872826149" sldId="4433"/>
            <ac:spMk id="3" creationId="{BF2822A8-835B-4B46-8464-1FFB4DAC78A9}"/>
          </ac:spMkLst>
        </pc:spChg>
        <pc:spChg chg="del">
          <ac:chgData name="Minhyuk Sung" userId="7383d872-65b7-4091-bdc0-d548419df54b" providerId="ADAL" clId="{F21C8545-3E68-8641-A267-5E560256FC87}" dt="2023-10-25T08:11:20.638" v="141"/>
          <ac:spMkLst>
            <pc:docMk/>
            <pc:sldMk cId="872826149" sldId="4433"/>
            <ac:spMk id="4" creationId="{5202F0EE-8424-0BB6-69F6-E73CBC9BEF07}"/>
          </ac:spMkLst>
        </pc:spChg>
        <pc:spChg chg="add mod">
          <ac:chgData name="Minhyuk Sung" userId="7383d872-65b7-4091-bdc0-d548419df54b" providerId="ADAL" clId="{F21C8545-3E68-8641-A267-5E560256FC87}" dt="2023-10-25T08:11:24.248" v="142"/>
          <ac:spMkLst>
            <pc:docMk/>
            <pc:sldMk cId="872826149" sldId="4433"/>
            <ac:spMk id="5" creationId="{94F5E752-074A-ED54-018A-9831C895A517}"/>
          </ac:spMkLst>
        </pc:spChg>
      </pc:sldChg>
      <pc:sldChg chg="addSp delSp modSp add del mod modAnim">
        <pc:chgData name="Minhyuk Sung" userId="7383d872-65b7-4091-bdc0-d548419df54b" providerId="ADAL" clId="{F21C8545-3E68-8641-A267-5E560256FC87}" dt="2023-10-31T14:13:38.622" v="7197"/>
        <pc:sldMkLst>
          <pc:docMk/>
          <pc:sldMk cId="1717871575" sldId="4434"/>
        </pc:sldMkLst>
        <pc:spChg chg="mod">
          <ac:chgData name="Minhyuk Sung" userId="7383d872-65b7-4091-bdc0-d548419df54b" providerId="ADAL" clId="{F21C8545-3E68-8641-A267-5E560256FC87}" dt="2023-10-29T14:08:37.821" v="6857" actId="6549"/>
          <ac:spMkLst>
            <pc:docMk/>
            <pc:sldMk cId="1717871575" sldId="4434"/>
            <ac:spMk id="3" creationId="{08BAF602-E5B8-4F50-148F-CB32C1C291F5}"/>
          </ac:spMkLst>
        </pc:spChg>
        <pc:spChg chg="del">
          <ac:chgData name="Minhyuk Sung" userId="7383d872-65b7-4091-bdc0-d548419df54b" providerId="ADAL" clId="{F21C8545-3E68-8641-A267-5E560256FC87}" dt="2023-10-25T08:11:20.638" v="141"/>
          <ac:spMkLst>
            <pc:docMk/>
            <pc:sldMk cId="1717871575" sldId="4434"/>
            <ac:spMk id="4" creationId="{8597244C-BD32-5FFF-1BAB-57EBFF1A34A2}"/>
          </ac:spMkLst>
        </pc:spChg>
        <pc:spChg chg="mod">
          <ac:chgData name="Minhyuk Sung" userId="7383d872-65b7-4091-bdc0-d548419df54b" providerId="ADAL" clId="{F21C8545-3E68-8641-A267-5E560256FC87}" dt="2023-10-30T01:11:28.322" v="7170" actId="164"/>
          <ac:spMkLst>
            <pc:docMk/>
            <pc:sldMk cId="1717871575" sldId="4434"/>
            <ac:spMk id="5" creationId="{D0A40114-2354-F32E-89FE-BD91A104E8FF}"/>
          </ac:spMkLst>
        </pc:spChg>
        <pc:spChg chg="mod">
          <ac:chgData name="Minhyuk Sung" userId="7383d872-65b7-4091-bdc0-d548419df54b" providerId="ADAL" clId="{F21C8545-3E68-8641-A267-5E560256FC87}" dt="2023-10-30T01:11:37.088" v="7172" actId="164"/>
          <ac:spMkLst>
            <pc:docMk/>
            <pc:sldMk cId="1717871575" sldId="4434"/>
            <ac:spMk id="6" creationId="{91E71873-0A2A-6CBD-C54C-6B3F3CCE388A}"/>
          </ac:spMkLst>
        </pc:spChg>
        <pc:spChg chg="mod">
          <ac:chgData name="Minhyuk Sung" userId="7383d872-65b7-4091-bdc0-d548419df54b" providerId="ADAL" clId="{F21C8545-3E68-8641-A267-5E560256FC87}" dt="2023-10-30T01:11:37.088" v="7172" actId="164"/>
          <ac:spMkLst>
            <pc:docMk/>
            <pc:sldMk cId="1717871575" sldId="4434"/>
            <ac:spMk id="7" creationId="{FD3A6066-054F-E111-80AC-65DFDFBDE291}"/>
          </ac:spMkLst>
        </pc:spChg>
        <pc:spChg chg="add mod">
          <ac:chgData name="Minhyuk Sung" userId="7383d872-65b7-4091-bdc0-d548419df54b" providerId="ADAL" clId="{F21C8545-3E68-8641-A267-5E560256FC87}" dt="2023-10-25T08:11:24.248" v="142"/>
          <ac:spMkLst>
            <pc:docMk/>
            <pc:sldMk cId="1717871575" sldId="4434"/>
            <ac:spMk id="8" creationId="{4915B80C-18A9-5C8E-5DFB-E9BCC8D733CC}"/>
          </ac:spMkLst>
        </pc:spChg>
        <pc:spChg chg="mod">
          <ac:chgData name="Minhyuk Sung" userId="7383d872-65b7-4091-bdc0-d548419df54b" providerId="ADAL" clId="{F21C8545-3E68-8641-A267-5E560256FC87}" dt="2023-10-30T01:11:28.322" v="7170" actId="164"/>
          <ac:spMkLst>
            <pc:docMk/>
            <pc:sldMk cId="1717871575" sldId="4434"/>
            <ac:spMk id="9" creationId="{CFBE73E0-5FBE-6C10-7496-8E5186D8103C}"/>
          </ac:spMkLst>
        </pc:spChg>
        <pc:spChg chg="mod">
          <ac:chgData name="Minhyuk Sung" userId="7383d872-65b7-4091-bdc0-d548419df54b" providerId="ADAL" clId="{F21C8545-3E68-8641-A267-5E560256FC87}" dt="2023-10-30T01:11:37.088" v="7172" actId="164"/>
          <ac:spMkLst>
            <pc:docMk/>
            <pc:sldMk cId="1717871575" sldId="4434"/>
            <ac:spMk id="10" creationId="{BB1FE705-9A39-A66E-DDA8-27D5D1989710}"/>
          </ac:spMkLst>
        </pc:spChg>
        <pc:grpChg chg="add mod">
          <ac:chgData name="Minhyuk Sung" userId="7383d872-65b7-4091-bdc0-d548419df54b" providerId="ADAL" clId="{F21C8545-3E68-8641-A267-5E560256FC87}" dt="2023-10-30T01:11:28.322" v="7170" actId="164"/>
          <ac:grpSpMkLst>
            <pc:docMk/>
            <pc:sldMk cId="1717871575" sldId="4434"/>
            <ac:grpSpMk id="4" creationId="{62977A05-CA63-FAFE-3BB5-94B69A9F754B}"/>
          </ac:grpSpMkLst>
        </pc:grpChg>
        <pc:grpChg chg="add mod">
          <ac:chgData name="Minhyuk Sung" userId="7383d872-65b7-4091-bdc0-d548419df54b" providerId="ADAL" clId="{F21C8545-3E68-8641-A267-5E560256FC87}" dt="2023-10-30T01:11:37.088" v="7172" actId="164"/>
          <ac:grpSpMkLst>
            <pc:docMk/>
            <pc:sldMk cId="1717871575" sldId="4434"/>
            <ac:grpSpMk id="11" creationId="{60686CE7-EFB6-8C49-9345-F0663AA11084}"/>
          </ac:grpSpMkLst>
        </pc:grpChg>
        <pc:cxnChg chg="mod">
          <ac:chgData name="Minhyuk Sung" userId="7383d872-65b7-4091-bdc0-d548419df54b" providerId="ADAL" clId="{F21C8545-3E68-8641-A267-5E560256FC87}" dt="2023-10-30T01:11:28.322" v="7170" actId="164"/>
          <ac:cxnSpMkLst>
            <pc:docMk/>
            <pc:sldMk cId="1717871575" sldId="4434"/>
            <ac:cxnSpMk id="13" creationId="{565AF84D-4090-5116-4BEF-52BDD53BC019}"/>
          </ac:cxnSpMkLst>
        </pc:cxnChg>
        <pc:cxnChg chg="mod">
          <ac:chgData name="Minhyuk Sung" userId="7383d872-65b7-4091-bdc0-d548419df54b" providerId="ADAL" clId="{F21C8545-3E68-8641-A267-5E560256FC87}" dt="2023-10-30T01:11:37.088" v="7172" actId="164"/>
          <ac:cxnSpMkLst>
            <pc:docMk/>
            <pc:sldMk cId="1717871575" sldId="4434"/>
            <ac:cxnSpMk id="15" creationId="{A1EEA62B-ACFD-AFF5-1A9D-1DF465DB3995}"/>
          </ac:cxnSpMkLst>
        </pc:cxnChg>
      </pc:sldChg>
      <pc:sldChg chg="addSp delSp modSp mod modAnim">
        <pc:chgData name="Minhyuk Sung" userId="7383d872-65b7-4091-bdc0-d548419df54b" providerId="ADAL" clId="{F21C8545-3E68-8641-A267-5E560256FC87}" dt="2023-10-28T09:39:41.892" v="530" actId="207"/>
        <pc:sldMkLst>
          <pc:docMk/>
          <pc:sldMk cId="3394857462" sldId="4435"/>
        </pc:sldMkLst>
        <pc:spChg chg="add mod">
          <ac:chgData name="Minhyuk Sung" userId="7383d872-65b7-4091-bdc0-d548419df54b" providerId="ADAL" clId="{F21C8545-3E68-8641-A267-5E560256FC87}" dt="2023-10-25T08:11:24.248" v="142"/>
          <ac:spMkLst>
            <pc:docMk/>
            <pc:sldMk cId="3394857462" sldId="4435"/>
            <ac:spMk id="2" creationId="{6993AE3D-378C-A1AF-E99F-7168CE42FB82}"/>
          </ac:spMkLst>
        </pc:spChg>
        <pc:spChg chg="del">
          <ac:chgData name="Minhyuk Sung" userId="7383d872-65b7-4091-bdc0-d548419df54b" providerId="ADAL" clId="{F21C8545-3E68-8641-A267-5E560256FC87}" dt="2023-10-25T08:11:20.638" v="141"/>
          <ac:spMkLst>
            <pc:docMk/>
            <pc:sldMk cId="3394857462" sldId="4435"/>
            <ac:spMk id="4" creationId="{93EBDD6C-5B66-C829-8238-27A01B390800}"/>
          </ac:spMkLst>
        </pc:spChg>
        <pc:spChg chg="mod">
          <ac:chgData name="Minhyuk Sung" userId="7383d872-65b7-4091-bdc0-d548419df54b" providerId="ADAL" clId="{F21C8545-3E68-8641-A267-5E560256FC87}" dt="2023-10-25T14:21:40.289" v="244" actId="207"/>
          <ac:spMkLst>
            <pc:docMk/>
            <pc:sldMk cId="3394857462" sldId="4435"/>
            <ac:spMk id="5" creationId="{453367BE-ECFD-6165-36D0-74E1039001EA}"/>
          </ac:spMkLst>
        </pc:spChg>
        <pc:spChg chg="mod">
          <ac:chgData name="Minhyuk Sung" userId="7383d872-65b7-4091-bdc0-d548419df54b" providerId="ADAL" clId="{F21C8545-3E68-8641-A267-5E560256FC87}" dt="2023-10-28T09:39:41.892" v="530" actId="207"/>
          <ac:spMkLst>
            <pc:docMk/>
            <pc:sldMk cId="3394857462" sldId="4435"/>
            <ac:spMk id="6" creationId="{B7F67002-FDB6-C64C-6072-2CB835074EE5}"/>
          </ac:spMkLst>
        </pc:spChg>
      </pc:sldChg>
      <pc:sldChg chg="addSp delSp modSp add del mod">
        <pc:chgData name="Minhyuk Sung" userId="7383d872-65b7-4091-bdc0-d548419df54b" providerId="ADAL" clId="{F21C8545-3E68-8641-A267-5E560256FC87}" dt="2023-10-31T14:13:38.622" v="7197"/>
        <pc:sldMkLst>
          <pc:docMk/>
          <pc:sldMk cId="2440856469" sldId="4436"/>
        </pc:sldMkLst>
        <pc:spChg chg="mod">
          <ac:chgData name="Minhyuk Sung" userId="7383d872-65b7-4091-bdc0-d548419df54b" providerId="ADAL" clId="{F21C8545-3E68-8641-A267-5E560256FC87}" dt="2023-10-26T04:48:35.750" v="298" actId="20577"/>
          <ac:spMkLst>
            <pc:docMk/>
            <pc:sldMk cId="2440856469" sldId="4436"/>
            <ac:spMk id="2" creationId="{73587207-44F5-F52B-D40D-A894A2C185C5}"/>
          </ac:spMkLst>
        </pc:spChg>
        <pc:spChg chg="mod">
          <ac:chgData name="Minhyuk Sung" userId="7383d872-65b7-4091-bdc0-d548419df54b" providerId="ADAL" clId="{F21C8545-3E68-8641-A267-5E560256FC87}" dt="2023-10-29T13:27:53.930" v="6088" actId="207"/>
          <ac:spMkLst>
            <pc:docMk/>
            <pc:sldMk cId="2440856469" sldId="4436"/>
            <ac:spMk id="3" creationId="{F74C414F-34CC-BE1D-DA6E-52019EA379AD}"/>
          </ac:spMkLst>
        </pc:spChg>
        <pc:spChg chg="del">
          <ac:chgData name="Minhyuk Sung" userId="7383d872-65b7-4091-bdc0-d548419df54b" providerId="ADAL" clId="{F21C8545-3E68-8641-A267-5E560256FC87}" dt="2023-10-25T08:11:20.638" v="141"/>
          <ac:spMkLst>
            <pc:docMk/>
            <pc:sldMk cId="2440856469" sldId="4436"/>
            <ac:spMk id="4" creationId="{2F0CC8CC-3E57-743E-4E89-C9C29C36669F}"/>
          </ac:spMkLst>
        </pc:spChg>
        <pc:spChg chg="add mod">
          <ac:chgData name="Minhyuk Sung" userId="7383d872-65b7-4091-bdc0-d548419df54b" providerId="ADAL" clId="{F21C8545-3E68-8641-A267-5E560256FC87}" dt="2023-10-25T08:11:24.248" v="142"/>
          <ac:spMkLst>
            <pc:docMk/>
            <pc:sldMk cId="2440856469" sldId="4436"/>
            <ac:spMk id="5" creationId="{F57F7301-616C-CE4A-A116-4CCE32819B08}"/>
          </ac:spMkLst>
        </pc:spChg>
      </pc:sldChg>
      <pc:sldChg chg="addSp delSp modSp del mod">
        <pc:chgData name="Minhyuk Sung" userId="7383d872-65b7-4091-bdc0-d548419df54b" providerId="ADAL" clId="{F21C8545-3E68-8641-A267-5E560256FC87}" dt="2023-10-26T04:48:48.653" v="309" actId="2696"/>
        <pc:sldMkLst>
          <pc:docMk/>
          <pc:sldMk cId="3435691403" sldId="4437"/>
        </pc:sldMkLst>
        <pc:spChg chg="add mod">
          <ac:chgData name="Minhyuk Sung" userId="7383d872-65b7-4091-bdc0-d548419df54b" providerId="ADAL" clId="{F21C8545-3E68-8641-A267-5E560256FC87}" dt="2023-10-25T08:11:24.248" v="142"/>
          <ac:spMkLst>
            <pc:docMk/>
            <pc:sldMk cId="3435691403" sldId="4437"/>
            <ac:spMk id="2" creationId="{9068FB0D-18E9-A206-700E-CE17CA491CCD}"/>
          </ac:spMkLst>
        </pc:spChg>
        <pc:spChg chg="del">
          <ac:chgData name="Minhyuk Sung" userId="7383d872-65b7-4091-bdc0-d548419df54b" providerId="ADAL" clId="{F21C8545-3E68-8641-A267-5E560256FC87}" dt="2023-10-25T08:11:20.638" v="141"/>
          <ac:spMkLst>
            <pc:docMk/>
            <pc:sldMk cId="3435691403" sldId="4437"/>
            <ac:spMk id="4" creationId="{6F655831-C713-AB06-6B78-EB59BF1C2B5C}"/>
          </ac:spMkLst>
        </pc:spChg>
        <pc:spChg chg="mod">
          <ac:chgData name="Minhyuk Sung" userId="7383d872-65b7-4091-bdc0-d548419df54b" providerId="ADAL" clId="{F21C8545-3E68-8641-A267-5E560256FC87}" dt="2023-10-26T04:48:45.825" v="308" actId="20577"/>
          <ac:spMkLst>
            <pc:docMk/>
            <pc:sldMk cId="3435691403" sldId="4437"/>
            <ac:spMk id="5" creationId="{EB917B9F-E6CD-2029-0A2B-E2B2C87AB917}"/>
          </ac:spMkLst>
        </pc:spChg>
      </pc:sldChg>
      <pc:sldChg chg="addSp delSp modSp add del mod modClrScheme chgLayout">
        <pc:chgData name="Minhyuk Sung" userId="7383d872-65b7-4091-bdc0-d548419df54b" providerId="ADAL" clId="{F21C8545-3E68-8641-A267-5E560256FC87}" dt="2023-11-01T03:54:41.595" v="7201" actId="2696"/>
        <pc:sldMkLst>
          <pc:docMk/>
          <pc:sldMk cId="3260934175" sldId="4438"/>
        </pc:sldMkLst>
        <pc:spChg chg="del mod ord">
          <ac:chgData name="Minhyuk Sung" userId="7383d872-65b7-4091-bdc0-d548419df54b" providerId="ADAL" clId="{F21C8545-3E68-8641-A267-5E560256FC87}" dt="2023-10-28T11:20:40.972" v="1756" actId="700"/>
          <ac:spMkLst>
            <pc:docMk/>
            <pc:sldMk cId="3260934175" sldId="4438"/>
            <ac:spMk id="2" creationId="{1F63EA4A-F02B-6F7D-E815-36DBB967577F}"/>
          </ac:spMkLst>
        </pc:spChg>
        <pc:spChg chg="del mod ord">
          <ac:chgData name="Minhyuk Sung" userId="7383d872-65b7-4091-bdc0-d548419df54b" providerId="ADAL" clId="{F21C8545-3E68-8641-A267-5E560256FC87}" dt="2023-10-28T11:20:40.972" v="1756" actId="700"/>
          <ac:spMkLst>
            <pc:docMk/>
            <pc:sldMk cId="3260934175" sldId="4438"/>
            <ac:spMk id="3" creationId="{AE7ADAB9-02F2-E7AC-2DDC-A599934E6954}"/>
          </ac:spMkLst>
        </pc:spChg>
        <pc:spChg chg="add mod ord">
          <ac:chgData name="Minhyuk Sung" userId="7383d872-65b7-4091-bdc0-d548419df54b" providerId="ADAL" clId="{F21C8545-3E68-8641-A267-5E560256FC87}" dt="2023-10-28T11:20:44.345" v="1774" actId="20577"/>
          <ac:spMkLst>
            <pc:docMk/>
            <pc:sldMk cId="3260934175" sldId="4438"/>
            <ac:spMk id="4" creationId="{64A8CE20-9E7D-F967-B7B6-0BED1833F207}"/>
          </ac:spMkLst>
        </pc:spChg>
        <pc:spChg chg="del">
          <ac:chgData name="Minhyuk Sung" userId="7383d872-65b7-4091-bdc0-d548419df54b" providerId="ADAL" clId="{F21C8545-3E68-8641-A267-5E560256FC87}" dt="2023-10-25T08:11:20.638" v="141"/>
          <ac:spMkLst>
            <pc:docMk/>
            <pc:sldMk cId="3260934175" sldId="4438"/>
            <ac:spMk id="4" creationId="{E1F52BB6-CF79-421F-87D9-C63E7CC2C6AE}"/>
          </ac:spMkLst>
        </pc:spChg>
        <pc:spChg chg="add mod ord">
          <ac:chgData name="Minhyuk Sung" userId="7383d872-65b7-4091-bdc0-d548419df54b" providerId="ADAL" clId="{F21C8545-3E68-8641-A267-5E560256FC87}" dt="2023-10-28T11:20:40.972" v="1756" actId="700"/>
          <ac:spMkLst>
            <pc:docMk/>
            <pc:sldMk cId="3260934175" sldId="4438"/>
            <ac:spMk id="5" creationId="{E91B0203-AE83-D507-8CE6-2137791E9924}"/>
          </ac:spMkLst>
        </pc:spChg>
        <pc:spChg chg="add mod ord">
          <ac:chgData name="Minhyuk Sung" userId="7383d872-65b7-4091-bdc0-d548419df54b" providerId="ADAL" clId="{F21C8545-3E68-8641-A267-5E560256FC87}" dt="2023-10-29T06:22:43.584" v="4830" actId="20577"/>
          <ac:spMkLst>
            <pc:docMk/>
            <pc:sldMk cId="3260934175" sldId="4438"/>
            <ac:spMk id="6" creationId="{97D462C8-5313-582E-0B41-5FCABE264DEC}"/>
          </ac:spMkLst>
        </pc:spChg>
      </pc:sldChg>
      <pc:sldChg chg="addSp delSp modSp">
        <pc:chgData name="Minhyuk Sung" userId="7383d872-65b7-4091-bdc0-d548419df54b" providerId="ADAL" clId="{F21C8545-3E68-8641-A267-5E560256FC87}" dt="2023-10-30T03:35:26.051" v="7195"/>
        <pc:sldMkLst>
          <pc:docMk/>
          <pc:sldMk cId="4224565783" sldId="4440"/>
        </pc:sldMkLst>
        <pc:spChg chg="add mod">
          <ac:chgData name="Minhyuk Sung" userId="7383d872-65b7-4091-bdc0-d548419df54b" providerId="ADAL" clId="{F21C8545-3E68-8641-A267-5E560256FC87}" dt="2023-10-25T08:11:24.248" v="142"/>
          <ac:spMkLst>
            <pc:docMk/>
            <pc:sldMk cId="4224565783" sldId="4440"/>
            <ac:spMk id="3" creationId="{637C4CBA-7F78-1A8E-93F3-ED85A87100BA}"/>
          </ac:spMkLst>
        </pc:spChg>
        <pc:spChg chg="del">
          <ac:chgData name="Minhyuk Sung" userId="7383d872-65b7-4091-bdc0-d548419df54b" providerId="ADAL" clId="{F21C8545-3E68-8641-A267-5E560256FC87}" dt="2023-10-25T08:11:20.638" v="141"/>
          <ac:spMkLst>
            <pc:docMk/>
            <pc:sldMk cId="4224565783" sldId="4440"/>
            <ac:spMk id="4" creationId="{C429F374-4560-081D-44FA-CB8A70F8963F}"/>
          </ac:spMkLst>
        </pc:spChg>
        <pc:graphicFrameChg chg="mod">
          <ac:chgData name="Minhyuk Sung" userId="7383d872-65b7-4091-bdc0-d548419df54b" providerId="ADAL" clId="{F21C8545-3E68-8641-A267-5E560256FC87}" dt="2023-10-30T03:35:26.051" v="7195"/>
          <ac:graphicFrameMkLst>
            <pc:docMk/>
            <pc:sldMk cId="4224565783" sldId="4440"/>
            <ac:graphicFrameMk id="5" creationId="{A5D91B95-1D94-5BC8-B361-DFDB5FAF1F97}"/>
          </ac:graphicFrameMkLst>
        </pc:graphicFrameChg>
      </pc:sldChg>
      <pc:sldChg chg="addSp delSp modSp add del">
        <pc:chgData name="Minhyuk Sung" userId="7383d872-65b7-4091-bdc0-d548419df54b" providerId="ADAL" clId="{F21C8545-3E68-8641-A267-5E560256FC87}" dt="2023-11-01T03:54:41.595" v="7201" actId="2696"/>
        <pc:sldMkLst>
          <pc:docMk/>
          <pc:sldMk cId="2550917662" sldId="4441"/>
        </pc:sldMkLst>
        <pc:spChg chg="del">
          <ac:chgData name="Minhyuk Sung" userId="7383d872-65b7-4091-bdc0-d548419df54b" providerId="ADAL" clId="{F21C8545-3E68-8641-A267-5E560256FC87}" dt="2023-10-25T08:11:20.638" v="141"/>
          <ac:spMkLst>
            <pc:docMk/>
            <pc:sldMk cId="2550917662" sldId="4441"/>
            <ac:spMk id="4" creationId="{91A87572-F8C8-43C1-0C12-3B9D384510A8}"/>
          </ac:spMkLst>
        </pc:spChg>
        <pc:spChg chg="add mod">
          <ac:chgData name="Minhyuk Sung" userId="7383d872-65b7-4091-bdc0-d548419df54b" providerId="ADAL" clId="{F21C8545-3E68-8641-A267-5E560256FC87}" dt="2023-10-25T08:11:24.248" v="142"/>
          <ac:spMkLst>
            <pc:docMk/>
            <pc:sldMk cId="2550917662" sldId="4441"/>
            <ac:spMk id="5" creationId="{1222B2E2-AB94-F017-AFD2-0CCE717B102E}"/>
          </ac:spMkLst>
        </pc:spChg>
      </pc:sldChg>
      <pc:sldChg chg="addSp delSp modSp new del mod">
        <pc:chgData name="Minhyuk Sung" userId="7383d872-65b7-4091-bdc0-d548419df54b" providerId="ADAL" clId="{F21C8545-3E68-8641-A267-5E560256FC87}" dt="2023-10-25T14:12:33.843" v="183" actId="2696"/>
        <pc:sldMkLst>
          <pc:docMk/>
          <pc:sldMk cId="2649897197" sldId="4442"/>
        </pc:sldMkLst>
        <pc:spChg chg="mod">
          <ac:chgData name="Minhyuk Sung" userId="7383d872-65b7-4091-bdc0-d548419df54b" providerId="ADAL" clId="{F21C8545-3E68-8641-A267-5E560256FC87}" dt="2023-10-25T14:06:49.749" v="169" actId="404"/>
          <ac:spMkLst>
            <pc:docMk/>
            <pc:sldMk cId="2649897197" sldId="4442"/>
            <ac:spMk id="2" creationId="{8EFA16A7-D1E1-3E4A-ED11-CE2899FCD58C}"/>
          </ac:spMkLst>
        </pc:spChg>
        <pc:spChg chg="mod">
          <ac:chgData name="Minhyuk Sung" userId="7383d872-65b7-4091-bdc0-d548419df54b" providerId="ADAL" clId="{F21C8545-3E68-8641-A267-5E560256FC87}" dt="2023-10-25T14:08:32.441" v="173"/>
          <ac:spMkLst>
            <pc:docMk/>
            <pc:sldMk cId="2649897197" sldId="4442"/>
            <ac:spMk id="3" creationId="{26AE2FCC-03D0-F95B-7422-4981CF57D1CA}"/>
          </ac:spMkLst>
        </pc:spChg>
        <pc:spChg chg="del">
          <ac:chgData name="Minhyuk Sung" userId="7383d872-65b7-4091-bdc0-d548419df54b" providerId="ADAL" clId="{F21C8545-3E68-8641-A267-5E560256FC87}" dt="2023-10-25T08:11:20.638" v="141"/>
          <ac:spMkLst>
            <pc:docMk/>
            <pc:sldMk cId="2649897197" sldId="4442"/>
            <ac:spMk id="4" creationId="{8C4BAEF2-267A-D2B0-D1A8-8F895E6009BA}"/>
          </ac:spMkLst>
        </pc:spChg>
        <pc:spChg chg="add mod">
          <ac:chgData name="Minhyuk Sung" userId="7383d872-65b7-4091-bdc0-d548419df54b" providerId="ADAL" clId="{F21C8545-3E68-8641-A267-5E560256FC87}" dt="2023-10-25T08:11:24.248" v="142"/>
          <ac:spMkLst>
            <pc:docMk/>
            <pc:sldMk cId="2649897197" sldId="4442"/>
            <ac:spMk id="5" creationId="{F4CF617B-16AC-FA46-55AE-41D904DBB03A}"/>
          </ac:spMkLst>
        </pc:spChg>
      </pc:sldChg>
      <pc:sldChg chg="addSp delSp modSp new mod">
        <pc:chgData name="Minhyuk Sung" userId="7383d872-65b7-4091-bdc0-d548419df54b" providerId="ADAL" clId="{F21C8545-3E68-8641-A267-5E560256FC87}" dt="2023-10-25T14:17:47.121" v="208" actId="732"/>
        <pc:sldMkLst>
          <pc:docMk/>
          <pc:sldMk cId="466131554" sldId="4443"/>
        </pc:sldMkLst>
        <pc:spChg chg="add mod">
          <ac:chgData name="Minhyuk Sung" userId="7383d872-65b7-4091-bdc0-d548419df54b" providerId="ADAL" clId="{F21C8545-3E68-8641-A267-5E560256FC87}" dt="2023-10-25T14:17:37.644" v="206" actId="207"/>
          <ac:spMkLst>
            <pc:docMk/>
            <pc:sldMk cId="466131554" sldId="4443"/>
            <ac:spMk id="5" creationId="{1BB3FA0F-1D8B-53BB-E886-D62C18A93F76}"/>
          </ac:spMkLst>
        </pc:spChg>
        <pc:picChg chg="add del mod">
          <ac:chgData name="Minhyuk Sung" userId="7383d872-65b7-4091-bdc0-d548419df54b" providerId="ADAL" clId="{F21C8545-3E68-8641-A267-5E560256FC87}" dt="2023-10-25T14:15:53.680" v="191" actId="478"/>
          <ac:picMkLst>
            <pc:docMk/>
            <pc:sldMk cId="466131554" sldId="4443"/>
            <ac:picMk id="1026" creationId="{F6DE333D-6A66-298B-4EB6-EC2510B4E075}"/>
          </ac:picMkLst>
        </pc:picChg>
        <pc:picChg chg="add mod">
          <ac:chgData name="Minhyuk Sung" userId="7383d872-65b7-4091-bdc0-d548419df54b" providerId="ADAL" clId="{F21C8545-3E68-8641-A267-5E560256FC87}" dt="2023-10-25T14:17:47.121" v="208" actId="732"/>
          <ac:picMkLst>
            <pc:docMk/>
            <pc:sldMk cId="466131554" sldId="4443"/>
            <ac:picMk id="1028" creationId="{F9EFC612-252C-E987-61ED-3D13BD28BCFB}"/>
          </ac:picMkLst>
        </pc:picChg>
      </pc:sldChg>
      <pc:sldChg chg="addSp delSp modSp new del mod modClrScheme chgLayout">
        <pc:chgData name="Minhyuk Sung" userId="7383d872-65b7-4091-bdc0-d548419df54b" providerId="ADAL" clId="{F21C8545-3E68-8641-A267-5E560256FC87}" dt="2023-10-26T05:23:27.257" v="312" actId="2696"/>
        <pc:sldMkLst>
          <pc:docMk/>
          <pc:sldMk cId="237409894" sldId="4444"/>
        </pc:sldMkLst>
        <pc:spChg chg="del mod ord">
          <ac:chgData name="Minhyuk Sung" userId="7383d872-65b7-4091-bdc0-d548419df54b" providerId="ADAL" clId="{F21C8545-3E68-8641-A267-5E560256FC87}" dt="2023-10-26T05:23:24.162" v="311" actId="700"/>
          <ac:spMkLst>
            <pc:docMk/>
            <pc:sldMk cId="237409894" sldId="4444"/>
            <ac:spMk id="2" creationId="{E82AA065-B552-68EA-DA2F-4AEFB0F90124}"/>
          </ac:spMkLst>
        </pc:spChg>
        <pc:spChg chg="del mod ord">
          <ac:chgData name="Minhyuk Sung" userId="7383d872-65b7-4091-bdc0-d548419df54b" providerId="ADAL" clId="{F21C8545-3E68-8641-A267-5E560256FC87}" dt="2023-10-26T05:23:24.162" v="311" actId="700"/>
          <ac:spMkLst>
            <pc:docMk/>
            <pc:sldMk cId="237409894" sldId="4444"/>
            <ac:spMk id="3" creationId="{7BC547E9-A6EE-81F7-C898-BDF4E73A2137}"/>
          </ac:spMkLst>
        </pc:spChg>
        <pc:spChg chg="mod ord">
          <ac:chgData name="Minhyuk Sung" userId="7383d872-65b7-4091-bdc0-d548419df54b" providerId="ADAL" clId="{F21C8545-3E68-8641-A267-5E560256FC87}" dt="2023-10-26T05:23:24.162" v="311" actId="700"/>
          <ac:spMkLst>
            <pc:docMk/>
            <pc:sldMk cId="237409894" sldId="4444"/>
            <ac:spMk id="4" creationId="{41F264F5-8FD1-5B42-E139-A12302F7D53A}"/>
          </ac:spMkLst>
        </pc:spChg>
        <pc:spChg chg="add mod ord">
          <ac:chgData name="Minhyuk Sung" userId="7383d872-65b7-4091-bdc0-d548419df54b" providerId="ADAL" clId="{F21C8545-3E68-8641-A267-5E560256FC87}" dt="2023-10-26T05:23:24.162" v="311" actId="700"/>
          <ac:spMkLst>
            <pc:docMk/>
            <pc:sldMk cId="237409894" sldId="4444"/>
            <ac:spMk id="5" creationId="{6022C870-6B3C-AC63-A90C-C11513C96FAF}"/>
          </ac:spMkLst>
        </pc:spChg>
        <pc:spChg chg="add mod ord">
          <ac:chgData name="Minhyuk Sung" userId="7383d872-65b7-4091-bdc0-d548419df54b" providerId="ADAL" clId="{F21C8545-3E68-8641-A267-5E560256FC87}" dt="2023-10-26T05:23:24.162" v="311" actId="700"/>
          <ac:spMkLst>
            <pc:docMk/>
            <pc:sldMk cId="237409894" sldId="4444"/>
            <ac:spMk id="6" creationId="{FB2F40E0-CE30-89BC-33B2-8FAB39397E86}"/>
          </ac:spMkLst>
        </pc:spChg>
      </pc:sldChg>
      <pc:sldChg chg="modSp add del mod">
        <pc:chgData name="Minhyuk Sung" userId="7383d872-65b7-4091-bdc0-d548419df54b" providerId="ADAL" clId="{F21C8545-3E68-8641-A267-5E560256FC87}" dt="2023-10-28T09:42:27.776" v="569" actId="2696"/>
        <pc:sldMkLst>
          <pc:docMk/>
          <pc:sldMk cId="747647648" sldId="4444"/>
        </pc:sldMkLst>
        <pc:spChg chg="mod">
          <ac:chgData name="Minhyuk Sung" userId="7383d872-65b7-4091-bdc0-d548419df54b" providerId="ADAL" clId="{F21C8545-3E68-8641-A267-5E560256FC87}" dt="2023-10-27T01:27:17.548" v="481" actId="20577"/>
          <ac:spMkLst>
            <pc:docMk/>
            <pc:sldMk cId="747647648" sldId="4444"/>
            <ac:spMk id="2" creationId="{A944F959-5B63-275E-8D02-845D21729740}"/>
          </ac:spMkLst>
        </pc:spChg>
        <pc:spChg chg="mod">
          <ac:chgData name="Minhyuk Sung" userId="7383d872-65b7-4091-bdc0-d548419df54b" providerId="ADAL" clId="{F21C8545-3E68-8641-A267-5E560256FC87}" dt="2023-10-27T01:26:19.966" v="478" actId="948"/>
          <ac:spMkLst>
            <pc:docMk/>
            <pc:sldMk cId="747647648" sldId="4444"/>
            <ac:spMk id="3" creationId="{695FB7B0-FA4C-832E-CDAB-3FF0A52854CD}"/>
          </ac:spMkLst>
        </pc:spChg>
      </pc:sldChg>
      <pc:sldChg chg="modSp new del mod">
        <pc:chgData name="Minhyuk Sung" userId="7383d872-65b7-4091-bdc0-d548419df54b" providerId="ADAL" clId="{F21C8545-3E68-8641-A267-5E560256FC87}" dt="2023-10-27T01:16:16.233" v="364" actId="2696"/>
        <pc:sldMkLst>
          <pc:docMk/>
          <pc:sldMk cId="2148414468" sldId="4444"/>
        </pc:sldMkLst>
        <pc:spChg chg="mod">
          <ac:chgData name="Minhyuk Sung" userId="7383d872-65b7-4091-bdc0-d548419df54b" providerId="ADAL" clId="{F21C8545-3E68-8641-A267-5E560256FC87}" dt="2023-10-26T05:51:50.974" v="363" actId="20577"/>
          <ac:spMkLst>
            <pc:docMk/>
            <pc:sldMk cId="2148414468" sldId="4444"/>
            <ac:spMk id="2" creationId="{A944F959-5B63-275E-8D02-845D21729740}"/>
          </ac:spMkLst>
        </pc:spChg>
      </pc:sldChg>
      <pc:sldChg chg="modSp new del mod">
        <pc:chgData name="Minhyuk Sung" userId="7383d872-65b7-4091-bdc0-d548419df54b" providerId="ADAL" clId="{F21C8545-3E68-8641-A267-5E560256FC87}" dt="2023-10-28T09:42:41.536" v="581" actId="2696"/>
        <pc:sldMkLst>
          <pc:docMk/>
          <pc:sldMk cId="2561970857" sldId="4444"/>
        </pc:sldMkLst>
        <pc:spChg chg="mod">
          <ac:chgData name="Minhyuk Sung" userId="7383d872-65b7-4091-bdc0-d548419df54b" providerId="ADAL" clId="{F21C8545-3E68-8641-A267-5E560256FC87}" dt="2023-10-28T09:42:36.110" v="579" actId="20577"/>
          <ac:spMkLst>
            <pc:docMk/>
            <pc:sldMk cId="2561970857" sldId="4444"/>
            <ac:spMk id="2" creationId="{A6FAD14B-7BA7-5FAB-E5B0-74CB8F21290F}"/>
          </ac:spMkLst>
        </pc:spChg>
      </pc:sldChg>
      <pc:sldChg chg="addSp delSp modSp add del mod">
        <pc:chgData name="Minhyuk Sung" userId="7383d872-65b7-4091-bdc0-d548419df54b" providerId="ADAL" clId="{F21C8545-3E68-8641-A267-5E560256FC87}" dt="2023-11-01T03:54:41.595" v="7201" actId="2696"/>
        <pc:sldMkLst>
          <pc:docMk/>
          <pc:sldMk cId="3465291240" sldId="4444"/>
        </pc:sldMkLst>
        <pc:spChg chg="mod">
          <ac:chgData name="Minhyuk Sung" userId="7383d872-65b7-4091-bdc0-d548419df54b" providerId="ADAL" clId="{F21C8545-3E68-8641-A267-5E560256FC87}" dt="2023-10-28T11:03:10.976" v="1441"/>
          <ac:spMkLst>
            <pc:docMk/>
            <pc:sldMk cId="3465291240" sldId="4444"/>
            <ac:spMk id="2" creationId="{A944F959-5B63-275E-8D02-845D21729740}"/>
          </ac:spMkLst>
        </pc:spChg>
        <pc:spChg chg="mod">
          <ac:chgData name="Minhyuk Sung" userId="7383d872-65b7-4091-bdc0-d548419df54b" providerId="ADAL" clId="{F21C8545-3E68-8641-A267-5E560256FC87}" dt="2023-10-28T10:47:06.039" v="1054"/>
          <ac:spMkLst>
            <pc:docMk/>
            <pc:sldMk cId="3465291240" sldId="4444"/>
            <ac:spMk id="3" creationId="{695FB7B0-FA4C-832E-CDAB-3FF0A52854CD}"/>
          </ac:spMkLst>
        </pc:spChg>
        <pc:spChg chg="add del">
          <ac:chgData name="Minhyuk Sung" userId="7383d872-65b7-4091-bdc0-d548419df54b" providerId="ADAL" clId="{F21C8545-3E68-8641-A267-5E560256FC87}" dt="2023-10-28T10:09:16.861" v="591" actId="478"/>
          <ac:spMkLst>
            <pc:docMk/>
            <pc:sldMk cId="3465291240" sldId="4444"/>
            <ac:spMk id="6" creationId="{A9D569DC-B774-4B77-51CD-33BF28BA34E2}"/>
          </ac:spMkLst>
        </pc:spChg>
      </pc:sldChg>
      <pc:sldChg chg="addSp delSp modSp new add del mod modClrScheme chgLayout">
        <pc:chgData name="Minhyuk Sung" userId="7383d872-65b7-4091-bdc0-d548419df54b" providerId="ADAL" clId="{F21C8545-3E68-8641-A267-5E560256FC87}" dt="2023-11-01T03:54:41.595" v="7201" actId="2696"/>
        <pc:sldMkLst>
          <pc:docMk/>
          <pc:sldMk cId="2780069055" sldId="4445"/>
        </pc:sldMkLst>
        <pc:spChg chg="del">
          <ac:chgData name="Minhyuk Sung" userId="7383d872-65b7-4091-bdc0-d548419df54b" providerId="ADAL" clId="{F21C8545-3E68-8641-A267-5E560256FC87}" dt="2023-10-28T11:02:57.886" v="1405" actId="700"/>
          <ac:spMkLst>
            <pc:docMk/>
            <pc:sldMk cId="2780069055" sldId="4445"/>
            <ac:spMk id="2" creationId="{5ED72EE9-20D6-BCC4-A254-368A518BE5E5}"/>
          </ac:spMkLst>
        </pc:spChg>
        <pc:spChg chg="del">
          <ac:chgData name="Minhyuk Sung" userId="7383d872-65b7-4091-bdc0-d548419df54b" providerId="ADAL" clId="{F21C8545-3E68-8641-A267-5E560256FC87}" dt="2023-10-28T11:02:57.886" v="1405" actId="700"/>
          <ac:spMkLst>
            <pc:docMk/>
            <pc:sldMk cId="2780069055" sldId="4445"/>
            <ac:spMk id="3" creationId="{F08A4285-68DA-037B-3C68-A4A73393457C}"/>
          </ac:spMkLst>
        </pc:spChg>
        <pc:spChg chg="mod ord">
          <ac:chgData name="Minhyuk Sung" userId="7383d872-65b7-4091-bdc0-d548419df54b" providerId="ADAL" clId="{F21C8545-3E68-8641-A267-5E560256FC87}" dt="2023-10-28T11:02:59.844" v="1406" actId="700"/>
          <ac:spMkLst>
            <pc:docMk/>
            <pc:sldMk cId="2780069055" sldId="4445"/>
            <ac:spMk id="4" creationId="{0FCD5B2D-5115-63CA-27DD-0A4F97F81800}"/>
          </ac:spMkLst>
        </pc:spChg>
        <pc:spChg chg="add del mod ord">
          <ac:chgData name="Minhyuk Sung" userId="7383d872-65b7-4091-bdc0-d548419df54b" providerId="ADAL" clId="{F21C8545-3E68-8641-A267-5E560256FC87}" dt="2023-10-28T11:02:59.844" v="1406" actId="700"/>
          <ac:spMkLst>
            <pc:docMk/>
            <pc:sldMk cId="2780069055" sldId="4445"/>
            <ac:spMk id="5" creationId="{A98ABF7F-BF4E-8A1E-E71E-4C87598EED87}"/>
          </ac:spMkLst>
        </pc:spChg>
        <pc:spChg chg="add del mod ord">
          <ac:chgData name="Minhyuk Sung" userId="7383d872-65b7-4091-bdc0-d548419df54b" providerId="ADAL" clId="{F21C8545-3E68-8641-A267-5E560256FC87}" dt="2023-10-28T11:02:59.844" v="1406" actId="700"/>
          <ac:spMkLst>
            <pc:docMk/>
            <pc:sldMk cId="2780069055" sldId="4445"/>
            <ac:spMk id="6" creationId="{B3510B16-6CF0-934A-2374-76B3B03A065D}"/>
          </ac:spMkLst>
        </pc:spChg>
        <pc:spChg chg="add mod ord">
          <ac:chgData name="Minhyuk Sung" userId="7383d872-65b7-4091-bdc0-d548419df54b" providerId="ADAL" clId="{F21C8545-3E68-8641-A267-5E560256FC87}" dt="2023-10-28T11:03:07.135" v="1440" actId="20577"/>
          <ac:spMkLst>
            <pc:docMk/>
            <pc:sldMk cId="2780069055" sldId="4445"/>
            <ac:spMk id="7" creationId="{AC459653-BE5B-1A18-4F1C-55E3A1660A31}"/>
          </ac:spMkLst>
        </pc:spChg>
        <pc:spChg chg="add mod ord">
          <ac:chgData name="Minhyuk Sung" userId="7383d872-65b7-4091-bdc0-d548419df54b" providerId="ADAL" clId="{F21C8545-3E68-8641-A267-5E560256FC87}" dt="2023-10-28T11:02:59.844" v="1406" actId="700"/>
          <ac:spMkLst>
            <pc:docMk/>
            <pc:sldMk cId="2780069055" sldId="4445"/>
            <ac:spMk id="8" creationId="{E2EA739C-5DBA-71E4-8979-B74B1A41676B}"/>
          </ac:spMkLst>
        </pc:spChg>
      </pc:sldChg>
      <pc:sldChg chg="add del">
        <pc:chgData name="Minhyuk Sung" userId="7383d872-65b7-4091-bdc0-d548419df54b" providerId="ADAL" clId="{F21C8545-3E68-8641-A267-5E560256FC87}" dt="2023-10-28T09:42:27.776" v="569" actId="2696"/>
        <pc:sldMkLst>
          <pc:docMk/>
          <pc:sldMk cId="3598457343" sldId="4445"/>
        </pc:sldMkLst>
      </pc:sldChg>
      <pc:sldChg chg="new del">
        <pc:chgData name="Minhyuk Sung" userId="7383d872-65b7-4091-bdc0-d548419df54b" providerId="ADAL" clId="{F21C8545-3E68-8641-A267-5E560256FC87}" dt="2023-10-28T09:42:46.696" v="584" actId="2696"/>
        <pc:sldMkLst>
          <pc:docMk/>
          <pc:sldMk cId="31522642" sldId="4446"/>
        </pc:sldMkLst>
      </pc:sldChg>
      <pc:sldChg chg="addSp delSp modSp new del mod">
        <pc:chgData name="Minhyuk Sung" userId="7383d872-65b7-4091-bdc0-d548419df54b" providerId="ADAL" clId="{F21C8545-3E68-8641-A267-5E560256FC87}" dt="2023-10-28T09:37:19.782" v="512" actId="2696"/>
        <pc:sldMkLst>
          <pc:docMk/>
          <pc:sldMk cId="3529151804" sldId="4446"/>
        </pc:sldMkLst>
        <pc:spChg chg="del">
          <ac:chgData name="Minhyuk Sung" userId="7383d872-65b7-4091-bdc0-d548419df54b" providerId="ADAL" clId="{F21C8545-3E68-8641-A267-5E560256FC87}" dt="2023-10-28T09:36:10.913" v="499" actId="478"/>
          <ac:spMkLst>
            <pc:docMk/>
            <pc:sldMk cId="3529151804" sldId="4446"/>
            <ac:spMk id="2" creationId="{18D9BC3E-BF3F-C9E7-BBDD-FDD40D2A942F}"/>
          </ac:spMkLst>
        </pc:spChg>
        <pc:spChg chg="del">
          <ac:chgData name="Minhyuk Sung" userId="7383d872-65b7-4091-bdc0-d548419df54b" providerId="ADAL" clId="{F21C8545-3E68-8641-A267-5E560256FC87}" dt="2023-10-28T09:35:24.786" v="485"/>
          <ac:spMkLst>
            <pc:docMk/>
            <pc:sldMk cId="3529151804" sldId="4446"/>
            <ac:spMk id="3" creationId="{1A48C2B5-1733-2139-E0AC-41CA60B11D11}"/>
          </ac:spMkLst>
        </pc:spChg>
        <pc:spChg chg="add del mod">
          <ac:chgData name="Minhyuk Sung" userId="7383d872-65b7-4091-bdc0-d548419df54b" providerId="ADAL" clId="{F21C8545-3E68-8641-A267-5E560256FC87}" dt="2023-10-28T09:36:22.885" v="502" actId="478"/>
          <ac:spMkLst>
            <pc:docMk/>
            <pc:sldMk cId="3529151804" sldId="4446"/>
            <ac:spMk id="8" creationId="{E7022114-879C-0E1A-B7AE-D4B39FC6AD0A}"/>
          </ac:spMkLst>
        </pc:spChg>
        <pc:spChg chg="add mod">
          <ac:chgData name="Minhyuk Sung" userId="7383d872-65b7-4091-bdc0-d548419df54b" providerId="ADAL" clId="{F21C8545-3E68-8641-A267-5E560256FC87}" dt="2023-10-28T09:36:50.639" v="509" actId="21"/>
          <ac:spMkLst>
            <pc:docMk/>
            <pc:sldMk cId="3529151804" sldId="4446"/>
            <ac:spMk id="10" creationId="{C099800D-135F-3BCD-D144-256E23630F9D}"/>
          </ac:spMkLst>
        </pc:spChg>
        <pc:picChg chg="add del mod modCrop">
          <ac:chgData name="Minhyuk Sung" userId="7383d872-65b7-4091-bdc0-d548419df54b" providerId="ADAL" clId="{F21C8545-3E68-8641-A267-5E560256FC87}" dt="2023-10-28T09:36:50.639" v="509" actId="21"/>
          <ac:picMkLst>
            <pc:docMk/>
            <pc:sldMk cId="3529151804" sldId="4446"/>
            <ac:picMk id="6" creationId="{FE92C14E-099A-DF08-058D-10E05D565AB2}"/>
          </ac:picMkLst>
        </pc:picChg>
        <pc:picChg chg="add mod modCrop">
          <ac:chgData name="Minhyuk Sung" userId="7383d872-65b7-4091-bdc0-d548419df54b" providerId="ADAL" clId="{F21C8545-3E68-8641-A267-5E560256FC87}" dt="2023-10-28T09:37:03.684" v="511" actId="732"/>
          <ac:picMkLst>
            <pc:docMk/>
            <pc:sldMk cId="3529151804" sldId="4446"/>
            <ac:picMk id="11" creationId="{CE4624E9-4BAC-CEEF-F47F-70FB85B16626}"/>
          </ac:picMkLst>
        </pc:picChg>
      </pc:sldChg>
      <pc:sldChg chg="add del">
        <pc:chgData name="Minhyuk Sung" userId="7383d872-65b7-4091-bdc0-d548419df54b" providerId="ADAL" clId="{F21C8545-3E68-8641-A267-5E560256FC87}" dt="2023-10-28T10:21:46.967" v="845" actId="2696"/>
        <pc:sldMkLst>
          <pc:docMk/>
          <pc:sldMk cId="387450928" sldId="4447"/>
        </pc:sldMkLst>
      </pc:sldChg>
      <pc:sldChg chg="addSp modSp add del mod">
        <pc:chgData name="Minhyuk Sung" userId="7383d872-65b7-4091-bdc0-d548419df54b" providerId="ADAL" clId="{F21C8545-3E68-8641-A267-5E560256FC87}" dt="2023-11-01T03:54:41.595" v="7201" actId="2696"/>
        <pc:sldMkLst>
          <pc:docMk/>
          <pc:sldMk cId="1275453324" sldId="4448"/>
        </pc:sldMkLst>
        <pc:spChg chg="mod">
          <ac:chgData name="Minhyuk Sung" userId="7383d872-65b7-4091-bdc0-d548419df54b" providerId="ADAL" clId="{F21C8545-3E68-8641-A267-5E560256FC87}" dt="2023-10-28T11:03:14.871" v="1443"/>
          <ac:spMkLst>
            <pc:docMk/>
            <pc:sldMk cId="1275453324" sldId="4448"/>
            <ac:spMk id="2" creationId="{A944F959-5B63-275E-8D02-845D21729740}"/>
          </ac:spMkLst>
        </pc:spChg>
        <pc:spChg chg="mod">
          <ac:chgData name="Minhyuk Sung" userId="7383d872-65b7-4091-bdc0-d548419df54b" providerId="ADAL" clId="{F21C8545-3E68-8641-A267-5E560256FC87}" dt="2023-11-01T00:37:44.172" v="7198" actId="20577"/>
          <ac:spMkLst>
            <pc:docMk/>
            <pc:sldMk cId="1275453324" sldId="4448"/>
            <ac:spMk id="3" creationId="{695FB7B0-FA4C-832E-CDAB-3FF0A52854CD}"/>
          </ac:spMkLst>
        </pc:spChg>
        <pc:spChg chg="add mod">
          <ac:chgData name="Minhyuk Sung" userId="7383d872-65b7-4091-bdc0-d548419df54b" providerId="ADAL" clId="{F21C8545-3E68-8641-A267-5E560256FC87}" dt="2023-10-28T11:05:50.525" v="1478" actId="164"/>
          <ac:spMkLst>
            <pc:docMk/>
            <pc:sldMk cId="1275453324" sldId="4448"/>
            <ac:spMk id="5" creationId="{C41BB84B-9C83-26E9-550A-80A1E1687D1B}"/>
          </ac:spMkLst>
        </pc:spChg>
        <pc:spChg chg="add mod">
          <ac:chgData name="Minhyuk Sung" userId="7383d872-65b7-4091-bdc0-d548419df54b" providerId="ADAL" clId="{F21C8545-3E68-8641-A267-5E560256FC87}" dt="2023-10-28T11:05:50.525" v="1478" actId="164"/>
          <ac:spMkLst>
            <pc:docMk/>
            <pc:sldMk cId="1275453324" sldId="4448"/>
            <ac:spMk id="6" creationId="{3AEB3C98-5124-3D02-57AC-04E8231EA9D1}"/>
          </ac:spMkLst>
        </pc:spChg>
        <pc:spChg chg="add mod">
          <ac:chgData name="Minhyuk Sung" userId="7383d872-65b7-4091-bdc0-d548419df54b" providerId="ADAL" clId="{F21C8545-3E68-8641-A267-5E560256FC87}" dt="2023-10-28T11:07:40.250" v="1519" actId="164"/>
          <ac:spMkLst>
            <pc:docMk/>
            <pc:sldMk cId="1275453324" sldId="4448"/>
            <ac:spMk id="8" creationId="{20B9E4A1-E87F-954D-9052-F2A2F66E0504}"/>
          </ac:spMkLst>
        </pc:spChg>
        <pc:spChg chg="add mod">
          <ac:chgData name="Minhyuk Sung" userId="7383d872-65b7-4091-bdc0-d548419df54b" providerId="ADAL" clId="{F21C8545-3E68-8641-A267-5E560256FC87}" dt="2023-10-28T11:07:40.250" v="1519" actId="164"/>
          <ac:spMkLst>
            <pc:docMk/>
            <pc:sldMk cId="1275453324" sldId="4448"/>
            <ac:spMk id="9" creationId="{FC0E73F0-C115-314E-E796-4457180C5F41}"/>
          </ac:spMkLst>
        </pc:spChg>
        <pc:grpChg chg="add mod">
          <ac:chgData name="Minhyuk Sung" userId="7383d872-65b7-4091-bdc0-d548419df54b" providerId="ADAL" clId="{F21C8545-3E68-8641-A267-5E560256FC87}" dt="2023-10-28T11:05:50.525" v="1478" actId="164"/>
          <ac:grpSpMkLst>
            <pc:docMk/>
            <pc:sldMk cId="1275453324" sldId="4448"/>
            <ac:grpSpMk id="7" creationId="{60CB5E67-6CC4-07E1-8822-4A9C1B9247B3}"/>
          </ac:grpSpMkLst>
        </pc:grpChg>
        <pc:grpChg chg="add mod">
          <ac:chgData name="Minhyuk Sung" userId="7383d872-65b7-4091-bdc0-d548419df54b" providerId="ADAL" clId="{F21C8545-3E68-8641-A267-5E560256FC87}" dt="2023-10-28T11:07:40.250" v="1519" actId="164"/>
          <ac:grpSpMkLst>
            <pc:docMk/>
            <pc:sldMk cId="1275453324" sldId="4448"/>
            <ac:grpSpMk id="10" creationId="{A1CE503F-B8A4-9E52-1DD7-603B8C8AAB81}"/>
          </ac:grpSpMkLst>
        </pc:grpChg>
      </pc:sldChg>
      <pc:sldChg chg="modSp new add del mod">
        <pc:chgData name="Minhyuk Sung" userId="7383d872-65b7-4091-bdc0-d548419df54b" providerId="ADAL" clId="{F21C8545-3E68-8641-A267-5E560256FC87}" dt="2023-11-01T03:54:41.595" v="7201" actId="2696"/>
        <pc:sldMkLst>
          <pc:docMk/>
          <pc:sldMk cId="2329621685" sldId="4449"/>
        </pc:sldMkLst>
        <pc:spChg chg="mod">
          <ac:chgData name="Minhyuk Sung" userId="7383d872-65b7-4091-bdc0-d548419df54b" providerId="ADAL" clId="{F21C8545-3E68-8641-A267-5E560256FC87}" dt="2023-10-28T11:03:17.335" v="1444"/>
          <ac:spMkLst>
            <pc:docMk/>
            <pc:sldMk cId="2329621685" sldId="4449"/>
            <ac:spMk id="2" creationId="{3FC33BF9-8F54-351E-D903-D6B4755C05D8}"/>
          </ac:spMkLst>
        </pc:spChg>
        <pc:spChg chg="mod">
          <ac:chgData name="Minhyuk Sung" userId="7383d872-65b7-4091-bdc0-d548419df54b" providerId="ADAL" clId="{F21C8545-3E68-8641-A267-5E560256FC87}" dt="2023-10-28T11:14:36.144" v="1674" actId="207"/>
          <ac:spMkLst>
            <pc:docMk/>
            <pc:sldMk cId="2329621685" sldId="4449"/>
            <ac:spMk id="3" creationId="{EA6F00D8-D791-9814-AA9F-5ACE15B6C46A}"/>
          </ac:spMkLst>
        </pc:spChg>
      </pc:sldChg>
      <pc:sldChg chg="addSp modSp add del mod">
        <pc:chgData name="Minhyuk Sung" userId="7383d872-65b7-4091-bdc0-d548419df54b" providerId="ADAL" clId="{F21C8545-3E68-8641-A267-5E560256FC87}" dt="2023-11-01T03:54:41.595" v="7201" actId="2696"/>
        <pc:sldMkLst>
          <pc:docMk/>
          <pc:sldMk cId="4206581437" sldId="4450"/>
        </pc:sldMkLst>
        <pc:spChg chg="mod">
          <ac:chgData name="Minhyuk Sung" userId="7383d872-65b7-4091-bdc0-d548419df54b" providerId="ADAL" clId="{F21C8545-3E68-8641-A267-5E560256FC87}" dt="2023-10-28T11:03:19.665" v="1445"/>
          <ac:spMkLst>
            <pc:docMk/>
            <pc:sldMk cId="4206581437" sldId="4450"/>
            <ac:spMk id="2" creationId="{3FC33BF9-8F54-351E-D903-D6B4755C05D8}"/>
          </ac:spMkLst>
        </pc:spChg>
        <pc:spChg chg="mod">
          <ac:chgData name="Minhyuk Sung" userId="7383d872-65b7-4091-bdc0-d548419df54b" providerId="ADAL" clId="{F21C8545-3E68-8641-A267-5E560256FC87}" dt="2023-10-28T11:16:35.642" v="1755" actId="20577"/>
          <ac:spMkLst>
            <pc:docMk/>
            <pc:sldMk cId="4206581437" sldId="4450"/>
            <ac:spMk id="3" creationId="{EA6F00D8-D791-9814-AA9F-5ACE15B6C46A}"/>
          </ac:spMkLst>
        </pc:spChg>
        <pc:spChg chg="add mod">
          <ac:chgData name="Minhyuk Sung" userId="7383d872-65b7-4091-bdc0-d548419df54b" providerId="ADAL" clId="{F21C8545-3E68-8641-A267-5E560256FC87}" dt="2023-10-28T11:16:05.898" v="1723" actId="1076"/>
          <ac:spMkLst>
            <pc:docMk/>
            <pc:sldMk cId="4206581437" sldId="4450"/>
            <ac:spMk id="5" creationId="{794E5EDE-6BBA-D9AA-FBA0-50966A6E9266}"/>
          </ac:spMkLst>
        </pc:spChg>
        <pc:picChg chg="add mod">
          <ac:chgData name="Minhyuk Sung" userId="7383d872-65b7-4091-bdc0-d548419df54b" providerId="ADAL" clId="{F21C8545-3E68-8641-A267-5E560256FC87}" dt="2023-10-28T11:16:05.898" v="1723" actId="1076"/>
          <ac:picMkLst>
            <pc:docMk/>
            <pc:sldMk cId="4206581437" sldId="4450"/>
            <ac:picMk id="1026" creationId="{01F230EC-8F78-407A-98B2-74BBB3E3D999}"/>
          </ac:picMkLst>
        </pc:picChg>
      </pc:sldChg>
      <pc:sldChg chg="addSp delSp modSp new add del mod modClrScheme chgLayout">
        <pc:chgData name="Minhyuk Sung" userId="7383d872-65b7-4091-bdc0-d548419df54b" providerId="ADAL" clId="{F21C8545-3E68-8641-A267-5E560256FC87}" dt="2023-11-01T03:54:41.595" v="7201" actId="2696"/>
        <pc:sldMkLst>
          <pc:docMk/>
          <pc:sldMk cId="3541951583" sldId="4451"/>
        </pc:sldMkLst>
        <pc:spChg chg="mod ord">
          <ac:chgData name="Minhyuk Sung" userId="7383d872-65b7-4091-bdc0-d548419df54b" providerId="ADAL" clId="{F21C8545-3E68-8641-A267-5E560256FC87}" dt="2023-10-28T12:12:07.039" v="2352" actId="700"/>
          <ac:spMkLst>
            <pc:docMk/>
            <pc:sldMk cId="3541951583" sldId="4451"/>
            <ac:spMk id="2" creationId="{319DC147-DF67-87B6-C635-B590F27236FE}"/>
          </ac:spMkLst>
        </pc:spChg>
        <pc:spChg chg="mod ord">
          <ac:chgData name="Minhyuk Sung" userId="7383d872-65b7-4091-bdc0-d548419df54b" providerId="ADAL" clId="{F21C8545-3E68-8641-A267-5E560256FC87}" dt="2023-10-28T13:53:39.472" v="3547" actId="20577"/>
          <ac:spMkLst>
            <pc:docMk/>
            <pc:sldMk cId="3541951583" sldId="4451"/>
            <ac:spMk id="3" creationId="{3D34B1E7-D144-DF63-65E3-2B3078C30964}"/>
          </ac:spMkLst>
        </pc:spChg>
        <pc:spChg chg="mod ord">
          <ac:chgData name="Minhyuk Sung" userId="7383d872-65b7-4091-bdc0-d548419df54b" providerId="ADAL" clId="{F21C8545-3E68-8641-A267-5E560256FC87}" dt="2023-10-28T12:12:07.039" v="2352" actId="700"/>
          <ac:spMkLst>
            <pc:docMk/>
            <pc:sldMk cId="3541951583" sldId="4451"/>
            <ac:spMk id="4" creationId="{4E2C251F-A458-289F-2463-7DB6914A0800}"/>
          </ac:spMkLst>
        </pc:spChg>
        <pc:spChg chg="add del mod ord">
          <ac:chgData name="Minhyuk Sung" userId="7383d872-65b7-4091-bdc0-d548419df54b" providerId="ADAL" clId="{F21C8545-3E68-8641-A267-5E560256FC87}" dt="2023-10-28T12:12:07.039" v="2352" actId="700"/>
          <ac:spMkLst>
            <pc:docMk/>
            <pc:sldMk cId="3541951583" sldId="4451"/>
            <ac:spMk id="5" creationId="{697AD3FE-B225-5D68-ED94-BB1704811F34}"/>
          </ac:spMkLst>
        </pc:spChg>
        <pc:spChg chg="add mod">
          <ac:chgData name="Minhyuk Sung" userId="7383d872-65b7-4091-bdc0-d548419df54b" providerId="ADAL" clId="{F21C8545-3E68-8641-A267-5E560256FC87}" dt="2023-10-28T13:38:30.619" v="3246" actId="20577"/>
          <ac:spMkLst>
            <pc:docMk/>
            <pc:sldMk cId="3541951583" sldId="4451"/>
            <ac:spMk id="6" creationId="{EB18A218-B0E8-C689-D156-4926D0A5480B}"/>
          </ac:spMkLst>
        </pc:spChg>
        <pc:spChg chg="add mod">
          <ac:chgData name="Minhyuk Sung" userId="7383d872-65b7-4091-bdc0-d548419df54b" providerId="ADAL" clId="{F21C8545-3E68-8641-A267-5E560256FC87}" dt="2023-10-29T05:38:38.543" v="4561"/>
          <ac:spMkLst>
            <pc:docMk/>
            <pc:sldMk cId="3541951583" sldId="4451"/>
            <ac:spMk id="7" creationId="{2135EAB1-2CEE-3633-6FF3-F5DF200D9B34}"/>
          </ac:spMkLst>
        </pc:spChg>
        <pc:picChg chg="add mod">
          <ac:chgData name="Minhyuk Sung" userId="7383d872-65b7-4091-bdc0-d548419df54b" providerId="ADAL" clId="{F21C8545-3E68-8641-A267-5E560256FC87}" dt="2023-10-28T13:35:11.339" v="3199" actId="1076"/>
          <ac:picMkLst>
            <pc:docMk/>
            <pc:sldMk cId="3541951583" sldId="4451"/>
            <ac:picMk id="2050" creationId="{A33B5719-BE85-B5CA-706F-BE58B63C0E42}"/>
          </ac:picMkLst>
        </pc:picChg>
      </pc:sldChg>
      <pc:sldChg chg="add del">
        <pc:chgData name="Minhyuk Sung" userId="7383d872-65b7-4091-bdc0-d548419df54b" providerId="ADAL" clId="{F21C8545-3E68-8641-A267-5E560256FC87}" dt="2023-10-28T13:29:58.646" v="3005" actId="2696"/>
        <pc:sldMkLst>
          <pc:docMk/>
          <pc:sldMk cId="337805163" sldId="4452"/>
        </pc:sldMkLst>
      </pc:sldChg>
      <pc:sldChg chg="addSp delSp modSp add del mod">
        <pc:chgData name="Minhyuk Sung" userId="7383d872-65b7-4091-bdc0-d548419df54b" providerId="ADAL" clId="{F21C8545-3E68-8641-A267-5E560256FC87}" dt="2023-11-01T03:54:41.595" v="7201" actId="2696"/>
        <pc:sldMkLst>
          <pc:docMk/>
          <pc:sldMk cId="3314801592" sldId="4453"/>
        </pc:sldMkLst>
        <pc:spChg chg="add del mod">
          <ac:chgData name="Minhyuk Sung" userId="7383d872-65b7-4091-bdc0-d548419df54b" providerId="ADAL" clId="{F21C8545-3E68-8641-A267-5E560256FC87}" dt="2023-10-28T12:16:12.755" v="2638"/>
          <ac:spMkLst>
            <pc:docMk/>
            <pc:sldMk cId="3314801592" sldId="4453"/>
            <ac:spMk id="3" creationId="{3D34B1E7-D144-DF63-65E3-2B3078C30964}"/>
          </ac:spMkLst>
        </pc:spChg>
        <pc:spChg chg="add mod">
          <ac:chgData name="Minhyuk Sung" userId="7383d872-65b7-4091-bdc0-d548419df54b" providerId="ADAL" clId="{F21C8545-3E68-8641-A267-5E560256FC87}" dt="2023-10-29T05:38:36.366" v="4560"/>
          <ac:spMkLst>
            <pc:docMk/>
            <pc:sldMk cId="3314801592" sldId="4453"/>
            <ac:spMk id="5" creationId="{D09F0F0A-270D-DE4F-C962-7A3F1482B234}"/>
          </ac:spMkLst>
        </pc:spChg>
        <pc:spChg chg="del">
          <ac:chgData name="Minhyuk Sung" userId="7383d872-65b7-4091-bdc0-d548419df54b" providerId="ADAL" clId="{F21C8545-3E68-8641-A267-5E560256FC87}" dt="2023-10-28T12:15:28.028" v="2597" actId="478"/>
          <ac:spMkLst>
            <pc:docMk/>
            <pc:sldMk cId="3314801592" sldId="4453"/>
            <ac:spMk id="6" creationId="{EB18A218-B0E8-C689-D156-4926D0A5480B}"/>
          </ac:spMkLst>
        </pc:spChg>
        <pc:picChg chg="del">
          <ac:chgData name="Minhyuk Sung" userId="7383d872-65b7-4091-bdc0-d548419df54b" providerId="ADAL" clId="{F21C8545-3E68-8641-A267-5E560256FC87}" dt="2023-10-28T12:15:26.599" v="2596" actId="478"/>
          <ac:picMkLst>
            <pc:docMk/>
            <pc:sldMk cId="3314801592" sldId="4453"/>
            <ac:picMk id="2050" creationId="{A33B5719-BE85-B5CA-706F-BE58B63C0E42}"/>
          </ac:picMkLst>
        </pc:picChg>
        <pc:picChg chg="add del mod">
          <ac:chgData name="Minhyuk Sung" userId="7383d872-65b7-4091-bdc0-d548419df54b" providerId="ADAL" clId="{F21C8545-3E68-8641-A267-5E560256FC87}" dt="2023-10-28T12:16:11.453" v="2636"/>
          <ac:picMkLst>
            <pc:docMk/>
            <pc:sldMk cId="3314801592" sldId="4453"/>
            <ac:picMk id="3074" creationId="{FFFFA676-DD1B-1151-0373-82EE69A9D51C}"/>
          </ac:picMkLst>
        </pc:picChg>
        <pc:picChg chg="add mod">
          <ac:chgData name="Minhyuk Sung" userId="7383d872-65b7-4091-bdc0-d548419df54b" providerId="ADAL" clId="{F21C8545-3E68-8641-A267-5E560256FC87}" dt="2023-10-28T12:16:12.755" v="2638"/>
          <ac:picMkLst>
            <pc:docMk/>
            <pc:sldMk cId="3314801592" sldId="4453"/>
            <ac:picMk id="3076" creationId="{CCDABAE0-CCDC-A7EF-CD2B-7C74E1B8DB8F}"/>
          </ac:picMkLst>
        </pc:picChg>
      </pc:sldChg>
      <pc:sldChg chg="addSp delSp modSp add del mod">
        <pc:chgData name="Minhyuk Sung" userId="7383d872-65b7-4091-bdc0-d548419df54b" providerId="ADAL" clId="{F21C8545-3E68-8641-A267-5E560256FC87}" dt="2023-11-01T03:54:41.595" v="7201" actId="2696"/>
        <pc:sldMkLst>
          <pc:docMk/>
          <pc:sldMk cId="3934093540" sldId="4454"/>
        </pc:sldMkLst>
        <pc:spChg chg="mod">
          <ac:chgData name="Minhyuk Sung" userId="7383d872-65b7-4091-bdc0-d548419df54b" providerId="ADAL" clId="{F21C8545-3E68-8641-A267-5E560256FC87}" dt="2023-10-28T13:32:32.798" v="3084"/>
          <ac:spMkLst>
            <pc:docMk/>
            <pc:sldMk cId="3934093540" sldId="4454"/>
            <ac:spMk id="2" creationId="{319DC147-DF67-87B6-C635-B590F27236FE}"/>
          </ac:spMkLst>
        </pc:spChg>
        <pc:spChg chg="add mod">
          <ac:chgData name="Minhyuk Sung" userId="7383d872-65b7-4091-bdc0-d548419df54b" providerId="ADAL" clId="{F21C8545-3E68-8641-A267-5E560256FC87}" dt="2023-10-28T13:53:59.497" v="3554" actId="6549"/>
          <ac:spMkLst>
            <pc:docMk/>
            <pc:sldMk cId="3934093540" sldId="4454"/>
            <ac:spMk id="3" creationId="{EAC1A722-414B-9DD4-0CCD-D0A14B2EABAD}"/>
          </ac:spMkLst>
        </pc:spChg>
        <pc:spChg chg="mod">
          <ac:chgData name="Minhyuk Sung" userId="7383d872-65b7-4091-bdc0-d548419df54b" providerId="ADAL" clId="{F21C8545-3E68-8641-A267-5E560256FC87}" dt="2023-10-29T05:38:33.617" v="4559"/>
          <ac:spMkLst>
            <pc:docMk/>
            <pc:sldMk cId="3934093540" sldId="4454"/>
            <ac:spMk id="5" creationId="{D09F0F0A-270D-DE4F-C962-7A3F1482B234}"/>
          </ac:spMkLst>
        </pc:spChg>
        <pc:picChg chg="del">
          <ac:chgData name="Minhyuk Sung" userId="7383d872-65b7-4091-bdc0-d548419df54b" providerId="ADAL" clId="{F21C8545-3E68-8641-A267-5E560256FC87}" dt="2023-10-28T13:11:59.245" v="2641" actId="478"/>
          <ac:picMkLst>
            <pc:docMk/>
            <pc:sldMk cId="3934093540" sldId="4454"/>
            <ac:picMk id="3076" creationId="{CCDABAE0-CCDC-A7EF-CD2B-7C74E1B8DB8F}"/>
          </ac:picMkLst>
        </pc:picChg>
        <pc:picChg chg="add mod">
          <ac:chgData name="Minhyuk Sung" userId="7383d872-65b7-4091-bdc0-d548419df54b" providerId="ADAL" clId="{F21C8545-3E68-8641-A267-5E560256FC87}" dt="2023-10-28T13:29:49.367" v="3004" actId="12788"/>
          <ac:picMkLst>
            <pc:docMk/>
            <pc:sldMk cId="3934093540" sldId="4454"/>
            <ac:picMk id="5122" creationId="{BFAA922C-ADC3-AAB3-F6B9-A19B786E3F7D}"/>
          </ac:picMkLst>
        </pc:picChg>
      </pc:sldChg>
      <pc:sldChg chg="addSp modSp new add del mod">
        <pc:chgData name="Minhyuk Sung" userId="7383d872-65b7-4091-bdc0-d548419df54b" providerId="ADAL" clId="{F21C8545-3E68-8641-A267-5E560256FC87}" dt="2023-11-01T03:54:41.595" v="7201" actId="2696"/>
        <pc:sldMkLst>
          <pc:docMk/>
          <pc:sldMk cId="1524776349" sldId="4455"/>
        </pc:sldMkLst>
        <pc:spChg chg="mod">
          <ac:chgData name="Minhyuk Sung" userId="7383d872-65b7-4091-bdc0-d548419df54b" providerId="ADAL" clId="{F21C8545-3E68-8641-A267-5E560256FC87}" dt="2023-10-28T13:32:34.912" v="3085"/>
          <ac:spMkLst>
            <pc:docMk/>
            <pc:sldMk cId="1524776349" sldId="4455"/>
            <ac:spMk id="2" creationId="{238C7E1B-52F0-FC33-9141-2B6BED36C82D}"/>
          </ac:spMkLst>
        </pc:spChg>
        <pc:spChg chg="mod">
          <ac:chgData name="Minhyuk Sung" userId="7383d872-65b7-4091-bdc0-d548419df54b" providerId="ADAL" clId="{F21C8545-3E68-8641-A267-5E560256FC87}" dt="2023-10-29T05:23:50.084" v="3833" actId="207"/>
          <ac:spMkLst>
            <pc:docMk/>
            <pc:sldMk cId="1524776349" sldId="4455"/>
            <ac:spMk id="3" creationId="{753BD1FB-3EF5-1E7F-CE1A-5E332330E5CE}"/>
          </ac:spMkLst>
        </pc:spChg>
        <pc:spChg chg="add mod">
          <ac:chgData name="Minhyuk Sung" userId="7383d872-65b7-4091-bdc0-d548419df54b" providerId="ADAL" clId="{F21C8545-3E68-8641-A267-5E560256FC87}" dt="2023-10-28T13:38:23.635" v="3236" actId="20577"/>
          <ac:spMkLst>
            <pc:docMk/>
            <pc:sldMk cId="1524776349" sldId="4455"/>
            <ac:spMk id="5" creationId="{528EA6F2-C604-4A5D-C0BA-BCD108C1F8F3}"/>
          </ac:spMkLst>
        </pc:spChg>
        <pc:spChg chg="add mod">
          <ac:chgData name="Minhyuk Sung" userId="7383d872-65b7-4091-bdc0-d548419df54b" providerId="ADAL" clId="{F21C8545-3E68-8641-A267-5E560256FC87}" dt="2023-10-29T05:38:30.340" v="4557"/>
          <ac:spMkLst>
            <pc:docMk/>
            <pc:sldMk cId="1524776349" sldId="4455"/>
            <ac:spMk id="6" creationId="{6288F326-DABB-6821-F3BF-128018FAF8F0}"/>
          </ac:spMkLst>
        </pc:spChg>
        <pc:picChg chg="add mod">
          <ac:chgData name="Minhyuk Sung" userId="7383d872-65b7-4091-bdc0-d548419df54b" providerId="ADAL" clId="{F21C8545-3E68-8641-A267-5E560256FC87}" dt="2023-10-28T13:43:50.472" v="3433" actId="1076"/>
          <ac:picMkLst>
            <pc:docMk/>
            <pc:sldMk cId="1524776349" sldId="4455"/>
            <ac:picMk id="6146" creationId="{C0D6FEBD-3A5B-AEE9-1C31-759BDF92D84B}"/>
          </ac:picMkLst>
        </pc:picChg>
      </pc:sldChg>
      <pc:sldChg chg="modSp add del mod">
        <pc:chgData name="Minhyuk Sung" userId="7383d872-65b7-4091-bdc0-d548419df54b" providerId="ADAL" clId="{F21C8545-3E68-8641-A267-5E560256FC87}" dt="2023-10-31T14:13:38.622" v="7197"/>
        <pc:sldMkLst>
          <pc:docMk/>
          <pc:sldMk cId="1778065623" sldId="4456"/>
        </pc:sldMkLst>
        <pc:spChg chg="mod">
          <ac:chgData name="Minhyuk Sung" userId="7383d872-65b7-4091-bdc0-d548419df54b" providerId="ADAL" clId="{F21C8545-3E68-8641-A267-5E560256FC87}" dt="2023-10-28T13:31:37.322" v="3045" actId="20577"/>
          <ac:spMkLst>
            <pc:docMk/>
            <pc:sldMk cId="1778065623" sldId="4456"/>
            <ac:spMk id="5" creationId="{1F0F9F91-C308-F7F1-4DD7-D6AB5DEBF75B}"/>
          </ac:spMkLst>
        </pc:spChg>
        <pc:spChg chg="mod">
          <ac:chgData name="Minhyuk Sung" userId="7383d872-65b7-4091-bdc0-d548419df54b" providerId="ADAL" clId="{F21C8545-3E68-8641-A267-5E560256FC87}" dt="2023-10-28T13:32:01.107" v="3075" actId="207"/>
          <ac:spMkLst>
            <pc:docMk/>
            <pc:sldMk cId="1778065623" sldId="4456"/>
            <ac:spMk id="6" creationId="{236A0172-CB13-2E79-95A5-82D19EB4B1ED}"/>
          </ac:spMkLst>
        </pc:spChg>
      </pc:sldChg>
      <pc:sldChg chg="addSp delSp modSp new del mod modClrScheme chgLayout">
        <pc:chgData name="Minhyuk Sung" userId="7383d872-65b7-4091-bdc0-d548419df54b" providerId="ADAL" clId="{F21C8545-3E68-8641-A267-5E560256FC87}" dt="2023-10-28T13:31:11.666" v="3031" actId="680"/>
        <pc:sldMkLst>
          <pc:docMk/>
          <pc:sldMk cId="2478918115" sldId="4456"/>
        </pc:sldMkLst>
        <pc:spChg chg="add del mod ord">
          <ac:chgData name="Minhyuk Sung" userId="7383d872-65b7-4091-bdc0-d548419df54b" providerId="ADAL" clId="{F21C8545-3E68-8641-A267-5E560256FC87}" dt="2023-10-28T13:31:10.595" v="3030" actId="700"/>
          <ac:spMkLst>
            <pc:docMk/>
            <pc:sldMk cId="2478918115" sldId="4456"/>
            <ac:spMk id="2" creationId="{D459B224-A237-06A3-7F12-0C313A5B3E9F}"/>
          </ac:spMkLst>
        </pc:spChg>
        <pc:spChg chg="add del mod ord">
          <ac:chgData name="Minhyuk Sung" userId="7383d872-65b7-4091-bdc0-d548419df54b" providerId="ADAL" clId="{F21C8545-3E68-8641-A267-5E560256FC87}" dt="2023-10-28T13:31:10.595" v="3030" actId="700"/>
          <ac:spMkLst>
            <pc:docMk/>
            <pc:sldMk cId="2478918115" sldId="4456"/>
            <ac:spMk id="3" creationId="{221D43F8-E152-C4F8-41BE-CA35C62776E7}"/>
          </ac:spMkLst>
        </pc:spChg>
        <pc:spChg chg="mod ord">
          <ac:chgData name="Minhyuk Sung" userId="7383d872-65b7-4091-bdc0-d548419df54b" providerId="ADAL" clId="{F21C8545-3E68-8641-A267-5E560256FC87}" dt="2023-10-28T13:31:10.595" v="3030" actId="700"/>
          <ac:spMkLst>
            <pc:docMk/>
            <pc:sldMk cId="2478918115" sldId="4456"/>
            <ac:spMk id="4" creationId="{A4A795B0-5104-E6BC-16D3-5600F9AD7A2D}"/>
          </ac:spMkLst>
        </pc:spChg>
        <pc:spChg chg="add del mod ord">
          <ac:chgData name="Minhyuk Sung" userId="7383d872-65b7-4091-bdc0-d548419df54b" providerId="ADAL" clId="{F21C8545-3E68-8641-A267-5E560256FC87}" dt="2023-10-28T13:31:10.595" v="3030" actId="700"/>
          <ac:spMkLst>
            <pc:docMk/>
            <pc:sldMk cId="2478918115" sldId="4456"/>
            <ac:spMk id="5" creationId="{6F7E1452-6D7E-ED3D-2619-985322EE8C9E}"/>
          </ac:spMkLst>
        </pc:spChg>
        <pc:spChg chg="add del mod ord">
          <ac:chgData name="Minhyuk Sung" userId="7383d872-65b7-4091-bdc0-d548419df54b" providerId="ADAL" clId="{F21C8545-3E68-8641-A267-5E560256FC87}" dt="2023-10-28T13:31:10.595" v="3030" actId="700"/>
          <ac:spMkLst>
            <pc:docMk/>
            <pc:sldMk cId="2478918115" sldId="4456"/>
            <ac:spMk id="6" creationId="{4BC0E9FE-40C7-4AAF-6FD3-04476CD52ED9}"/>
          </ac:spMkLst>
        </pc:spChg>
      </pc:sldChg>
      <pc:sldChg chg="addSp modSp new add del mod">
        <pc:chgData name="Minhyuk Sung" userId="7383d872-65b7-4091-bdc0-d548419df54b" providerId="ADAL" clId="{F21C8545-3E68-8641-A267-5E560256FC87}" dt="2023-11-05T07:36:46.695" v="7249"/>
        <pc:sldMkLst>
          <pc:docMk/>
          <pc:sldMk cId="1013380194" sldId="4457"/>
        </pc:sldMkLst>
        <pc:spChg chg="mod">
          <ac:chgData name="Minhyuk Sung" userId="7383d872-65b7-4091-bdc0-d548419df54b" providerId="ADAL" clId="{F21C8545-3E68-8641-A267-5E560256FC87}" dt="2023-10-28T13:34:09.571" v="3193" actId="20577"/>
          <ac:spMkLst>
            <pc:docMk/>
            <pc:sldMk cId="1013380194" sldId="4457"/>
            <ac:spMk id="2" creationId="{E100B45C-8F77-6B04-478F-A245769546E2}"/>
          </ac:spMkLst>
        </pc:spChg>
        <pc:spChg chg="mod">
          <ac:chgData name="Minhyuk Sung" userId="7383d872-65b7-4091-bdc0-d548419df54b" providerId="ADAL" clId="{F21C8545-3E68-8641-A267-5E560256FC87}" dt="2023-11-05T07:36:46.695" v="7249"/>
          <ac:spMkLst>
            <pc:docMk/>
            <pc:sldMk cId="1013380194" sldId="4457"/>
            <ac:spMk id="3" creationId="{C5ADB62F-DE3A-9467-2790-2DBF5B11C7C7}"/>
          </ac:spMkLst>
        </pc:spChg>
        <pc:spChg chg="add mod">
          <ac:chgData name="Minhyuk Sung" userId="7383d872-65b7-4091-bdc0-d548419df54b" providerId="ADAL" clId="{F21C8545-3E68-8641-A267-5E560256FC87}" dt="2023-10-29T12:59:39.277" v="5957" actId="1038"/>
          <ac:spMkLst>
            <pc:docMk/>
            <pc:sldMk cId="1013380194" sldId="4457"/>
            <ac:spMk id="6" creationId="{13B56547-BDC6-4403-6D2E-5F0BCCE82784}"/>
          </ac:spMkLst>
        </pc:spChg>
        <pc:spChg chg="add mod">
          <ac:chgData name="Minhyuk Sung" userId="7383d872-65b7-4091-bdc0-d548419df54b" providerId="ADAL" clId="{F21C8545-3E68-8641-A267-5E560256FC87}" dt="2023-10-29T12:57:40.425" v="5924"/>
          <ac:spMkLst>
            <pc:docMk/>
            <pc:sldMk cId="1013380194" sldId="4457"/>
            <ac:spMk id="7" creationId="{AFCE32C8-38A2-44CC-32DC-7D5F5CE7F090}"/>
          </ac:spMkLst>
        </pc:spChg>
        <pc:picChg chg="add mod">
          <ac:chgData name="Minhyuk Sung" userId="7383d872-65b7-4091-bdc0-d548419df54b" providerId="ADAL" clId="{F21C8545-3E68-8641-A267-5E560256FC87}" dt="2023-10-29T12:57:24.126" v="5919" actId="1076"/>
          <ac:picMkLst>
            <pc:docMk/>
            <pc:sldMk cId="1013380194" sldId="4457"/>
            <ac:picMk id="5" creationId="{38AB4509-3454-D57B-D70A-9B23FC4C24CF}"/>
          </ac:picMkLst>
        </pc:picChg>
      </pc:sldChg>
      <pc:sldChg chg="addSp modSp new add del mod">
        <pc:chgData name="Minhyuk Sung" userId="7383d872-65b7-4091-bdc0-d548419df54b" providerId="ADAL" clId="{F21C8545-3E68-8641-A267-5E560256FC87}" dt="2023-11-01T03:54:41.595" v="7201" actId="2696"/>
        <pc:sldMkLst>
          <pc:docMk/>
          <pc:sldMk cId="862151959" sldId="4458"/>
        </pc:sldMkLst>
        <pc:spChg chg="mod">
          <ac:chgData name="Minhyuk Sung" userId="7383d872-65b7-4091-bdc0-d548419df54b" providerId="ADAL" clId="{F21C8545-3E68-8641-A267-5E560256FC87}" dt="2023-10-28T13:44:29.062" v="3437"/>
          <ac:spMkLst>
            <pc:docMk/>
            <pc:sldMk cId="862151959" sldId="4458"/>
            <ac:spMk id="2" creationId="{5795CD65-A29A-5613-93E0-32EFA56904EA}"/>
          </ac:spMkLst>
        </pc:spChg>
        <pc:spChg chg="mod">
          <ac:chgData name="Minhyuk Sung" userId="7383d872-65b7-4091-bdc0-d548419df54b" providerId="ADAL" clId="{F21C8545-3E68-8641-A267-5E560256FC87}" dt="2023-10-28T13:57:16.619" v="3603" actId="948"/>
          <ac:spMkLst>
            <pc:docMk/>
            <pc:sldMk cId="862151959" sldId="4458"/>
            <ac:spMk id="3" creationId="{2A9635A8-7210-C44A-AA42-5E3F5582C216}"/>
          </ac:spMkLst>
        </pc:spChg>
        <pc:spChg chg="add mod">
          <ac:chgData name="Minhyuk Sung" userId="7383d872-65b7-4091-bdc0-d548419df54b" providerId="ADAL" clId="{F21C8545-3E68-8641-A267-5E560256FC87}" dt="2023-10-29T05:38:32.182" v="4558"/>
          <ac:spMkLst>
            <pc:docMk/>
            <pc:sldMk cId="862151959" sldId="4458"/>
            <ac:spMk id="5" creationId="{5BD14987-1B7D-83CD-E768-B361F42A74CA}"/>
          </ac:spMkLst>
        </pc:spChg>
        <pc:picChg chg="add mod">
          <ac:chgData name="Minhyuk Sung" userId="7383d872-65b7-4091-bdc0-d548419df54b" providerId="ADAL" clId="{F21C8545-3E68-8641-A267-5E560256FC87}" dt="2023-10-28T13:48:30.704" v="3453"/>
          <ac:picMkLst>
            <pc:docMk/>
            <pc:sldMk cId="862151959" sldId="4458"/>
            <ac:picMk id="6" creationId="{3CDD9CAE-B73D-87D1-E0A1-10C53F970915}"/>
          </ac:picMkLst>
        </pc:picChg>
      </pc:sldChg>
      <pc:sldChg chg="add del">
        <pc:chgData name="Minhyuk Sung" userId="7383d872-65b7-4091-bdc0-d548419df54b" providerId="ADAL" clId="{F21C8545-3E68-8641-A267-5E560256FC87}" dt="2023-10-28T13:44:25.292" v="3435" actId="2890"/>
        <pc:sldMkLst>
          <pc:docMk/>
          <pc:sldMk cId="3799169553" sldId="4458"/>
        </pc:sldMkLst>
      </pc:sldChg>
      <pc:sldChg chg="add del">
        <pc:chgData name="Minhyuk Sung" userId="7383d872-65b7-4091-bdc0-d548419df54b" providerId="ADAL" clId="{F21C8545-3E68-8641-A267-5E560256FC87}" dt="2023-10-28T13:54:29.898" v="3561" actId="2696"/>
        <pc:sldMkLst>
          <pc:docMk/>
          <pc:sldMk cId="1068379707" sldId="4459"/>
        </pc:sldMkLst>
      </pc:sldChg>
      <pc:sldChg chg="add del">
        <pc:chgData name="Minhyuk Sung" userId="7383d872-65b7-4091-bdc0-d548419df54b" providerId="ADAL" clId="{F21C8545-3E68-8641-A267-5E560256FC87}" dt="2023-10-28T13:52:05.669" v="3524" actId="2696"/>
        <pc:sldMkLst>
          <pc:docMk/>
          <pc:sldMk cId="1488874206" sldId="4459"/>
        </pc:sldMkLst>
      </pc:sldChg>
      <pc:sldChg chg="add del">
        <pc:chgData name="Minhyuk Sung" userId="7383d872-65b7-4091-bdc0-d548419df54b" providerId="ADAL" clId="{F21C8545-3E68-8641-A267-5E560256FC87}" dt="2023-10-28T13:51:41.726" v="3521" actId="2696"/>
        <pc:sldMkLst>
          <pc:docMk/>
          <pc:sldMk cId="2046314414" sldId="4459"/>
        </pc:sldMkLst>
      </pc:sldChg>
      <pc:sldChg chg="addSp modSp new add del mod">
        <pc:chgData name="Minhyuk Sung" userId="7383d872-65b7-4091-bdc0-d548419df54b" providerId="ADAL" clId="{F21C8545-3E68-8641-A267-5E560256FC87}" dt="2023-11-01T03:54:41.595" v="7201" actId="2696"/>
        <pc:sldMkLst>
          <pc:docMk/>
          <pc:sldMk cId="3856495850" sldId="4459"/>
        </pc:sldMkLst>
        <pc:spChg chg="mod">
          <ac:chgData name="Minhyuk Sung" userId="7383d872-65b7-4091-bdc0-d548419df54b" providerId="ADAL" clId="{F21C8545-3E68-8641-A267-5E560256FC87}" dt="2023-10-28T14:00:47.125" v="3744" actId="207"/>
          <ac:spMkLst>
            <pc:docMk/>
            <pc:sldMk cId="3856495850" sldId="4459"/>
            <ac:spMk id="2" creationId="{D89103E0-6BF6-8B15-7DB9-03A1F6855AB9}"/>
          </ac:spMkLst>
        </pc:spChg>
        <pc:spChg chg="mod">
          <ac:chgData name="Minhyuk Sung" userId="7383d872-65b7-4091-bdc0-d548419df54b" providerId="ADAL" clId="{F21C8545-3E68-8641-A267-5E560256FC87}" dt="2023-10-29T04:49:59.896" v="3830" actId="12"/>
          <ac:spMkLst>
            <pc:docMk/>
            <pc:sldMk cId="3856495850" sldId="4459"/>
            <ac:spMk id="3" creationId="{4CB0F897-B068-43CB-1E9D-7D596A6B3C02}"/>
          </ac:spMkLst>
        </pc:spChg>
        <pc:spChg chg="add mod">
          <ac:chgData name="Minhyuk Sung" userId="7383d872-65b7-4091-bdc0-d548419df54b" providerId="ADAL" clId="{F21C8545-3E68-8641-A267-5E560256FC87}" dt="2023-10-29T05:38:27.362" v="4556" actId="20577"/>
          <ac:spMkLst>
            <pc:docMk/>
            <pc:sldMk cId="3856495850" sldId="4459"/>
            <ac:spMk id="5" creationId="{DD5C4BE5-AC4F-53AF-BA41-0FD6D24E59AC}"/>
          </ac:spMkLst>
        </pc:spChg>
        <pc:picChg chg="add mod">
          <ac:chgData name="Minhyuk Sung" userId="7383d872-65b7-4091-bdc0-d548419df54b" providerId="ADAL" clId="{F21C8545-3E68-8641-A267-5E560256FC87}" dt="2023-10-28T14:00:26.225" v="3740" actId="1076"/>
          <ac:picMkLst>
            <pc:docMk/>
            <pc:sldMk cId="3856495850" sldId="4459"/>
            <ac:picMk id="9218" creationId="{97609D3D-DCA6-B51C-5AF0-E78DA9C3BE27}"/>
          </ac:picMkLst>
        </pc:picChg>
        <pc:cxnChg chg="add mod">
          <ac:chgData name="Minhyuk Sung" userId="7383d872-65b7-4091-bdc0-d548419df54b" providerId="ADAL" clId="{F21C8545-3E68-8641-A267-5E560256FC87}" dt="2023-10-29T05:21:00.607" v="3832" actId="692"/>
          <ac:cxnSpMkLst>
            <pc:docMk/>
            <pc:sldMk cId="3856495850" sldId="4459"/>
            <ac:cxnSpMk id="7" creationId="{6F1ADE13-4264-9C3B-B5F4-8784985BDDEE}"/>
          </ac:cxnSpMkLst>
        </pc:cxnChg>
      </pc:sldChg>
      <pc:sldChg chg="modSp new del mod">
        <pc:chgData name="Minhyuk Sung" userId="7383d872-65b7-4091-bdc0-d548419df54b" providerId="ADAL" clId="{F21C8545-3E68-8641-A267-5E560256FC87}" dt="2023-10-29T06:11:03.607" v="4770" actId="2696"/>
        <pc:sldMkLst>
          <pc:docMk/>
          <pc:sldMk cId="2262880438" sldId="4460"/>
        </pc:sldMkLst>
        <pc:spChg chg="mod">
          <ac:chgData name="Minhyuk Sung" userId="7383d872-65b7-4091-bdc0-d548419df54b" providerId="ADAL" clId="{F21C8545-3E68-8641-A267-5E560256FC87}" dt="2023-10-28T14:01:34.144" v="3795" actId="20577"/>
          <ac:spMkLst>
            <pc:docMk/>
            <pc:sldMk cId="2262880438" sldId="4460"/>
            <ac:spMk id="2" creationId="{B153117D-4492-E1DF-4ABE-7803F9D34257}"/>
          </ac:spMkLst>
        </pc:spChg>
        <pc:spChg chg="mod">
          <ac:chgData name="Minhyuk Sung" userId="7383d872-65b7-4091-bdc0-d548419df54b" providerId="ADAL" clId="{F21C8545-3E68-8641-A267-5E560256FC87}" dt="2023-10-28T14:01:45.833" v="3826" actId="20577"/>
          <ac:spMkLst>
            <pc:docMk/>
            <pc:sldMk cId="2262880438" sldId="4460"/>
            <ac:spMk id="3" creationId="{A5F5389D-6A47-126F-CD20-2F6B93AC8E5F}"/>
          </ac:spMkLst>
        </pc:spChg>
      </pc:sldChg>
      <pc:sldChg chg="addSp modSp new add del mod">
        <pc:chgData name="Minhyuk Sung" userId="7383d872-65b7-4091-bdc0-d548419df54b" providerId="ADAL" clId="{F21C8545-3E68-8641-A267-5E560256FC87}" dt="2023-11-01T03:54:41.595" v="7201" actId="2696"/>
        <pc:sldMkLst>
          <pc:docMk/>
          <pc:sldMk cId="1299370392" sldId="4461"/>
        </pc:sldMkLst>
        <pc:spChg chg="mod">
          <ac:chgData name="Minhyuk Sung" userId="7383d872-65b7-4091-bdc0-d548419df54b" providerId="ADAL" clId="{F21C8545-3E68-8641-A267-5E560256FC87}" dt="2023-10-29T06:48:37.222" v="5183"/>
          <ac:spMkLst>
            <pc:docMk/>
            <pc:sldMk cId="1299370392" sldId="4461"/>
            <ac:spMk id="2" creationId="{0EBCA152-0FD6-8B0A-7026-0731FC79A8AF}"/>
          </ac:spMkLst>
        </pc:spChg>
        <pc:spChg chg="mod">
          <ac:chgData name="Minhyuk Sung" userId="7383d872-65b7-4091-bdc0-d548419df54b" providerId="ADAL" clId="{F21C8545-3E68-8641-A267-5E560256FC87}" dt="2023-10-29T06:57:47.547" v="5635" actId="21"/>
          <ac:spMkLst>
            <pc:docMk/>
            <pc:sldMk cId="1299370392" sldId="4461"/>
            <ac:spMk id="3" creationId="{97C6A011-41A3-9487-179A-DE6E5ACCA7FC}"/>
          </ac:spMkLst>
        </pc:spChg>
        <pc:spChg chg="add mod">
          <ac:chgData name="Minhyuk Sung" userId="7383d872-65b7-4091-bdc0-d548419df54b" providerId="ADAL" clId="{F21C8545-3E68-8641-A267-5E560256FC87}" dt="2023-10-29T06:49:54.388" v="5204" actId="1582"/>
          <ac:spMkLst>
            <pc:docMk/>
            <pc:sldMk cId="1299370392" sldId="4461"/>
            <ac:spMk id="5" creationId="{5013BB38-853B-36E1-DC8F-A022DAE61BC1}"/>
          </ac:spMkLst>
        </pc:spChg>
        <pc:spChg chg="add mod">
          <ac:chgData name="Minhyuk Sung" userId="7383d872-65b7-4091-bdc0-d548419df54b" providerId="ADAL" clId="{F21C8545-3E68-8641-A267-5E560256FC87}" dt="2023-10-29T06:58:15.026" v="5645" actId="1076"/>
          <ac:spMkLst>
            <pc:docMk/>
            <pc:sldMk cId="1299370392" sldId="4461"/>
            <ac:spMk id="6" creationId="{91832864-997A-D012-96EA-EA39F7F0526D}"/>
          </ac:spMkLst>
        </pc:spChg>
      </pc:sldChg>
      <pc:sldChg chg="addSp modSp new del mod">
        <pc:chgData name="Minhyuk Sung" userId="7383d872-65b7-4091-bdc0-d548419df54b" providerId="ADAL" clId="{F21C8545-3E68-8641-A267-5E560256FC87}" dt="2023-10-29T06:41:51.666" v="5121" actId="2696"/>
        <pc:sldMkLst>
          <pc:docMk/>
          <pc:sldMk cId="1797167037" sldId="4462"/>
        </pc:sldMkLst>
        <pc:spChg chg="mod">
          <ac:chgData name="Minhyuk Sung" userId="7383d872-65b7-4091-bdc0-d548419df54b" providerId="ADAL" clId="{F21C8545-3E68-8641-A267-5E560256FC87}" dt="2023-10-29T05:41:25.823" v="4615" actId="20577"/>
          <ac:spMkLst>
            <pc:docMk/>
            <pc:sldMk cId="1797167037" sldId="4462"/>
            <ac:spMk id="2" creationId="{987FA059-FA4C-192F-6759-49045DC9709C}"/>
          </ac:spMkLst>
        </pc:spChg>
        <pc:spChg chg="mod">
          <ac:chgData name="Minhyuk Sung" userId="7383d872-65b7-4091-bdc0-d548419df54b" providerId="ADAL" clId="{F21C8545-3E68-8641-A267-5E560256FC87}" dt="2023-10-29T05:52:31.703" v="4767" actId="20577"/>
          <ac:spMkLst>
            <pc:docMk/>
            <pc:sldMk cId="1797167037" sldId="4462"/>
            <ac:spMk id="3" creationId="{550C2320-3BCE-811A-2C33-555F0CED3190}"/>
          </ac:spMkLst>
        </pc:spChg>
        <pc:spChg chg="add mod">
          <ac:chgData name="Minhyuk Sung" userId="7383d872-65b7-4091-bdc0-d548419df54b" providerId="ADAL" clId="{F21C8545-3E68-8641-A267-5E560256FC87}" dt="2023-10-29T05:52:34.412" v="4769" actId="20577"/>
          <ac:spMkLst>
            <pc:docMk/>
            <pc:sldMk cId="1797167037" sldId="4462"/>
            <ac:spMk id="5" creationId="{9BCF45B1-A81B-0DD0-08DD-FEC86FD1457F}"/>
          </ac:spMkLst>
        </pc:spChg>
      </pc:sldChg>
      <pc:sldChg chg="addSp modSp new add del mod">
        <pc:chgData name="Minhyuk Sung" userId="7383d872-65b7-4091-bdc0-d548419df54b" providerId="ADAL" clId="{F21C8545-3E68-8641-A267-5E560256FC87}" dt="2023-11-01T03:54:41.595" v="7201" actId="2696"/>
        <pc:sldMkLst>
          <pc:docMk/>
          <pc:sldMk cId="2535218659" sldId="4463"/>
        </pc:sldMkLst>
        <pc:spChg chg="mod">
          <ac:chgData name="Minhyuk Sung" userId="7383d872-65b7-4091-bdc0-d548419df54b" providerId="ADAL" clId="{F21C8545-3E68-8641-A267-5E560256FC87}" dt="2023-10-29T05:25:58.089" v="3867" actId="20577"/>
          <ac:spMkLst>
            <pc:docMk/>
            <pc:sldMk cId="2535218659" sldId="4463"/>
            <ac:spMk id="2" creationId="{33566FA3-3B57-2A46-7D80-0AC33F1641C1}"/>
          </ac:spMkLst>
        </pc:spChg>
        <pc:spChg chg="mod">
          <ac:chgData name="Minhyuk Sung" userId="7383d872-65b7-4091-bdc0-d548419df54b" providerId="ADAL" clId="{F21C8545-3E68-8641-A267-5E560256FC87}" dt="2023-10-29T05:40:34.569" v="4583" actId="20577"/>
          <ac:spMkLst>
            <pc:docMk/>
            <pc:sldMk cId="2535218659" sldId="4463"/>
            <ac:spMk id="3" creationId="{8409D0CE-5C9F-D4E7-DA51-4CA0ABCA7F3D}"/>
          </ac:spMkLst>
        </pc:spChg>
        <pc:spChg chg="add mod">
          <ac:chgData name="Minhyuk Sung" userId="7383d872-65b7-4091-bdc0-d548419df54b" providerId="ADAL" clId="{F21C8545-3E68-8641-A267-5E560256FC87}" dt="2023-10-29T05:38:22.383" v="4549" actId="20577"/>
          <ac:spMkLst>
            <pc:docMk/>
            <pc:sldMk cId="2535218659" sldId="4463"/>
            <ac:spMk id="5" creationId="{873DB515-E6FB-9891-E11E-1167F9D46CB6}"/>
          </ac:spMkLst>
        </pc:spChg>
        <pc:picChg chg="add mod">
          <ac:chgData name="Minhyuk Sung" userId="7383d872-65b7-4091-bdc0-d548419df54b" providerId="ADAL" clId="{F21C8545-3E68-8641-A267-5E560256FC87}" dt="2023-10-29T05:41:15.775" v="4591" actId="12788"/>
          <ac:picMkLst>
            <pc:docMk/>
            <pc:sldMk cId="2535218659" sldId="4463"/>
            <ac:picMk id="7" creationId="{91289FD7-EE84-F6BA-25CF-1D687F27E3C3}"/>
          </ac:picMkLst>
        </pc:picChg>
      </pc:sldChg>
      <pc:sldChg chg="addSp delSp modSp add del mod">
        <pc:chgData name="Minhyuk Sung" userId="7383d872-65b7-4091-bdc0-d548419df54b" providerId="ADAL" clId="{F21C8545-3E68-8641-A267-5E560256FC87}" dt="2023-11-01T03:54:41.595" v="7201" actId="2696"/>
        <pc:sldMkLst>
          <pc:docMk/>
          <pc:sldMk cId="2095379129" sldId="4464"/>
        </pc:sldMkLst>
        <pc:spChg chg="mod">
          <ac:chgData name="Minhyuk Sung" userId="7383d872-65b7-4091-bdc0-d548419df54b" providerId="ADAL" clId="{F21C8545-3E68-8641-A267-5E560256FC87}" dt="2023-10-29T05:41:06.111" v="4589" actId="255"/>
          <ac:spMkLst>
            <pc:docMk/>
            <pc:sldMk cId="2095379129" sldId="4464"/>
            <ac:spMk id="3" creationId="{8409D0CE-5C9F-D4E7-DA51-4CA0ABCA7F3D}"/>
          </ac:spMkLst>
        </pc:spChg>
        <pc:picChg chg="add del mod">
          <ac:chgData name="Minhyuk Sung" userId="7383d872-65b7-4091-bdc0-d548419df54b" providerId="ADAL" clId="{F21C8545-3E68-8641-A267-5E560256FC87}" dt="2023-10-29T05:41:18.237" v="4592" actId="478"/>
          <ac:picMkLst>
            <pc:docMk/>
            <pc:sldMk cId="2095379129" sldId="4464"/>
            <ac:picMk id="5" creationId="{BD841AD9-E685-1A04-E042-9CC24906F252}"/>
          </ac:picMkLst>
        </pc:picChg>
        <pc:picChg chg="add mod">
          <ac:chgData name="Minhyuk Sung" userId="7383d872-65b7-4091-bdc0-d548419df54b" providerId="ADAL" clId="{F21C8545-3E68-8641-A267-5E560256FC87}" dt="2023-10-29T05:41:18.664" v="4593"/>
          <ac:picMkLst>
            <pc:docMk/>
            <pc:sldMk cId="2095379129" sldId="4464"/>
            <ac:picMk id="6" creationId="{95668A08-C8B6-289C-9EDC-90E57F662947}"/>
          </ac:picMkLst>
        </pc:picChg>
      </pc:sldChg>
      <pc:sldChg chg="delSp modSp add del mod">
        <pc:chgData name="Minhyuk Sung" userId="7383d872-65b7-4091-bdc0-d548419df54b" providerId="ADAL" clId="{F21C8545-3E68-8641-A267-5E560256FC87}" dt="2023-11-01T03:54:41.595" v="7201" actId="2696"/>
        <pc:sldMkLst>
          <pc:docMk/>
          <pc:sldMk cId="1955524321" sldId="4465"/>
        </pc:sldMkLst>
        <pc:spChg chg="mod">
          <ac:chgData name="Minhyuk Sung" userId="7383d872-65b7-4091-bdc0-d548419df54b" providerId="ADAL" clId="{F21C8545-3E68-8641-A267-5E560256FC87}" dt="2023-10-29T06:49:17.364" v="5194" actId="20577"/>
          <ac:spMkLst>
            <pc:docMk/>
            <pc:sldMk cId="1955524321" sldId="4465"/>
            <ac:spMk id="3" creationId="{550C2320-3BCE-811A-2C33-555F0CED3190}"/>
          </ac:spMkLst>
        </pc:spChg>
        <pc:spChg chg="del">
          <ac:chgData name="Minhyuk Sung" userId="7383d872-65b7-4091-bdc0-d548419df54b" providerId="ADAL" clId="{F21C8545-3E68-8641-A267-5E560256FC87}" dt="2023-10-29T06:26:07.205" v="4832" actId="478"/>
          <ac:spMkLst>
            <pc:docMk/>
            <pc:sldMk cId="1955524321" sldId="4465"/>
            <ac:spMk id="5" creationId="{9BCF45B1-A81B-0DD0-08DD-FEC86FD1457F}"/>
          </ac:spMkLst>
        </pc:spChg>
      </pc:sldChg>
      <pc:sldChg chg="modSp new del mod">
        <pc:chgData name="Minhyuk Sung" userId="7383d872-65b7-4091-bdc0-d548419df54b" providerId="ADAL" clId="{F21C8545-3E68-8641-A267-5E560256FC87}" dt="2023-10-29T13:01:54.887" v="6008" actId="2696"/>
        <pc:sldMkLst>
          <pc:docMk/>
          <pc:sldMk cId="679244244" sldId="4466"/>
        </pc:sldMkLst>
        <pc:spChg chg="mod">
          <ac:chgData name="Minhyuk Sung" userId="7383d872-65b7-4091-bdc0-d548419df54b" providerId="ADAL" clId="{F21C8545-3E68-8641-A267-5E560256FC87}" dt="2023-10-29T07:00:15.033" v="5665" actId="20577"/>
          <ac:spMkLst>
            <pc:docMk/>
            <pc:sldMk cId="679244244" sldId="4466"/>
            <ac:spMk id="2" creationId="{1EF54CC8-3EFE-D801-1C8C-358A2FFE655C}"/>
          </ac:spMkLst>
        </pc:spChg>
      </pc:sldChg>
      <pc:sldChg chg="addSp delSp modSp new del mod modClrScheme chgLayout">
        <pc:chgData name="Minhyuk Sung" userId="7383d872-65b7-4091-bdc0-d548419df54b" providerId="ADAL" clId="{F21C8545-3E68-8641-A267-5E560256FC87}" dt="2023-11-01T03:54:41.595" v="7201" actId="2696"/>
        <pc:sldMkLst>
          <pc:docMk/>
          <pc:sldMk cId="551603392" sldId="4467"/>
        </pc:sldMkLst>
        <pc:spChg chg="del mod ord">
          <ac:chgData name="Minhyuk Sung" userId="7383d872-65b7-4091-bdc0-d548419df54b" providerId="ADAL" clId="{F21C8545-3E68-8641-A267-5E560256FC87}" dt="2023-10-29T07:02:30.866" v="5667" actId="700"/>
          <ac:spMkLst>
            <pc:docMk/>
            <pc:sldMk cId="551603392" sldId="4467"/>
            <ac:spMk id="2" creationId="{B6C7F7D0-770C-6DEF-7C46-FC101A59C33C}"/>
          </ac:spMkLst>
        </pc:spChg>
        <pc:spChg chg="del mod ord">
          <ac:chgData name="Minhyuk Sung" userId="7383d872-65b7-4091-bdc0-d548419df54b" providerId="ADAL" clId="{F21C8545-3E68-8641-A267-5E560256FC87}" dt="2023-10-29T07:02:30.866" v="5667" actId="700"/>
          <ac:spMkLst>
            <pc:docMk/>
            <pc:sldMk cId="551603392" sldId="4467"/>
            <ac:spMk id="3" creationId="{D9E3983D-E0C2-70F1-3B48-6EEF2655B5B4}"/>
          </ac:spMkLst>
        </pc:spChg>
        <pc:spChg chg="mod ord">
          <ac:chgData name="Minhyuk Sung" userId="7383d872-65b7-4091-bdc0-d548419df54b" providerId="ADAL" clId="{F21C8545-3E68-8641-A267-5E560256FC87}" dt="2023-10-29T07:02:30.866" v="5667" actId="700"/>
          <ac:spMkLst>
            <pc:docMk/>
            <pc:sldMk cId="551603392" sldId="4467"/>
            <ac:spMk id="4" creationId="{4F2675D1-45CE-A923-DF20-12927B86ED58}"/>
          </ac:spMkLst>
        </pc:spChg>
        <pc:spChg chg="add mod ord">
          <ac:chgData name="Minhyuk Sung" userId="7383d872-65b7-4091-bdc0-d548419df54b" providerId="ADAL" clId="{F21C8545-3E68-8641-A267-5E560256FC87}" dt="2023-10-29T07:02:37.920" v="5679" actId="6549"/>
          <ac:spMkLst>
            <pc:docMk/>
            <pc:sldMk cId="551603392" sldId="4467"/>
            <ac:spMk id="5" creationId="{24C04912-1B37-305F-967A-A406FD41662C}"/>
          </ac:spMkLst>
        </pc:spChg>
        <pc:spChg chg="add mod ord">
          <ac:chgData name="Minhyuk Sung" userId="7383d872-65b7-4091-bdc0-d548419df54b" providerId="ADAL" clId="{F21C8545-3E68-8641-A267-5E560256FC87}" dt="2023-10-29T07:03:04.943" v="5710" actId="207"/>
          <ac:spMkLst>
            <pc:docMk/>
            <pc:sldMk cId="551603392" sldId="4467"/>
            <ac:spMk id="6" creationId="{6279FE59-34BE-0BFB-74E9-1C4D49D0CE23}"/>
          </ac:spMkLst>
        </pc:spChg>
      </pc:sldChg>
      <pc:sldChg chg="new del">
        <pc:chgData name="Minhyuk Sung" userId="7383d872-65b7-4091-bdc0-d548419df54b" providerId="ADAL" clId="{F21C8545-3E68-8641-A267-5E560256FC87}" dt="2023-10-29T10:55:32.135" v="5733" actId="2696"/>
        <pc:sldMkLst>
          <pc:docMk/>
          <pc:sldMk cId="388155844" sldId="4468"/>
        </pc:sldMkLst>
      </pc:sldChg>
      <pc:sldChg chg="modSp new add del mod">
        <pc:chgData name="Minhyuk Sung" userId="7383d872-65b7-4091-bdc0-d548419df54b" providerId="ADAL" clId="{F21C8545-3E68-8641-A267-5E560256FC87}" dt="2023-10-31T14:13:38.622" v="7197"/>
        <pc:sldMkLst>
          <pc:docMk/>
          <pc:sldMk cId="1111473666" sldId="4468"/>
        </pc:sldMkLst>
        <pc:spChg chg="mod">
          <ac:chgData name="Minhyuk Sung" userId="7383d872-65b7-4091-bdc0-d548419df54b" providerId="ADAL" clId="{F21C8545-3E68-8641-A267-5E560256FC87}" dt="2023-10-29T13:52:38.402" v="6369" actId="207"/>
          <ac:spMkLst>
            <pc:docMk/>
            <pc:sldMk cId="1111473666" sldId="4468"/>
            <ac:spMk id="2" creationId="{8A1EDE92-D5FD-5A36-838F-069BB8918DCF}"/>
          </ac:spMkLst>
        </pc:spChg>
        <pc:spChg chg="mod">
          <ac:chgData name="Minhyuk Sung" userId="7383d872-65b7-4091-bdc0-d548419df54b" providerId="ADAL" clId="{F21C8545-3E68-8641-A267-5E560256FC87}" dt="2023-10-29T14:01:55.982" v="6614" actId="207"/>
          <ac:spMkLst>
            <pc:docMk/>
            <pc:sldMk cId="1111473666" sldId="4468"/>
            <ac:spMk id="3" creationId="{8E1E74B6-35B1-31BC-9FFA-E42D39ACC595}"/>
          </ac:spMkLst>
        </pc:spChg>
      </pc:sldChg>
      <pc:sldChg chg="modSp add del mod">
        <pc:chgData name="Minhyuk Sung" userId="7383d872-65b7-4091-bdc0-d548419df54b" providerId="ADAL" clId="{F21C8545-3E68-8641-A267-5E560256FC87}" dt="2023-10-29T13:19:05.779" v="6039" actId="2696"/>
        <pc:sldMkLst>
          <pc:docMk/>
          <pc:sldMk cId="1818021466" sldId="4468"/>
        </pc:sldMkLst>
        <pc:spChg chg="mod">
          <ac:chgData name="Minhyuk Sung" userId="7383d872-65b7-4091-bdc0-d548419df54b" providerId="ADAL" clId="{F21C8545-3E68-8641-A267-5E560256FC87}" dt="2023-10-29T13:17:38.894" v="6035" actId="20577"/>
          <ac:spMkLst>
            <pc:docMk/>
            <pc:sldMk cId="1818021466" sldId="4468"/>
            <ac:spMk id="5" creationId="{24C04912-1B37-305F-967A-A406FD41662C}"/>
          </ac:spMkLst>
        </pc:spChg>
        <pc:spChg chg="mod">
          <ac:chgData name="Minhyuk Sung" userId="7383d872-65b7-4091-bdc0-d548419df54b" providerId="ADAL" clId="{F21C8545-3E68-8641-A267-5E560256FC87}" dt="2023-10-29T13:18:03.829" v="6038"/>
          <ac:spMkLst>
            <pc:docMk/>
            <pc:sldMk cId="1818021466" sldId="4468"/>
            <ac:spMk id="6" creationId="{6279FE59-34BE-0BFB-74E9-1C4D49D0CE23}"/>
          </ac:spMkLst>
        </pc:spChg>
      </pc:sldChg>
      <pc:sldChg chg="modSp new add del mod">
        <pc:chgData name="Minhyuk Sung" userId="7383d872-65b7-4091-bdc0-d548419df54b" providerId="ADAL" clId="{F21C8545-3E68-8641-A267-5E560256FC87}" dt="2023-10-31T14:13:38.622" v="7197"/>
        <pc:sldMkLst>
          <pc:docMk/>
          <pc:sldMk cId="1905371586" sldId="4469"/>
        </pc:sldMkLst>
        <pc:spChg chg="mod">
          <ac:chgData name="Minhyuk Sung" userId="7383d872-65b7-4091-bdc0-d548419df54b" providerId="ADAL" clId="{F21C8545-3E68-8641-A267-5E560256FC87}" dt="2023-10-29T14:10:54.708" v="6959"/>
          <ac:spMkLst>
            <pc:docMk/>
            <pc:sldMk cId="1905371586" sldId="4469"/>
            <ac:spMk id="2" creationId="{740EEF7B-783A-E7ED-0B7C-315E8FAC9E7F}"/>
          </ac:spMkLst>
        </pc:spChg>
        <pc:spChg chg="mod">
          <ac:chgData name="Minhyuk Sung" userId="7383d872-65b7-4091-bdc0-d548419df54b" providerId="ADAL" clId="{F21C8545-3E68-8641-A267-5E560256FC87}" dt="2023-10-29T14:11:00.741" v="6962" actId="6549"/>
          <ac:spMkLst>
            <pc:docMk/>
            <pc:sldMk cId="1905371586" sldId="4469"/>
            <ac:spMk id="3" creationId="{996FFFC4-89AD-FCA3-6868-F55978C78BA4}"/>
          </ac:spMkLst>
        </pc:spChg>
      </pc:sldChg>
      <pc:sldChg chg="modSp add del mod">
        <pc:chgData name="Minhyuk Sung" userId="7383d872-65b7-4091-bdc0-d548419df54b" providerId="ADAL" clId="{F21C8545-3E68-8641-A267-5E560256FC87}" dt="2023-10-31T14:13:38.622" v="7197"/>
        <pc:sldMkLst>
          <pc:docMk/>
          <pc:sldMk cId="263344834" sldId="4470"/>
        </pc:sldMkLst>
        <pc:spChg chg="mod">
          <ac:chgData name="Minhyuk Sung" userId="7383d872-65b7-4091-bdc0-d548419df54b" providerId="ADAL" clId="{F21C8545-3E68-8641-A267-5E560256FC87}" dt="2023-10-30T01:13:47.208" v="7189" actId="948"/>
          <ac:spMkLst>
            <pc:docMk/>
            <pc:sldMk cId="263344834" sldId="4470"/>
            <ac:spMk id="3" creationId="{C684F067-5DAD-DFA3-D96E-E0849600D291}"/>
          </ac:spMkLst>
        </pc:spChg>
      </pc:sldChg>
      <pc:sldChg chg="add del">
        <pc:chgData name="Minhyuk Sung" userId="7383d872-65b7-4091-bdc0-d548419df54b" providerId="ADAL" clId="{F21C8545-3E68-8641-A267-5E560256FC87}" dt="2023-10-31T14:13:38.622" v="7197"/>
        <pc:sldMkLst>
          <pc:docMk/>
          <pc:sldMk cId="4211534459" sldId="4471"/>
        </pc:sldMkLst>
      </pc:sldChg>
      <pc:sldChg chg="addSp delSp modSp new mod">
        <pc:chgData name="Minhyuk Sung" userId="7383d872-65b7-4091-bdc0-d548419df54b" providerId="ADAL" clId="{F21C8545-3E68-8641-A267-5E560256FC87}" dt="2023-10-30T00:52:28.039" v="7125" actId="6549"/>
        <pc:sldMkLst>
          <pc:docMk/>
          <pc:sldMk cId="3765573500" sldId="4472"/>
        </pc:sldMkLst>
        <pc:spChg chg="mod">
          <ac:chgData name="Minhyuk Sung" userId="7383d872-65b7-4091-bdc0-d548419df54b" providerId="ADAL" clId="{F21C8545-3E68-8641-A267-5E560256FC87}" dt="2023-10-30T00:49:51.598" v="7004" actId="20577"/>
          <ac:spMkLst>
            <pc:docMk/>
            <pc:sldMk cId="3765573500" sldId="4472"/>
            <ac:spMk id="2" creationId="{8873C14E-A7E8-0796-9059-BDEE8298D198}"/>
          </ac:spMkLst>
        </pc:spChg>
        <pc:spChg chg="del">
          <ac:chgData name="Minhyuk Sung" userId="7383d872-65b7-4091-bdc0-d548419df54b" providerId="ADAL" clId="{F21C8545-3E68-8641-A267-5E560256FC87}" dt="2023-10-30T00:49:58.099" v="7005"/>
          <ac:spMkLst>
            <pc:docMk/>
            <pc:sldMk cId="3765573500" sldId="4472"/>
            <ac:spMk id="3" creationId="{7EF53053-1201-A87A-25AC-CA92B1709B0C}"/>
          </ac:spMkLst>
        </pc:spChg>
        <pc:spChg chg="add mod">
          <ac:chgData name="Minhyuk Sung" userId="7383d872-65b7-4091-bdc0-d548419df54b" providerId="ADAL" clId="{F21C8545-3E68-8641-A267-5E560256FC87}" dt="2023-10-30T00:51:32.517" v="7112" actId="20577"/>
          <ac:spMkLst>
            <pc:docMk/>
            <pc:sldMk cId="3765573500" sldId="4472"/>
            <ac:spMk id="5" creationId="{08E71F55-8074-F6DA-AAD3-1F4EF9AC595F}"/>
          </ac:spMkLst>
        </pc:spChg>
        <pc:spChg chg="add mod">
          <ac:chgData name="Minhyuk Sung" userId="7383d872-65b7-4091-bdc0-d548419df54b" providerId="ADAL" clId="{F21C8545-3E68-8641-A267-5E560256FC87}" dt="2023-10-30T00:52:28.039" v="7125" actId="6549"/>
          <ac:spMkLst>
            <pc:docMk/>
            <pc:sldMk cId="3765573500" sldId="4472"/>
            <ac:spMk id="7" creationId="{81E87C76-4DD9-960C-6E0A-B0813F2077EF}"/>
          </ac:spMkLst>
        </pc:spChg>
        <pc:picChg chg="add mod">
          <ac:chgData name="Minhyuk Sung" userId="7383d872-65b7-4091-bdc0-d548419df54b" providerId="ADAL" clId="{F21C8545-3E68-8641-A267-5E560256FC87}" dt="2023-10-30T00:50:22.579" v="7089" actId="1076"/>
          <ac:picMkLst>
            <pc:docMk/>
            <pc:sldMk cId="3765573500" sldId="4472"/>
            <ac:picMk id="6" creationId="{308F4AA6-6A83-B1DE-3B10-3E75A3CA015F}"/>
          </ac:picMkLst>
        </pc:picChg>
        <pc:picChg chg="add del mod">
          <ac:chgData name="Minhyuk Sung" userId="7383d872-65b7-4091-bdc0-d548419df54b" providerId="ADAL" clId="{F21C8545-3E68-8641-A267-5E560256FC87}" dt="2023-10-30T00:50:01.568" v="7006" actId="21"/>
          <ac:picMkLst>
            <pc:docMk/>
            <pc:sldMk cId="3765573500" sldId="4472"/>
            <ac:picMk id="1026" creationId="{688153D1-1382-82C1-6457-ED3218F3C418}"/>
          </ac:picMkLst>
        </pc:picChg>
      </pc:sldChg>
      <pc:sldChg chg="modSp add del mod">
        <pc:chgData name="Minhyuk Sung" userId="7383d872-65b7-4091-bdc0-d548419df54b" providerId="ADAL" clId="{F21C8545-3E68-8641-A267-5E560256FC87}" dt="2023-10-31T14:13:38.622" v="7197"/>
        <pc:sldMkLst>
          <pc:docMk/>
          <pc:sldMk cId="2232216588" sldId="4473"/>
        </pc:sldMkLst>
        <pc:spChg chg="mod">
          <ac:chgData name="Minhyuk Sung" userId="7383d872-65b7-4091-bdc0-d548419df54b" providerId="ADAL" clId="{F21C8545-3E68-8641-A267-5E560256FC87}" dt="2023-10-30T01:08:17.019" v="7164" actId="12788"/>
          <ac:spMkLst>
            <pc:docMk/>
            <pc:sldMk cId="2232216588" sldId="4473"/>
            <ac:spMk id="13" creationId="{F20771BE-9AA8-BACE-8F5E-41AA03D8F5F5}"/>
          </ac:spMkLst>
        </pc:spChg>
      </pc:sldChg>
      <pc:sldChg chg="add">
        <pc:chgData name="Minhyuk Sung" userId="7383d872-65b7-4091-bdc0-d548419df54b" providerId="ADAL" clId="{F21C8545-3E68-8641-A267-5E560256FC87}" dt="2023-10-31T14:13:38.622" v="7197"/>
        <pc:sldMkLst>
          <pc:docMk/>
          <pc:sldMk cId="4006415908" sldId="4474"/>
        </pc:sldMkLst>
      </pc:sldChg>
    </pc:docChg>
  </pc:docChgLst>
  <pc:docChgLst>
    <pc:chgData name="Minhyuk Sung" userId="7383d872-65b7-4091-bdc0-d548419df54b" providerId="ADAL" clId="{E0F4D33B-BFE4-D943-A775-B06ADF95CEE0}"/>
    <pc:docChg chg="undo custSel addSld delSld modSld modMainMaster modNotesMaster">
      <pc:chgData name="Minhyuk Sung" userId="7383d872-65b7-4091-bdc0-d548419df54b" providerId="ADAL" clId="{E0F4D33B-BFE4-D943-A775-B06ADF95CEE0}" dt="2023-09-05T07:16:00.491" v="294" actId="729"/>
      <pc:docMkLst>
        <pc:docMk/>
      </pc:docMkLst>
      <pc:sldChg chg="modSp add mod modNotes">
        <pc:chgData name="Minhyuk Sung" userId="7383d872-65b7-4091-bdc0-d548419df54b" providerId="ADAL" clId="{E0F4D33B-BFE4-D943-A775-B06ADF95CEE0}" dt="2023-09-05T07:15:49.824" v="293" actId="20577"/>
        <pc:sldMkLst>
          <pc:docMk/>
          <pc:sldMk cId="4141492488" sldId="256"/>
        </pc:sldMkLst>
        <pc:spChg chg="mod">
          <ac:chgData name="Minhyuk Sung" userId="7383d872-65b7-4091-bdc0-d548419df54b" providerId="ADAL" clId="{E0F4D33B-BFE4-D943-A775-B06ADF95CEE0}" dt="2023-09-05T07:15:49.824" v="293" actId="20577"/>
          <ac:spMkLst>
            <pc:docMk/>
            <pc:sldMk cId="4141492488" sldId="256"/>
            <ac:spMk id="11" creationId="{1BC78665-8215-4A4D-81F2-163B5B449091}"/>
          </ac:spMkLst>
        </pc:spChg>
        <pc:spChg chg="mod">
          <ac:chgData name="Minhyuk Sung" userId="7383d872-65b7-4091-bdc0-d548419df54b" providerId="ADAL" clId="{E0F4D33B-BFE4-D943-A775-B06ADF95CEE0}" dt="2023-09-05T07:06:39.556" v="185"/>
          <ac:spMkLst>
            <pc:docMk/>
            <pc:sldMk cId="4141492488" sldId="256"/>
            <ac:spMk id="12" creationId="{42B7F8CD-5B28-9B42-ADB8-D7E852E5391C}"/>
          </ac:spMkLst>
        </pc:spChg>
        <pc:spChg chg="mod">
          <ac:chgData name="Minhyuk Sung" userId="7383d872-65b7-4091-bdc0-d548419df54b" providerId="ADAL" clId="{E0F4D33B-BFE4-D943-A775-B06ADF95CEE0}" dt="2023-09-05T07:06:39.556" v="185"/>
          <ac:spMkLst>
            <pc:docMk/>
            <pc:sldMk cId="4141492488" sldId="256"/>
            <ac:spMk id="13" creationId="{B8A4709E-0B11-9C4C-8BCD-AC5F309B34F3}"/>
          </ac:spMkLst>
        </pc:spChg>
      </pc:sldChg>
      <pc:sldChg chg="modSp mod modNotes">
        <pc:chgData name="Minhyuk Sung" userId="7383d872-65b7-4091-bdc0-d548419df54b" providerId="ADAL" clId="{E0F4D33B-BFE4-D943-A775-B06ADF95CEE0}" dt="2023-09-05T07:06:39.556" v="185"/>
        <pc:sldMkLst>
          <pc:docMk/>
          <pc:sldMk cId="2171129401" sldId="274"/>
        </pc:sldMkLst>
        <pc:spChg chg="mod">
          <ac:chgData name="Minhyuk Sung" userId="7383d872-65b7-4091-bdc0-d548419df54b" providerId="ADAL" clId="{E0F4D33B-BFE4-D943-A775-B06ADF95CEE0}" dt="2023-09-05T07:06:39.556" v="185"/>
          <ac:spMkLst>
            <pc:docMk/>
            <pc:sldMk cId="2171129401" sldId="274"/>
            <ac:spMk id="3" creationId="{B676E927-7167-644D-BDEA-7468D385B1A7}"/>
          </ac:spMkLst>
        </pc:spChg>
        <pc:spChg chg="mod">
          <ac:chgData name="Minhyuk Sung" userId="7383d872-65b7-4091-bdc0-d548419df54b" providerId="ADAL" clId="{E0F4D33B-BFE4-D943-A775-B06ADF95CEE0}" dt="2023-09-05T07:06:39.556" v="185"/>
          <ac:spMkLst>
            <pc:docMk/>
            <pc:sldMk cId="2171129401" sldId="274"/>
            <ac:spMk id="4" creationId="{08549544-ADE9-8F4C-A5F0-7553F86949DA}"/>
          </ac:spMkLst>
        </pc:spChg>
        <pc:spChg chg="mod">
          <ac:chgData name="Minhyuk Sung" userId="7383d872-65b7-4091-bdc0-d548419df54b" providerId="ADAL" clId="{E0F4D33B-BFE4-D943-A775-B06ADF95CEE0}" dt="2023-09-05T07:06:39.556" v="185"/>
          <ac:spMkLst>
            <pc:docMk/>
            <pc:sldMk cId="2171129401" sldId="274"/>
            <ac:spMk id="5" creationId="{6D144D6D-E47A-AA4D-A655-C003B24428E5}"/>
          </ac:spMkLst>
        </pc:spChg>
      </pc:sldChg>
      <pc:sldChg chg="modSp modNotes">
        <pc:chgData name="Minhyuk Sung" userId="7383d872-65b7-4091-bdc0-d548419df54b" providerId="ADAL" clId="{E0F4D33B-BFE4-D943-A775-B06ADF95CEE0}" dt="2023-09-05T07:06:39.556" v="185"/>
        <pc:sldMkLst>
          <pc:docMk/>
          <pc:sldMk cId="828148146" sldId="277"/>
        </pc:sldMkLst>
        <pc:spChg chg="mod">
          <ac:chgData name="Minhyuk Sung" userId="7383d872-65b7-4091-bdc0-d548419df54b" providerId="ADAL" clId="{E0F4D33B-BFE4-D943-A775-B06ADF95CEE0}" dt="2023-09-05T07:06:39.556" v="185"/>
          <ac:spMkLst>
            <pc:docMk/>
            <pc:sldMk cId="828148146" sldId="277"/>
            <ac:spMk id="4" creationId="{5407D42D-2443-7D4A-8C14-9CE5CD836BAC}"/>
          </ac:spMkLst>
        </pc:spChg>
        <pc:spChg chg="mod">
          <ac:chgData name="Minhyuk Sung" userId="7383d872-65b7-4091-bdc0-d548419df54b" providerId="ADAL" clId="{E0F4D33B-BFE4-D943-A775-B06ADF95CEE0}" dt="2023-09-05T07:06:39.556" v="185"/>
          <ac:spMkLst>
            <pc:docMk/>
            <pc:sldMk cId="828148146" sldId="277"/>
            <ac:spMk id="5" creationId="{7987D1BB-7A3A-794D-B4B8-C6664860F955}"/>
          </ac:spMkLst>
        </pc:spChg>
        <pc:spChg chg="mod">
          <ac:chgData name="Minhyuk Sung" userId="7383d872-65b7-4091-bdc0-d548419df54b" providerId="ADAL" clId="{E0F4D33B-BFE4-D943-A775-B06ADF95CEE0}" dt="2023-09-05T07:06:39.556" v="185"/>
          <ac:spMkLst>
            <pc:docMk/>
            <pc:sldMk cId="828148146" sldId="277"/>
            <ac:spMk id="65" creationId="{0545594C-E2AA-3343-9092-EBF7C2D6CCE3}"/>
          </ac:spMkLst>
        </pc:spChg>
        <pc:spChg chg="mod">
          <ac:chgData name="Minhyuk Sung" userId="7383d872-65b7-4091-bdc0-d548419df54b" providerId="ADAL" clId="{E0F4D33B-BFE4-D943-A775-B06ADF95CEE0}" dt="2023-09-05T07:06:39.556" v="185"/>
          <ac:spMkLst>
            <pc:docMk/>
            <pc:sldMk cId="828148146" sldId="277"/>
            <ac:spMk id="66" creationId="{18A12916-F155-9942-9CAC-528BCB497238}"/>
          </ac:spMkLst>
        </pc:spChg>
        <pc:spChg chg="mod">
          <ac:chgData name="Minhyuk Sung" userId="7383d872-65b7-4091-bdc0-d548419df54b" providerId="ADAL" clId="{E0F4D33B-BFE4-D943-A775-B06ADF95CEE0}" dt="2023-09-05T07:06:39.556" v="185"/>
          <ac:spMkLst>
            <pc:docMk/>
            <pc:sldMk cId="828148146" sldId="277"/>
            <ac:spMk id="67" creationId="{569F8B5A-06EB-9749-BC59-720BE41A6AF2}"/>
          </ac:spMkLst>
        </pc:spChg>
        <pc:spChg chg="mod">
          <ac:chgData name="Minhyuk Sung" userId="7383d872-65b7-4091-bdc0-d548419df54b" providerId="ADAL" clId="{E0F4D33B-BFE4-D943-A775-B06ADF95CEE0}" dt="2023-09-05T07:06:39.556" v="185"/>
          <ac:spMkLst>
            <pc:docMk/>
            <pc:sldMk cId="828148146" sldId="277"/>
            <ac:spMk id="68" creationId="{CF524D58-322A-4348-BFB5-6881D63AA5BE}"/>
          </ac:spMkLst>
        </pc:spChg>
        <pc:spChg chg="mod">
          <ac:chgData name="Minhyuk Sung" userId="7383d872-65b7-4091-bdc0-d548419df54b" providerId="ADAL" clId="{E0F4D33B-BFE4-D943-A775-B06ADF95CEE0}" dt="2023-09-05T07:06:39.556" v="185"/>
          <ac:spMkLst>
            <pc:docMk/>
            <pc:sldMk cId="828148146" sldId="277"/>
            <ac:spMk id="69" creationId="{B7B04575-4D97-2C47-B5ED-12DF94D5C9A3}"/>
          </ac:spMkLst>
        </pc:spChg>
        <pc:spChg chg="mod">
          <ac:chgData name="Minhyuk Sung" userId="7383d872-65b7-4091-bdc0-d548419df54b" providerId="ADAL" clId="{E0F4D33B-BFE4-D943-A775-B06ADF95CEE0}" dt="2023-09-05T07:06:39.556" v="185"/>
          <ac:spMkLst>
            <pc:docMk/>
            <pc:sldMk cId="828148146" sldId="277"/>
            <ac:spMk id="70" creationId="{D0F9BA85-F37B-E441-8B75-409CDEA62B18}"/>
          </ac:spMkLst>
        </pc:spChg>
        <pc:spChg chg="mod">
          <ac:chgData name="Minhyuk Sung" userId="7383d872-65b7-4091-bdc0-d548419df54b" providerId="ADAL" clId="{E0F4D33B-BFE4-D943-A775-B06ADF95CEE0}" dt="2023-09-05T07:06:39.556" v="185"/>
          <ac:spMkLst>
            <pc:docMk/>
            <pc:sldMk cId="828148146" sldId="277"/>
            <ac:spMk id="71" creationId="{D8F4D6ED-DD0A-F242-BD16-75055A6BEB46}"/>
          </ac:spMkLst>
        </pc:spChg>
        <pc:spChg chg="mod">
          <ac:chgData name="Minhyuk Sung" userId="7383d872-65b7-4091-bdc0-d548419df54b" providerId="ADAL" clId="{E0F4D33B-BFE4-D943-A775-B06ADF95CEE0}" dt="2023-09-05T07:06:39.556" v="185"/>
          <ac:spMkLst>
            <pc:docMk/>
            <pc:sldMk cId="828148146" sldId="277"/>
            <ac:spMk id="72" creationId="{462E33C0-C4BC-824A-8959-DC91643F9768}"/>
          </ac:spMkLst>
        </pc:spChg>
        <pc:spChg chg="mod">
          <ac:chgData name="Minhyuk Sung" userId="7383d872-65b7-4091-bdc0-d548419df54b" providerId="ADAL" clId="{E0F4D33B-BFE4-D943-A775-B06ADF95CEE0}" dt="2023-09-05T07:06:39.556" v="185"/>
          <ac:spMkLst>
            <pc:docMk/>
            <pc:sldMk cId="828148146" sldId="277"/>
            <ac:spMk id="73" creationId="{E6B68E60-4472-4F48-8542-3C7A340659D5}"/>
          </ac:spMkLst>
        </pc:spChg>
        <pc:spChg chg="mod">
          <ac:chgData name="Minhyuk Sung" userId="7383d872-65b7-4091-bdc0-d548419df54b" providerId="ADAL" clId="{E0F4D33B-BFE4-D943-A775-B06ADF95CEE0}" dt="2023-09-05T07:06:39.556" v="185"/>
          <ac:spMkLst>
            <pc:docMk/>
            <pc:sldMk cId="828148146" sldId="277"/>
            <ac:spMk id="74" creationId="{AB4DC68E-AF15-0A44-A3E9-7F760709D0EF}"/>
          </ac:spMkLst>
        </pc:spChg>
        <pc:spChg chg="mod">
          <ac:chgData name="Minhyuk Sung" userId="7383d872-65b7-4091-bdc0-d548419df54b" providerId="ADAL" clId="{E0F4D33B-BFE4-D943-A775-B06ADF95CEE0}" dt="2023-09-05T07:06:39.556" v="185"/>
          <ac:spMkLst>
            <pc:docMk/>
            <pc:sldMk cId="828148146" sldId="277"/>
            <ac:spMk id="75" creationId="{B0FEE44D-B1FA-4A4F-93C6-FCD761DBA0F8}"/>
          </ac:spMkLst>
        </pc:spChg>
        <pc:spChg chg="mod">
          <ac:chgData name="Minhyuk Sung" userId="7383d872-65b7-4091-bdc0-d548419df54b" providerId="ADAL" clId="{E0F4D33B-BFE4-D943-A775-B06ADF95CEE0}" dt="2023-09-05T07:06:39.556" v="185"/>
          <ac:spMkLst>
            <pc:docMk/>
            <pc:sldMk cId="828148146" sldId="277"/>
            <ac:spMk id="76" creationId="{9308B014-6C73-5E4D-8D96-4DD42F656011}"/>
          </ac:spMkLst>
        </pc:spChg>
        <pc:spChg chg="mod">
          <ac:chgData name="Minhyuk Sung" userId="7383d872-65b7-4091-bdc0-d548419df54b" providerId="ADAL" clId="{E0F4D33B-BFE4-D943-A775-B06ADF95CEE0}" dt="2023-09-05T07:06:39.556" v="185"/>
          <ac:spMkLst>
            <pc:docMk/>
            <pc:sldMk cId="828148146" sldId="277"/>
            <ac:spMk id="77" creationId="{82EA78C4-1711-9743-9B15-281C229FCFDE}"/>
          </ac:spMkLst>
        </pc:spChg>
        <pc:spChg chg="mod">
          <ac:chgData name="Minhyuk Sung" userId="7383d872-65b7-4091-bdc0-d548419df54b" providerId="ADAL" clId="{E0F4D33B-BFE4-D943-A775-B06ADF95CEE0}" dt="2023-09-05T07:06:39.556" v="185"/>
          <ac:spMkLst>
            <pc:docMk/>
            <pc:sldMk cId="828148146" sldId="277"/>
            <ac:spMk id="78" creationId="{840F22DD-E09F-6846-B991-2F0E4B07651F}"/>
          </ac:spMkLst>
        </pc:spChg>
        <pc:spChg chg="mod">
          <ac:chgData name="Minhyuk Sung" userId="7383d872-65b7-4091-bdc0-d548419df54b" providerId="ADAL" clId="{E0F4D33B-BFE4-D943-A775-B06ADF95CEE0}" dt="2023-09-05T07:06:39.556" v="185"/>
          <ac:spMkLst>
            <pc:docMk/>
            <pc:sldMk cId="828148146" sldId="277"/>
            <ac:spMk id="79" creationId="{C4EE27F9-FD6D-E944-BBDA-075FDB740632}"/>
          </ac:spMkLst>
        </pc:spChg>
        <pc:spChg chg="mod">
          <ac:chgData name="Minhyuk Sung" userId="7383d872-65b7-4091-bdc0-d548419df54b" providerId="ADAL" clId="{E0F4D33B-BFE4-D943-A775-B06ADF95CEE0}" dt="2023-09-05T07:06:39.556" v="185"/>
          <ac:spMkLst>
            <pc:docMk/>
            <pc:sldMk cId="828148146" sldId="277"/>
            <ac:spMk id="80" creationId="{1C1FCCF3-F6B1-3A4D-96A0-F42A111C038D}"/>
          </ac:spMkLst>
        </pc:spChg>
        <pc:spChg chg="mod">
          <ac:chgData name="Minhyuk Sung" userId="7383d872-65b7-4091-bdc0-d548419df54b" providerId="ADAL" clId="{E0F4D33B-BFE4-D943-A775-B06ADF95CEE0}" dt="2023-09-05T07:06:39.556" v="185"/>
          <ac:spMkLst>
            <pc:docMk/>
            <pc:sldMk cId="828148146" sldId="277"/>
            <ac:spMk id="81" creationId="{E1BBD080-7968-DD47-ACB3-35AF5715A583}"/>
          </ac:spMkLst>
        </pc:spChg>
        <pc:spChg chg="mod">
          <ac:chgData name="Minhyuk Sung" userId="7383d872-65b7-4091-bdc0-d548419df54b" providerId="ADAL" clId="{E0F4D33B-BFE4-D943-A775-B06ADF95CEE0}" dt="2023-09-05T07:06:39.556" v="185"/>
          <ac:spMkLst>
            <pc:docMk/>
            <pc:sldMk cId="828148146" sldId="277"/>
            <ac:spMk id="82" creationId="{5EFD01B9-A0ED-2847-843D-432EE2AD3467}"/>
          </ac:spMkLst>
        </pc:spChg>
        <pc:spChg chg="mod">
          <ac:chgData name="Minhyuk Sung" userId="7383d872-65b7-4091-bdc0-d548419df54b" providerId="ADAL" clId="{E0F4D33B-BFE4-D943-A775-B06ADF95CEE0}" dt="2023-09-05T07:06:39.556" v="185"/>
          <ac:spMkLst>
            <pc:docMk/>
            <pc:sldMk cId="828148146" sldId="277"/>
            <ac:spMk id="83" creationId="{C8F0FF63-D288-904D-8543-BB1A565EE225}"/>
          </ac:spMkLst>
        </pc:spChg>
        <pc:spChg chg="mod">
          <ac:chgData name="Minhyuk Sung" userId="7383d872-65b7-4091-bdc0-d548419df54b" providerId="ADAL" clId="{E0F4D33B-BFE4-D943-A775-B06ADF95CEE0}" dt="2023-09-05T07:06:39.556" v="185"/>
          <ac:spMkLst>
            <pc:docMk/>
            <pc:sldMk cId="828148146" sldId="277"/>
            <ac:spMk id="84" creationId="{EDE6D8FE-2121-0341-9CFC-CA9BC2ED8E21}"/>
          </ac:spMkLst>
        </pc:spChg>
        <pc:spChg chg="mod">
          <ac:chgData name="Minhyuk Sung" userId="7383d872-65b7-4091-bdc0-d548419df54b" providerId="ADAL" clId="{E0F4D33B-BFE4-D943-A775-B06ADF95CEE0}" dt="2023-09-05T07:06:39.556" v="185"/>
          <ac:spMkLst>
            <pc:docMk/>
            <pc:sldMk cId="828148146" sldId="277"/>
            <ac:spMk id="85" creationId="{677A53F5-32DF-A845-BCE6-A23B0AD2F1D5}"/>
          </ac:spMkLst>
        </pc:spChg>
        <pc:spChg chg="mod">
          <ac:chgData name="Minhyuk Sung" userId="7383d872-65b7-4091-bdc0-d548419df54b" providerId="ADAL" clId="{E0F4D33B-BFE4-D943-A775-B06ADF95CEE0}" dt="2023-09-05T07:06:39.556" v="185"/>
          <ac:spMkLst>
            <pc:docMk/>
            <pc:sldMk cId="828148146" sldId="277"/>
            <ac:spMk id="86" creationId="{A8158F5D-17CD-DC42-B1E7-DB19E5AFF7CD}"/>
          </ac:spMkLst>
        </pc:spChg>
        <pc:spChg chg="mod">
          <ac:chgData name="Minhyuk Sung" userId="7383d872-65b7-4091-bdc0-d548419df54b" providerId="ADAL" clId="{E0F4D33B-BFE4-D943-A775-B06ADF95CEE0}" dt="2023-09-05T07:06:39.556" v="185"/>
          <ac:spMkLst>
            <pc:docMk/>
            <pc:sldMk cId="828148146" sldId="277"/>
            <ac:spMk id="87" creationId="{098A21F8-CFE4-BC45-ADB6-85DCB4F47E59}"/>
          </ac:spMkLst>
        </pc:spChg>
        <pc:spChg chg="mod">
          <ac:chgData name="Minhyuk Sung" userId="7383d872-65b7-4091-bdc0-d548419df54b" providerId="ADAL" clId="{E0F4D33B-BFE4-D943-A775-B06ADF95CEE0}" dt="2023-09-05T07:06:39.556" v="185"/>
          <ac:spMkLst>
            <pc:docMk/>
            <pc:sldMk cId="828148146" sldId="277"/>
            <ac:spMk id="88" creationId="{9253870E-7D4F-3F48-8937-A98210E191A1}"/>
          </ac:spMkLst>
        </pc:spChg>
        <pc:spChg chg="mod">
          <ac:chgData name="Minhyuk Sung" userId="7383d872-65b7-4091-bdc0-d548419df54b" providerId="ADAL" clId="{E0F4D33B-BFE4-D943-A775-B06ADF95CEE0}" dt="2023-09-05T07:06:39.556" v="185"/>
          <ac:spMkLst>
            <pc:docMk/>
            <pc:sldMk cId="828148146" sldId="277"/>
            <ac:spMk id="90" creationId="{239FBA4F-6CB8-D045-B963-0F80D76C8562}"/>
          </ac:spMkLst>
        </pc:spChg>
        <pc:spChg chg="mod">
          <ac:chgData name="Minhyuk Sung" userId="7383d872-65b7-4091-bdc0-d548419df54b" providerId="ADAL" clId="{E0F4D33B-BFE4-D943-A775-B06ADF95CEE0}" dt="2023-09-05T07:06:39.556" v="185"/>
          <ac:spMkLst>
            <pc:docMk/>
            <pc:sldMk cId="828148146" sldId="277"/>
            <ac:spMk id="91" creationId="{9ABB9EC9-5017-FC4F-98AA-F5CDAA5DA7C5}"/>
          </ac:spMkLst>
        </pc:spChg>
        <pc:spChg chg="mod">
          <ac:chgData name="Minhyuk Sung" userId="7383d872-65b7-4091-bdc0-d548419df54b" providerId="ADAL" clId="{E0F4D33B-BFE4-D943-A775-B06ADF95CEE0}" dt="2023-09-05T07:06:39.556" v="185"/>
          <ac:spMkLst>
            <pc:docMk/>
            <pc:sldMk cId="828148146" sldId="277"/>
            <ac:spMk id="92" creationId="{BF767C28-354A-324F-8523-910EDCC2560E}"/>
          </ac:spMkLst>
        </pc:spChg>
        <pc:grpChg chg="mod">
          <ac:chgData name="Minhyuk Sung" userId="7383d872-65b7-4091-bdc0-d548419df54b" providerId="ADAL" clId="{E0F4D33B-BFE4-D943-A775-B06ADF95CEE0}" dt="2023-09-05T04:26:20.616" v="7"/>
          <ac:grpSpMkLst>
            <pc:docMk/>
            <pc:sldMk cId="828148146" sldId="277"/>
            <ac:grpSpMk id="2" creationId="{0F0CE40E-C3F2-0443-BB5B-01B6EBC3117D}"/>
          </ac:grpSpMkLst>
        </pc:grpChg>
      </pc:sldChg>
      <pc:sldChg chg="addSp modSp mod modNotes">
        <pc:chgData name="Minhyuk Sung" userId="7383d872-65b7-4091-bdc0-d548419df54b" providerId="ADAL" clId="{E0F4D33B-BFE4-D943-A775-B06ADF95CEE0}" dt="2023-09-05T07:07:08.906" v="188"/>
        <pc:sldMkLst>
          <pc:docMk/>
          <pc:sldMk cId="3090423580" sldId="287"/>
        </pc:sldMkLst>
        <pc:spChg chg="mod">
          <ac:chgData name="Minhyuk Sung" userId="7383d872-65b7-4091-bdc0-d548419df54b" providerId="ADAL" clId="{E0F4D33B-BFE4-D943-A775-B06ADF95CEE0}" dt="2023-09-05T07:06:39.556" v="185"/>
          <ac:spMkLst>
            <pc:docMk/>
            <pc:sldMk cId="3090423580" sldId="287"/>
            <ac:spMk id="2" creationId="{EBF79AA0-AE33-0F44-999D-01DD01478409}"/>
          </ac:spMkLst>
        </pc:spChg>
        <pc:spChg chg="add mod">
          <ac:chgData name="Minhyuk Sung" userId="7383d872-65b7-4091-bdc0-d548419df54b" providerId="ADAL" clId="{E0F4D33B-BFE4-D943-A775-B06ADF95CEE0}" dt="2023-09-05T07:06:39.556" v="185"/>
          <ac:spMkLst>
            <pc:docMk/>
            <pc:sldMk cId="3090423580" sldId="287"/>
            <ac:spMk id="3" creationId="{B04D43E8-682D-2EF8-8306-0F7C3CDA5B7F}"/>
          </ac:spMkLst>
        </pc:spChg>
        <pc:spChg chg="mod">
          <ac:chgData name="Minhyuk Sung" userId="7383d872-65b7-4091-bdc0-d548419df54b" providerId="ADAL" clId="{E0F4D33B-BFE4-D943-A775-B06ADF95CEE0}" dt="2023-09-05T07:07:08.906" v="188"/>
          <ac:spMkLst>
            <pc:docMk/>
            <pc:sldMk cId="3090423580" sldId="287"/>
            <ac:spMk id="19" creationId="{00000000-0000-0000-0000-000000000000}"/>
          </ac:spMkLst>
        </pc:spChg>
        <pc:spChg chg="mod">
          <ac:chgData name="Minhyuk Sung" userId="7383d872-65b7-4091-bdc0-d548419df54b" providerId="ADAL" clId="{E0F4D33B-BFE4-D943-A775-B06ADF95CEE0}" dt="2023-09-05T07:07:08.906" v="188"/>
          <ac:spMkLst>
            <pc:docMk/>
            <pc:sldMk cId="3090423580" sldId="287"/>
            <ac:spMk id="27" creationId="{E680BC7E-0E38-5D48-960D-6D4B03A6CE1B}"/>
          </ac:spMkLst>
        </pc:spChg>
        <pc:spChg chg="mod">
          <ac:chgData name="Minhyuk Sung" userId="7383d872-65b7-4091-bdc0-d548419df54b" providerId="ADAL" clId="{E0F4D33B-BFE4-D943-A775-B06ADF95CEE0}" dt="2023-09-05T07:07:08.906" v="188"/>
          <ac:spMkLst>
            <pc:docMk/>
            <pc:sldMk cId="3090423580" sldId="287"/>
            <ac:spMk id="28" creationId="{D9D08625-6F25-7A47-B849-E78BAF8619BA}"/>
          </ac:spMkLst>
        </pc:spChg>
        <pc:spChg chg="mod">
          <ac:chgData name="Minhyuk Sung" userId="7383d872-65b7-4091-bdc0-d548419df54b" providerId="ADAL" clId="{E0F4D33B-BFE4-D943-A775-B06ADF95CEE0}" dt="2023-09-05T07:07:08.906" v="188"/>
          <ac:spMkLst>
            <pc:docMk/>
            <pc:sldMk cId="3090423580" sldId="287"/>
            <ac:spMk id="690" creationId="{00000000-0000-0000-0000-000000000000}"/>
          </ac:spMkLst>
        </pc:spChg>
        <pc:spChg chg="mod">
          <ac:chgData name="Minhyuk Sung" userId="7383d872-65b7-4091-bdc0-d548419df54b" providerId="ADAL" clId="{E0F4D33B-BFE4-D943-A775-B06ADF95CEE0}" dt="2023-09-05T07:07:08.906" v="188"/>
          <ac:spMkLst>
            <pc:docMk/>
            <pc:sldMk cId="3090423580" sldId="287"/>
            <ac:spMk id="691" creationId="{00000000-0000-0000-0000-000000000000}"/>
          </ac:spMkLst>
        </pc:spChg>
        <pc:spChg chg="mod">
          <ac:chgData name="Minhyuk Sung" userId="7383d872-65b7-4091-bdc0-d548419df54b" providerId="ADAL" clId="{E0F4D33B-BFE4-D943-A775-B06ADF95CEE0}" dt="2023-09-05T07:07:08.906" v="188"/>
          <ac:spMkLst>
            <pc:docMk/>
            <pc:sldMk cId="3090423580" sldId="287"/>
            <ac:spMk id="692" creationId="{00000000-0000-0000-0000-000000000000}"/>
          </ac:spMkLst>
        </pc:spChg>
        <pc:spChg chg="mod">
          <ac:chgData name="Minhyuk Sung" userId="7383d872-65b7-4091-bdc0-d548419df54b" providerId="ADAL" clId="{E0F4D33B-BFE4-D943-A775-B06ADF95CEE0}" dt="2023-09-05T07:07:08.906" v="188"/>
          <ac:spMkLst>
            <pc:docMk/>
            <pc:sldMk cId="3090423580" sldId="287"/>
            <ac:spMk id="693" creationId="{00000000-0000-0000-0000-000000000000}"/>
          </ac:spMkLst>
        </pc:spChg>
        <pc:spChg chg="mod">
          <ac:chgData name="Minhyuk Sung" userId="7383d872-65b7-4091-bdc0-d548419df54b" providerId="ADAL" clId="{E0F4D33B-BFE4-D943-A775-B06ADF95CEE0}" dt="2023-09-05T07:07:08.906" v="188"/>
          <ac:spMkLst>
            <pc:docMk/>
            <pc:sldMk cId="3090423580" sldId="287"/>
            <ac:spMk id="694" creationId="{00000000-0000-0000-0000-000000000000}"/>
          </ac:spMkLst>
        </pc:spChg>
        <pc:spChg chg="mod">
          <ac:chgData name="Minhyuk Sung" userId="7383d872-65b7-4091-bdc0-d548419df54b" providerId="ADAL" clId="{E0F4D33B-BFE4-D943-A775-B06ADF95CEE0}" dt="2023-09-05T07:07:08.906" v="188"/>
          <ac:spMkLst>
            <pc:docMk/>
            <pc:sldMk cId="3090423580" sldId="287"/>
            <ac:spMk id="697" creationId="{00000000-0000-0000-0000-000000000000}"/>
          </ac:spMkLst>
        </pc:spChg>
        <pc:spChg chg="mod">
          <ac:chgData name="Minhyuk Sung" userId="7383d872-65b7-4091-bdc0-d548419df54b" providerId="ADAL" clId="{E0F4D33B-BFE4-D943-A775-B06ADF95CEE0}" dt="2023-09-05T07:07:08.906" v="188"/>
          <ac:spMkLst>
            <pc:docMk/>
            <pc:sldMk cId="3090423580" sldId="287"/>
            <ac:spMk id="698" creationId="{00000000-0000-0000-0000-000000000000}"/>
          </ac:spMkLst>
        </pc:spChg>
        <pc:spChg chg="mod">
          <ac:chgData name="Minhyuk Sung" userId="7383d872-65b7-4091-bdc0-d548419df54b" providerId="ADAL" clId="{E0F4D33B-BFE4-D943-A775-B06ADF95CEE0}" dt="2023-09-05T07:07:08.906" v="188"/>
          <ac:spMkLst>
            <pc:docMk/>
            <pc:sldMk cId="3090423580" sldId="287"/>
            <ac:spMk id="699" creationId="{00000000-0000-0000-0000-000000000000}"/>
          </ac:spMkLst>
        </pc:spChg>
        <pc:spChg chg="mod">
          <ac:chgData name="Minhyuk Sung" userId="7383d872-65b7-4091-bdc0-d548419df54b" providerId="ADAL" clId="{E0F4D33B-BFE4-D943-A775-B06ADF95CEE0}" dt="2023-09-05T07:07:08.906" v="188"/>
          <ac:spMkLst>
            <pc:docMk/>
            <pc:sldMk cId="3090423580" sldId="287"/>
            <ac:spMk id="701" creationId="{00000000-0000-0000-0000-000000000000}"/>
          </ac:spMkLst>
        </pc:spChg>
        <pc:spChg chg="mod">
          <ac:chgData name="Minhyuk Sung" userId="7383d872-65b7-4091-bdc0-d548419df54b" providerId="ADAL" clId="{E0F4D33B-BFE4-D943-A775-B06ADF95CEE0}" dt="2023-09-05T07:07:08.906" v="188"/>
          <ac:spMkLst>
            <pc:docMk/>
            <pc:sldMk cId="3090423580" sldId="287"/>
            <ac:spMk id="703" creationId="{00000000-0000-0000-0000-000000000000}"/>
          </ac:spMkLst>
        </pc:spChg>
        <pc:spChg chg="mod">
          <ac:chgData name="Minhyuk Sung" userId="7383d872-65b7-4091-bdc0-d548419df54b" providerId="ADAL" clId="{E0F4D33B-BFE4-D943-A775-B06ADF95CEE0}" dt="2023-09-05T07:07:08.906" v="188"/>
          <ac:spMkLst>
            <pc:docMk/>
            <pc:sldMk cId="3090423580" sldId="287"/>
            <ac:spMk id="704" creationId="{00000000-0000-0000-0000-000000000000}"/>
          </ac:spMkLst>
        </pc:spChg>
        <pc:spChg chg="mod">
          <ac:chgData name="Minhyuk Sung" userId="7383d872-65b7-4091-bdc0-d548419df54b" providerId="ADAL" clId="{E0F4D33B-BFE4-D943-A775-B06ADF95CEE0}" dt="2023-09-05T07:06:39.556" v="185"/>
          <ac:spMkLst>
            <pc:docMk/>
            <pc:sldMk cId="3090423580" sldId="287"/>
            <ac:spMk id="706" creationId="{00000000-0000-0000-0000-000000000000}"/>
          </ac:spMkLst>
        </pc:spChg>
      </pc:sldChg>
      <pc:sldChg chg="modSp modNotes">
        <pc:chgData name="Minhyuk Sung" userId="7383d872-65b7-4091-bdc0-d548419df54b" providerId="ADAL" clId="{E0F4D33B-BFE4-D943-A775-B06ADF95CEE0}" dt="2023-09-05T07:07:08.906" v="188"/>
        <pc:sldMkLst>
          <pc:docMk/>
          <pc:sldMk cId="2412445176" sldId="289"/>
        </pc:sldMkLst>
        <pc:spChg chg="mod">
          <ac:chgData name="Minhyuk Sung" userId="7383d872-65b7-4091-bdc0-d548419df54b" providerId="ADAL" clId="{E0F4D33B-BFE4-D943-A775-B06ADF95CEE0}" dt="2023-09-05T07:06:39.556" v="185"/>
          <ac:spMkLst>
            <pc:docMk/>
            <pc:sldMk cId="2412445176" sldId="289"/>
            <ac:spMk id="2" creationId="{ACA806A7-3903-1541-AFD5-7534D62EFC8E}"/>
          </ac:spMkLst>
        </pc:spChg>
        <pc:spChg chg="mod">
          <ac:chgData name="Minhyuk Sung" userId="7383d872-65b7-4091-bdc0-d548419df54b" providerId="ADAL" clId="{E0F4D33B-BFE4-D943-A775-B06ADF95CEE0}" dt="2023-09-05T07:07:08.906" v="188"/>
          <ac:spMkLst>
            <pc:docMk/>
            <pc:sldMk cId="2412445176" sldId="289"/>
            <ac:spMk id="20" creationId="{A6210E31-1354-4740-9FE4-77AE9C889F6C}"/>
          </ac:spMkLst>
        </pc:spChg>
        <pc:spChg chg="mod">
          <ac:chgData name="Minhyuk Sung" userId="7383d872-65b7-4091-bdc0-d548419df54b" providerId="ADAL" clId="{E0F4D33B-BFE4-D943-A775-B06ADF95CEE0}" dt="2023-09-05T07:07:08.906" v="188"/>
          <ac:spMkLst>
            <pc:docMk/>
            <pc:sldMk cId="2412445176" sldId="289"/>
            <ac:spMk id="21" creationId="{D8FFCCAC-111A-9845-B00D-CFC4500561DF}"/>
          </ac:spMkLst>
        </pc:spChg>
        <pc:spChg chg="mod">
          <ac:chgData name="Minhyuk Sung" userId="7383d872-65b7-4091-bdc0-d548419df54b" providerId="ADAL" clId="{E0F4D33B-BFE4-D943-A775-B06ADF95CEE0}" dt="2023-09-05T07:07:08.906" v="188"/>
          <ac:spMkLst>
            <pc:docMk/>
            <pc:sldMk cId="2412445176" sldId="289"/>
            <ac:spMk id="23" creationId="{1065A44C-7B62-D94D-9F0E-9A3ECBE3E5ED}"/>
          </ac:spMkLst>
        </pc:spChg>
        <pc:spChg chg="mod">
          <ac:chgData name="Minhyuk Sung" userId="7383d872-65b7-4091-bdc0-d548419df54b" providerId="ADAL" clId="{E0F4D33B-BFE4-D943-A775-B06ADF95CEE0}" dt="2023-09-05T07:07:08.906" v="188"/>
          <ac:spMkLst>
            <pc:docMk/>
            <pc:sldMk cId="2412445176" sldId="289"/>
            <ac:spMk id="24" creationId="{B7912B08-7CAD-C94C-BB70-09198593297B}"/>
          </ac:spMkLst>
        </pc:spChg>
        <pc:spChg chg="mod">
          <ac:chgData name="Minhyuk Sung" userId="7383d872-65b7-4091-bdc0-d548419df54b" providerId="ADAL" clId="{E0F4D33B-BFE4-D943-A775-B06ADF95CEE0}" dt="2023-09-05T07:06:39.556" v="185"/>
          <ac:spMkLst>
            <pc:docMk/>
            <pc:sldMk cId="2412445176" sldId="289"/>
            <ac:spMk id="25" creationId="{8A9354DD-9065-544E-A8C1-6AFC3EB2E9BD}"/>
          </ac:spMkLst>
        </pc:spChg>
        <pc:spChg chg="mod">
          <ac:chgData name="Minhyuk Sung" userId="7383d872-65b7-4091-bdc0-d548419df54b" providerId="ADAL" clId="{E0F4D33B-BFE4-D943-A775-B06ADF95CEE0}" dt="2023-09-05T07:07:08.906" v="188"/>
          <ac:spMkLst>
            <pc:docMk/>
            <pc:sldMk cId="2412445176" sldId="289"/>
            <ac:spMk id="26" creationId="{DBC454EE-B776-424B-8E0C-28FB7B413B86}"/>
          </ac:spMkLst>
        </pc:spChg>
        <pc:spChg chg="mod">
          <ac:chgData name="Minhyuk Sung" userId="7383d872-65b7-4091-bdc0-d548419df54b" providerId="ADAL" clId="{E0F4D33B-BFE4-D943-A775-B06ADF95CEE0}" dt="2023-09-05T07:07:08.906" v="188"/>
          <ac:spMkLst>
            <pc:docMk/>
            <pc:sldMk cId="2412445176" sldId="289"/>
            <ac:spMk id="28" creationId="{CBF74F33-BF68-7E44-9A37-8C3DDF3E270E}"/>
          </ac:spMkLst>
        </pc:spChg>
        <pc:spChg chg="mod">
          <ac:chgData name="Minhyuk Sung" userId="7383d872-65b7-4091-bdc0-d548419df54b" providerId="ADAL" clId="{E0F4D33B-BFE4-D943-A775-B06ADF95CEE0}" dt="2023-09-05T07:07:08.906" v="188"/>
          <ac:spMkLst>
            <pc:docMk/>
            <pc:sldMk cId="2412445176" sldId="289"/>
            <ac:spMk id="29" creationId="{92665F4F-42B1-834E-BED0-93FA4394E808}"/>
          </ac:spMkLst>
        </pc:spChg>
        <pc:spChg chg="mod">
          <ac:chgData name="Minhyuk Sung" userId="7383d872-65b7-4091-bdc0-d548419df54b" providerId="ADAL" clId="{E0F4D33B-BFE4-D943-A775-B06ADF95CEE0}" dt="2023-09-05T07:07:08.906" v="188"/>
          <ac:spMkLst>
            <pc:docMk/>
            <pc:sldMk cId="2412445176" sldId="289"/>
            <ac:spMk id="30" creationId="{380E8EDC-9BC3-214C-9E94-3CF72F8DDA34}"/>
          </ac:spMkLst>
        </pc:spChg>
        <pc:spChg chg="mod">
          <ac:chgData name="Minhyuk Sung" userId="7383d872-65b7-4091-bdc0-d548419df54b" providerId="ADAL" clId="{E0F4D33B-BFE4-D943-A775-B06ADF95CEE0}" dt="2023-09-05T07:07:08.906" v="188"/>
          <ac:spMkLst>
            <pc:docMk/>
            <pc:sldMk cId="2412445176" sldId="289"/>
            <ac:spMk id="31" creationId="{16A48DCF-5F28-6846-8B3F-3D9A36698415}"/>
          </ac:spMkLst>
        </pc:spChg>
        <pc:spChg chg="mod">
          <ac:chgData name="Minhyuk Sung" userId="7383d872-65b7-4091-bdc0-d548419df54b" providerId="ADAL" clId="{E0F4D33B-BFE4-D943-A775-B06ADF95CEE0}" dt="2023-09-05T07:07:08.906" v="188"/>
          <ac:spMkLst>
            <pc:docMk/>
            <pc:sldMk cId="2412445176" sldId="289"/>
            <ac:spMk id="32" creationId="{4EE6C400-E0B6-824F-9316-946628AE2277}"/>
          </ac:spMkLst>
        </pc:spChg>
        <pc:spChg chg="mod">
          <ac:chgData name="Minhyuk Sung" userId="7383d872-65b7-4091-bdc0-d548419df54b" providerId="ADAL" clId="{E0F4D33B-BFE4-D943-A775-B06ADF95CEE0}" dt="2023-09-05T07:07:08.906" v="188"/>
          <ac:spMkLst>
            <pc:docMk/>
            <pc:sldMk cId="2412445176" sldId="289"/>
            <ac:spMk id="33" creationId="{D0D7C679-0C2A-7F40-9BCF-541C2627F396}"/>
          </ac:spMkLst>
        </pc:spChg>
        <pc:spChg chg="mod">
          <ac:chgData name="Minhyuk Sung" userId="7383d872-65b7-4091-bdc0-d548419df54b" providerId="ADAL" clId="{E0F4D33B-BFE4-D943-A775-B06ADF95CEE0}" dt="2023-09-05T07:07:08.906" v="188"/>
          <ac:spMkLst>
            <pc:docMk/>
            <pc:sldMk cId="2412445176" sldId="289"/>
            <ac:spMk id="35" creationId="{E98F44AA-FBC1-594E-B3E0-C63FFEE17DC3}"/>
          </ac:spMkLst>
        </pc:spChg>
        <pc:spChg chg="mod">
          <ac:chgData name="Minhyuk Sung" userId="7383d872-65b7-4091-bdc0-d548419df54b" providerId="ADAL" clId="{E0F4D33B-BFE4-D943-A775-B06ADF95CEE0}" dt="2023-09-05T07:07:08.906" v="188"/>
          <ac:spMkLst>
            <pc:docMk/>
            <pc:sldMk cId="2412445176" sldId="289"/>
            <ac:spMk id="36" creationId="{5090A015-248B-094D-8DF3-CC5718B86C2E}"/>
          </ac:spMkLst>
        </pc:spChg>
        <pc:spChg chg="mod">
          <ac:chgData name="Minhyuk Sung" userId="7383d872-65b7-4091-bdc0-d548419df54b" providerId="ADAL" clId="{E0F4D33B-BFE4-D943-A775-B06ADF95CEE0}" dt="2023-09-05T07:07:08.906" v="188"/>
          <ac:spMkLst>
            <pc:docMk/>
            <pc:sldMk cId="2412445176" sldId="289"/>
            <ac:spMk id="37" creationId="{031524B8-9995-FD46-82D2-B00E1D708A9E}"/>
          </ac:spMkLst>
        </pc:spChg>
        <pc:spChg chg="mod">
          <ac:chgData name="Minhyuk Sung" userId="7383d872-65b7-4091-bdc0-d548419df54b" providerId="ADAL" clId="{E0F4D33B-BFE4-D943-A775-B06ADF95CEE0}" dt="2023-09-05T07:07:08.906" v="188"/>
          <ac:spMkLst>
            <pc:docMk/>
            <pc:sldMk cId="2412445176" sldId="289"/>
            <ac:spMk id="754" creationId="{00000000-0000-0000-0000-000000000000}"/>
          </ac:spMkLst>
        </pc:spChg>
      </pc:sldChg>
      <pc:sldChg chg="del">
        <pc:chgData name="Minhyuk Sung" userId="7383d872-65b7-4091-bdc0-d548419df54b" providerId="ADAL" clId="{E0F4D33B-BFE4-D943-A775-B06ADF95CEE0}" dt="2023-09-05T04:01:42.216" v="4" actId="2696"/>
        <pc:sldMkLst>
          <pc:docMk/>
          <pc:sldMk cId="7695579" sldId="290"/>
        </pc:sldMkLst>
      </pc:sldChg>
      <pc:sldChg chg="modSp modNotes">
        <pc:chgData name="Minhyuk Sung" userId="7383d872-65b7-4091-bdc0-d548419df54b" providerId="ADAL" clId="{E0F4D33B-BFE4-D943-A775-B06ADF95CEE0}" dt="2023-09-05T07:06:39.556" v="185"/>
        <pc:sldMkLst>
          <pc:docMk/>
          <pc:sldMk cId="3523051633" sldId="300"/>
        </pc:sldMkLst>
        <pc:spChg chg="mod">
          <ac:chgData name="Minhyuk Sung" userId="7383d872-65b7-4091-bdc0-d548419df54b" providerId="ADAL" clId="{E0F4D33B-BFE4-D943-A775-B06ADF95CEE0}" dt="2023-09-05T07:06:39.556" v="185"/>
          <ac:spMkLst>
            <pc:docMk/>
            <pc:sldMk cId="3523051633" sldId="300"/>
            <ac:spMk id="3" creationId="{40E51863-54C0-5A4E-8211-6824AA1D26E4}"/>
          </ac:spMkLst>
        </pc:spChg>
      </pc:sldChg>
      <pc:sldChg chg="modSp modNotes">
        <pc:chgData name="Minhyuk Sung" userId="7383d872-65b7-4091-bdc0-d548419df54b" providerId="ADAL" clId="{E0F4D33B-BFE4-D943-A775-B06ADF95CEE0}" dt="2023-09-05T07:07:08.906" v="188"/>
        <pc:sldMkLst>
          <pc:docMk/>
          <pc:sldMk cId="1962386947" sldId="305"/>
        </pc:sldMkLst>
        <pc:spChg chg="mod">
          <ac:chgData name="Minhyuk Sung" userId="7383d872-65b7-4091-bdc0-d548419df54b" providerId="ADAL" clId="{E0F4D33B-BFE4-D943-A775-B06ADF95CEE0}" dt="2023-09-05T07:06:39.556" v="185"/>
          <ac:spMkLst>
            <pc:docMk/>
            <pc:sldMk cId="1962386947" sldId="305"/>
            <ac:spMk id="2" creationId="{5C3068E8-DE9D-9649-8D67-AC2908C61AE5}"/>
          </ac:spMkLst>
        </pc:spChg>
        <pc:spChg chg="mod">
          <ac:chgData name="Minhyuk Sung" userId="7383d872-65b7-4091-bdc0-d548419df54b" providerId="ADAL" clId="{E0F4D33B-BFE4-D943-A775-B06ADF95CEE0}" dt="2023-09-05T07:06:39.556" v="185"/>
          <ac:spMkLst>
            <pc:docMk/>
            <pc:sldMk cId="1962386947" sldId="305"/>
            <ac:spMk id="3" creationId="{A5879720-9964-4A4F-BCCF-F797C3BCF7C7}"/>
          </ac:spMkLst>
        </pc:spChg>
        <pc:spChg chg="mod">
          <ac:chgData name="Minhyuk Sung" userId="7383d872-65b7-4091-bdc0-d548419df54b" providerId="ADAL" clId="{E0F4D33B-BFE4-D943-A775-B06ADF95CEE0}" dt="2023-09-05T07:06:39.556" v="185"/>
          <ac:spMkLst>
            <pc:docMk/>
            <pc:sldMk cId="1962386947" sldId="305"/>
            <ac:spMk id="4" creationId="{33239A15-3909-EE49-9DA4-23CFCF177CB6}"/>
          </ac:spMkLst>
        </pc:spChg>
        <pc:spChg chg="mod">
          <ac:chgData name="Minhyuk Sung" userId="7383d872-65b7-4091-bdc0-d548419df54b" providerId="ADAL" clId="{E0F4D33B-BFE4-D943-A775-B06ADF95CEE0}" dt="2023-09-05T07:07:08.906" v="188"/>
          <ac:spMkLst>
            <pc:docMk/>
            <pc:sldMk cId="1962386947" sldId="305"/>
            <ac:spMk id="941"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2"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3"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4"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5"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6"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7"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8"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49"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50"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52"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53"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54" creationId="{00000000-0000-0000-0000-000000000000}"/>
          </ac:spMkLst>
        </pc:spChg>
        <pc:spChg chg="mod">
          <ac:chgData name="Minhyuk Sung" userId="7383d872-65b7-4091-bdc0-d548419df54b" providerId="ADAL" clId="{E0F4D33B-BFE4-D943-A775-B06ADF95CEE0}" dt="2023-09-05T07:07:08.906" v="188"/>
          <ac:spMkLst>
            <pc:docMk/>
            <pc:sldMk cId="1962386947" sldId="305"/>
            <ac:spMk id="955" creationId="{00000000-0000-0000-0000-000000000000}"/>
          </ac:spMkLst>
        </pc:spChg>
        <pc:spChg chg="mod">
          <ac:chgData name="Minhyuk Sung" userId="7383d872-65b7-4091-bdc0-d548419df54b" providerId="ADAL" clId="{E0F4D33B-BFE4-D943-A775-B06ADF95CEE0}" dt="2023-09-05T07:06:39.556" v="185"/>
          <ac:spMkLst>
            <pc:docMk/>
            <pc:sldMk cId="1962386947" sldId="305"/>
            <ac:spMk id="956" creationId="{00000000-0000-0000-0000-000000000000}"/>
          </ac:spMkLst>
        </pc:spChg>
        <pc:spChg chg="mod">
          <ac:chgData name="Minhyuk Sung" userId="7383d872-65b7-4091-bdc0-d548419df54b" providerId="ADAL" clId="{E0F4D33B-BFE4-D943-A775-B06ADF95CEE0}" dt="2023-09-05T07:06:39.556" v="185"/>
          <ac:spMkLst>
            <pc:docMk/>
            <pc:sldMk cId="1962386947" sldId="305"/>
            <ac:spMk id="957" creationId="{00000000-0000-0000-0000-000000000000}"/>
          </ac:spMkLst>
        </pc:spChg>
        <pc:spChg chg="mod">
          <ac:chgData name="Minhyuk Sung" userId="7383d872-65b7-4091-bdc0-d548419df54b" providerId="ADAL" clId="{E0F4D33B-BFE4-D943-A775-B06ADF95CEE0}" dt="2023-09-05T07:06:39.556" v="185"/>
          <ac:spMkLst>
            <pc:docMk/>
            <pc:sldMk cId="1962386947" sldId="305"/>
            <ac:spMk id="958" creationId="{00000000-0000-0000-0000-000000000000}"/>
          </ac:spMkLst>
        </pc:spChg>
        <pc:spChg chg="mod">
          <ac:chgData name="Minhyuk Sung" userId="7383d872-65b7-4091-bdc0-d548419df54b" providerId="ADAL" clId="{E0F4D33B-BFE4-D943-A775-B06ADF95CEE0}" dt="2023-09-05T07:06:39.556" v="185"/>
          <ac:spMkLst>
            <pc:docMk/>
            <pc:sldMk cId="1962386947" sldId="305"/>
            <ac:spMk id="959" creationId="{00000000-0000-0000-0000-000000000000}"/>
          </ac:spMkLst>
        </pc:spChg>
        <pc:spChg chg="mod">
          <ac:chgData name="Minhyuk Sung" userId="7383d872-65b7-4091-bdc0-d548419df54b" providerId="ADAL" clId="{E0F4D33B-BFE4-D943-A775-B06ADF95CEE0}" dt="2023-09-05T07:06:39.556" v="185"/>
          <ac:spMkLst>
            <pc:docMk/>
            <pc:sldMk cId="1962386947" sldId="305"/>
            <ac:spMk id="961" creationId="{00000000-0000-0000-0000-000000000000}"/>
          </ac:spMkLst>
        </pc:spChg>
        <pc:spChg chg="mod">
          <ac:chgData name="Minhyuk Sung" userId="7383d872-65b7-4091-bdc0-d548419df54b" providerId="ADAL" clId="{E0F4D33B-BFE4-D943-A775-B06ADF95CEE0}" dt="2023-09-05T07:06:39.556" v="185"/>
          <ac:spMkLst>
            <pc:docMk/>
            <pc:sldMk cId="1962386947" sldId="305"/>
            <ac:spMk id="962" creationId="{00000000-0000-0000-0000-000000000000}"/>
          </ac:spMkLst>
        </pc:spChg>
        <pc:spChg chg="mod">
          <ac:chgData name="Minhyuk Sung" userId="7383d872-65b7-4091-bdc0-d548419df54b" providerId="ADAL" clId="{E0F4D33B-BFE4-D943-A775-B06ADF95CEE0}" dt="2023-09-05T07:06:39.556" v="185"/>
          <ac:spMkLst>
            <pc:docMk/>
            <pc:sldMk cId="1962386947" sldId="305"/>
            <ac:spMk id="963" creationId="{00000000-0000-0000-0000-000000000000}"/>
          </ac:spMkLst>
        </pc:spChg>
      </pc:sldChg>
      <pc:sldChg chg="modSp modNotes">
        <pc:chgData name="Minhyuk Sung" userId="7383d872-65b7-4091-bdc0-d548419df54b" providerId="ADAL" clId="{E0F4D33B-BFE4-D943-A775-B06ADF95CEE0}" dt="2023-09-05T07:06:39.556" v="185"/>
        <pc:sldMkLst>
          <pc:docMk/>
          <pc:sldMk cId="1934919693" sldId="306"/>
        </pc:sldMkLst>
        <pc:spChg chg="mod">
          <ac:chgData name="Minhyuk Sung" userId="7383d872-65b7-4091-bdc0-d548419df54b" providerId="ADAL" clId="{E0F4D33B-BFE4-D943-A775-B06ADF95CEE0}" dt="2023-09-05T07:06:39.556" v="185"/>
          <ac:spMkLst>
            <pc:docMk/>
            <pc:sldMk cId="1934919693" sldId="306"/>
            <ac:spMk id="2" creationId="{35964DFF-D9E8-0E4B-B87C-8310944C525E}"/>
          </ac:spMkLst>
        </pc:spChg>
        <pc:spChg chg="mod">
          <ac:chgData name="Minhyuk Sung" userId="7383d872-65b7-4091-bdc0-d548419df54b" providerId="ADAL" clId="{E0F4D33B-BFE4-D943-A775-B06ADF95CEE0}" dt="2023-09-05T07:06:39.556" v="185"/>
          <ac:spMkLst>
            <pc:docMk/>
            <pc:sldMk cId="1934919693" sldId="306"/>
            <ac:spMk id="3" creationId="{AD4857EA-6F83-074D-83EE-F5C2890907CB}"/>
          </ac:spMkLst>
        </pc:spChg>
      </pc:sldChg>
      <pc:sldChg chg="modSp modNotes">
        <pc:chgData name="Minhyuk Sung" userId="7383d872-65b7-4091-bdc0-d548419df54b" providerId="ADAL" clId="{E0F4D33B-BFE4-D943-A775-B06ADF95CEE0}" dt="2023-09-05T07:06:39.556" v="185"/>
        <pc:sldMkLst>
          <pc:docMk/>
          <pc:sldMk cId="667976821" sldId="308"/>
        </pc:sldMkLst>
        <pc:spChg chg="mod">
          <ac:chgData name="Minhyuk Sung" userId="7383d872-65b7-4091-bdc0-d548419df54b" providerId="ADAL" clId="{E0F4D33B-BFE4-D943-A775-B06ADF95CEE0}" dt="2023-09-05T07:06:39.556" v="185"/>
          <ac:spMkLst>
            <pc:docMk/>
            <pc:sldMk cId="667976821" sldId="308"/>
            <ac:spMk id="2" creationId="{3A95F3F8-0DB9-1F48-9786-19C11C6526CD}"/>
          </ac:spMkLst>
        </pc:spChg>
        <pc:spChg chg="mod">
          <ac:chgData name="Minhyuk Sung" userId="7383d872-65b7-4091-bdc0-d548419df54b" providerId="ADAL" clId="{E0F4D33B-BFE4-D943-A775-B06ADF95CEE0}" dt="2023-09-05T07:06:39.556" v="185"/>
          <ac:spMkLst>
            <pc:docMk/>
            <pc:sldMk cId="667976821" sldId="308"/>
            <ac:spMk id="9" creationId="{FB245CBE-6C36-3348-B48A-15B1AA8E3751}"/>
          </ac:spMkLst>
        </pc:spChg>
      </pc:sldChg>
      <pc:sldChg chg="modSp modNotes">
        <pc:chgData name="Minhyuk Sung" userId="7383d872-65b7-4091-bdc0-d548419df54b" providerId="ADAL" clId="{E0F4D33B-BFE4-D943-A775-B06ADF95CEE0}" dt="2023-09-05T07:07:08.906" v="188"/>
        <pc:sldMkLst>
          <pc:docMk/>
          <pc:sldMk cId="3784788808" sldId="311"/>
        </pc:sldMkLst>
        <pc:spChg chg="mod">
          <ac:chgData name="Minhyuk Sung" userId="7383d872-65b7-4091-bdc0-d548419df54b" providerId="ADAL" clId="{E0F4D33B-BFE4-D943-A775-B06ADF95CEE0}" dt="2023-09-05T07:06:39.556" v="185"/>
          <ac:spMkLst>
            <pc:docMk/>
            <pc:sldMk cId="3784788808" sldId="311"/>
            <ac:spMk id="2" creationId="{3C0422D1-8F88-C244-986C-F80310E0B4C7}"/>
          </ac:spMkLst>
        </pc:spChg>
        <pc:spChg chg="mod">
          <ac:chgData name="Minhyuk Sung" userId="7383d872-65b7-4091-bdc0-d548419df54b" providerId="ADAL" clId="{E0F4D33B-BFE4-D943-A775-B06ADF95CEE0}" dt="2023-09-05T07:06:39.556" v="185"/>
          <ac:spMkLst>
            <pc:docMk/>
            <pc:sldMk cId="3784788808" sldId="311"/>
            <ac:spMk id="4" creationId="{A9FAD34B-E0FE-E241-B13F-6C1E8BB8E74F}"/>
          </ac:spMkLst>
        </pc:spChg>
        <pc:spChg chg="mod">
          <ac:chgData name="Minhyuk Sung" userId="7383d872-65b7-4091-bdc0-d548419df54b" providerId="ADAL" clId="{E0F4D33B-BFE4-D943-A775-B06ADF95CEE0}" dt="2023-09-05T07:06:39.556" v="185"/>
          <ac:spMkLst>
            <pc:docMk/>
            <pc:sldMk cId="3784788808" sldId="311"/>
            <ac:spMk id="6" creationId="{07A2AE4B-2872-7C41-8721-8BB59540F932}"/>
          </ac:spMkLst>
        </pc:spChg>
        <pc:spChg chg="mod">
          <ac:chgData name="Minhyuk Sung" userId="7383d872-65b7-4091-bdc0-d548419df54b" providerId="ADAL" clId="{E0F4D33B-BFE4-D943-A775-B06ADF95CEE0}" dt="2023-09-05T07:06:39.556" v="185"/>
          <ac:spMkLst>
            <pc:docMk/>
            <pc:sldMk cId="3784788808" sldId="311"/>
            <ac:spMk id="10" creationId="{00000000-0000-0000-0000-000000000000}"/>
          </ac:spMkLst>
        </pc:spChg>
        <pc:spChg chg="mod">
          <ac:chgData name="Minhyuk Sung" userId="7383d872-65b7-4091-bdc0-d548419df54b" providerId="ADAL" clId="{E0F4D33B-BFE4-D943-A775-B06ADF95CEE0}" dt="2023-09-05T07:07:08.906" v="188"/>
          <ac:spMkLst>
            <pc:docMk/>
            <pc:sldMk cId="3784788808" sldId="311"/>
            <ac:spMk id="1028" creationId="{00000000-0000-0000-0000-000000000000}"/>
          </ac:spMkLst>
        </pc:spChg>
        <pc:spChg chg="mod">
          <ac:chgData name="Minhyuk Sung" userId="7383d872-65b7-4091-bdc0-d548419df54b" providerId="ADAL" clId="{E0F4D33B-BFE4-D943-A775-B06ADF95CEE0}" dt="2023-09-05T07:07:08.906" v="188"/>
          <ac:spMkLst>
            <pc:docMk/>
            <pc:sldMk cId="3784788808" sldId="311"/>
            <ac:spMk id="1031" creationId="{00000000-0000-0000-0000-000000000000}"/>
          </ac:spMkLst>
        </pc:spChg>
      </pc:sldChg>
      <pc:sldChg chg="modSp add modNotes">
        <pc:chgData name="Minhyuk Sung" userId="7383d872-65b7-4091-bdc0-d548419df54b" providerId="ADAL" clId="{E0F4D33B-BFE4-D943-A775-B06ADF95CEE0}" dt="2023-09-05T07:07:08.906" v="188"/>
        <pc:sldMkLst>
          <pc:docMk/>
          <pc:sldMk cId="953114694" sldId="319"/>
        </pc:sldMkLst>
        <pc:spChg chg="mod">
          <ac:chgData name="Minhyuk Sung" userId="7383d872-65b7-4091-bdc0-d548419df54b" providerId="ADAL" clId="{E0F4D33B-BFE4-D943-A775-B06ADF95CEE0}" dt="2023-09-05T07:06:39.556" v="185"/>
          <ac:spMkLst>
            <pc:docMk/>
            <pc:sldMk cId="953114694" sldId="319"/>
            <ac:spMk id="2" creationId="{87428297-2D7B-D548-881B-093949885009}"/>
          </ac:spMkLst>
        </pc:spChg>
        <pc:spChg chg="mod">
          <ac:chgData name="Minhyuk Sung" userId="7383d872-65b7-4091-bdc0-d548419df54b" providerId="ADAL" clId="{E0F4D33B-BFE4-D943-A775-B06ADF95CEE0}" dt="2023-09-05T07:07:08.906" v="188"/>
          <ac:spMkLst>
            <pc:docMk/>
            <pc:sldMk cId="953114694" sldId="319"/>
            <ac:spMk id="3" creationId="{374BD4DA-B8A6-374D-B161-75A115A6D868}"/>
          </ac:spMkLst>
        </pc:spChg>
        <pc:spChg chg="mod">
          <ac:chgData name="Minhyuk Sung" userId="7383d872-65b7-4091-bdc0-d548419df54b" providerId="ADAL" clId="{E0F4D33B-BFE4-D943-A775-B06ADF95CEE0}" dt="2023-09-05T07:07:08.906" v="188"/>
          <ac:spMkLst>
            <pc:docMk/>
            <pc:sldMk cId="953114694" sldId="319"/>
            <ac:spMk id="124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5"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6"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7"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8"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5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5" creationId="{00000000-0000-0000-0000-000000000000}"/>
          </ac:spMkLst>
        </pc:spChg>
        <pc:spChg chg="mod">
          <ac:chgData name="Minhyuk Sung" userId="7383d872-65b7-4091-bdc0-d548419df54b" providerId="ADAL" clId="{E0F4D33B-BFE4-D943-A775-B06ADF95CEE0}" dt="2023-09-05T07:06:39.556" v="185"/>
          <ac:spMkLst>
            <pc:docMk/>
            <pc:sldMk cId="953114694" sldId="319"/>
            <ac:spMk id="1267"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8"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6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5"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6"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7"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8"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7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5"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6"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7"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8"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8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5"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6"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7"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8" creationId="{00000000-0000-0000-0000-000000000000}"/>
          </ac:spMkLst>
        </pc:spChg>
        <pc:spChg chg="mod">
          <ac:chgData name="Minhyuk Sung" userId="7383d872-65b7-4091-bdc0-d548419df54b" providerId="ADAL" clId="{E0F4D33B-BFE4-D943-A775-B06ADF95CEE0}" dt="2023-09-05T07:07:08.906" v="188"/>
          <ac:spMkLst>
            <pc:docMk/>
            <pc:sldMk cId="953114694" sldId="319"/>
            <ac:spMk id="129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0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0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0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0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0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05"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06"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08"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1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5"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6"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7"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8"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1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5"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6"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7"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8"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29"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3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31"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32"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33"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34"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35"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37"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38"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40" creationId="{00000000-0000-0000-0000-000000000000}"/>
          </ac:spMkLst>
        </pc:spChg>
        <pc:spChg chg="mod">
          <ac:chgData name="Minhyuk Sung" userId="7383d872-65b7-4091-bdc0-d548419df54b" providerId="ADAL" clId="{E0F4D33B-BFE4-D943-A775-B06ADF95CEE0}" dt="2023-09-05T07:07:08.906" v="188"/>
          <ac:spMkLst>
            <pc:docMk/>
            <pc:sldMk cId="953114694" sldId="319"/>
            <ac:spMk id="1341"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42"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43"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44"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45" creationId="{00000000-0000-0000-0000-000000000000}"/>
          </ac:spMkLst>
        </pc:spChg>
        <pc:spChg chg="mod">
          <ac:chgData name="Minhyuk Sung" userId="7383d872-65b7-4091-bdc0-d548419df54b" providerId="ADAL" clId="{E0F4D33B-BFE4-D943-A775-B06ADF95CEE0}" dt="2023-09-05T07:06:39.556" v="185"/>
          <ac:spMkLst>
            <pc:docMk/>
            <pc:sldMk cId="953114694" sldId="319"/>
            <ac:spMk id="1346" creationId="{00000000-0000-0000-0000-000000000000}"/>
          </ac:spMkLst>
        </pc:spChg>
      </pc:sldChg>
      <pc:sldChg chg="modSp add mod modNotes">
        <pc:chgData name="Minhyuk Sung" userId="7383d872-65b7-4091-bdc0-d548419df54b" providerId="ADAL" clId="{E0F4D33B-BFE4-D943-A775-B06ADF95CEE0}" dt="2023-09-05T07:10:37.774" v="197" actId="242"/>
        <pc:sldMkLst>
          <pc:docMk/>
          <pc:sldMk cId="3847033812" sldId="326"/>
        </pc:sldMkLst>
        <pc:spChg chg="mod">
          <ac:chgData name="Minhyuk Sung" userId="7383d872-65b7-4091-bdc0-d548419df54b" providerId="ADAL" clId="{E0F4D33B-BFE4-D943-A775-B06ADF95CEE0}" dt="2023-09-05T07:06:39.556" v="185"/>
          <ac:spMkLst>
            <pc:docMk/>
            <pc:sldMk cId="3847033812" sldId="326"/>
            <ac:spMk id="2" creationId="{93E15B1D-7E04-E343-AB74-890CE9E3A1AE}"/>
          </ac:spMkLst>
        </pc:spChg>
        <pc:spChg chg="mod">
          <ac:chgData name="Minhyuk Sung" userId="7383d872-65b7-4091-bdc0-d548419df54b" providerId="ADAL" clId="{E0F4D33B-BFE4-D943-A775-B06ADF95CEE0}" dt="2023-09-05T07:10:37.774" v="197" actId="242"/>
          <ac:spMkLst>
            <pc:docMk/>
            <pc:sldMk cId="3847033812" sldId="326"/>
            <ac:spMk id="4" creationId="{CC572FB6-E5E2-D74C-BFC4-44AAF0846AC2}"/>
          </ac:spMkLst>
        </pc:spChg>
        <pc:spChg chg="mod">
          <ac:chgData name="Minhyuk Sung" userId="7383d872-65b7-4091-bdc0-d548419df54b" providerId="ADAL" clId="{E0F4D33B-BFE4-D943-A775-B06ADF95CEE0}" dt="2023-09-05T07:06:39.556" v="185"/>
          <ac:spMkLst>
            <pc:docMk/>
            <pc:sldMk cId="3847033812" sldId="326"/>
            <ac:spMk id="9" creationId="{075E5F3F-95EC-9240-A16D-205E684D8897}"/>
          </ac:spMkLst>
        </pc:spChg>
        <pc:spChg chg="mod">
          <ac:chgData name="Minhyuk Sung" userId="7383d872-65b7-4091-bdc0-d548419df54b" providerId="ADAL" clId="{E0F4D33B-BFE4-D943-A775-B06ADF95CEE0}" dt="2023-09-05T07:06:39.556" v="185"/>
          <ac:spMkLst>
            <pc:docMk/>
            <pc:sldMk cId="3847033812" sldId="326"/>
            <ac:spMk id="1432" creationId="{00000000-0000-0000-0000-000000000000}"/>
          </ac:spMkLst>
        </pc:spChg>
        <pc:spChg chg="mod">
          <ac:chgData name="Minhyuk Sung" userId="7383d872-65b7-4091-bdc0-d548419df54b" providerId="ADAL" clId="{E0F4D33B-BFE4-D943-A775-B06ADF95CEE0}" dt="2023-09-05T07:06:39.556" v="185"/>
          <ac:spMkLst>
            <pc:docMk/>
            <pc:sldMk cId="3847033812" sldId="326"/>
            <ac:spMk id="1433" creationId="{00000000-0000-0000-0000-000000000000}"/>
          </ac:spMkLst>
        </pc:spChg>
      </pc:sldChg>
      <pc:sldChg chg="modSp add modNotes">
        <pc:chgData name="Minhyuk Sung" userId="7383d872-65b7-4091-bdc0-d548419df54b" providerId="ADAL" clId="{E0F4D33B-BFE4-D943-A775-B06ADF95CEE0}" dt="2023-09-05T07:07:08.906" v="188"/>
        <pc:sldMkLst>
          <pc:docMk/>
          <pc:sldMk cId="3247887877" sldId="327"/>
        </pc:sldMkLst>
        <pc:spChg chg="mod">
          <ac:chgData name="Minhyuk Sung" userId="7383d872-65b7-4091-bdc0-d548419df54b" providerId="ADAL" clId="{E0F4D33B-BFE4-D943-A775-B06ADF95CEE0}" dt="2023-09-05T07:06:39.556" v="185"/>
          <ac:spMkLst>
            <pc:docMk/>
            <pc:sldMk cId="3247887877" sldId="327"/>
            <ac:spMk id="2" creationId="{BD7AAC2F-7A0A-EB45-B4F5-76F0086B4260}"/>
          </ac:spMkLst>
        </pc:spChg>
        <pc:spChg chg="mod">
          <ac:chgData name="Minhyuk Sung" userId="7383d872-65b7-4091-bdc0-d548419df54b" providerId="ADAL" clId="{E0F4D33B-BFE4-D943-A775-B06ADF95CEE0}" dt="2023-09-05T07:06:39.556" v="185"/>
          <ac:spMkLst>
            <pc:docMk/>
            <pc:sldMk cId="3247887877" sldId="327"/>
            <ac:spMk id="1437"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38"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39"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0"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1"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2"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3"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4"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5"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6"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7"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8"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49"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0"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1" creationId="{00000000-0000-0000-0000-000000000000}"/>
          </ac:spMkLst>
        </pc:spChg>
        <pc:spChg chg="mod">
          <ac:chgData name="Minhyuk Sung" userId="7383d872-65b7-4091-bdc0-d548419df54b" providerId="ADAL" clId="{E0F4D33B-BFE4-D943-A775-B06ADF95CEE0}" dt="2023-09-05T07:06:39.556" v="185"/>
          <ac:spMkLst>
            <pc:docMk/>
            <pc:sldMk cId="3247887877" sldId="327"/>
            <ac:spMk id="1452"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3"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4"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5"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6"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7"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58"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0"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1"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2"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3"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4"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5"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6"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7"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8"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69"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70" creationId="{00000000-0000-0000-0000-000000000000}"/>
          </ac:spMkLst>
        </pc:spChg>
        <pc:spChg chg="mod">
          <ac:chgData name="Minhyuk Sung" userId="7383d872-65b7-4091-bdc0-d548419df54b" providerId="ADAL" clId="{E0F4D33B-BFE4-D943-A775-B06ADF95CEE0}" dt="2023-09-05T07:06:39.556" v="185"/>
          <ac:spMkLst>
            <pc:docMk/>
            <pc:sldMk cId="3247887877" sldId="327"/>
            <ac:spMk id="1471" creationId="{00000000-0000-0000-0000-000000000000}"/>
          </ac:spMkLst>
        </pc:spChg>
        <pc:spChg chg="mod">
          <ac:chgData name="Minhyuk Sung" userId="7383d872-65b7-4091-bdc0-d548419df54b" providerId="ADAL" clId="{E0F4D33B-BFE4-D943-A775-B06ADF95CEE0}" dt="2023-09-05T07:06:39.556" v="185"/>
          <ac:spMkLst>
            <pc:docMk/>
            <pc:sldMk cId="3247887877" sldId="327"/>
            <ac:spMk id="1472" creationId="{00000000-0000-0000-0000-000000000000}"/>
          </ac:spMkLst>
        </pc:spChg>
        <pc:spChg chg="mod">
          <ac:chgData name="Minhyuk Sung" userId="7383d872-65b7-4091-bdc0-d548419df54b" providerId="ADAL" clId="{E0F4D33B-BFE4-D943-A775-B06ADF95CEE0}" dt="2023-09-05T07:07:08.906" v="188"/>
          <ac:spMkLst>
            <pc:docMk/>
            <pc:sldMk cId="3247887877" sldId="327"/>
            <ac:spMk id="1473" creationId="{00000000-0000-0000-0000-000000000000}"/>
          </ac:spMkLst>
        </pc:spChg>
        <pc:spChg chg="mod">
          <ac:chgData name="Minhyuk Sung" userId="7383d872-65b7-4091-bdc0-d548419df54b" providerId="ADAL" clId="{E0F4D33B-BFE4-D943-A775-B06ADF95CEE0}" dt="2023-09-05T07:06:39.556" v="185"/>
          <ac:spMkLst>
            <pc:docMk/>
            <pc:sldMk cId="3247887877" sldId="327"/>
            <ac:spMk id="1475" creationId="{00000000-0000-0000-0000-000000000000}"/>
          </ac:spMkLst>
        </pc:spChg>
        <pc:spChg chg="mod">
          <ac:chgData name="Minhyuk Sung" userId="7383d872-65b7-4091-bdc0-d548419df54b" providerId="ADAL" clId="{E0F4D33B-BFE4-D943-A775-B06ADF95CEE0}" dt="2023-09-05T07:06:39.556" v="185"/>
          <ac:spMkLst>
            <pc:docMk/>
            <pc:sldMk cId="3247887877" sldId="327"/>
            <ac:spMk id="1476" creationId="{00000000-0000-0000-0000-000000000000}"/>
          </ac:spMkLst>
        </pc:spChg>
        <pc:spChg chg="mod">
          <ac:chgData name="Minhyuk Sung" userId="7383d872-65b7-4091-bdc0-d548419df54b" providerId="ADAL" clId="{E0F4D33B-BFE4-D943-A775-B06ADF95CEE0}" dt="2023-09-05T07:06:39.556" v="185"/>
          <ac:spMkLst>
            <pc:docMk/>
            <pc:sldMk cId="3247887877" sldId="327"/>
            <ac:spMk id="1477" creationId="{00000000-0000-0000-0000-000000000000}"/>
          </ac:spMkLst>
        </pc:spChg>
        <pc:grpChg chg="mod">
          <ac:chgData name="Minhyuk Sung" userId="7383d872-65b7-4091-bdc0-d548419df54b" providerId="ADAL" clId="{E0F4D33B-BFE4-D943-A775-B06ADF95CEE0}" dt="2023-09-05T07:06:05.664" v="179"/>
          <ac:grpSpMkLst>
            <pc:docMk/>
            <pc:sldMk cId="3247887877" sldId="327"/>
            <ac:grpSpMk id="1459" creationId="{00000000-0000-0000-0000-000000000000}"/>
          </ac:grpSpMkLst>
        </pc:grpChg>
        <pc:grpChg chg="mod">
          <ac:chgData name="Minhyuk Sung" userId="7383d872-65b7-4091-bdc0-d548419df54b" providerId="ADAL" clId="{E0F4D33B-BFE4-D943-A775-B06ADF95CEE0}" dt="2023-09-05T07:06:05.664" v="179"/>
          <ac:grpSpMkLst>
            <pc:docMk/>
            <pc:sldMk cId="3247887877" sldId="327"/>
            <ac:grpSpMk id="1474" creationId="{00000000-0000-0000-0000-000000000000}"/>
          </ac:grpSpMkLst>
        </pc:grpChg>
      </pc:sldChg>
      <pc:sldChg chg="modSp add">
        <pc:chgData name="Minhyuk Sung" userId="7383d872-65b7-4091-bdc0-d548419df54b" providerId="ADAL" clId="{E0F4D33B-BFE4-D943-A775-B06ADF95CEE0}" dt="2023-09-05T07:06:39.556" v="185"/>
        <pc:sldMkLst>
          <pc:docMk/>
          <pc:sldMk cId="1882655452" sldId="328"/>
        </pc:sldMkLst>
        <pc:spChg chg="mod">
          <ac:chgData name="Minhyuk Sung" userId="7383d872-65b7-4091-bdc0-d548419df54b" providerId="ADAL" clId="{E0F4D33B-BFE4-D943-A775-B06ADF95CEE0}" dt="2023-09-05T07:06:39.556" v="185"/>
          <ac:spMkLst>
            <pc:docMk/>
            <pc:sldMk cId="1882655452" sldId="328"/>
            <ac:spMk id="2" creationId="{4D960ABE-767D-5D45-80EE-3C05D31AC819}"/>
          </ac:spMkLst>
        </pc:spChg>
        <pc:spChg chg="mod">
          <ac:chgData name="Minhyuk Sung" userId="7383d872-65b7-4091-bdc0-d548419df54b" providerId="ADAL" clId="{E0F4D33B-BFE4-D943-A775-B06ADF95CEE0}" dt="2023-09-05T07:06:39.556" v="185"/>
          <ac:spMkLst>
            <pc:docMk/>
            <pc:sldMk cId="1882655452" sldId="328"/>
            <ac:spMk id="4" creationId="{E68E5A64-DF4E-A048-B74C-B40480013D42}"/>
          </ac:spMkLst>
        </pc:spChg>
      </pc:sldChg>
      <pc:sldChg chg="modSp add mod modNotes">
        <pc:chgData name="Minhyuk Sung" userId="7383d872-65b7-4091-bdc0-d548419df54b" providerId="ADAL" clId="{E0F4D33B-BFE4-D943-A775-B06ADF95CEE0}" dt="2023-09-05T07:10:49.202" v="199" actId="20577"/>
        <pc:sldMkLst>
          <pc:docMk/>
          <pc:sldMk cId="2551282092" sldId="329"/>
        </pc:sldMkLst>
        <pc:spChg chg="mod">
          <ac:chgData name="Minhyuk Sung" userId="7383d872-65b7-4091-bdc0-d548419df54b" providerId="ADAL" clId="{E0F4D33B-BFE4-D943-A775-B06ADF95CEE0}" dt="2023-09-05T07:06:39.556" v="185"/>
          <ac:spMkLst>
            <pc:docMk/>
            <pc:sldMk cId="2551282092" sldId="329"/>
            <ac:spMk id="2" creationId="{627079F1-B89C-5F47-AD9B-889D6C08DA3A}"/>
          </ac:spMkLst>
        </pc:spChg>
        <pc:spChg chg="mod">
          <ac:chgData name="Minhyuk Sung" userId="7383d872-65b7-4091-bdc0-d548419df54b" providerId="ADAL" clId="{E0F4D33B-BFE4-D943-A775-B06ADF95CEE0}" dt="2023-09-05T07:10:49.202" v="199" actId="20577"/>
          <ac:spMkLst>
            <pc:docMk/>
            <pc:sldMk cId="2551282092" sldId="329"/>
            <ac:spMk id="3" creationId="{32E2BEFD-E9FC-9C4C-86AC-F27270820D09}"/>
          </ac:spMkLst>
        </pc:spChg>
      </pc:sldChg>
      <pc:sldChg chg="modSp add">
        <pc:chgData name="Minhyuk Sung" userId="7383d872-65b7-4091-bdc0-d548419df54b" providerId="ADAL" clId="{E0F4D33B-BFE4-D943-A775-B06ADF95CEE0}" dt="2023-09-05T07:06:39.556" v="185"/>
        <pc:sldMkLst>
          <pc:docMk/>
          <pc:sldMk cId="1466343916" sldId="330"/>
        </pc:sldMkLst>
        <pc:spChg chg="mod">
          <ac:chgData name="Minhyuk Sung" userId="7383d872-65b7-4091-bdc0-d548419df54b" providerId="ADAL" clId="{E0F4D33B-BFE4-D943-A775-B06ADF95CEE0}" dt="2023-09-05T07:06:39.556" v="185"/>
          <ac:spMkLst>
            <pc:docMk/>
            <pc:sldMk cId="1466343916" sldId="330"/>
            <ac:spMk id="2" creationId="{B9AA4FEB-2665-2B4F-B169-44B653BD2E1D}"/>
          </ac:spMkLst>
        </pc:spChg>
        <pc:spChg chg="mod">
          <ac:chgData name="Minhyuk Sung" userId="7383d872-65b7-4091-bdc0-d548419df54b" providerId="ADAL" clId="{E0F4D33B-BFE4-D943-A775-B06ADF95CEE0}" dt="2023-09-05T07:06:39.556" v="185"/>
          <ac:spMkLst>
            <pc:docMk/>
            <pc:sldMk cId="1466343916" sldId="330"/>
            <ac:spMk id="1491" creationId="{00000000-0000-0000-0000-000000000000}"/>
          </ac:spMkLst>
        </pc:spChg>
        <pc:spChg chg="mod">
          <ac:chgData name="Minhyuk Sung" userId="7383d872-65b7-4091-bdc0-d548419df54b" providerId="ADAL" clId="{E0F4D33B-BFE4-D943-A775-B06ADF95CEE0}" dt="2023-09-05T07:06:39.556" v="185"/>
          <ac:spMkLst>
            <pc:docMk/>
            <pc:sldMk cId="1466343916" sldId="330"/>
            <ac:spMk id="1492" creationId="{00000000-0000-0000-0000-000000000000}"/>
          </ac:spMkLst>
        </pc:spChg>
        <pc:spChg chg="mod">
          <ac:chgData name="Minhyuk Sung" userId="7383d872-65b7-4091-bdc0-d548419df54b" providerId="ADAL" clId="{E0F4D33B-BFE4-D943-A775-B06ADF95CEE0}" dt="2023-09-05T07:06:39.556" v="185"/>
          <ac:spMkLst>
            <pc:docMk/>
            <pc:sldMk cId="1466343916" sldId="330"/>
            <ac:spMk id="1493" creationId="{00000000-0000-0000-0000-000000000000}"/>
          </ac:spMkLst>
        </pc:spChg>
        <pc:spChg chg="mod">
          <ac:chgData name="Minhyuk Sung" userId="7383d872-65b7-4091-bdc0-d548419df54b" providerId="ADAL" clId="{E0F4D33B-BFE4-D943-A775-B06ADF95CEE0}" dt="2023-09-05T07:06:39.556" v="185"/>
          <ac:spMkLst>
            <pc:docMk/>
            <pc:sldMk cId="1466343916" sldId="330"/>
            <ac:spMk id="1494" creationId="{00000000-0000-0000-0000-000000000000}"/>
          </ac:spMkLst>
        </pc:spChg>
        <pc:spChg chg="mod">
          <ac:chgData name="Minhyuk Sung" userId="7383d872-65b7-4091-bdc0-d548419df54b" providerId="ADAL" clId="{E0F4D33B-BFE4-D943-A775-B06ADF95CEE0}" dt="2023-09-05T07:06:39.556" v="185"/>
          <ac:spMkLst>
            <pc:docMk/>
            <pc:sldMk cId="1466343916" sldId="330"/>
            <ac:spMk id="1495" creationId="{00000000-0000-0000-0000-000000000000}"/>
          </ac:spMkLst>
        </pc:spChg>
        <pc:spChg chg="mod">
          <ac:chgData name="Minhyuk Sung" userId="7383d872-65b7-4091-bdc0-d548419df54b" providerId="ADAL" clId="{E0F4D33B-BFE4-D943-A775-B06ADF95CEE0}" dt="2023-09-05T07:06:39.556" v="185"/>
          <ac:spMkLst>
            <pc:docMk/>
            <pc:sldMk cId="1466343916" sldId="330"/>
            <ac:spMk id="1496" creationId="{00000000-0000-0000-0000-000000000000}"/>
          </ac:spMkLst>
        </pc:spChg>
        <pc:grpChg chg="mod">
          <ac:chgData name="Minhyuk Sung" userId="7383d872-65b7-4091-bdc0-d548419df54b" providerId="ADAL" clId="{E0F4D33B-BFE4-D943-A775-B06ADF95CEE0}" dt="2023-09-05T07:06:00.378" v="178"/>
          <ac:grpSpMkLst>
            <pc:docMk/>
            <pc:sldMk cId="1466343916" sldId="330"/>
            <ac:grpSpMk id="3" creationId="{08BEF51B-191A-8744-AFBC-01A57F943217}"/>
          </ac:grpSpMkLst>
        </pc:grpChg>
        <pc:picChg chg="mod">
          <ac:chgData name="Minhyuk Sung" userId="7383d872-65b7-4091-bdc0-d548419df54b" providerId="ADAL" clId="{E0F4D33B-BFE4-D943-A775-B06ADF95CEE0}" dt="2023-09-05T07:06:00.378" v="178"/>
          <ac:picMkLst>
            <pc:docMk/>
            <pc:sldMk cId="1466343916" sldId="330"/>
            <ac:picMk id="1487" creationId="{00000000-0000-0000-0000-000000000000}"/>
          </ac:picMkLst>
        </pc:picChg>
      </pc:sldChg>
      <pc:sldChg chg="addSp delSp modSp add mod chgLayout modNotes">
        <pc:chgData name="Minhyuk Sung" userId="7383d872-65b7-4091-bdc0-d548419df54b" providerId="ADAL" clId="{E0F4D33B-BFE4-D943-A775-B06ADF95CEE0}" dt="2023-09-05T07:11:59.339" v="224" actId="1076"/>
        <pc:sldMkLst>
          <pc:docMk/>
          <pc:sldMk cId="1544425124" sldId="333"/>
        </pc:sldMkLst>
        <pc:spChg chg="mod ord">
          <ac:chgData name="Minhyuk Sung" userId="7383d872-65b7-4091-bdc0-d548419df54b" providerId="ADAL" clId="{E0F4D33B-BFE4-D943-A775-B06ADF95CEE0}" dt="2023-09-05T07:11:33.971" v="211" actId="700"/>
          <ac:spMkLst>
            <pc:docMk/>
            <pc:sldMk cId="1544425124" sldId="333"/>
            <ac:spMk id="2" creationId="{316B8536-5A44-8647-80EB-F5B4C9B32AF9}"/>
          </ac:spMkLst>
        </pc:spChg>
        <pc:spChg chg="del mod">
          <ac:chgData name="Minhyuk Sung" userId="7383d872-65b7-4091-bdc0-d548419df54b" providerId="ADAL" clId="{E0F4D33B-BFE4-D943-A775-B06ADF95CEE0}" dt="2023-09-05T07:11:31.954" v="210" actId="478"/>
          <ac:spMkLst>
            <pc:docMk/>
            <pc:sldMk cId="1544425124" sldId="333"/>
            <ac:spMk id="3" creationId="{28C1FE35-D5FA-0F42-AAA6-BAF28734B941}"/>
          </ac:spMkLst>
        </pc:spChg>
        <pc:spChg chg="add mod ord">
          <ac:chgData name="Minhyuk Sung" userId="7383d872-65b7-4091-bdc0-d548419df54b" providerId="ADAL" clId="{E0F4D33B-BFE4-D943-A775-B06ADF95CEE0}" dt="2023-09-05T07:11:55.122" v="223" actId="404"/>
          <ac:spMkLst>
            <pc:docMk/>
            <pc:sldMk cId="1544425124" sldId="333"/>
            <ac:spMk id="4" creationId="{123D05EC-EE4A-0B11-B30B-4B512A68C9B3}"/>
          </ac:spMkLst>
        </pc:spChg>
        <pc:spChg chg="mod ord">
          <ac:chgData name="Minhyuk Sung" userId="7383d872-65b7-4091-bdc0-d548419df54b" providerId="ADAL" clId="{E0F4D33B-BFE4-D943-A775-B06ADF95CEE0}" dt="2023-09-05T07:11:33.971" v="211" actId="700"/>
          <ac:spMkLst>
            <pc:docMk/>
            <pc:sldMk cId="1544425124" sldId="333"/>
            <ac:spMk id="1508" creationId="{00000000-0000-0000-0000-000000000000}"/>
          </ac:spMkLst>
        </pc:spChg>
        <pc:picChg chg="mod">
          <ac:chgData name="Minhyuk Sung" userId="7383d872-65b7-4091-bdc0-d548419df54b" providerId="ADAL" clId="{E0F4D33B-BFE4-D943-A775-B06ADF95CEE0}" dt="2023-09-05T07:11:59.339" v="224" actId="1076"/>
          <ac:picMkLst>
            <pc:docMk/>
            <pc:sldMk cId="1544425124" sldId="333"/>
            <ac:picMk id="1509" creationId="{00000000-0000-0000-0000-000000000000}"/>
          </ac:picMkLst>
        </pc:picChg>
        <pc:picChg chg="mod">
          <ac:chgData name="Minhyuk Sung" userId="7383d872-65b7-4091-bdc0-d548419df54b" providerId="ADAL" clId="{E0F4D33B-BFE4-D943-A775-B06ADF95CEE0}" dt="2023-09-05T07:11:59.339" v="224" actId="1076"/>
          <ac:picMkLst>
            <pc:docMk/>
            <pc:sldMk cId="1544425124" sldId="333"/>
            <ac:picMk id="1510" creationId="{00000000-0000-0000-0000-000000000000}"/>
          </ac:picMkLst>
        </pc:picChg>
      </pc:sldChg>
      <pc:sldChg chg="modSp modNotes">
        <pc:chgData name="Minhyuk Sung" userId="7383d872-65b7-4091-bdc0-d548419df54b" providerId="ADAL" clId="{E0F4D33B-BFE4-D943-A775-B06ADF95CEE0}" dt="2023-09-05T07:06:39.556" v="185"/>
        <pc:sldMkLst>
          <pc:docMk/>
          <pc:sldMk cId="391324245" sldId="347"/>
        </pc:sldMkLst>
        <pc:spChg chg="mod">
          <ac:chgData name="Minhyuk Sung" userId="7383d872-65b7-4091-bdc0-d548419df54b" providerId="ADAL" clId="{E0F4D33B-BFE4-D943-A775-B06ADF95CEE0}" dt="2023-09-05T07:06:39.556" v="185"/>
          <ac:spMkLst>
            <pc:docMk/>
            <pc:sldMk cId="391324245" sldId="347"/>
            <ac:spMk id="2" creationId="{3A71FA84-A70D-1B4F-8BEB-B06360FFD56D}"/>
          </ac:spMkLst>
        </pc:spChg>
        <pc:spChg chg="mod">
          <ac:chgData name="Minhyuk Sung" userId="7383d872-65b7-4091-bdc0-d548419df54b" providerId="ADAL" clId="{E0F4D33B-BFE4-D943-A775-B06ADF95CEE0}" dt="2023-09-05T07:06:39.556" v="185"/>
          <ac:spMkLst>
            <pc:docMk/>
            <pc:sldMk cId="391324245" sldId="347"/>
            <ac:spMk id="3" creationId="{9C99174D-8ED6-DD4B-A175-C9CE61355780}"/>
          </ac:spMkLst>
        </pc:spChg>
        <pc:spChg chg="mod">
          <ac:chgData name="Minhyuk Sung" userId="7383d872-65b7-4091-bdc0-d548419df54b" providerId="ADAL" clId="{E0F4D33B-BFE4-D943-A775-B06ADF95CEE0}" dt="2023-09-05T07:06:39.556" v="185"/>
          <ac:spMkLst>
            <pc:docMk/>
            <pc:sldMk cId="391324245" sldId="347"/>
            <ac:spMk id="4" creationId="{D00E00DD-6151-4F40-8AAA-CD62C52A5B97}"/>
          </ac:spMkLst>
        </pc:spChg>
        <pc:spChg chg="mod">
          <ac:chgData name="Minhyuk Sung" userId="7383d872-65b7-4091-bdc0-d548419df54b" providerId="ADAL" clId="{E0F4D33B-BFE4-D943-A775-B06ADF95CEE0}" dt="2023-09-05T07:06:39.556" v="185"/>
          <ac:spMkLst>
            <pc:docMk/>
            <pc:sldMk cId="391324245" sldId="347"/>
            <ac:spMk id="5" creationId="{80B31A0E-6F01-624E-B0D7-DF64667DE96B}"/>
          </ac:spMkLst>
        </pc:spChg>
      </pc:sldChg>
      <pc:sldChg chg="modSp add modNotes">
        <pc:chgData name="Minhyuk Sung" userId="7383d872-65b7-4091-bdc0-d548419df54b" providerId="ADAL" clId="{E0F4D33B-BFE4-D943-A775-B06ADF95CEE0}" dt="2023-09-05T07:06:39.556" v="185"/>
        <pc:sldMkLst>
          <pc:docMk/>
          <pc:sldMk cId="3444596975" sldId="348"/>
        </pc:sldMkLst>
        <pc:spChg chg="mod">
          <ac:chgData name="Minhyuk Sung" userId="7383d872-65b7-4091-bdc0-d548419df54b" providerId="ADAL" clId="{E0F4D33B-BFE4-D943-A775-B06ADF95CEE0}" dt="2023-09-05T07:06:39.556" v="185"/>
          <ac:spMkLst>
            <pc:docMk/>
            <pc:sldMk cId="3444596975" sldId="348"/>
            <ac:spMk id="2" creationId="{14BEE151-5B4F-E64B-80B5-AB3BB8B70828}"/>
          </ac:spMkLst>
        </pc:spChg>
        <pc:spChg chg="mod">
          <ac:chgData name="Minhyuk Sung" userId="7383d872-65b7-4091-bdc0-d548419df54b" providerId="ADAL" clId="{E0F4D33B-BFE4-D943-A775-B06ADF95CEE0}" dt="2023-09-05T07:06:39.556" v="185"/>
          <ac:spMkLst>
            <pc:docMk/>
            <pc:sldMk cId="3444596975" sldId="348"/>
            <ac:spMk id="7" creationId="{41982AD5-9E38-084F-8153-0E5A553BA172}"/>
          </ac:spMkLst>
        </pc:spChg>
      </pc:sldChg>
      <pc:sldChg chg="modSp mod">
        <pc:chgData name="Minhyuk Sung" userId="7383d872-65b7-4091-bdc0-d548419df54b" providerId="ADAL" clId="{E0F4D33B-BFE4-D943-A775-B06ADF95CEE0}" dt="2023-09-05T07:07:08.906" v="188"/>
        <pc:sldMkLst>
          <pc:docMk/>
          <pc:sldMk cId="1009227721" sldId="388"/>
        </pc:sldMkLst>
        <pc:spChg chg="mod">
          <ac:chgData name="Minhyuk Sung" userId="7383d872-65b7-4091-bdc0-d548419df54b" providerId="ADAL" clId="{E0F4D33B-BFE4-D943-A775-B06ADF95CEE0}" dt="2023-09-05T07:06:39.556" v="185"/>
          <ac:spMkLst>
            <pc:docMk/>
            <pc:sldMk cId="1009227721" sldId="388"/>
            <ac:spMk id="3" creationId="{F8FC8110-2BDE-9B41-AF83-07545773D61F}"/>
          </ac:spMkLst>
        </pc:spChg>
        <pc:spChg chg="mod">
          <ac:chgData name="Minhyuk Sung" userId="7383d872-65b7-4091-bdc0-d548419df54b" providerId="ADAL" clId="{E0F4D33B-BFE4-D943-A775-B06ADF95CEE0}" dt="2023-09-05T07:07:08.906" v="188"/>
          <ac:spMkLst>
            <pc:docMk/>
            <pc:sldMk cId="1009227721" sldId="388"/>
            <ac:spMk id="362" creationId="{00000000-0000-0000-0000-000000000000}"/>
          </ac:spMkLst>
        </pc:spChg>
        <pc:spChg chg="mod">
          <ac:chgData name="Minhyuk Sung" userId="7383d872-65b7-4091-bdc0-d548419df54b" providerId="ADAL" clId="{E0F4D33B-BFE4-D943-A775-B06ADF95CEE0}" dt="2023-09-05T07:07:08.906" v="188"/>
          <ac:spMkLst>
            <pc:docMk/>
            <pc:sldMk cId="1009227721" sldId="388"/>
            <ac:spMk id="363" creationId="{00000000-0000-0000-0000-000000000000}"/>
          </ac:spMkLst>
        </pc:spChg>
        <pc:spChg chg="mod">
          <ac:chgData name="Minhyuk Sung" userId="7383d872-65b7-4091-bdc0-d548419df54b" providerId="ADAL" clId="{E0F4D33B-BFE4-D943-A775-B06ADF95CEE0}" dt="2023-09-05T07:07:08.906" v="188"/>
          <ac:spMkLst>
            <pc:docMk/>
            <pc:sldMk cId="1009227721" sldId="388"/>
            <ac:spMk id="364" creationId="{00000000-0000-0000-0000-000000000000}"/>
          </ac:spMkLst>
        </pc:spChg>
        <pc:spChg chg="mod">
          <ac:chgData name="Minhyuk Sung" userId="7383d872-65b7-4091-bdc0-d548419df54b" providerId="ADAL" clId="{E0F4D33B-BFE4-D943-A775-B06ADF95CEE0}" dt="2023-09-05T07:07:08.906" v="188"/>
          <ac:spMkLst>
            <pc:docMk/>
            <pc:sldMk cId="1009227721" sldId="388"/>
            <ac:spMk id="365" creationId="{00000000-0000-0000-0000-000000000000}"/>
          </ac:spMkLst>
        </pc:spChg>
        <pc:spChg chg="mod">
          <ac:chgData name="Minhyuk Sung" userId="7383d872-65b7-4091-bdc0-d548419df54b" providerId="ADAL" clId="{E0F4D33B-BFE4-D943-A775-B06ADF95CEE0}" dt="2023-09-05T07:07:08.906" v="188"/>
          <ac:spMkLst>
            <pc:docMk/>
            <pc:sldMk cId="1009227721" sldId="388"/>
            <ac:spMk id="366" creationId="{00000000-0000-0000-0000-000000000000}"/>
          </ac:spMkLst>
        </pc:spChg>
        <pc:grpChg chg="mod">
          <ac:chgData name="Minhyuk Sung" userId="7383d872-65b7-4091-bdc0-d548419df54b" providerId="ADAL" clId="{E0F4D33B-BFE4-D943-A775-B06ADF95CEE0}" dt="2023-09-05T04:26:11.357" v="5"/>
          <ac:grpSpMkLst>
            <pc:docMk/>
            <pc:sldMk cId="1009227721" sldId="388"/>
            <ac:grpSpMk id="2" creationId="{00000000-0000-0000-0000-000000000000}"/>
          </ac:grpSpMkLst>
        </pc:grpChg>
      </pc:sldChg>
      <pc:sldChg chg="modSp modAnim modNotes">
        <pc:chgData name="Minhyuk Sung" userId="7383d872-65b7-4091-bdc0-d548419df54b" providerId="ADAL" clId="{E0F4D33B-BFE4-D943-A775-B06ADF95CEE0}" dt="2023-09-05T07:06:39.556" v="185"/>
        <pc:sldMkLst>
          <pc:docMk/>
          <pc:sldMk cId="190664239" sldId="389"/>
        </pc:sldMkLst>
        <pc:spChg chg="mod">
          <ac:chgData name="Minhyuk Sung" userId="7383d872-65b7-4091-bdc0-d548419df54b" providerId="ADAL" clId="{E0F4D33B-BFE4-D943-A775-B06ADF95CEE0}" dt="2023-09-05T07:06:39.556" v="185"/>
          <ac:spMkLst>
            <pc:docMk/>
            <pc:sldMk cId="190664239" sldId="389"/>
            <ac:spMk id="4" creationId="{BF9DFF0E-66C0-9243-AB00-86BAD3D292F7}"/>
          </ac:spMkLst>
        </pc:spChg>
        <pc:spChg chg="mod">
          <ac:chgData name="Minhyuk Sung" userId="7383d872-65b7-4091-bdc0-d548419df54b" providerId="ADAL" clId="{E0F4D33B-BFE4-D943-A775-B06ADF95CEE0}" dt="2023-09-05T07:06:39.556" v="185"/>
          <ac:spMkLst>
            <pc:docMk/>
            <pc:sldMk cId="190664239" sldId="389"/>
            <ac:spMk id="5" creationId="{108CF387-C555-EC4D-A75B-2655669E8259}"/>
          </ac:spMkLst>
        </pc:spChg>
        <pc:spChg chg="mod">
          <ac:chgData name="Minhyuk Sung" userId="7383d872-65b7-4091-bdc0-d548419df54b" providerId="ADAL" clId="{E0F4D33B-BFE4-D943-A775-B06ADF95CEE0}" dt="2023-09-05T07:06:39.556" v="185"/>
          <ac:spMkLst>
            <pc:docMk/>
            <pc:sldMk cId="190664239" sldId="389"/>
            <ac:spMk id="11" creationId="{00000000-0000-0000-0000-000000000000}"/>
          </ac:spMkLst>
        </pc:spChg>
        <pc:spChg chg="mod">
          <ac:chgData name="Minhyuk Sung" userId="7383d872-65b7-4091-bdc0-d548419df54b" providerId="ADAL" clId="{E0F4D33B-BFE4-D943-A775-B06ADF95CEE0}" dt="2023-09-05T07:06:39.556" v="185"/>
          <ac:spMkLst>
            <pc:docMk/>
            <pc:sldMk cId="190664239" sldId="389"/>
            <ac:spMk id="15" creationId="{E9644E9B-AC48-8C42-A19C-C0771A1DFDA6}"/>
          </ac:spMkLst>
        </pc:spChg>
        <pc:spChg chg="mod">
          <ac:chgData name="Minhyuk Sung" userId="7383d872-65b7-4091-bdc0-d548419df54b" providerId="ADAL" clId="{E0F4D33B-BFE4-D943-A775-B06ADF95CEE0}" dt="2023-09-05T07:06:39.556" v="185"/>
          <ac:spMkLst>
            <pc:docMk/>
            <pc:sldMk cId="190664239" sldId="389"/>
            <ac:spMk id="17" creationId="{E8110B8F-03A6-F540-9786-DA4590CD31D2}"/>
          </ac:spMkLst>
        </pc:spChg>
        <pc:spChg chg="mod">
          <ac:chgData name="Minhyuk Sung" userId="7383d872-65b7-4091-bdc0-d548419df54b" providerId="ADAL" clId="{E0F4D33B-BFE4-D943-A775-B06ADF95CEE0}" dt="2023-09-05T07:06:39.556" v="185"/>
          <ac:spMkLst>
            <pc:docMk/>
            <pc:sldMk cId="190664239" sldId="389"/>
            <ac:spMk id="18" creationId="{3777E471-5B84-5744-9343-F6D0EE79EACE}"/>
          </ac:spMkLst>
        </pc:spChg>
        <pc:spChg chg="mod">
          <ac:chgData name="Minhyuk Sung" userId="7383d872-65b7-4091-bdc0-d548419df54b" providerId="ADAL" clId="{E0F4D33B-BFE4-D943-A775-B06ADF95CEE0}" dt="2023-09-05T07:06:39.556" v="185"/>
          <ac:spMkLst>
            <pc:docMk/>
            <pc:sldMk cId="190664239" sldId="389"/>
            <ac:spMk id="19" creationId="{8E32FFFB-9AD7-EF4A-9678-F547F6799BCC}"/>
          </ac:spMkLst>
        </pc:spChg>
        <pc:spChg chg="mod">
          <ac:chgData name="Minhyuk Sung" userId="7383d872-65b7-4091-bdc0-d548419df54b" providerId="ADAL" clId="{E0F4D33B-BFE4-D943-A775-B06ADF95CEE0}" dt="2023-09-05T07:06:39.556" v="185"/>
          <ac:spMkLst>
            <pc:docMk/>
            <pc:sldMk cId="190664239" sldId="389"/>
            <ac:spMk id="20" creationId="{5981D697-4B60-4947-8804-5ED1064E9EFB}"/>
          </ac:spMkLst>
        </pc:spChg>
        <pc:spChg chg="mod">
          <ac:chgData name="Minhyuk Sung" userId="7383d872-65b7-4091-bdc0-d548419df54b" providerId="ADAL" clId="{E0F4D33B-BFE4-D943-A775-B06ADF95CEE0}" dt="2023-09-05T07:06:39.556" v="185"/>
          <ac:spMkLst>
            <pc:docMk/>
            <pc:sldMk cId="190664239" sldId="389"/>
            <ac:spMk id="21" creationId="{CC2E43F6-255C-7F48-A8A9-6D08CAD7085F}"/>
          </ac:spMkLst>
        </pc:spChg>
        <pc:spChg chg="mod">
          <ac:chgData name="Minhyuk Sung" userId="7383d872-65b7-4091-bdc0-d548419df54b" providerId="ADAL" clId="{E0F4D33B-BFE4-D943-A775-B06ADF95CEE0}" dt="2023-09-05T07:06:39.556" v="185"/>
          <ac:spMkLst>
            <pc:docMk/>
            <pc:sldMk cId="190664239" sldId="389"/>
            <ac:spMk id="22" creationId="{F2CD23CA-5B5F-D746-8E33-B83539CDAB05}"/>
          </ac:spMkLst>
        </pc:spChg>
        <pc:spChg chg="mod">
          <ac:chgData name="Minhyuk Sung" userId="7383d872-65b7-4091-bdc0-d548419df54b" providerId="ADAL" clId="{E0F4D33B-BFE4-D943-A775-B06ADF95CEE0}" dt="2023-09-05T07:06:39.556" v="185"/>
          <ac:spMkLst>
            <pc:docMk/>
            <pc:sldMk cId="190664239" sldId="389"/>
            <ac:spMk id="24" creationId="{3D44E6F6-176B-4149-9AB7-093698C917A2}"/>
          </ac:spMkLst>
        </pc:spChg>
      </pc:sldChg>
      <pc:sldChg chg="modSp mod modNotes">
        <pc:chgData name="Minhyuk Sung" userId="7383d872-65b7-4091-bdc0-d548419df54b" providerId="ADAL" clId="{E0F4D33B-BFE4-D943-A775-B06ADF95CEE0}" dt="2023-09-05T07:06:39.556" v="185"/>
        <pc:sldMkLst>
          <pc:docMk/>
          <pc:sldMk cId="3667390827" sldId="395"/>
        </pc:sldMkLst>
        <pc:spChg chg="mod">
          <ac:chgData name="Minhyuk Sung" userId="7383d872-65b7-4091-bdc0-d548419df54b" providerId="ADAL" clId="{E0F4D33B-BFE4-D943-A775-B06ADF95CEE0}" dt="2023-09-05T07:06:39.556" v="185"/>
          <ac:spMkLst>
            <pc:docMk/>
            <pc:sldMk cId="3667390827" sldId="395"/>
            <ac:spMk id="3" creationId="{D82C72A3-0705-4447-A297-E2F27812CF1D}"/>
          </ac:spMkLst>
        </pc:spChg>
        <pc:spChg chg="mod">
          <ac:chgData name="Minhyuk Sung" userId="7383d872-65b7-4091-bdc0-d548419df54b" providerId="ADAL" clId="{E0F4D33B-BFE4-D943-A775-B06ADF95CEE0}" dt="2023-09-05T07:06:39.556" v="185"/>
          <ac:spMkLst>
            <pc:docMk/>
            <pc:sldMk cId="3667390827" sldId="395"/>
            <ac:spMk id="5" creationId="{6F8ABE6F-45EF-C74A-BB27-90FC530D082D}"/>
          </ac:spMkLst>
        </pc:spChg>
        <pc:picChg chg="mod">
          <ac:chgData name="Minhyuk Sung" userId="7383d872-65b7-4091-bdc0-d548419df54b" providerId="ADAL" clId="{E0F4D33B-BFE4-D943-A775-B06ADF95CEE0}" dt="2023-09-05T06:21:35.180" v="96" actId="1076"/>
          <ac:picMkLst>
            <pc:docMk/>
            <pc:sldMk cId="3667390827" sldId="395"/>
            <ac:picMk id="6" creationId="{F4F9589E-24F5-334E-8571-8CF9EBDA93DB}"/>
          </ac:picMkLst>
        </pc:picChg>
      </pc:sldChg>
      <pc:sldChg chg="modSp modNotes">
        <pc:chgData name="Minhyuk Sung" userId="7383d872-65b7-4091-bdc0-d548419df54b" providerId="ADAL" clId="{E0F4D33B-BFE4-D943-A775-B06ADF95CEE0}" dt="2023-09-05T07:06:39.556" v="185"/>
        <pc:sldMkLst>
          <pc:docMk/>
          <pc:sldMk cId="2691571655" sldId="396"/>
        </pc:sldMkLst>
        <pc:spChg chg="mod">
          <ac:chgData name="Minhyuk Sung" userId="7383d872-65b7-4091-bdc0-d548419df54b" providerId="ADAL" clId="{E0F4D33B-BFE4-D943-A775-B06ADF95CEE0}" dt="2023-09-05T07:06:39.556" v="185"/>
          <ac:spMkLst>
            <pc:docMk/>
            <pc:sldMk cId="2691571655" sldId="396"/>
            <ac:spMk id="2" creationId="{A0FE57A2-1011-5149-86C4-03C6D84A5BFE}"/>
          </ac:spMkLst>
        </pc:spChg>
        <pc:spChg chg="mod">
          <ac:chgData name="Minhyuk Sung" userId="7383d872-65b7-4091-bdc0-d548419df54b" providerId="ADAL" clId="{E0F4D33B-BFE4-D943-A775-B06ADF95CEE0}" dt="2023-09-05T07:06:39.556" v="185"/>
          <ac:spMkLst>
            <pc:docMk/>
            <pc:sldMk cId="2691571655" sldId="396"/>
            <ac:spMk id="4" creationId="{B1595165-F332-5643-9A53-8C806B5F0A1B}"/>
          </ac:spMkLst>
        </pc:spChg>
        <pc:spChg chg="mod">
          <ac:chgData name="Minhyuk Sung" userId="7383d872-65b7-4091-bdc0-d548419df54b" providerId="ADAL" clId="{E0F4D33B-BFE4-D943-A775-B06ADF95CEE0}" dt="2023-09-05T07:06:39.556" v="185"/>
          <ac:spMkLst>
            <pc:docMk/>
            <pc:sldMk cId="2691571655" sldId="396"/>
            <ac:spMk id="9" creationId="{CFBA04D3-06B8-164C-9365-61C7FF5C488C}"/>
          </ac:spMkLst>
        </pc:spChg>
      </pc:sldChg>
      <pc:sldChg chg="modSp mod modNotes">
        <pc:chgData name="Minhyuk Sung" userId="7383d872-65b7-4091-bdc0-d548419df54b" providerId="ADAL" clId="{E0F4D33B-BFE4-D943-A775-B06ADF95CEE0}" dt="2023-09-05T07:06:39.556" v="185"/>
        <pc:sldMkLst>
          <pc:docMk/>
          <pc:sldMk cId="2804832779" sldId="408"/>
        </pc:sldMkLst>
        <pc:spChg chg="mod">
          <ac:chgData name="Minhyuk Sung" userId="7383d872-65b7-4091-bdc0-d548419df54b" providerId="ADAL" clId="{E0F4D33B-BFE4-D943-A775-B06ADF95CEE0}" dt="2023-09-05T07:06:39.556" v="185"/>
          <ac:spMkLst>
            <pc:docMk/>
            <pc:sldMk cId="2804832779" sldId="408"/>
            <ac:spMk id="2" creationId="{9F59C73A-8871-1A43-8D1F-F68AFA8FA4C6}"/>
          </ac:spMkLst>
        </pc:spChg>
        <pc:spChg chg="mod">
          <ac:chgData name="Minhyuk Sung" userId="7383d872-65b7-4091-bdc0-d548419df54b" providerId="ADAL" clId="{E0F4D33B-BFE4-D943-A775-B06ADF95CEE0}" dt="2023-09-05T07:06:39.556" v="185"/>
          <ac:spMkLst>
            <pc:docMk/>
            <pc:sldMk cId="2804832779" sldId="408"/>
            <ac:spMk id="3" creationId="{8C82232B-7032-044E-97B5-7E48E98F9F52}"/>
          </ac:spMkLst>
        </pc:spChg>
        <pc:spChg chg="mod">
          <ac:chgData name="Minhyuk Sung" userId="7383d872-65b7-4091-bdc0-d548419df54b" providerId="ADAL" clId="{E0F4D33B-BFE4-D943-A775-B06ADF95CEE0}" dt="2023-09-05T07:06:39.556" v="185"/>
          <ac:spMkLst>
            <pc:docMk/>
            <pc:sldMk cId="2804832779" sldId="408"/>
            <ac:spMk id="4" creationId="{9359F030-AC5A-1E4C-A0F1-F8FDB44EA92C}"/>
          </ac:spMkLst>
        </pc:spChg>
        <pc:spChg chg="mod">
          <ac:chgData name="Minhyuk Sung" userId="7383d872-65b7-4091-bdc0-d548419df54b" providerId="ADAL" clId="{E0F4D33B-BFE4-D943-A775-B06ADF95CEE0}" dt="2023-09-05T07:06:39.556" v="185"/>
          <ac:spMkLst>
            <pc:docMk/>
            <pc:sldMk cId="2804832779" sldId="408"/>
            <ac:spMk id="8" creationId="{73DAB099-D9E6-4F41-98D2-6F4C2A4906D2}"/>
          </ac:spMkLst>
        </pc:spChg>
        <pc:spChg chg="mod">
          <ac:chgData name="Minhyuk Sung" userId="7383d872-65b7-4091-bdc0-d548419df54b" providerId="ADAL" clId="{E0F4D33B-BFE4-D943-A775-B06ADF95CEE0}" dt="2023-09-05T07:06:39.556" v="185"/>
          <ac:spMkLst>
            <pc:docMk/>
            <pc:sldMk cId="2804832779" sldId="408"/>
            <ac:spMk id="9" creationId="{18706505-277F-DC4C-8747-022072397726}"/>
          </ac:spMkLst>
        </pc:spChg>
        <pc:spChg chg="mod">
          <ac:chgData name="Minhyuk Sung" userId="7383d872-65b7-4091-bdc0-d548419df54b" providerId="ADAL" clId="{E0F4D33B-BFE4-D943-A775-B06ADF95CEE0}" dt="2023-09-05T07:06:39.556" v="185"/>
          <ac:spMkLst>
            <pc:docMk/>
            <pc:sldMk cId="2804832779" sldId="408"/>
            <ac:spMk id="11" creationId="{80979F83-5701-A140-8CA1-549DACEC2DAE}"/>
          </ac:spMkLst>
        </pc:spChg>
      </pc:sldChg>
      <pc:sldChg chg="modSp">
        <pc:chgData name="Minhyuk Sung" userId="7383d872-65b7-4091-bdc0-d548419df54b" providerId="ADAL" clId="{E0F4D33B-BFE4-D943-A775-B06ADF95CEE0}" dt="2023-09-05T07:06:39.556" v="185"/>
        <pc:sldMkLst>
          <pc:docMk/>
          <pc:sldMk cId="2630292329" sldId="410"/>
        </pc:sldMkLst>
        <pc:spChg chg="mod">
          <ac:chgData name="Minhyuk Sung" userId="7383d872-65b7-4091-bdc0-d548419df54b" providerId="ADAL" clId="{E0F4D33B-BFE4-D943-A775-B06ADF95CEE0}" dt="2023-09-05T07:06:39.556" v="185"/>
          <ac:spMkLst>
            <pc:docMk/>
            <pc:sldMk cId="2630292329" sldId="410"/>
            <ac:spMk id="3" creationId="{8EBB41F9-C061-E84D-AA61-788826796771}"/>
          </ac:spMkLst>
        </pc:spChg>
      </pc:sldChg>
      <pc:sldChg chg="modSp">
        <pc:chgData name="Minhyuk Sung" userId="7383d872-65b7-4091-bdc0-d548419df54b" providerId="ADAL" clId="{E0F4D33B-BFE4-D943-A775-B06ADF95CEE0}" dt="2023-09-05T07:06:39.556" v="185"/>
        <pc:sldMkLst>
          <pc:docMk/>
          <pc:sldMk cId="1412141433" sldId="411"/>
        </pc:sldMkLst>
        <pc:spChg chg="mod">
          <ac:chgData name="Minhyuk Sung" userId="7383d872-65b7-4091-bdc0-d548419df54b" providerId="ADAL" clId="{E0F4D33B-BFE4-D943-A775-B06ADF95CEE0}" dt="2023-09-05T07:06:39.556" v="185"/>
          <ac:spMkLst>
            <pc:docMk/>
            <pc:sldMk cId="1412141433" sldId="411"/>
            <ac:spMk id="3" creationId="{1F1294C4-8E4E-8E42-86D9-31DB4AED9574}"/>
          </ac:spMkLst>
        </pc:spChg>
        <pc:spChg chg="mod">
          <ac:chgData name="Minhyuk Sung" userId="7383d872-65b7-4091-bdc0-d548419df54b" providerId="ADAL" clId="{E0F4D33B-BFE4-D943-A775-B06ADF95CEE0}" dt="2023-09-05T07:06:39.556" v="185"/>
          <ac:spMkLst>
            <pc:docMk/>
            <pc:sldMk cId="1412141433" sldId="411"/>
            <ac:spMk id="6" creationId="{00000000-0000-0000-0000-000000000000}"/>
          </ac:spMkLst>
        </pc:spChg>
        <pc:spChg chg="mod">
          <ac:chgData name="Minhyuk Sung" userId="7383d872-65b7-4091-bdc0-d548419df54b" providerId="ADAL" clId="{E0F4D33B-BFE4-D943-A775-B06ADF95CEE0}" dt="2023-09-05T07:06:39.556" v="185"/>
          <ac:spMkLst>
            <pc:docMk/>
            <pc:sldMk cId="1412141433" sldId="411"/>
            <ac:spMk id="8" creationId="{26D897D3-DA89-9048-868F-E890D976562E}"/>
          </ac:spMkLst>
        </pc:spChg>
      </pc:sldChg>
      <pc:sldChg chg="modSp add modNotes">
        <pc:chgData name="Minhyuk Sung" userId="7383d872-65b7-4091-bdc0-d548419df54b" providerId="ADAL" clId="{E0F4D33B-BFE4-D943-A775-B06ADF95CEE0}" dt="2023-09-05T07:06:39.556" v="185"/>
        <pc:sldMkLst>
          <pc:docMk/>
          <pc:sldMk cId="79575068" sldId="412"/>
        </pc:sldMkLst>
        <pc:spChg chg="mod">
          <ac:chgData name="Minhyuk Sung" userId="7383d872-65b7-4091-bdc0-d548419df54b" providerId="ADAL" clId="{E0F4D33B-BFE4-D943-A775-B06ADF95CEE0}" dt="2023-09-05T07:06:39.556" v="185"/>
          <ac:spMkLst>
            <pc:docMk/>
            <pc:sldMk cId="79575068" sldId="412"/>
            <ac:spMk id="3" creationId="{24A3B642-5423-E241-897D-D4571E32E011}"/>
          </ac:spMkLst>
        </pc:spChg>
        <pc:spChg chg="mod">
          <ac:chgData name="Minhyuk Sung" userId="7383d872-65b7-4091-bdc0-d548419df54b" providerId="ADAL" clId="{E0F4D33B-BFE4-D943-A775-B06ADF95CEE0}" dt="2023-09-05T07:06:39.556" v="185"/>
          <ac:spMkLst>
            <pc:docMk/>
            <pc:sldMk cId="79575068" sldId="412"/>
            <ac:spMk id="4" creationId="{19F8D138-6162-074F-942B-C787B47F2072}"/>
          </ac:spMkLst>
        </pc:spChg>
      </pc:sldChg>
      <pc:sldChg chg="modSp add mod modNotes">
        <pc:chgData name="Minhyuk Sung" userId="7383d872-65b7-4091-bdc0-d548419df54b" providerId="ADAL" clId="{E0F4D33B-BFE4-D943-A775-B06ADF95CEE0}" dt="2023-09-05T07:10:25.691" v="189" actId="1076"/>
        <pc:sldMkLst>
          <pc:docMk/>
          <pc:sldMk cId="1278865570" sldId="413"/>
        </pc:sldMkLst>
        <pc:spChg chg="mod">
          <ac:chgData name="Minhyuk Sung" userId="7383d872-65b7-4091-bdc0-d548419df54b" providerId="ADAL" clId="{E0F4D33B-BFE4-D943-A775-B06ADF95CEE0}" dt="2023-09-05T07:06:39.556" v="185"/>
          <ac:spMkLst>
            <pc:docMk/>
            <pc:sldMk cId="1278865570" sldId="413"/>
            <ac:spMk id="2" creationId="{F761CFE3-31AA-2C4D-BBDE-33BE39B3FCFF}"/>
          </ac:spMkLst>
        </pc:spChg>
        <pc:spChg chg="mod">
          <ac:chgData name="Minhyuk Sung" userId="7383d872-65b7-4091-bdc0-d548419df54b" providerId="ADAL" clId="{E0F4D33B-BFE4-D943-A775-B06ADF95CEE0}" dt="2023-09-05T07:06:39.556" v="185"/>
          <ac:spMkLst>
            <pc:docMk/>
            <pc:sldMk cId="1278865570" sldId="413"/>
            <ac:spMk id="3" creationId="{EBCF7A16-3D63-1242-A845-FB21BC834885}"/>
          </ac:spMkLst>
        </pc:spChg>
        <pc:picChg chg="mod">
          <ac:chgData name="Minhyuk Sung" userId="7383d872-65b7-4091-bdc0-d548419df54b" providerId="ADAL" clId="{E0F4D33B-BFE4-D943-A775-B06ADF95CEE0}" dt="2023-09-05T07:10:25.691" v="189" actId="1076"/>
          <ac:picMkLst>
            <pc:docMk/>
            <pc:sldMk cId="1278865570" sldId="413"/>
            <ac:picMk id="1423" creationId="{00000000-0000-0000-0000-000000000000}"/>
          </ac:picMkLst>
        </pc:picChg>
      </pc:sldChg>
      <pc:sldChg chg="modSp modAnim modNotes">
        <pc:chgData name="Minhyuk Sung" userId="7383d872-65b7-4091-bdc0-d548419df54b" providerId="ADAL" clId="{E0F4D33B-BFE4-D943-A775-B06ADF95CEE0}" dt="2023-09-05T07:06:39.556" v="185"/>
        <pc:sldMkLst>
          <pc:docMk/>
          <pc:sldMk cId="361014698" sldId="470"/>
        </pc:sldMkLst>
        <pc:spChg chg="mod">
          <ac:chgData name="Minhyuk Sung" userId="7383d872-65b7-4091-bdc0-d548419df54b" providerId="ADAL" clId="{E0F4D33B-BFE4-D943-A775-B06ADF95CEE0}" dt="2023-09-05T07:06:39.556" v="185"/>
          <ac:spMkLst>
            <pc:docMk/>
            <pc:sldMk cId="361014698" sldId="470"/>
            <ac:spMk id="3" creationId="{DE488342-E7A6-634C-BB2A-D1EE0D199A2C}"/>
          </ac:spMkLst>
        </pc:spChg>
        <pc:spChg chg="mod">
          <ac:chgData name="Minhyuk Sung" userId="7383d872-65b7-4091-bdc0-d548419df54b" providerId="ADAL" clId="{E0F4D33B-BFE4-D943-A775-B06ADF95CEE0}" dt="2023-09-05T07:06:39.556" v="185"/>
          <ac:spMkLst>
            <pc:docMk/>
            <pc:sldMk cId="361014698" sldId="470"/>
            <ac:spMk id="4" creationId="{C27973D0-A0D9-BB4D-A575-AD20FD975B26}"/>
          </ac:spMkLst>
        </pc:spChg>
      </pc:sldChg>
      <pc:sldChg chg="modSp modNotes">
        <pc:chgData name="Minhyuk Sung" userId="7383d872-65b7-4091-bdc0-d548419df54b" providerId="ADAL" clId="{E0F4D33B-BFE4-D943-A775-B06ADF95CEE0}" dt="2023-09-05T07:06:39.556" v="185"/>
        <pc:sldMkLst>
          <pc:docMk/>
          <pc:sldMk cId="41154906" sldId="471"/>
        </pc:sldMkLst>
        <pc:spChg chg="mod">
          <ac:chgData name="Minhyuk Sung" userId="7383d872-65b7-4091-bdc0-d548419df54b" providerId="ADAL" clId="{E0F4D33B-BFE4-D943-A775-B06ADF95CEE0}" dt="2023-09-05T07:06:39.556" v="185"/>
          <ac:spMkLst>
            <pc:docMk/>
            <pc:sldMk cId="41154906" sldId="471"/>
            <ac:spMk id="4" creationId="{1DCDA661-0C7E-BC4A-851A-07C136B8D65F}"/>
          </ac:spMkLst>
        </pc:spChg>
        <pc:spChg chg="mod">
          <ac:chgData name="Minhyuk Sung" userId="7383d872-65b7-4091-bdc0-d548419df54b" providerId="ADAL" clId="{E0F4D33B-BFE4-D943-A775-B06ADF95CEE0}" dt="2023-09-05T07:06:39.556" v="185"/>
          <ac:spMkLst>
            <pc:docMk/>
            <pc:sldMk cId="41154906" sldId="471"/>
            <ac:spMk id="5" creationId="{79FF4C01-E42D-2541-94EB-04C4F036EA08}"/>
          </ac:spMkLst>
        </pc:spChg>
        <pc:spChg chg="mod">
          <ac:chgData name="Minhyuk Sung" userId="7383d872-65b7-4091-bdc0-d548419df54b" providerId="ADAL" clId="{E0F4D33B-BFE4-D943-A775-B06ADF95CEE0}" dt="2023-09-05T07:06:39.556" v="185"/>
          <ac:spMkLst>
            <pc:docMk/>
            <pc:sldMk cId="41154906" sldId="471"/>
            <ac:spMk id="6" creationId="{626654A8-D135-364A-9E37-23F05898A3F1}"/>
          </ac:spMkLst>
        </pc:spChg>
        <pc:spChg chg="mod">
          <ac:chgData name="Minhyuk Sung" userId="7383d872-65b7-4091-bdc0-d548419df54b" providerId="ADAL" clId="{E0F4D33B-BFE4-D943-A775-B06ADF95CEE0}" dt="2023-09-05T07:06:39.556" v="185"/>
          <ac:spMkLst>
            <pc:docMk/>
            <pc:sldMk cId="41154906" sldId="471"/>
            <ac:spMk id="39" creationId="{FDEED6BB-E461-D64C-A8F1-7E98556C0D65}"/>
          </ac:spMkLst>
        </pc:spChg>
        <pc:spChg chg="mod">
          <ac:chgData name="Minhyuk Sung" userId="7383d872-65b7-4091-bdc0-d548419df54b" providerId="ADAL" clId="{E0F4D33B-BFE4-D943-A775-B06ADF95CEE0}" dt="2023-09-05T07:06:39.556" v="185"/>
          <ac:spMkLst>
            <pc:docMk/>
            <pc:sldMk cId="41154906" sldId="471"/>
            <ac:spMk id="40" creationId="{7591AB87-65CD-714E-9818-2BD44ADB3F04}"/>
          </ac:spMkLst>
        </pc:spChg>
        <pc:spChg chg="mod">
          <ac:chgData name="Minhyuk Sung" userId="7383d872-65b7-4091-bdc0-d548419df54b" providerId="ADAL" clId="{E0F4D33B-BFE4-D943-A775-B06ADF95CEE0}" dt="2023-09-05T07:06:39.556" v="185"/>
          <ac:spMkLst>
            <pc:docMk/>
            <pc:sldMk cId="41154906" sldId="471"/>
            <ac:spMk id="41" creationId="{D23BDA56-4B19-5941-A8FC-8EA81664502E}"/>
          </ac:spMkLst>
        </pc:spChg>
        <pc:spChg chg="mod">
          <ac:chgData name="Minhyuk Sung" userId="7383d872-65b7-4091-bdc0-d548419df54b" providerId="ADAL" clId="{E0F4D33B-BFE4-D943-A775-B06ADF95CEE0}" dt="2023-09-05T07:06:39.556" v="185"/>
          <ac:spMkLst>
            <pc:docMk/>
            <pc:sldMk cId="41154906" sldId="471"/>
            <ac:spMk id="42" creationId="{375598F1-1BAF-B94E-9C8F-135C1220AA22}"/>
          </ac:spMkLst>
        </pc:spChg>
        <pc:spChg chg="mod">
          <ac:chgData name="Minhyuk Sung" userId="7383d872-65b7-4091-bdc0-d548419df54b" providerId="ADAL" clId="{E0F4D33B-BFE4-D943-A775-B06ADF95CEE0}" dt="2023-09-05T07:06:39.556" v="185"/>
          <ac:spMkLst>
            <pc:docMk/>
            <pc:sldMk cId="41154906" sldId="471"/>
            <ac:spMk id="43" creationId="{6389EBFA-8A3B-5947-A79F-176CD83A4301}"/>
          </ac:spMkLst>
        </pc:spChg>
        <pc:spChg chg="mod">
          <ac:chgData name="Minhyuk Sung" userId="7383d872-65b7-4091-bdc0-d548419df54b" providerId="ADAL" clId="{E0F4D33B-BFE4-D943-A775-B06ADF95CEE0}" dt="2023-09-05T07:06:39.556" v="185"/>
          <ac:spMkLst>
            <pc:docMk/>
            <pc:sldMk cId="41154906" sldId="471"/>
            <ac:spMk id="44" creationId="{DE860DD5-B2FF-7848-AFD7-1908BC99F8DC}"/>
          </ac:spMkLst>
        </pc:spChg>
        <pc:spChg chg="mod">
          <ac:chgData name="Minhyuk Sung" userId="7383d872-65b7-4091-bdc0-d548419df54b" providerId="ADAL" clId="{E0F4D33B-BFE4-D943-A775-B06ADF95CEE0}" dt="2023-09-05T07:06:39.556" v="185"/>
          <ac:spMkLst>
            <pc:docMk/>
            <pc:sldMk cId="41154906" sldId="471"/>
            <ac:spMk id="45" creationId="{12C078DF-C021-F640-89B0-2CD4780B8A2F}"/>
          </ac:spMkLst>
        </pc:spChg>
        <pc:spChg chg="mod">
          <ac:chgData name="Minhyuk Sung" userId="7383d872-65b7-4091-bdc0-d548419df54b" providerId="ADAL" clId="{E0F4D33B-BFE4-D943-A775-B06ADF95CEE0}" dt="2023-09-05T07:06:39.556" v="185"/>
          <ac:spMkLst>
            <pc:docMk/>
            <pc:sldMk cId="41154906" sldId="471"/>
            <ac:spMk id="46" creationId="{CC970873-445D-9B4D-B95A-406BE69D4079}"/>
          </ac:spMkLst>
        </pc:spChg>
        <pc:spChg chg="mod">
          <ac:chgData name="Minhyuk Sung" userId="7383d872-65b7-4091-bdc0-d548419df54b" providerId="ADAL" clId="{E0F4D33B-BFE4-D943-A775-B06ADF95CEE0}" dt="2023-09-05T07:06:39.556" v="185"/>
          <ac:spMkLst>
            <pc:docMk/>
            <pc:sldMk cId="41154906" sldId="471"/>
            <ac:spMk id="47" creationId="{4A1DEC27-293C-034F-AF3F-666A47DEB626}"/>
          </ac:spMkLst>
        </pc:spChg>
        <pc:spChg chg="mod">
          <ac:chgData name="Minhyuk Sung" userId="7383d872-65b7-4091-bdc0-d548419df54b" providerId="ADAL" clId="{E0F4D33B-BFE4-D943-A775-B06ADF95CEE0}" dt="2023-09-05T07:06:39.556" v="185"/>
          <ac:spMkLst>
            <pc:docMk/>
            <pc:sldMk cId="41154906" sldId="471"/>
            <ac:spMk id="48" creationId="{628949E2-2EA7-8144-9F00-35D98221F1ED}"/>
          </ac:spMkLst>
        </pc:spChg>
        <pc:spChg chg="mod">
          <ac:chgData name="Minhyuk Sung" userId="7383d872-65b7-4091-bdc0-d548419df54b" providerId="ADAL" clId="{E0F4D33B-BFE4-D943-A775-B06ADF95CEE0}" dt="2023-09-05T07:06:39.556" v="185"/>
          <ac:spMkLst>
            <pc:docMk/>
            <pc:sldMk cId="41154906" sldId="471"/>
            <ac:spMk id="49" creationId="{75913F90-9B10-B34A-BBA5-4D02698E3C56}"/>
          </ac:spMkLst>
        </pc:spChg>
        <pc:spChg chg="mod">
          <ac:chgData name="Minhyuk Sung" userId="7383d872-65b7-4091-bdc0-d548419df54b" providerId="ADAL" clId="{E0F4D33B-BFE4-D943-A775-B06ADF95CEE0}" dt="2023-09-05T07:06:39.556" v="185"/>
          <ac:spMkLst>
            <pc:docMk/>
            <pc:sldMk cId="41154906" sldId="471"/>
            <ac:spMk id="50" creationId="{E9209A2D-F7F1-E848-B382-EC97419C0280}"/>
          </ac:spMkLst>
        </pc:spChg>
        <pc:spChg chg="mod">
          <ac:chgData name="Minhyuk Sung" userId="7383d872-65b7-4091-bdc0-d548419df54b" providerId="ADAL" clId="{E0F4D33B-BFE4-D943-A775-B06ADF95CEE0}" dt="2023-09-05T07:06:39.556" v="185"/>
          <ac:spMkLst>
            <pc:docMk/>
            <pc:sldMk cId="41154906" sldId="471"/>
            <ac:spMk id="51" creationId="{A2E728E0-03DA-CC4C-8A6D-2ECA7428F92D}"/>
          </ac:spMkLst>
        </pc:spChg>
        <pc:spChg chg="mod">
          <ac:chgData name="Minhyuk Sung" userId="7383d872-65b7-4091-bdc0-d548419df54b" providerId="ADAL" clId="{E0F4D33B-BFE4-D943-A775-B06ADF95CEE0}" dt="2023-09-05T07:06:39.556" v="185"/>
          <ac:spMkLst>
            <pc:docMk/>
            <pc:sldMk cId="41154906" sldId="471"/>
            <ac:spMk id="52" creationId="{C588C38E-7298-9748-A82B-8C8ADD6901CD}"/>
          </ac:spMkLst>
        </pc:spChg>
        <pc:spChg chg="mod">
          <ac:chgData name="Minhyuk Sung" userId="7383d872-65b7-4091-bdc0-d548419df54b" providerId="ADAL" clId="{E0F4D33B-BFE4-D943-A775-B06ADF95CEE0}" dt="2023-09-05T07:06:39.556" v="185"/>
          <ac:spMkLst>
            <pc:docMk/>
            <pc:sldMk cId="41154906" sldId="471"/>
            <ac:spMk id="53" creationId="{82079F1F-046C-8E43-AA4B-231DED0B09E5}"/>
          </ac:spMkLst>
        </pc:spChg>
        <pc:spChg chg="mod">
          <ac:chgData name="Minhyuk Sung" userId="7383d872-65b7-4091-bdc0-d548419df54b" providerId="ADAL" clId="{E0F4D33B-BFE4-D943-A775-B06ADF95CEE0}" dt="2023-09-05T07:06:39.556" v="185"/>
          <ac:spMkLst>
            <pc:docMk/>
            <pc:sldMk cId="41154906" sldId="471"/>
            <ac:spMk id="54" creationId="{79E2C472-03C1-0F4C-A9EA-E95AAEE3A9FA}"/>
          </ac:spMkLst>
        </pc:spChg>
        <pc:spChg chg="mod">
          <ac:chgData name="Minhyuk Sung" userId="7383d872-65b7-4091-bdc0-d548419df54b" providerId="ADAL" clId="{E0F4D33B-BFE4-D943-A775-B06ADF95CEE0}" dt="2023-09-05T07:06:39.556" v="185"/>
          <ac:spMkLst>
            <pc:docMk/>
            <pc:sldMk cId="41154906" sldId="471"/>
            <ac:spMk id="55" creationId="{9ED7589A-FC9A-0E46-98C1-27AF86D9422E}"/>
          </ac:spMkLst>
        </pc:spChg>
        <pc:spChg chg="mod">
          <ac:chgData name="Minhyuk Sung" userId="7383d872-65b7-4091-bdc0-d548419df54b" providerId="ADAL" clId="{E0F4D33B-BFE4-D943-A775-B06ADF95CEE0}" dt="2023-09-05T07:06:39.556" v="185"/>
          <ac:spMkLst>
            <pc:docMk/>
            <pc:sldMk cId="41154906" sldId="471"/>
            <ac:spMk id="56" creationId="{D72328A2-3B8D-F541-A909-F5F90DB84934}"/>
          </ac:spMkLst>
        </pc:spChg>
        <pc:spChg chg="mod">
          <ac:chgData name="Minhyuk Sung" userId="7383d872-65b7-4091-bdc0-d548419df54b" providerId="ADAL" clId="{E0F4D33B-BFE4-D943-A775-B06ADF95CEE0}" dt="2023-09-05T07:06:39.556" v="185"/>
          <ac:spMkLst>
            <pc:docMk/>
            <pc:sldMk cId="41154906" sldId="471"/>
            <ac:spMk id="57" creationId="{6B6FC603-D0C9-924B-99CB-40251151D221}"/>
          </ac:spMkLst>
        </pc:spChg>
        <pc:spChg chg="mod">
          <ac:chgData name="Minhyuk Sung" userId="7383d872-65b7-4091-bdc0-d548419df54b" providerId="ADAL" clId="{E0F4D33B-BFE4-D943-A775-B06ADF95CEE0}" dt="2023-09-05T07:06:39.556" v="185"/>
          <ac:spMkLst>
            <pc:docMk/>
            <pc:sldMk cId="41154906" sldId="471"/>
            <ac:spMk id="58" creationId="{AD837842-12F4-BD4B-9C5A-D21EDA1554D3}"/>
          </ac:spMkLst>
        </pc:spChg>
        <pc:spChg chg="mod">
          <ac:chgData name="Minhyuk Sung" userId="7383d872-65b7-4091-bdc0-d548419df54b" providerId="ADAL" clId="{E0F4D33B-BFE4-D943-A775-B06ADF95CEE0}" dt="2023-09-05T07:06:39.556" v="185"/>
          <ac:spMkLst>
            <pc:docMk/>
            <pc:sldMk cId="41154906" sldId="471"/>
            <ac:spMk id="59" creationId="{56CECA5A-AC9A-0D40-B88C-C49D4E9F2B27}"/>
          </ac:spMkLst>
        </pc:spChg>
        <pc:spChg chg="mod">
          <ac:chgData name="Minhyuk Sung" userId="7383d872-65b7-4091-bdc0-d548419df54b" providerId="ADAL" clId="{E0F4D33B-BFE4-D943-A775-B06ADF95CEE0}" dt="2023-09-05T07:06:39.556" v="185"/>
          <ac:spMkLst>
            <pc:docMk/>
            <pc:sldMk cId="41154906" sldId="471"/>
            <ac:spMk id="60" creationId="{C7E7C133-B171-2243-B9A8-B81BF9DFDFA0}"/>
          </ac:spMkLst>
        </pc:spChg>
        <pc:spChg chg="mod">
          <ac:chgData name="Minhyuk Sung" userId="7383d872-65b7-4091-bdc0-d548419df54b" providerId="ADAL" clId="{E0F4D33B-BFE4-D943-A775-B06ADF95CEE0}" dt="2023-09-05T07:06:39.556" v="185"/>
          <ac:spMkLst>
            <pc:docMk/>
            <pc:sldMk cId="41154906" sldId="471"/>
            <ac:spMk id="61" creationId="{4D65C5B5-B973-544F-BBC3-EC8321294C1C}"/>
          </ac:spMkLst>
        </pc:spChg>
        <pc:spChg chg="mod">
          <ac:chgData name="Minhyuk Sung" userId="7383d872-65b7-4091-bdc0-d548419df54b" providerId="ADAL" clId="{E0F4D33B-BFE4-D943-A775-B06ADF95CEE0}" dt="2023-09-05T07:06:39.556" v="185"/>
          <ac:spMkLst>
            <pc:docMk/>
            <pc:sldMk cId="41154906" sldId="471"/>
            <ac:spMk id="62" creationId="{BA25A706-997C-B743-837B-03BDCB45CF78}"/>
          </ac:spMkLst>
        </pc:spChg>
        <pc:spChg chg="mod">
          <ac:chgData name="Minhyuk Sung" userId="7383d872-65b7-4091-bdc0-d548419df54b" providerId="ADAL" clId="{E0F4D33B-BFE4-D943-A775-B06ADF95CEE0}" dt="2023-09-05T07:06:39.556" v="185"/>
          <ac:spMkLst>
            <pc:docMk/>
            <pc:sldMk cId="41154906" sldId="471"/>
            <ac:spMk id="64" creationId="{10728F83-6D61-0C45-AC9E-61F12B6FCDBA}"/>
          </ac:spMkLst>
        </pc:spChg>
        <pc:spChg chg="mod">
          <ac:chgData name="Minhyuk Sung" userId="7383d872-65b7-4091-bdc0-d548419df54b" providerId="ADAL" clId="{E0F4D33B-BFE4-D943-A775-B06ADF95CEE0}" dt="2023-09-05T07:06:39.556" v="185"/>
          <ac:spMkLst>
            <pc:docMk/>
            <pc:sldMk cId="41154906" sldId="471"/>
            <ac:spMk id="65" creationId="{63430789-9E6F-3A4B-A3C2-00E307D098AA}"/>
          </ac:spMkLst>
        </pc:spChg>
        <pc:spChg chg="mod">
          <ac:chgData name="Minhyuk Sung" userId="7383d872-65b7-4091-bdc0-d548419df54b" providerId="ADAL" clId="{E0F4D33B-BFE4-D943-A775-B06ADF95CEE0}" dt="2023-09-05T07:06:39.556" v="185"/>
          <ac:spMkLst>
            <pc:docMk/>
            <pc:sldMk cId="41154906" sldId="471"/>
            <ac:spMk id="66" creationId="{69561575-5AA1-8548-B920-1D291945E6F2}"/>
          </ac:spMkLst>
        </pc:spChg>
      </pc:sldChg>
      <pc:sldChg chg="modSp mod modNotes">
        <pc:chgData name="Minhyuk Sung" userId="7383d872-65b7-4091-bdc0-d548419df54b" providerId="ADAL" clId="{E0F4D33B-BFE4-D943-A775-B06ADF95CEE0}" dt="2023-09-05T07:06:39.556" v="185"/>
        <pc:sldMkLst>
          <pc:docMk/>
          <pc:sldMk cId="3937484058" sldId="473"/>
        </pc:sldMkLst>
        <pc:spChg chg="mod">
          <ac:chgData name="Minhyuk Sung" userId="7383d872-65b7-4091-bdc0-d548419df54b" providerId="ADAL" clId="{E0F4D33B-BFE4-D943-A775-B06ADF95CEE0}" dt="2023-09-05T07:06:39.556" v="185"/>
          <ac:spMkLst>
            <pc:docMk/>
            <pc:sldMk cId="3937484058" sldId="473"/>
            <ac:spMk id="3" creationId="{3C0DB6BE-4BDC-E64D-AC19-8578BFB63D48}"/>
          </ac:spMkLst>
        </pc:spChg>
        <pc:spChg chg="mod">
          <ac:chgData name="Minhyuk Sung" userId="7383d872-65b7-4091-bdc0-d548419df54b" providerId="ADAL" clId="{E0F4D33B-BFE4-D943-A775-B06ADF95CEE0}" dt="2023-09-05T07:06:39.556" v="185"/>
          <ac:spMkLst>
            <pc:docMk/>
            <pc:sldMk cId="3937484058" sldId="473"/>
            <ac:spMk id="4" creationId="{43F9525C-8D66-6D47-B628-2FABD3BA9C1F}"/>
          </ac:spMkLst>
        </pc:spChg>
        <pc:spChg chg="mod">
          <ac:chgData name="Minhyuk Sung" userId="7383d872-65b7-4091-bdc0-d548419df54b" providerId="ADAL" clId="{E0F4D33B-BFE4-D943-A775-B06ADF95CEE0}" dt="2023-09-05T07:06:39.556" v="185"/>
          <ac:spMkLst>
            <pc:docMk/>
            <pc:sldMk cId="3937484058" sldId="473"/>
            <ac:spMk id="12" creationId="{C90D6B2D-AEF9-D147-8227-8B8666B29776}"/>
          </ac:spMkLst>
        </pc:spChg>
      </pc:sldChg>
      <pc:sldChg chg="del">
        <pc:chgData name="Minhyuk Sung" userId="7383d872-65b7-4091-bdc0-d548419df54b" providerId="ADAL" clId="{E0F4D33B-BFE4-D943-A775-B06ADF95CEE0}" dt="2023-09-05T04:01:42.216" v="4" actId="2696"/>
        <pc:sldMkLst>
          <pc:docMk/>
          <pc:sldMk cId="4105127481" sldId="750"/>
        </pc:sldMkLst>
      </pc:sldChg>
      <pc:sldChg chg="modSp modNotes">
        <pc:chgData name="Minhyuk Sung" userId="7383d872-65b7-4091-bdc0-d548419df54b" providerId="ADAL" clId="{E0F4D33B-BFE4-D943-A775-B06ADF95CEE0}" dt="2023-09-05T07:06:39.556" v="185"/>
        <pc:sldMkLst>
          <pc:docMk/>
          <pc:sldMk cId="3832307494" sldId="935"/>
        </pc:sldMkLst>
        <pc:spChg chg="mod">
          <ac:chgData name="Minhyuk Sung" userId="7383d872-65b7-4091-bdc0-d548419df54b" providerId="ADAL" clId="{E0F4D33B-BFE4-D943-A775-B06ADF95CEE0}" dt="2023-09-05T07:06:39.556" v="185"/>
          <ac:spMkLst>
            <pc:docMk/>
            <pc:sldMk cId="3832307494" sldId="935"/>
            <ac:spMk id="2" creationId="{4543490D-172F-BE44-A846-F1BEC42FC467}"/>
          </ac:spMkLst>
        </pc:spChg>
        <pc:spChg chg="mod">
          <ac:chgData name="Minhyuk Sung" userId="7383d872-65b7-4091-bdc0-d548419df54b" providerId="ADAL" clId="{E0F4D33B-BFE4-D943-A775-B06ADF95CEE0}" dt="2023-09-05T07:06:39.556" v="185"/>
          <ac:spMkLst>
            <pc:docMk/>
            <pc:sldMk cId="3832307494" sldId="935"/>
            <ac:spMk id="3" creationId="{B28B6624-9337-C54F-8A60-97F67E4126E7}"/>
          </ac:spMkLst>
        </pc:spChg>
        <pc:spChg chg="mod">
          <ac:chgData name="Minhyuk Sung" userId="7383d872-65b7-4091-bdc0-d548419df54b" providerId="ADAL" clId="{E0F4D33B-BFE4-D943-A775-B06ADF95CEE0}" dt="2023-09-05T07:06:39.556" v="185"/>
          <ac:spMkLst>
            <pc:docMk/>
            <pc:sldMk cId="3832307494" sldId="935"/>
            <ac:spMk id="10" creationId="{D9FA8FCB-CF79-614A-9E69-C374407DEF0E}"/>
          </ac:spMkLst>
        </pc:spChg>
        <pc:spChg chg="mod">
          <ac:chgData name="Minhyuk Sung" userId="7383d872-65b7-4091-bdc0-d548419df54b" providerId="ADAL" clId="{E0F4D33B-BFE4-D943-A775-B06ADF95CEE0}" dt="2023-09-05T07:06:39.556" v="185"/>
          <ac:spMkLst>
            <pc:docMk/>
            <pc:sldMk cId="3832307494" sldId="935"/>
            <ac:spMk id="12" creationId="{6D22B850-4317-6D4B-B72A-EAAD052C2017}"/>
          </ac:spMkLst>
        </pc:spChg>
        <pc:spChg chg="mod">
          <ac:chgData name="Minhyuk Sung" userId="7383d872-65b7-4091-bdc0-d548419df54b" providerId="ADAL" clId="{E0F4D33B-BFE4-D943-A775-B06ADF95CEE0}" dt="2023-09-05T07:06:39.556" v="185"/>
          <ac:spMkLst>
            <pc:docMk/>
            <pc:sldMk cId="3832307494" sldId="935"/>
            <ac:spMk id="13" creationId="{929534E6-F71B-9A4F-B343-DC3C6A06F5E0}"/>
          </ac:spMkLst>
        </pc:spChg>
        <pc:spChg chg="mod">
          <ac:chgData name="Minhyuk Sung" userId="7383d872-65b7-4091-bdc0-d548419df54b" providerId="ADAL" clId="{E0F4D33B-BFE4-D943-A775-B06ADF95CEE0}" dt="2023-09-05T07:06:39.556" v="185"/>
          <ac:spMkLst>
            <pc:docMk/>
            <pc:sldMk cId="3832307494" sldId="935"/>
            <ac:spMk id="891" creationId="{00000000-0000-0000-0000-000000000000}"/>
          </ac:spMkLst>
        </pc:spChg>
        <pc:spChg chg="mod">
          <ac:chgData name="Minhyuk Sung" userId="7383d872-65b7-4091-bdc0-d548419df54b" providerId="ADAL" clId="{E0F4D33B-BFE4-D943-A775-B06ADF95CEE0}" dt="2023-09-05T07:06:39.556" v="185"/>
          <ac:spMkLst>
            <pc:docMk/>
            <pc:sldMk cId="3832307494" sldId="935"/>
            <ac:spMk id="892" creationId="{00000000-0000-0000-0000-000000000000}"/>
          </ac:spMkLst>
        </pc:spChg>
      </pc:sldChg>
      <pc:sldChg chg="modSp modNotes">
        <pc:chgData name="Minhyuk Sung" userId="7383d872-65b7-4091-bdc0-d548419df54b" providerId="ADAL" clId="{E0F4D33B-BFE4-D943-A775-B06ADF95CEE0}" dt="2023-09-05T07:06:39.556" v="185"/>
        <pc:sldMkLst>
          <pc:docMk/>
          <pc:sldMk cId="2464849191" sldId="936"/>
        </pc:sldMkLst>
        <pc:spChg chg="mod">
          <ac:chgData name="Minhyuk Sung" userId="7383d872-65b7-4091-bdc0-d548419df54b" providerId="ADAL" clId="{E0F4D33B-BFE4-D943-A775-B06ADF95CEE0}" dt="2023-09-05T07:06:39.556" v="185"/>
          <ac:spMkLst>
            <pc:docMk/>
            <pc:sldMk cId="2464849191" sldId="936"/>
            <ac:spMk id="2" creationId="{427392FD-D312-7B45-8F39-FED563CEEC44}"/>
          </ac:spMkLst>
        </pc:spChg>
        <pc:spChg chg="mod">
          <ac:chgData name="Minhyuk Sung" userId="7383d872-65b7-4091-bdc0-d548419df54b" providerId="ADAL" clId="{E0F4D33B-BFE4-D943-A775-B06ADF95CEE0}" dt="2023-09-05T07:06:39.556" v="185"/>
          <ac:spMkLst>
            <pc:docMk/>
            <pc:sldMk cId="2464849191" sldId="936"/>
            <ac:spMk id="3" creationId="{8039A5D1-F68F-BB42-934B-1F17628D6FB7}"/>
          </ac:spMkLst>
        </pc:spChg>
      </pc:sldChg>
      <pc:sldChg chg="modSp mod modNotes">
        <pc:chgData name="Minhyuk Sung" userId="7383d872-65b7-4091-bdc0-d548419df54b" providerId="ADAL" clId="{E0F4D33B-BFE4-D943-A775-B06ADF95CEE0}" dt="2023-09-05T07:06:39.556" v="185"/>
        <pc:sldMkLst>
          <pc:docMk/>
          <pc:sldMk cId="3944858773" sldId="938"/>
        </pc:sldMkLst>
        <pc:spChg chg="mod">
          <ac:chgData name="Minhyuk Sung" userId="7383d872-65b7-4091-bdc0-d548419df54b" providerId="ADAL" clId="{E0F4D33B-BFE4-D943-A775-B06ADF95CEE0}" dt="2023-09-05T07:06:39.556" v="185"/>
          <ac:spMkLst>
            <pc:docMk/>
            <pc:sldMk cId="3944858773" sldId="938"/>
            <ac:spMk id="3" creationId="{FC6D0268-BDD3-BB42-A1D4-D6B61F4991E4}"/>
          </ac:spMkLst>
        </pc:spChg>
        <pc:spChg chg="mod">
          <ac:chgData name="Minhyuk Sung" userId="7383d872-65b7-4091-bdc0-d548419df54b" providerId="ADAL" clId="{E0F4D33B-BFE4-D943-A775-B06ADF95CEE0}" dt="2023-09-05T07:06:39.556" v="185"/>
          <ac:spMkLst>
            <pc:docMk/>
            <pc:sldMk cId="3944858773" sldId="938"/>
            <ac:spMk id="4" creationId="{4C05538D-29CF-AD44-A3A7-4F2FA1C6E150}"/>
          </ac:spMkLst>
        </pc:spChg>
      </pc:sldChg>
      <pc:sldChg chg="modSp mod modNotes">
        <pc:chgData name="Minhyuk Sung" userId="7383d872-65b7-4091-bdc0-d548419df54b" providerId="ADAL" clId="{E0F4D33B-BFE4-D943-A775-B06ADF95CEE0}" dt="2023-09-05T07:07:08.906" v="188"/>
        <pc:sldMkLst>
          <pc:docMk/>
          <pc:sldMk cId="1662820935" sldId="939"/>
        </pc:sldMkLst>
        <pc:spChg chg="mod">
          <ac:chgData name="Minhyuk Sung" userId="7383d872-65b7-4091-bdc0-d548419df54b" providerId="ADAL" clId="{E0F4D33B-BFE4-D943-A775-B06ADF95CEE0}" dt="2023-09-05T07:06:39.556" v="185"/>
          <ac:spMkLst>
            <pc:docMk/>
            <pc:sldMk cId="1662820935" sldId="939"/>
            <ac:spMk id="4" creationId="{E21E744E-F0F8-F249-8780-8F7B7D71FD22}"/>
          </ac:spMkLst>
        </pc:spChg>
        <pc:spChg chg="mod">
          <ac:chgData name="Minhyuk Sung" userId="7383d872-65b7-4091-bdc0-d548419df54b" providerId="ADAL" clId="{E0F4D33B-BFE4-D943-A775-B06ADF95CEE0}" dt="2023-09-05T07:06:39.556" v="185"/>
          <ac:spMkLst>
            <pc:docMk/>
            <pc:sldMk cId="1662820935" sldId="939"/>
            <ac:spMk id="5" creationId="{23188BC1-48B0-0447-99D3-DF3787AF54EB}"/>
          </ac:spMkLst>
        </pc:spChg>
        <pc:spChg chg="mod">
          <ac:chgData name="Minhyuk Sung" userId="7383d872-65b7-4091-bdc0-d548419df54b" providerId="ADAL" clId="{E0F4D33B-BFE4-D943-A775-B06ADF95CEE0}" dt="2023-09-05T06:20:54.117" v="82" actId="1076"/>
          <ac:spMkLst>
            <pc:docMk/>
            <pc:sldMk cId="1662820935" sldId="939"/>
            <ac:spMk id="13" creationId="{CF1E222A-B7BD-DE45-9D8E-40384E43D869}"/>
          </ac:spMkLst>
        </pc:spChg>
        <pc:spChg chg="mod">
          <ac:chgData name="Minhyuk Sung" userId="7383d872-65b7-4091-bdc0-d548419df54b" providerId="ADAL" clId="{E0F4D33B-BFE4-D943-A775-B06ADF95CEE0}" dt="2023-09-05T07:07:08.906" v="188"/>
          <ac:spMkLst>
            <pc:docMk/>
            <pc:sldMk cId="1662820935" sldId="939"/>
            <ac:spMk id="576" creationId="{00000000-0000-0000-0000-000000000000}"/>
          </ac:spMkLst>
        </pc:spChg>
        <pc:spChg chg="mod">
          <ac:chgData name="Minhyuk Sung" userId="7383d872-65b7-4091-bdc0-d548419df54b" providerId="ADAL" clId="{E0F4D33B-BFE4-D943-A775-B06ADF95CEE0}" dt="2023-09-05T07:06:39.556" v="185"/>
          <ac:spMkLst>
            <pc:docMk/>
            <pc:sldMk cId="1662820935" sldId="939"/>
            <ac:spMk id="580" creationId="{00000000-0000-0000-0000-000000000000}"/>
          </ac:spMkLst>
        </pc:spChg>
      </pc:sldChg>
      <pc:sldChg chg="modSp modNotes">
        <pc:chgData name="Minhyuk Sung" userId="7383d872-65b7-4091-bdc0-d548419df54b" providerId="ADAL" clId="{E0F4D33B-BFE4-D943-A775-B06ADF95CEE0}" dt="2023-09-05T07:07:08.906" v="188"/>
        <pc:sldMkLst>
          <pc:docMk/>
          <pc:sldMk cId="4158351618" sldId="940"/>
        </pc:sldMkLst>
        <pc:spChg chg="mod">
          <ac:chgData name="Minhyuk Sung" userId="7383d872-65b7-4091-bdc0-d548419df54b" providerId="ADAL" clId="{E0F4D33B-BFE4-D943-A775-B06ADF95CEE0}" dt="2023-09-05T07:06:39.556" v="185"/>
          <ac:spMkLst>
            <pc:docMk/>
            <pc:sldMk cId="4158351618" sldId="940"/>
            <ac:spMk id="2" creationId="{ACA806A7-3903-1541-AFD5-7534D62EFC8E}"/>
          </ac:spMkLst>
        </pc:spChg>
        <pc:spChg chg="mod">
          <ac:chgData name="Minhyuk Sung" userId="7383d872-65b7-4091-bdc0-d548419df54b" providerId="ADAL" clId="{E0F4D33B-BFE4-D943-A775-B06ADF95CEE0}" dt="2023-09-05T07:07:08.906" v="188"/>
          <ac:spMkLst>
            <pc:docMk/>
            <pc:sldMk cId="4158351618" sldId="940"/>
            <ac:spMk id="20" creationId="{A6210E31-1354-4740-9FE4-77AE9C889F6C}"/>
          </ac:spMkLst>
        </pc:spChg>
        <pc:spChg chg="mod">
          <ac:chgData name="Minhyuk Sung" userId="7383d872-65b7-4091-bdc0-d548419df54b" providerId="ADAL" clId="{E0F4D33B-BFE4-D943-A775-B06ADF95CEE0}" dt="2023-09-05T07:07:08.906" v="188"/>
          <ac:spMkLst>
            <pc:docMk/>
            <pc:sldMk cId="4158351618" sldId="940"/>
            <ac:spMk id="21" creationId="{D8FFCCAC-111A-9845-B00D-CFC4500561DF}"/>
          </ac:spMkLst>
        </pc:spChg>
        <pc:spChg chg="mod">
          <ac:chgData name="Minhyuk Sung" userId="7383d872-65b7-4091-bdc0-d548419df54b" providerId="ADAL" clId="{E0F4D33B-BFE4-D943-A775-B06ADF95CEE0}" dt="2023-09-05T07:07:08.906" v="188"/>
          <ac:spMkLst>
            <pc:docMk/>
            <pc:sldMk cId="4158351618" sldId="940"/>
            <ac:spMk id="23" creationId="{1065A44C-7B62-D94D-9F0E-9A3ECBE3E5ED}"/>
          </ac:spMkLst>
        </pc:spChg>
        <pc:spChg chg="mod">
          <ac:chgData name="Minhyuk Sung" userId="7383d872-65b7-4091-bdc0-d548419df54b" providerId="ADAL" clId="{E0F4D33B-BFE4-D943-A775-B06ADF95CEE0}" dt="2023-09-05T07:07:08.906" v="188"/>
          <ac:spMkLst>
            <pc:docMk/>
            <pc:sldMk cId="4158351618" sldId="940"/>
            <ac:spMk id="24" creationId="{B7912B08-7CAD-C94C-BB70-09198593297B}"/>
          </ac:spMkLst>
        </pc:spChg>
        <pc:spChg chg="mod">
          <ac:chgData name="Minhyuk Sung" userId="7383d872-65b7-4091-bdc0-d548419df54b" providerId="ADAL" clId="{E0F4D33B-BFE4-D943-A775-B06ADF95CEE0}" dt="2023-09-05T07:06:39.556" v="185"/>
          <ac:spMkLst>
            <pc:docMk/>
            <pc:sldMk cId="4158351618" sldId="940"/>
            <ac:spMk id="25" creationId="{8A9354DD-9065-544E-A8C1-6AFC3EB2E9BD}"/>
          </ac:spMkLst>
        </pc:spChg>
        <pc:spChg chg="mod">
          <ac:chgData name="Minhyuk Sung" userId="7383d872-65b7-4091-bdc0-d548419df54b" providerId="ADAL" clId="{E0F4D33B-BFE4-D943-A775-B06ADF95CEE0}" dt="2023-09-05T07:07:08.906" v="188"/>
          <ac:spMkLst>
            <pc:docMk/>
            <pc:sldMk cId="4158351618" sldId="940"/>
            <ac:spMk id="26" creationId="{DBC454EE-B776-424B-8E0C-28FB7B413B86}"/>
          </ac:spMkLst>
        </pc:spChg>
        <pc:spChg chg="mod">
          <ac:chgData name="Minhyuk Sung" userId="7383d872-65b7-4091-bdc0-d548419df54b" providerId="ADAL" clId="{E0F4D33B-BFE4-D943-A775-B06ADF95CEE0}" dt="2023-09-05T07:07:08.906" v="188"/>
          <ac:spMkLst>
            <pc:docMk/>
            <pc:sldMk cId="4158351618" sldId="940"/>
            <ac:spMk id="28" creationId="{CBF74F33-BF68-7E44-9A37-8C3DDF3E270E}"/>
          </ac:spMkLst>
        </pc:spChg>
        <pc:spChg chg="mod">
          <ac:chgData name="Minhyuk Sung" userId="7383d872-65b7-4091-bdc0-d548419df54b" providerId="ADAL" clId="{E0F4D33B-BFE4-D943-A775-B06ADF95CEE0}" dt="2023-09-05T07:07:08.906" v="188"/>
          <ac:spMkLst>
            <pc:docMk/>
            <pc:sldMk cId="4158351618" sldId="940"/>
            <ac:spMk id="29" creationId="{92665F4F-42B1-834E-BED0-93FA4394E808}"/>
          </ac:spMkLst>
        </pc:spChg>
        <pc:spChg chg="mod">
          <ac:chgData name="Minhyuk Sung" userId="7383d872-65b7-4091-bdc0-d548419df54b" providerId="ADAL" clId="{E0F4D33B-BFE4-D943-A775-B06ADF95CEE0}" dt="2023-09-05T07:07:08.906" v="188"/>
          <ac:spMkLst>
            <pc:docMk/>
            <pc:sldMk cId="4158351618" sldId="940"/>
            <ac:spMk id="30" creationId="{FCEDA8B7-8036-AA47-A500-00D13EFFAFB9}"/>
          </ac:spMkLst>
        </pc:spChg>
        <pc:spChg chg="mod">
          <ac:chgData name="Minhyuk Sung" userId="7383d872-65b7-4091-bdc0-d548419df54b" providerId="ADAL" clId="{E0F4D33B-BFE4-D943-A775-B06ADF95CEE0}" dt="2023-09-05T07:07:08.906" v="188"/>
          <ac:spMkLst>
            <pc:docMk/>
            <pc:sldMk cId="4158351618" sldId="940"/>
            <ac:spMk id="31" creationId="{16A48DCF-5F28-6846-8B3F-3D9A36698415}"/>
          </ac:spMkLst>
        </pc:spChg>
        <pc:spChg chg="mod">
          <ac:chgData name="Minhyuk Sung" userId="7383d872-65b7-4091-bdc0-d548419df54b" providerId="ADAL" clId="{E0F4D33B-BFE4-D943-A775-B06ADF95CEE0}" dt="2023-09-05T07:07:08.906" v="188"/>
          <ac:spMkLst>
            <pc:docMk/>
            <pc:sldMk cId="4158351618" sldId="940"/>
            <ac:spMk id="32" creationId="{4EE6C400-E0B6-824F-9316-946628AE2277}"/>
          </ac:spMkLst>
        </pc:spChg>
        <pc:spChg chg="mod">
          <ac:chgData name="Minhyuk Sung" userId="7383d872-65b7-4091-bdc0-d548419df54b" providerId="ADAL" clId="{E0F4D33B-BFE4-D943-A775-B06ADF95CEE0}" dt="2023-09-05T07:07:08.906" v="188"/>
          <ac:spMkLst>
            <pc:docMk/>
            <pc:sldMk cId="4158351618" sldId="940"/>
            <ac:spMk id="33" creationId="{D0D7C679-0C2A-7F40-9BCF-541C2627F396}"/>
          </ac:spMkLst>
        </pc:spChg>
        <pc:spChg chg="mod">
          <ac:chgData name="Minhyuk Sung" userId="7383d872-65b7-4091-bdc0-d548419df54b" providerId="ADAL" clId="{E0F4D33B-BFE4-D943-A775-B06ADF95CEE0}" dt="2023-09-05T07:07:08.906" v="188"/>
          <ac:spMkLst>
            <pc:docMk/>
            <pc:sldMk cId="4158351618" sldId="940"/>
            <ac:spMk id="35" creationId="{E98F44AA-FBC1-594E-B3E0-C63FFEE17DC3}"/>
          </ac:spMkLst>
        </pc:spChg>
        <pc:spChg chg="mod">
          <ac:chgData name="Minhyuk Sung" userId="7383d872-65b7-4091-bdc0-d548419df54b" providerId="ADAL" clId="{E0F4D33B-BFE4-D943-A775-B06ADF95CEE0}" dt="2023-09-05T07:07:08.906" v="188"/>
          <ac:spMkLst>
            <pc:docMk/>
            <pc:sldMk cId="4158351618" sldId="940"/>
            <ac:spMk id="36" creationId="{5090A015-248B-094D-8DF3-CC5718B86C2E}"/>
          </ac:spMkLst>
        </pc:spChg>
        <pc:spChg chg="mod">
          <ac:chgData name="Minhyuk Sung" userId="7383d872-65b7-4091-bdc0-d548419df54b" providerId="ADAL" clId="{E0F4D33B-BFE4-D943-A775-B06ADF95CEE0}" dt="2023-09-05T07:07:08.906" v="188"/>
          <ac:spMkLst>
            <pc:docMk/>
            <pc:sldMk cId="4158351618" sldId="940"/>
            <ac:spMk id="754" creationId="{00000000-0000-0000-0000-000000000000}"/>
          </ac:spMkLst>
        </pc:spChg>
      </pc:sldChg>
      <pc:sldChg chg="modSp modNotes">
        <pc:chgData name="Minhyuk Sung" userId="7383d872-65b7-4091-bdc0-d548419df54b" providerId="ADAL" clId="{E0F4D33B-BFE4-D943-A775-B06ADF95CEE0}" dt="2023-09-05T07:06:39.556" v="185"/>
        <pc:sldMkLst>
          <pc:docMk/>
          <pc:sldMk cId="3066629738" sldId="942"/>
        </pc:sldMkLst>
        <pc:spChg chg="mod">
          <ac:chgData name="Minhyuk Sung" userId="7383d872-65b7-4091-bdc0-d548419df54b" providerId="ADAL" clId="{E0F4D33B-BFE4-D943-A775-B06ADF95CEE0}" dt="2023-09-05T07:06:39.556" v="185"/>
          <ac:spMkLst>
            <pc:docMk/>
            <pc:sldMk cId="3066629738" sldId="942"/>
            <ac:spMk id="2" creationId="{A0FE57A2-1011-5149-86C4-03C6D84A5BFE}"/>
          </ac:spMkLst>
        </pc:spChg>
        <pc:spChg chg="mod">
          <ac:chgData name="Minhyuk Sung" userId="7383d872-65b7-4091-bdc0-d548419df54b" providerId="ADAL" clId="{E0F4D33B-BFE4-D943-A775-B06ADF95CEE0}" dt="2023-09-05T07:06:39.556" v="185"/>
          <ac:spMkLst>
            <pc:docMk/>
            <pc:sldMk cId="3066629738" sldId="942"/>
            <ac:spMk id="4" creationId="{B1595165-F332-5643-9A53-8C806B5F0A1B}"/>
          </ac:spMkLst>
        </pc:spChg>
        <pc:spChg chg="mod">
          <ac:chgData name="Minhyuk Sung" userId="7383d872-65b7-4091-bdc0-d548419df54b" providerId="ADAL" clId="{E0F4D33B-BFE4-D943-A775-B06ADF95CEE0}" dt="2023-09-05T07:06:39.556" v="185"/>
          <ac:spMkLst>
            <pc:docMk/>
            <pc:sldMk cId="3066629738" sldId="942"/>
            <ac:spMk id="9" creationId="{CFBA04D3-06B8-164C-9365-61C7FF5C488C}"/>
          </ac:spMkLst>
        </pc:spChg>
      </pc:sldChg>
      <pc:sldChg chg="modSp modNotes">
        <pc:chgData name="Minhyuk Sung" userId="7383d872-65b7-4091-bdc0-d548419df54b" providerId="ADAL" clId="{E0F4D33B-BFE4-D943-A775-B06ADF95CEE0}" dt="2023-09-05T07:06:39.556" v="185"/>
        <pc:sldMkLst>
          <pc:docMk/>
          <pc:sldMk cId="1112621539" sldId="943"/>
        </pc:sldMkLst>
        <pc:spChg chg="mod">
          <ac:chgData name="Minhyuk Sung" userId="7383d872-65b7-4091-bdc0-d548419df54b" providerId="ADAL" clId="{E0F4D33B-BFE4-D943-A775-B06ADF95CEE0}" dt="2023-09-05T07:06:39.556" v="185"/>
          <ac:spMkLst>
            <pc:docMk/>
            <pc:sldMk cId="1112621539" sldId="943"/>
            <ac:spMk id="2" creationId="{A0FE57A2-1011-5149-86C4-03C6D84A5BFE}"/>
          </ac:spMkLst>
        </pc:spChg>
        <pc:spChg chg="mod">
          <ac:chgData name="Minhyuk Sung" userId="7383d872-65b7-4091-bdc0-d548419df54b" providerId="ADAL" clId="{E0F4D33B-BFE4-D943-A775-B06ADF95CEE0}" dt="2023-09-05T07:06:39.556" v="185"/>
          <ac:spMkLst>
            <pc:docMk/>
            <pc:sldMk cId="1112621539" sldId="943"/>
            <ac:spMk id="4" creationId="{B1595165-F332-5643-9A53-8C806B5F0A1B}"/>
          </ac:spMkLst>
        </pc:spChg>
        <pc:spChg chg="mod">
          <ac:chgData name="Minhyuk Sung" userId="7383d872-65b7-4091-bdc0-d548419df54b" providerId="ADAL" clId="{E0F4D33B-BFE4-D943-A775-B06ADF95CEE0}" dt="2023-09-05T07:06:39.556" v="185"/>
          <ac:spMkLst>
            <pc:docMk/>
            <pc:sldMk cId="1112621539" sldId="943"/>
            <ac:spMk id="7" creationId="{FBC7838B-393F-2D48-A710-00398E84773F}"/>
          </ac:spMkLst>
        </pc:spChg>
        <pc:spChg chg="mod">
          <ac:chgData name="Minhyuk Sung" userId="7383d872-65b7-4091-bdc0-d548419df54b" providerId="ADAL" clId="{E0F4D33B-BFE4-D943-A775-B06ADF95CEE0}" dt="2023-09-05T07:06:39.556" v="185"/>
          <ac:spMkLst>
            <pc:docMk/>
            <pc:sldMk cId="1112621539" sldId="943"/>
            <ac:spMk id="9" creationId="{CFBA04D3-06B8-164C-9365-61C7FF5C488C}"/>
          </ac:spMkLst>
        </pc:spChg>
      </pc:sldChg>
      <pc:sldChg chg="modSp modNotes">
        <pc:chgData name="Minhyuk Sung" userId="7383d872-65b7-4091-bdc0-d548419df54b" providerId="ADAL" clId="{E0F4D33B-BFE4-D943-A775-B06ADF95CEE0}" dt="2023-09-05T07:06:39.556" v="185"/>
        <pc:sldMkLst>
          <pc:docMk/>
          <pc:sldMk cId="2485634975" sldId="944"/>
        </pc:sldMkLst>
        <pc:spChg chg="mod">
          <ac:chgData name="Minhyuk Sung" userId="7383d872-65b7-4091-bdc0-d548419df54b" providerId="ADAL" clId="{E0F4D33B-BFE4-D943-A775-B06ADF95CEE0}" dt="2023-09-05T07:06:39.556" v="185"/>
          <ac:spMkLst>
            <pc:docMk/>
            <pc:sldMk cId="2485634975" sldId="944"/>
            <ac:spMk id="2" creationId="{A0FE57A2-1011-5149-86C4-03C6D84A5BFE}"/>
          </ac:spMkLst>
        </pc:spChg>
        <pc:spChg chg="mod">
          <ac:chgData name="Minhyuk Sung" userId="7383d872-65b7-4091-bdc0-d548419df54b" providerId="ADAL" clId="{E0F4D33B-BFE4-D943-A775-B06ADF95CEE0}" dt="2023-09-05T07:06:39.556" v="185"/>
          <ac:spMkLst>
            <pc:docMk/>
            <pc:sldMk cId="2485634975" sldId="944"/>
            <ac:spMk id="4" creationId="{B1595165-F332-5643-9A53-8C806B5F0A1B}"/>
          </ac:spMkLst>
        </pc:spChg>
        <pc:spChg chg="mod">
          <ac:chgData name="Minhyuk Sung" userId="7383d872-65b7-4091-bdc0-d548419df54b" providerId="ADAL" clId="{E0F4D33B-BFE4-D943-A775-B06ADF95CEE0}" dt="2023-09-05T07:06:39.556" v="185"/>
          <ac:spMkLst>
            <pc:docMk/>
            <pc:sldMk cId="2485634975" sldId="944"/>
            <ac:spMk id="7" creationId="{FBC7838B-393F-2D48-A710-00398E84773F}"/>
          </ac:spMkLst>
        </pc:spChg>
        <pc:spChg chg="mod">
          <ac:chgData name="Minhyuk Sung" userId="7383d872-65b7-4091-bdc0-d548419df54b" providerId="ADAL" clId="{E0F4D33B-BFE4-D943-A775-B06ADF95CEE0}" dt="2023-09-05T07:06:39.556" v="185"/>
          <ac:spMkLst>
            <pc:docMk/>
            <pc:sldMk cId="2485634975" sldId="944"/>
            <ac:spMk id="8" creationId="{5A81FC27-042D-0E4C-BE59-8EA37951218B}"/>
          </ac:spMkLst>
        </pc:spChg>
        <pc:spChg chg="mod">
          <ac:chgData name="Minhyuk Sung" userId="7383d872-65b7-4091-bdc0-d548419df54b" providerId="ADAL" clId="{E0F4D33B-BFE4-D943-A775-B06ADF95CEE0}" dt="2023-09-05T07:06:39.556" v="185"/>
          <ac:spMkLst>
            <pc:docMk/>
            <pc:sldMk cId="2485634975" sldId="944"/>
            <ac:spMk id="9" creationId="{CFBA04D3-06B8-164C-9365-61C7FF5C488C}"/>
          </ac:spMkLst>
        </pc:spChg>
        <pc:spChg chg="mod">
          <ac:chgData name="Minhyuk Sung" userId="7383d872-65b7-4091-bdc0-d548419df54b" providerId="ADAL" clId="{E0F4D33B-BFE4-D943-A775-B06ADF95CEE0}" dt="2023-09-05T07:06:39.556" v="185"/>
          <ac:spMkLst>
            <pc:docMk/>
            <pc:sldMk cId="2485634975" sldId="944"/>
            <ac:spMk id="10" creationId="{36062603-C62F-8744-8A40-BCA88317983C}"/>
          </ac:spMkLst>
        </pc:spChg>
      </pc:sldChg>
      <pc:sldChg chg="modSp modNotes">
        <pc:chgData name="Minhyuk Sung" userId="7383d872-65b7-4091-bdc0-d548419df54b" providerId="ADAL" clId="{E0F4D33B-BFE4-D943-A775-B06ADF95CEE0}" dt="2023-09-05T07:06:39.556" v="185"/>
        <pc:sldMkLst>
          <pc:docMk/>
          <pc:sldMk cId="2496327990" sldId="945"/>
        </pc:sldMkLst>
        <pc:spChg chg="mod">
          <ac:chgData name="Minhyuk Sung" userId="7383d872-65b7-4091-bdc0-d548419df54b" providerId="ADAL" clId="{E0F4D33B-BFE4-D943-A775-B06ADF95CEE0}" dt="2023-09-05T07:06:39.556" v="185"/>
          <ac:spMkLst>
            <pc:docMk/>
            <pc:sldMk cId="2496327990" sldId="945"/>
            <ac:spMk id="2" creationId="{A0FE57A2-1011-5149-86C4-03C6D84A5BFE}"/>
          </ac:spMkLst>
        </pc:spChg>
        <pc:spChg chg="mod">
          <ac:chgData name="Minhyuk Sung" userId="7383d872-65b7-4091-bdc0-d548419df54b" providerId="ADAL" clId="{E0F4D33B-BFE4-D943-A775-B06ADF95CEE0}" dt="2023-09-05T07:06:39.556" v="185"/>
          <ac:spMkLst>
            <pc:docMk/>
            <pc:sldMk cId="2496327990" sldId="945"/>
            <ac:spMk id="4" creationId="{B1595165-F332-5643-9A53-8C806B5F0A1B}"/>
          </ac:spMkLst>
        </pc:spChg>
        <pc:spChg chg="mod">
          <ac:chgData name="Minhyuk Sung" userId="7383d872-65b7-4091-bdc0-d548419df54b" providerId="ADAL" clId="{E0F4D33B-BFE4-D943-A775-B06ADF95CEE0}" dt="2023-09-05T07:06:39.556" v="185"/>
          <ac:spMkLst>
            <pc:docMk/>
            <pc:sldMk cId="2496327990" sldId="945"/>
            <ac:spMk id="7" creationId="{FBC7838B-393F-2D48-A710-00398E84773F}"/>
          </ac:spMkLst>
        </pc:spChg>
        <pc:spChg chg="mod">
          <ac:chgData name="Minhyuk Sung" userId="7383d872-65b7-4091-bdc0-d548419df54b" providerId="ADAL" clId="{E0F4D33B-BFE4-D943-A775-B06ADF95CEE0}" dt="2023-09-05T07:06:39.556" v="185"/>
          <ac:spMkLst>
            <pc:docMk/>
            <pc:sldMk cId="2496327990" sldId="945"/>
            <ac:spMk id="9" creationId="{CFBA04D3-06B8-164C-9365-61C7FF5C488C}"/>
          </ac:spMkLst>
        </pc:spChg>
        <pc:spChg chg="mod">
          <ac:chgData name="Minhyuk Sung" userId="7383d872-65b7-4091-bdc0-d548419df54b" providerId="ADAL" clId="{E0F4D33B-BFE4-D943-A775-B06ADF95CEE0}" dt="2023-09-05T07:06:39.556" v="185"/>
          <ac:spMkLst>
            <pc:docMk/>
            <pc:sldMk cId="2496327990" sldId="945"/>
            <ac:spMk id="10" creationId="{36062603-C62F-8744-8A40-BCA88317983C}"/>
          </ac:spMkLst>
        </pc:spChg>
      </pc:sldChg>
      <pc:sldChg chg="modSp modNotes">
        <pc:chgData name="Minhyuk Sung" userId="7383d872-65b7-4091-bdc0-d548419df54b" providerId="ADAL" clId="{E0F4D33B-BFE4-D943-A775-B06ADF95CEE0}" dt="2023-09-05T07:06:39.556" v="185"/>
        <pc:sldMkLst>
          <pc:docMk/>
          <pc:sldMk cId="495102334" sldId="946"/>
        </pc:sldMkLst>
        <pc:spChg chg="mod">
          <ac:chgData name="Minhyuk Sung" userId="7383d872-65b7-4091-bdc0-d548419df54b" providerId="ADAL" clId="{E0F4D33B-BFE4-D943-A775-B06ADF95CEE0}" dt="2023-09-05T07:06:39.556" v="185"/>
          <ac:spMkLst>
            <pc:docMk/>
            <pc:sldMk cId="495102334" sldId="946"/>
            <ac:spMk id="2" creationId="{A0FE57A2-1011-5149-86C4-03C6D84A5BFE}"/>
          </ac:spMkLst>
        </pc:spChg>
        <pc:spChg chg="mod">
          <ac:chgData name="Minhyuk Sung" userId="7383d872-65b7-4091-bdc0-d548419df54b" providerId="ADAL" clId="{E0F4D33B-BFE4-D943-A775-B06ADF95CEE0}" dt="2023-09-05T07:06:39.556" v="185"/>
          <ac:spMkLst>
            <pc:docMk/>
            <pc:sldMk cId="495102334" sldId="946"/>
            <ac:spMk id="4" creationId="{B1595165-F332-5643-9A53-8C806B5F0A1B}"/>
          </ac:spMkLst>
        </pc:spChg>
        <pc:spChg chg="mod">
          <ac:chgData name="Minhyuk Sung" userId="7383d872-65b7-4091-bdc0-d548419df54b" providerId="ADAL" clId="{E0F4D33B-BFE4-D943-A775-B06ADF95CEE0}" dt="2023-09-05T07:06:39.556" v="185"/>
          <ac:spMkLst>
            <pc:docMk/>
            <pc:sldMk cId="495102334" sldId="946"/>
            <ac:spMk id="7" creationId="{FBC7838B-393F-2D48-A710-00398E84773F}"/>
          </ac:spMkLst>
        </pc:spChg>
        <pc:spChg chg="mod">
          <ac:chgData name="Minhyuk Sung" userId="7383d872-65b7-4091-bdc0-d548419df54b" providerId="ADAL" clId="{E0F4D33B-BFE4-D943-A775-B06ADF95CEE0}" dt="2023-09-05T07:06:39.556" v="185"/>
          <ac:spMkLst>
            <pc:docMk/>
            <pc:sldMk cId="495102334" sldId="946"/>
            <ac:spMk id="9" creationId="{CFBA04D3-06B8-164C-9365-61C7FF5C488C}"/>
          </ac:spMkLst>
        </pc:spChg>
        <pc:spChg chg="mod">
          <ac:chgData name="Minhyuk Sung" userId="7383d872-65b7-4091-bdc0-d548419df54b" providerId="ADAL" clId="{E0F4D33B-BFE4-D943-A775-B06ADF95CEE0}" dt="2023-09-05T07:06:39.556" v="185"/>
          <ac:spMkLst>
            <pc:docMk/>
            <pc:sldMk cId="495102334" sldId="946"/>
            <ac:spMk id="10" creationId="{36062603-C62F-8744-8A40-BCA88317983C}"/>
          </ac:spMkLst>
        </pc:spChg>
        <pc:spChg chg="mod">
          <ac:chgData name="Minhyuk Sung" userId="7383d872-65b7-4091-bdc0-d548419df54b" providerId="ADAL" clId="{E0F4D33B-BFE4-D943-A775-B06ADF95CEE0}" dt="2023-09-05T07:06:39.556" v="185"/>
          <ac:spMkLst>
            <pc:docMk/>
            <pc:sldMk cId="495102334" sldId="946"/>
            <ac:spMk id="11" creationId="{563C95B5-534C-D942-B45A-51E157D7A82C}"/>
          </ac:spMkLst>
        </pc:spChg>
        <pc:spChg chg="mod">
          <ac:chgData name="Minhyuk Sung" userId="7383d872-65b7-4091-bdc0-d548419df54b" providerId="ADAL" clId="{E0F4D33B-BFE4-D943-A775-B06ADF95CEE0}" dt="2023-09-05T07:06:39.556" v="185"/>
          <ac:spMkLst>
            <pc:docMk/>
            <pc:sldMk cId="495102334" sldId="946"/>
            <ac:spMk id="13" creationId="{04C19953-0F48-594C-9A00-C0D52FAAE76E}"/>
          </ac:spMkLst>
        </pc:spChg>
      </pc:sldChg>
      <pc:sldChg chg="modSp modNotes">
        <pc:chgData name="Minhyuk Sung" userId="7383d872-65b7-4091-bdc0-d548419df54b" providerId="ADAL" clId="{E0F4D33B-BFE4-D943-A775-B06ADF95CEE0}" dt="2023-09-05T07:06:39.556" v="185"/>
        <pc:sldMkLst>
          <pc:docMk/>
          <pc:sldMk cId="2657164261" sldId="947"/>
        </pc:sldMkLst>
        <pc:spChg chg="mod">
          <ac:chgData name="Minhyuk Sung" userId="7383d872-65b7-4091-bdc0-d548419df54b" providerId="ADAL" clId="{E0F4D33B-BFE4-D943-A775-B06ADF95CEE0}" dt="2023-09-05T07:06:39.556" v="185"/>
          <ac:spMkLst>
            <pc:docMk/>
            <pc:sldMk cId="2657164261" sldId="947"/>
            <ac:spMk id="2" creationId="{A0FE57A2-1011-5149-86C4-03C6D84A5BFE}"/>
          </ac:spMkLst>
        </pc:spChg>
        <pc:spChg chg="mod">
          <ac:chgData name="Minhyuk Sung" userId="7383d872-65b7-4091-bdc0-d548419df54b" providerId="ADAL" clId="{E0F4D33B-BFE4-D943-A775-B06ADF95CEE0}" dt="2023-09-05T07:06:39.556" v="185"/>
          <ac:spMkLst>
            <pc:docMk/>
            <pc:sldMk cId="2657164261" sldId="947"/>
            <ac:spMk id="7" creationId="{FBC7838B-393F-2D48-A710-00398E84773F}"/>
          </ac:spMkLst>
        </pc:spChg>
        <pc:spChg chg="mod">
          <ac:chgData name="Minhyuk Sung" userId="7383d872-65b7-4091-bdc0-d548419df54b" providerId="ADAL" clId="{E0F4D33B-BFE4-D943-A775-B06ADF95CEE0}" dt="2023-09-05T07:06:39.556" v="185"/>
          <ac:spMkLst>
            <pc:docMk/>
            <pc:sldMk cId="2657164261" sldId="947"/>
            <ac:spMk id="9" creationId="{CFBA04D3-06B8-164C-9365-61C7FF5C488C}"/>
          </ac:spMkLst>
        </pc:spChg>
        <pc:spChg chg="mod">
          <ac:chgData name="Minhyuk Sung" userId="7383d872-65b7-4091-bdc0-d548419df54b" providerId="ADAL" clId="{E0F4D33B-BFE4-D943-A775-B06ADF95CEE0}" dt="2023-09-05T07:06:39.556" v="185"/>
          <ac:spMkLst>
            <pc:docMk/>
            <pc:sldMk cId="2657164261" sldId="947"/>
            <ac:spMk id="10" creationId="{36062603-C62F-8744-8A40-BCA88317983C}"/>
          </ac:spMkLst>
        </pc:spChg>
        <pc:spChg chg="mod">
          <ac:chgData name="Minhyuk Sung" userId="7383d872-65b7-4091-bdc0-d548419df54b" providerId="ADAL" clId="{E0F4D33B-BFE4-D943-A775-B06ADF95CEE0}" dt="2023-09-05T07:06:39.556" v="185"/>
          <ac:spMkLst>
            <pc:docMk/>
            <pc:sldMk cId="2657164261" sldId="947"/>
            <ac:spMk id="11" creationId="{563C95B5-534C-D942-B45A-51E157D7A82C}"/>
          </ac:spMkLst>
        </pc:spChg>
        <pc:spChg chg="mod">
          <ac:chgData name="Minhyuk Sung" userId="7383d872-65b7-4091-bdc0-d548419df54b" providerId="ADAL" clId="{E0F4D33B-BFE4-D943-A775-B06ADF95CEE0}" dt="2023-09-05T07:06:39.556" v="185"/>
          <ac:spMkLst>
            <pc:docMk/>
            <pc:sldMk cId="2657164261" sldId="947"/>
            <ac:spMk id="12" creationId="{94EBA6B2-139E-0846-8B53-EAF9DA584C71}"/>
          </ac:spMkLst>
        </pc:spChg>
      </pc:sldChg>
      <pc:sldChg chg="modSp modNotes">
        <pc:chgData name="Minhyuk Sung" userId="7383d872-65b7-4091-bdc0-d548419df54b" providerId="ADAL" clId="{E0F4D33B-BFE4-D943-A775-B06ADF95CEE0}" dt="2023-09-05T07:06:39.556" v="185"/>
        <pc:sldMkLst>
          <pc:docMk/>
          <pc:sldMk cId="1384775546" sldId="949"/>
        </pc:sldMkLst>
        <pc:spChg chg="mod">
          <ac:chgData name="Minhyuk Sung" userId="7383d872-65b7-4091-bdc0-d548419df54b" providerId="ADAL" clId="{E0F4D33B-BFE4-D943-A775-B06ADF95CEE0}" dt="2023-09-05T07:06:39.556" v="185"/>
          <ac:spMkLst>
            <pc:docMk/>
            <pc:sldMk cId="1384775546" sldId="949"/>
            <ac:spMk id="2" creationId="{A0FE57A2-1011-5149-86C4-03C6D84A5BFE}"/>
          </ac:spMkLst>
        </pc:spChg>
        <pc:spChg chg="mod">
          <ac:chgData name="Minhyuk Sung" userId="7383d872-65b7-4091-bdc0-d548419df54b" providerId="ADAL" clId="{E0F4D33B-BFE4-D943-A775-B06ADF95CEE0}" dt="2023-09-05T07:06:39.556" v="185"/>
          <ac:spMkLst>
            <pc:docMk/>
            <pc:sldMk cId="1384775546" sldId="949"/>
            <ac:spMk id="9" creationId="{CFBA04D3-06B8-164C-9365-61C7FF5C488C}"/>
          </ac:spMkLst>
        </pc:spChg>
        <pc:spChg chg="mod">
          <ac:chgData name="Minhyuk Sung" userId="7383d872-65b7-4091-bdc0-d548419df54b" providerId="ADAL" clId="{E0F4D33B-BFE4-D943-A775-B06ADF95CEE0}" dt="2023-09-05T07:06:39.556" v="185"/>
          <ac:spMkLst>
            <pc:docMk/>
            <pc:sldMk cId="1384775546" sldId="949"/>
            <ac:spMk id="10" creationId="{36062603-C62F-8744-8A40-BCA88317983C}"/>
          </ac:spMkLst>
        </pc:spChg>
        <pc:spChg chg="mod">
          <ac:chgData name="Minhyuk Sung" userId="7383d872-65b7-4091-bdc0-d548419df54b" providerId="ADAL" clId="{E0F4D33B-BFE4-D943-A775-B06ADF95CEE0}" dt="2023-09-05T07:06:39.556" v="185"/>
          <ac:spMkLst>
            <pc:docMk/>
            <pc:sldMk cId="1384775546" sldId="949"/>
            <ac:spMk id="11" creationId="{563C95B5-534C-D942-B45A-51E157D7A82C}"/>
          </ac:spMkLst>
        </pc:spChg>
        <pc:spChg chg="mod">
          <ac:chgData name="Minhyuk Sung" userId="7383d872-65b7-4091-bdc0-d548419df54b" providerId="ADAL" clId="{E0F4D33B-BFE4-D943-A775-B06ADF95CEE0}" dt="2023-09-05T07:06:39.556" v="185"/>
          <ac:spMkLst>
            <pc:docMk/>
            <pc:sldMk cId="1384775546" sldId="949"/>
            <ac:spMk id="12" creationId="{94EBA6B2-139E-0846-8B53-EAF9DA584C71}"/>
          </ac:spMkLst>
        </pc:spChg>
        <pc:spChg chg="mod">
          <ac:chgData name="Minhyuk Sung" userId="7383d872-65b7-4091-bdc0-d548419df54b" providerId="ADAL" clId="{E0F4D33B-BFE4-D943-A775-B06ADF95CEE0}" dt="2023-09-05T07:06:39.556" v="185"/>
          <ac:spMkLst>
            <pc:docMk/>
            <pc:sldMk cId="1384775546" sldId="949"/>
            <ac:spMk id="13" creationId="{CC011C9D-61F2-BE4E-97F0-214C33FB610C}"/>
          </ac:spMkLst>
        </pc:spChg>
        <pc:spChg chg="mod">
          <ac:chgData name="Minhyuk Sung" userId="7383d872-65b7-4091-bdc0-d548419df54b" providerId="ADAL" clId="{E0F4D33B-BFE4-D943-A775-B06ADF95CEE0}" dt="2023-09-05T07:06:39.556" v="185"/>
          <ac:spMkLst>
            <pc:docMk/>
            <pc:sldMk cId="1384775546" sldId="949"/>
            <ac:spMk id="14" creationId="{9B850F8B-A9AE-4541-9938-0BA41BD5273B}"/>
          </ac:spMkLst>
        </pc:spChg>
      </pc:sldChg>
      <pc:sldChg chg="modSp modNotes">
        <pc:chgData name="Minhyuk Sung" userId="7383d872-65b7-4091-bdc0-d548419df54b" providerId="ADAL" clId="{E0F4D33B-BFE4-D943-A775-B06ADF95CEE0}" dt="2023-09-05T07:06:39.556" v="185"/>
        <pc:sldMkLst>
          <pc:docMk/>
          <pc:sldMk cId="1730576393" sldId="950"/>
        </pc:sldMkLst>
        <pc:spChg chg="mod">
          <ac:chgData name="Minhyuk Sung" userId="7383d872-65b7-4091-bdc0-d548419df54b" providerId="ADAL" clId="{E0F4D33B-BFE4-D943-A775-B06ADF95CEE0}" dt="2023-09-05T07:06:39.556" v="185"/>
          <ac:spMkLst>
            <pc:docMk/>
            <pc:sldMk cId="1730576393" sldId="950"/>
            <ac:spMk id="2" creationId="{A0FE57A2-1011-5149-86C4-03C6D84A5BFE}"/>
          </ac:spMkLst>
        </pc:spChg>
        <pc:spChg chg="mod">
          <ac:chgData name="Minhyuk Sung" userId="7383d872-65b7-4091-bdc0-d548419df54b" providerId="ADAL" clId="{E0F4D33B-BFE4-D943-A775-B06ADF95CEE0}" dt="2023-09-05T07:06:39.556" v="185"/>
          <ac:spMkLst>
            <pc:docMk/>
            <pc:sldMk cId="1730576393" sldId="950"/>
            <ac:spMk id="8" creationId="{5A81FC27-042D-0E4C-BE59-8EA37951218B}"/>
          </ac:spMkLst>
        </pc:spChg>
        <pc:spChg chg="mod">
          <ac:chgData name="Minhyuk Sung" userId="7383d872-65b7-4091-bdc0-d548419df54b" providerId="ADAL" clId="{E0F4D33B-BFE4-D943-A775-B06ADF95CEE0}" dt="2023-09-05T07:06:39.556" v="185"/>
          <ac:spMkLst>
            <pc:docMk/>
            <pc:sldMk cId="1730576393" sldId="950"/>
            <ac:spMk id="10" creationId="{36062603-C62F-8744-8A40-BCA88317983C}"/>
          </ac:spMkLst>
        </pc:spChg>
        <pc:spChg chg="mod">
          <ac:chgData name="Minhyuk Sung" userId="7383d872-65b7-4091-bdc0-d548419df54b" providerId="ADAL" clId="{E0F4D33B-BFE4-D943-A775-B06ADF95CEE0}" dt="2023-09-05T07:06:39.556" v="185"/>
          <ac:spMkLst>
            <pc:docMk/>
            <pc:sldMk cId="1730576393" sldId="950"/>
            <ac:spMk id="14" creationId="{9B850F8B-A9AE-4541-9938-0BA41BD5273B}"/>
          </ac:spMkLst>
        </pc:spChg>
        <pc:spChg chg="mod">
          <ac:chgData name="Minhyuk Sung" userId="7383d872-65b7-4091-bdc0-d548419df54b" providerId="ADAL" clId="{E0F4D33B-BFE4-D943-A775-B06ADF95CEE0}" dt="2023-09-05T07:06:39.556" v="185"/>
          <ac:spMkLst>
            <pc:docMk/>
            <pc:sldMk cId="1730576393" sldId="950"/>
            <ac:spMk id="15" creationId="{FB11B17C-6CC6-324C-94A7-D49CD65B5B77}"/>
          </ac:spMkLst>
        </pc:spChg>
        <pc:spChg chg="mod">
          <ac:chgData name="Minhyuk Sung" userId="7383d872-65b7-4091-bdc0-d548419df54b" providerId="ADAL" clId="{E0F4D33B-BFE4-D943-A775-B06ADF95CEE0}" dt="2023-09-05T07:06:39.556" v="185"/>
          <ac:spMkLst>
            <pc:docMk/>
            <pc:sldMk cId="1730576393" sldId="950"/>
            <ac:spMk id="16" creationId="{D16FF395-C24F-D147-821F-1F61D1130E80}"/>
          </ac:spMkLst>
        </pc:spChg>
      </pc:sldChg>
      <pc:sldChg chg="modSp mod modAnim modNotes">
        <pc:chgData name="Minhyuk Sung" userId="7383d872-65b7-4091-bdc0-d548419df54b" providerId="ADAL" clId="{E0F4D33B-BFE4-D943-A775-B06ADF95CEE0}" dt="2023-09-05T07:07:08.906" v="188"/>
        <pc:sldMkLst>
          <pc:docMk/>
          <pc:sldMk cId="3064261394" sldId="951"/>
        </pc:sldMkLst>
        <pc:spChg chg="mod">
          <ac:chgData name="Minhyuk Sung" userId="7383d872-65b7-4091-bdc0-d548419df54b" providerId="ADAL" clId="{E0F4D33B-BFE4-D943-A775-B06ADF95CEE0}" dt="2023-09-05T07:06:39.556" v="185"/>
          <ac:spMkLst>
            <pc:docMk/>
            <pc:sldMk cId="3064261394" sldId="951"/>
            <ac:spMk id="2" creationId="{5C3068E8-DE9D-9649-8D67-AC2908C61AE5}"/>
          </ac:spMkLst>
        </pc:spChg>
        <pc:spChg chg="mod">
          <ac:chgData name="Minhyuk Sung" userId="7383d872-65b7-4091-bdc0-d548419df54b" providerId="ADAL" clId="{E0F4D33B-BFE4-D943-A775-B06ADF95CEE0}" dt="2023-09-05T07:06:39.556" v="185"/>
          <ac:spMkLst>
            <pc:docMk/>
            <pc:sldMk cId="3064261394" sldId="951"/>
            <ac:spMk id="4" creationId="{321DB56F-11B0-C14F-ACC9-12B9818BE239}"/>
          </ac:spMkLst>
        </pc:spChg>
        <pc:spChg chg="mod">
          <ac:chgData name="Minhyuk Sung" userId="7383d872-65b7-4091-bdc0-d548419df54b" providerId="ADAL" clId="{E0F4D33B-BFE4-D943-A775-B06ADF95CEE0}" dt="2023-09-05T07:06:39.556" v="185"/>
          <ac:spMkLst>
            <pc:docMk/>
            <pc:sldMk cId="3064261394" sldId="951"/>
            <ac:spMk id="9" creationId="{FA691060-A854-ED4F-97FF-6E95857405A2}"/>
          </ac:spMkLst>
        </pc:spChg>
        <pc:spChg chg="mod">
          <ac:chgData name="Minhyuk Sung" userId="7383d872-65b7-4091-bdc0-d548419df54b" providerId="ADAL" clId="{E0F4D33B-BFE4-D943-A775-B06ADF95CEE0}" dt="2023-09-05T07:06:39.556" v="185"/>
          <ac:spMkLst>
            <pc:docMk/>
            <pc:sldMk cId="3064261394" sldId="951"/>
            <ac:spMk id="10" creationId="{08F34359-6129-CE4A-BBD0-2CC61DB73F85}"/>
          </ac:spMkLst>
        </pc:spChg>
        <pc:spChg chg="mod">
          <ac:chgData name="Minhyuk Sung" userId="7383d872-65b7-4091-bdc0-d548419df54b" providerId="ADAL" clId="{E0F4D33B-BFE4-D943-A775-B06ADF95CEE0}" dt="2023-09-05T07:07:08.906" v="188"/>
          <ac:spMkLst>
            <pc:docMk/>
            <pc:sldMk cId="3064261394" sldId="951"/>
            <ac:spMk id="941" creationId="{00000000-0000-0000-0000-000000000000}"/>
          </ac:spMkLst>
        </pc:spChg>
      </pc:sldChg>
      <pc:sldChg chg="modSp add modNotes">
        <pc:chgData name="Minhyuk Sung" userId="7383d872-65b7-4091-bdc0-d548419df54b" providerId="ADAL" clId="{E0F4D33B-BFE4-D943-A775-B06ADF95CEE0}" dt="2023-09-05T07:06:39.556" v="185"/>
        <pc:sldMkLst>
          <pc:docMk/>
          <pc:sldMk cId="3888615715" sldId="955"/>
        </pc:sldMkLst>
        <pc:spChg chg="mod">
          <ac:chgData name="Minhyuk Sung" userId="7383d872-65b7-4091-bdc0-d548419df54b" providerId="ADAL" clId="{E0F4D33B-BFE4-D943-A775-B06ADF95CEE0}" dt="2023-09-05T07:06:39.556" v="185"/>
          <ac:spMkLst>
            <pc:docMk/>
            <pc:sldMk cId="3888615715" sldId="955"/>
            <ac:spMk id="4" creationId="{A0A8A675-92E4-E845-A897-397E0BCF3EE5}"/>
          </ac:spMkLst>
        </pc:spChg>
      </pc:sldChg>
      <pc:sldChg chg="modSp add modNotes">
        <pc:chgData name="Minhyuk Sung" userId="7383d872-65b7-4091-bdc0-d548419df54b" providerId="ADAL" clId="{E0F4D33B-BFE4-D943-A775-B06ADF95CEE0}" dt="2023-09-05T07:06:39.556" v="185"/>
        <pc:sldMkLst>
          <pc:docMk/>
          <pc:sldMk cId="3807147915" sldId="956"/>
        </pc:sldMkLst>
        <pc:spChg chg="mod">
          <ac:chgData name="Minhyuk Sung" userId="7383d872-65b7-4091-bdc0-d548419df54b" providerId="ADAL" clId="{E0F4D33B-BFE4-D943-A775-B06ADF95CEE0}" dt="2023-09-05T07:06:39.556" v="185"/>
          <ac:spMkLst>
            <pc:docMk/>
            <pc:sldMk cId="3807147915" sldId="956"/>
            <ac:spMk id="4" creationId="{A0A8A675-92E4-E845-A897-397E0BCF3EE5}"/>
          </ac:spMkLst>
        </pc:spChg>
        <pc:spChg chg="mod">
          <ac:chgData name="Minhyuk Sung" userId="7383d872-65b7-4091-bdc0-d548419df54b" providerId="ADAL" clId="{E0F4D33B-BFE4-D943-A775-B06ADF95CEE0}" dt="2023-09-05T07:06:39.556" v="185"/>
          <ac:spMkLst>
            <pc:docMk/>
            <pc:sldMk cId="3807147915" sldId="956"/>
            <ac:spMk id="7" creationId="{BDD09268-7424-8848-AD66-05CE57D55392}"/>
          </ac:spMkLst>
        </pc:spChg>
      </pc:sldChg>
      <pc:sldChg chg="modSp modNotes">
        <pc:chgData name="Minhyuk Sung" userId="7383d872-65b7-4091-bdc0-d548419df54b" providerId="ADAL" clId="{E0F4D33B-BFE4-D943-A775-B06ADF95CEE0}" dt="2023-09-05T07:06:39.556" v="185"/>
        <pc:sldMkLst>
          <pc:docMk/>
          <pc:sldMk cId="2650051135" sldId="962"/>
        </pc:sldMkLst>
        <pc:spChg chg="mod">
          <ac:chgData name="Minhyuk Sung" userId="7383d872-65b7-4091-bdc0-d548419df54b" providerId="ADAL" clId="{E0F4D33B-BFE4-D943-A775-B06ADF95CEE0}" dt="2023-09-05T07:06:39.556" v="185"/>
          <ac:spMkLst>
            <pc:docMk/>
            <pc:sldMk cId="2650051135" sldId="962"/>
            <ac:spMk id="4" creationId="{5407D42D-2443-7D4A-8C14-9CE5CD836BAC}"/>
          </ac:spMkLst>
        </pc:spChg>
        <pc:spChg chg="mod">
          <ac:chgData name="Minhyuk Sung" userId="7383d872-65b7-4091-bdc0-d548419df54b" providerId="ADAL" clId="{E0F4D33B-BFE4-D943-A775-B06ADF95CEE0}" dt="2023-09-05T07:06:39.556" v="185"/>
          <ac:spMkLst>
            <pc:docMk/>
            <pc:sldMk cId="2650051135" sldId="962"/>
            <ac:spMk id="5" creationId="{7987D1BB-7A3A-794D-B4B8-C6664860F955}"/>
          </ac:spMkLst>
        </pc:spChg>
        <pc:spChg chg="mod">
          <ac:chgData name="Minhyuk Sung" userId="7383d872-65b7-4091-bdc0-d548419df54b" providerId="ADAL" clId="{E0F4D33B-BFE4-D943-A775-B06ADF95CEE0}" dt="2023-09-05T07:06:39.556" v="185"/>
          <ac:spMkLst>
            <pc:docMk/>
            <pc:sldMk cId="2650051135" sldId="962"/>
            <ac:spMk id="65" creationId="{0545594C-E2AA-3343-9092-EBF7C2D6CCE3}"/>
          </ac:spMkLst>
        </pc:spChg>
        <pc:spChg chg="mod">
          <ac:chgData name="Minhyuk Sung" userId="7383d872-65b7-4091-bdc0-d548419df54b" providerId="ADAL" clId="{E0F4D33B-BFE4-D943-A775-B06ADF95CEE0}" dt="2023-09-05T07:06:39.556" v="185"/>
          <ac:spMkLst>
            <pc:docMk/>
            <pc:sldMk cId="2650051135" sldId="962"/>
            <ac:spMk id="66" creationId="{18A12916-F155-9942-9CAC-528BCB497238}"/>
          </ac:spMkLst>
        </pc:spChg>
        <pc:spChg chg="mod">
          <ac:chgData name="Minhyuk Sung" userId="7383d872-65b7-4091-bdc0-d548419df54b" providerId="ADAL" clId="{E0F4D33B-BFE4-D943-A775-B06ADF95CEE0}" dt="2023-09-05T07:06:39.556" v="185"/>
          <ac:spMkLst>
            <pc:docMk/>
            <pc:sldMk cId="2650051135" sldId="962"/>
            <ac:spMk id="67" creationId="{569F8B5A-06EB-9749-BC59-720BE41A6AF2}"/>
          </ac:spMkLst>
        </pc:spChg>
        <pc:spChg chg="mod">
          <ac:chgData name="Minhyuk Sung" userId="7383d872-65b7-4091-bdc0-d548419df54b" providerId="ADAL" clId="{E0F4D33B-BFE4-D943-A775-B06ADF95CEE0}" dt="2023-09-05T07:06:39.556" v="185"/>
          <ac:spMkLst>
            <pc:docMk/>
            <pc:sldMk cId="2650051135" sldId="962"/>
            <ac:spMk id="68" creationId="{CF524D58-322A-4348-BFB5-6881D63AA5BE}"/>
          </ac:spMkLst>
        </pc:spChg>
        <pc:spChg chg="mod">
          <ac:chgData name="Minhyuk Sung" userId="7383d872-65b7-4091-bdc0-d548419df54b" providerId="ADAL" clId="{E0F4D33B-BFE4-D943-A775-B06ADF95CEE0}" dt="2023-09-05T07:06:39.556" v="185"/>
          <ac:spMkLst>
            <pc:docMk/>
            <pc:sldMk cId="2650051135" sldId="962"/>
            <ac:spMk id="69" creationId="{B7B04575-4D97-2C47-B5ED-12DF94D5C9A3}"/>
          </ac:spMkLst>
        </pc:spChg>
        <pc:spChg chg="mod">
          <ac:chgData name="Minhyuk Sung" userId="7383d872-65b7-4091-bdc0-d548419df54b" providerId="ADAL" clId="{E0F4D33B-BFE4-D943-A775-B06ADF95CEE0}" dt="2023-09-05T07:06:39.556" v="185"/>
          <ac:spMkLst>
            <pc:docMk/>
            <pc:sldMk cId="2650051135" sldId="962"/>
            <ac:spMk id="70" creationId="{D0F9BA85-F37B-E441-8B75-409CDEA62B18}"/>
          </ac:spMkLst>
        </pc:spChg>
        <pc:spChg chg="mod">
          <ac:chgData name="Minhyuk Sung" userId="7383d872-65b7-4091-bdc0-d548419df54b" providerId="ADAL" clId="{E0F4D33B-BFE4-D943-A775-B06ADF95CEE0}" dt="2023-09-05T07:06:39.556" v="185"/>
          <ac:spMkLst>
            <pc:docMk/>
            <pc:sldMk cId="2650051135" sldId="962"/>
            <ac:spMk id="71" creationId="{D8F4D6ED-DD0A-F242-BD16-75055A6BEB46}"/>
          </ac:spMkLst>
        </pc:spChg>
        <pc:spChg chg="mod">
          <ac:chgData name="Minhyuk Sung" userId="7383d872-65b7-4091-bdc0-d548419df54b" providerId="ADAL" clId="{E0F4D33B-BFE4-D943-A775-B06ADF95CEE0}" dt="2023-09-05T07:06:39.556" v="185"/>
          <ac:spMkLst>
            <pc:docMk/>
            <pc:sldMk cId="2650051135" sldId="962"/>
            <ac:spMk id="72" creationId="{462E33C0-C4BC-824A-8959-DC91643F9768}"/>
          </ac:spMkLst>
        </pc:spChg>
        <pc:spChg chg="mod">
          <ac:chgData name="Minhyuk Sung" userId="7383d872-65b7-4091-bdc0-d548419df54b" providerId="ADAL" clId="{E0F4D33B-BFE4-D943-A775-B06ADF95CEE0}" dt="2023-09-05T07:06:39.556" v="185"/>
          <ac:spMkLst>
            <pc:docMk/>
            <pc:sldMk cId="2650051135" sldId="962"/>
            <ac:spMk id="73" creationId="{E6B68E60-4472-4F48-8542-3C7A340659D5}"/>
          </ac:spMkLst>
        </pc:spChg>
        <pc:spChg chg="mod">
          <ac:chgData name="Minhyuk Sung" userId="7383d872-65b7-4091-bdc0-d548419df54b" providerId="ADAL" clId="{E0F4D33B-BFE4-D943-A775-B06ADF95CEE0}" dt="2023-09-05T07:06:39.556" v="185"/>
          <ac:spMkLst>
            <pc:docMk/>
            <pc:sldMk cId="2650051135" sldId="962"/>
            <ac:spMk id="74" creationId="{AB4DC68E-AF15-0A44-A3E9-7F760709D0EF}"/>
          </ac:spMkLst>
        </pc:spChg>
        <pc:spChg chg="mod">
          <ac:chgData name="Minhyuk Sung" userId="7383d872-65b7-4091-bdc0-d548419df54b" providerId="ADAL" clId="{E0F4D33B-BFE4-D943-A775-B06ADF95CEE0}" dt="2023-09-05T07:06:39.556" v="185"/>
          <ac:spMkLst>
            <pc:docMk/>
            <pc:sldMk cId="2650051135" sldId="962"/>
            <ac:spMk id="75" creationId="{B0FEE44D-B1FA-4A4F-93C6-FCD761DBA0F8}"/>
          </ac:spMkLst>
        </pc:spChg>
        <pc:spChg chg="mod">
          <ac:chgData name="Minhyuk Sung" userId="7383d872-65b7-4091-bdc0-d548419df54b" providerId="ADAL" clId="{E0F4D33B-BFE4-D943-A775-B06ADF95CEE0}" dt="2023-09-05T07:06:39.556" v="185"/>
          <ac:spMkLst>
            <pc:docMk/>
            <pc:sldMk cId="2650051135" sldId="962"/>
            <ac:spMk id="76" creationId="{9308B014-6C73-5E4D-8D96-4DD42F656011}"/>
          </ac:spMkLst>
        </pc:spChg>
        <pc:spChg chg="mod">
          <ac:chgData name="Minhyuk Sung" userId="7383d872-65b7-4091-bdc0-d548419df54b" providerId="ADAL" clId="{E0F4D33B-BFE4-D943-A775-B06ADF95CEE0}" dt="2023-09-05T07:06:39.556" v="185"/>
          <ac:spMkLst>
            <pc:docMk/>
            <pc:sldMk cId="2650051135" sldId="962"/>
            <ac:spMk id="77" creationId="{82EA78C4-1711-9743-9B15-281C229FCFDE}"/>
          </ac:spMkLst>
        </pc:spChg>
        <pc:spChg chg="mod">
          <ac:chgData name="Minhyuk Sung" userId="7383d872-65b7-4091-bdc0-d548419df54b" providerId="ADAL" clId="{E0F4D33B-BFE4-D943-A775-B06ADF95CEE0}" dt="2023-09-05T07:06:39.556" v="185"/>
          <ac:spMkLst>
            <pc:docMk/>
            <pc:sldMk cId="2650051135" sldId="962"/>
            <ac:spMk id="78" creationId="{840F22DD-E09F-6846-B991-2F0E4B07651F}"/>
          </ac:spMkLst>
        </pc:spChg>
        <pc:spChg chg="mod">
          <ac:chgData name="Minhyuk Sung" userId="7383d872-65b7-4091-bdc0-d548419df54b" providerId="ADAL" clId="{E0F4D33B-BFE4-D943-A775-B06ADF95CEE0}" dt="2023-09-05T07:06:39.556" v="185"/>
          <ac:spMkLst>
            <pc:docMk/>
            <pc:sldMk cId="2650051135" sldId="962"/>
            <ac:spMk id="79" creationId="{C4EE27F9-FD6D-E944-BBDA-075FDB740632}"/>
          </ac:spMkLst>
        </pc:spChg>
        <pc:spChg chg="mod">
          <ac:chgData name="Minhyuk Sung" userId="7383d872-65b7-4091-bdc0-d548419df54b" providerId="ADAL" clId="{E0F4D33B-BFE4-D943-A775-B06ADF95CEE0}" dt="2023-09-05T07:06:39.556" v="185"/>
          <ac:spMkLst>
            <pc:docMk/>
            <pc:sldMk cId="2650051135" sldId="962"/>
            <ac:spMk id="80" creationId="{1C1FCCF3-F6B1-3A4D-96A0-F42A111C038D}"/>
          </ac:spMkLst>
        </pc:spChg>
        <pc:spChg chg="mod">
          <ac:chgData name="Minhyuk Sung" userId="7383d872-65b7-4091-bdc0-d548419df54b" providerId="ADAL" clId="{E0F4D33B-BFE4-D943-A775-B06ADF95CEE0}" dt="2023-09-05T07:06:39.556" v="185"/>
          <ac:spMkLst>
            <pc:docMk/>
            <pc:sldMk cId="2650051135" sldId="962"/>
            <ac:spMk id="81" creationId="{E1BBD080-7968-DD47-ACB3-35AF5715A583}"/>
          </ac:spMkLst>
        </pc:spChg>
        <pc:spChg chg="mod">
          <ac:chgData name="Minhyuk Sung" userId="7383d872-65b7-4091-bdc0-d548419df54b" providerId="ADAL" clId="{E0F4D33B-BFE4-D943-A775-B06ADF95CEE0}" dt="2023-09-05T07:06:39.556" v="185"/>
          <ac:spMkLst>
            <pc:docMk/>
            <pc:sldMk cId="2650051135" sldId="962"/>
            <ac:spMk id="82" creationId="{5EFD01B9-A0ED-2847-843D-432EE2AD3467}"/>
          </ac:spMkLst>
        </pc:spChg>
        <pc:spChg chg="mod">
          <ac:chgData name="Minhyuk Sung" userId="7383d872-65b7-4091-bdc0-d548419df54b" providerId="ADAL" clId="{E0F4D33B-BFE4-D943-A775-B06ADF95CEE0}" dt="2023-09-05T07:06:39.556" v="185"/>
          <ac:spMkLst>
            <pc:docMk/>
            <pc:sldMk cId="2650051135" sldId="962"/>
            <ac:spMk id="83" creationId="{C8F0FF63-D288-904D-8543-BB1A565EE225}"/>
          </ac:spMkLst>
        </pc:spChg>
        <pc:spChg chg="mod">
          <ac:chgData name="Minhyuk Sung" userId="7383d872-65b7-4091-bdc0-d548419df54b" providerId="ADAL" clId="{E0F4D33B-BFE4-D943-A775-B06ADF95CEE0}" dt="2023-09-05T07:06:39.556" v="185"/>
          <ac:spMkLst>
            <pc:docMk/>
            <pc:sldMk cId="2650051135" sldId="962"/>
            <ac:spMk id="84" creationId="{EDE6D8FE-2121-0341-9CFC-CA9BC2ED8E21}"/>
          </ac:spMkLst>
        </pc:spChg>
        <pc:spChg chg="mod">
          <ac:chgData name="Minhyuk Sung" userId="7383d872-65b7-4091-bdc0-d548419df54b" providerId="ADAL" clId="{E0F4D33B-BFE4-D943-A775-B06ADF95CEE0}" dt="2023-09-05T07:06:39.556" v="185"/>
          <ac:spMkLst>
            <pc:docMk/>
            <pc:sldMk cId="2650051135" sldId="962"/>
            <ac:spMk id="85" creationId="{677A53F5-32DF-A845-BCE6-A23B0AD2F1D5}"/>
          </ac:spMkLst>
        </pc:spChg>
        <pc:spChg chg="mod">
          <ac:chgData name="Minhyuk Sung" userId="7383d872-65b7-4091-bdc0-d548419df54b" providerId="ADAL" clId="{E0F4D33B-BFE4-D943-A775-B06ADF95CEE0}" dt="2023-09-05T07:06:39.556" v="185"/>
          <ac:spMkLst>
            <pc:docMk/>
            <pc:sldMk cId="2650051135" sldId="962"/>
            <ac:spMk id="86" creationId="{A8158F5D-17CD-DC42-B1E7-DB19E5AFF7CD}"/>
          </ac:spMkLst>
        </pc:spChg>
        <pc:spChg chg="mod">
          <ac:chgData name="Minhyuk Sung" userId="7383d872-65b7-4091-bdc0-d548419df54b" providerId="ADAL" clId="{E0F4D33B-BFE4-D943-A775-B06ADF95CEE0}" dt="2023-09-05T07:06:39.556" v="185"/>
          <ac:spMkLst>
            <pc:docMk/>
            <pc:sldMk cId="2650051135" sldId="962"/>
            <ac:spMk id="87" creationId="{098A21F8-CFE4-BC45-ADB6-85DCB4F47E59}"/>
          </ac:spMkLst>
        </pc:spChg>
        <pc:spChg chg="mod">
          <ac:chgData name="Minhyuk Sung" userId="7383d872-65b7-4091-bdc0-d548419df54b" providerId="ADAL" clId="{E0F4D33B-BFE4-D943-A775-B06ADF95CEE0}" dt="2023-09-05T07:06:39.556" v="185"/>
          <ac:spMkLst>
            <pc:docMk/>
            <pc:sldMk cId="2650051135" sldId="962"/>
            <ac:spMk id="88" creationId="{9253870E-7D4F-3F48-8937-A98210E191A1}"/>
          </ac:spMkLst>
        </pc:spChg>
        <pc:spChg chg="mod">
          <ac:chgData name="Minhyuk Sung" userId="7383d872-65b7-4091-bdc0-d548419df54b" providerId="ADAL" clId="{E0F4D33B-BFE4-D943-A775-B06ADF95CEE0}" dt="2023-09-05T07:06:39.556" v="185"/>
          <ac:spMkLst>
            <pc:docMk/>
            <pc:sldMk cId="2650051135" sldId="962"/>
            <ac:spMk id="90" creationId="{239FBA4F-6CB8-D045-B963-0F80D76C8562}"/>
          </ac:spMkLst>
        </pc:spChg>
        <pc:spChg chg="mod">
          <ac:chgData name="Minhyuk Sung" userId="7383d872-65b7-4091-bdc0-d548419df54b" providerId="ADAL" clId="{E0F4D33B-BFE4-D943-A775-B06ADF95CEE0}" dt="2023-09-05T07:06:39.556" v="185"/>
          <ac:spMkLst>
            <pc:docMk/>
            <pc:sldMk cId="2650051135" sldId="962"/>
            <ac:spMk id="91" creationId="{9ABB9EC9-5017-FC4F-98AA-F5CDAA5DA7C5}"/>
          </ac:spMkLst>
        </pc:spChg>
        <pc:spChg chg="mod">
          <ac:chgData name="Minhyuk Sung" userId="7383d872-65b7-4091-bdc0-d548419df54b" providerId="ADAL" clId="{E0F4D33B-BFE4-D943-A775-B06ADF95CEE0}" dt="2023-09-05T07:06:39.556" v="185"/>
          <ac:spMkLst>
            <pc:docMk/>
            <pc:sldMk cId="2650051135" sldId="962"/>
            <ac:spMk id="92" creationId="{BF767C28-354A-324F-8523-910EDCC2560E}"/>
          </ac:spMkLst>
        </pc:spChg>
      </pc:sldChg>
      <pc:sldChg chg="del">
        <pc:chgData name="Minhyuk Sung" userId="7383d872-65b7-4091-bdc0-d548419df54b" providerId="ADAL" clId="{E0F4D33B-BFE4-D943-A775-B06ADF95CEE0}" dt="2023-09-05T04:01:30.817" v="1" actId="2696"/>
        <pc:sldMkLst>
          <pc:docMk/>
          <pc:sldMk cId="1524669708" sldId="3807"/>
        </pc:sldMkLst>
      </pc:sldChg>
      <pc:sldChg chg="del">
        <pc:chgData name="Minhyuk Sung" userId="7383d872-65b7-4091-bdc0-d548419df54b" providerId="ADAL" clId="{E0F4D33B-BFE4-D943-A775-B06ADF95CEE0}" dt="2023-09-05T04:01:42.216" v="4" actId="2696"/>
        <pc:sldMkLst>
          <pc:docMk/>
          <pc:sldMk cId="2683639879" sldId="3808"/>
        </pc:sldMkLst>
      </pc:sldChg>
      <pc:sldChg chg="del">
        <pc:chgData name="Minhyuk Sung" userId="7383d872-65b7-4091-bdc0-d548419df54b" providerId="ADAL" clId="{E0F4D33B-BFE4-D943-A775-B06ADF95CEE0}" dt="2023-09-05T04:01:42.216" v="4" actId="2696"/>
        <pc:sldMkLst>
          <pc:docMk/>
          <pc:sldMk cId="2283112237" sldId="3809"/>
        </pc:sldMkLst>
      </pc:sldChg>
      <pc:sldChg chg="del">
        <pc:chgData name="Minhyuk Sung" userId="7383d872-65b7-4091-bdc0-d548419df54b" providerId="ADAL" clId="{E0F4D33B-BFE4-D943-A775-B06ADF95CEE0}" dt="2023-09-05T04:01:42.216" v="4" actId="2696"/>
        <pc:sldMkLst>
          <pc:docMk/>
          <pc:sldMk cId="1544106556" sldId="3810"/>
        </pc:sldMkLst>
      </pc:sldChg>
      <pc:sldChg chg="del">
        <pc:chgData name="Minhyuk Sung" userId="7383d872-65b7-4091-bdc0-d548419df54b" providerId="ADAL" clId="{E0F4D33B-BFE4-D943-A775-B06ADF95CEE0}" dt="2023-09-05T04:01:42.216" v="4" actId="2696"/>
        <pc:sldMkLst>
          <pc:docMk/>
          <pc:sldMk cId="726128987" sldId="3811"/>
        </pc:sldMkLst>
      </pc:sldChg>
      <pc:sldChg chg="del">
        <pc:chgData name="Minhyuk Sung" userId="7383d872-65b7-4091-bdc0-d548419df54b" providerId="ADAL" clId="{E0F4D33B-BFE4-D943-A775-B06ADF95CEE0}" dt="2023-09-05T04:01:42.216" v="4" actId="2696"/>
        <pc:sldMkLst>
          <pc:docMk/>
          <pc:sldMk cId="3773749733" sldId="3813"/>
        </pc:sldMkLst>
      </pc:sldChg>
      <pc:sldChg chg="del">
        <pc:chgData name="Minhyuk Sung" userId="7383d872-65b7-4091-bdc0-d548419df54b" providerId="ADAL" clId="{E0F4D33B-BFE4-D943-A775-B06ADF95CEE0}" dt="2023-09-05T04:01:42.216" v="4" actId="2696"/>
        <pc:sldMkLst>
          <pc:docMk/>
          <pc:sldMk cId="1701182511" sldId="3814"/>
        </pc:sldMkLst>
      </pc:sldChg>
      <pc:sldChg chg="del">
        <pc:chgData name="Minhyuk Sung" userId="7383d872-65b7-4091-bdc0-d548419df54b" providerId="ADAL" clId="{E0F4D33B-BFE4-D943-A775-B06ADF95CEE0}" dt="2023-09-05T04:01:42.216" v="4" actId="2696"/>
        <pc:sldMkLst>
          <pc:docMk/>
          <pc:sldMk cId="2748982249" sldId="3815"/>
        </pc:sldMkLst>
      </pc:sldChg>
      <pc:sldChg chg="modSp">
        <pc:chgData name="Minhyuk Sung" userId="7383d872-65b7-4091-bdc0-d548419df54b" providerId="ADAL" clId="{E0F4D33B-BFE4-D943-A775-B06ADF95CEE0}" dt="2023-09-05T07:06:39.556" v="185"/>
        <pc:sldMkLst>
          <pc:docMk/>
          <pc:sldMk cId="596317308" sldId="3818"/>
        </pc:sldMkLst>
        <pc:spChg chg="mod">
          <ac:chgData name="Minhyuk Sung" userId="7383d872-65b7-4091-bdc0-d548419df54b" providerId="ADAL" clId="{E0F4D33B-BFE4-D943-A775-B06ADF95CEE0}" dt="2023-09-05T07:06:39.556" v="185"/>
          <ac:spMkLst>
            <pc:docMk/>
            <pc:sldMk cId="596317308" sldId="3818"/>
            <ac:spMk id="4" creationId="{BFF23C2E-540D-C44F-B90B-0B0F4813777E}"/>
          </ac:spMkLst>
        </pc:spChg>
        <pc:spChg chg="mod">
          <ac:chgData name="Minhyuk Sung" userId="7383d872-65b7-4091-bdc0-d548419df54b" providerId="ADAL" clId="{E0F4D33B-BFE4-D943-A775-B06ADF95CEE0}" dt="2023-09-05T07:06:39.556" v="185"/>
          <ac:spMkLst>
            <pc:docMk/>
            <pc:sldMk cId="596317308" sldId="3818"/>
            <ac:spMk id="7" creationId="{E5FEFF5E-272E-EC48-B7F6-FF7B5BD430E9}"/>
          </ac:spMkLst>
        </pc:spChg>
        <pc:spChg chg="mod">
          <ac:chgData name="Minhyuk Sung" userId="7383d872-65b7-4091-bdc0-d548419df54b" providerId="ADAL" clId="{E0F4D33B-BFE4-D943-A775-B06ADF95CEE0}" dt="2023-09-05T07:06:39.556" v="185"/>
          <ac:spMkLst>
            <pc:docMk/>
            <pc:sldMk cId="596317308" sldId="3818"/>
            <ac:spMk id="8" creationId="{64948D8D-6453-074C-A99E-62D760CC1BFF}"/>
          </ac:spMkLst>
        </pc:spChg>
      </pc:sldChg>
      <pc:sldChg chg="modSp modNotes">
        <pc:chgData name="Minhyuk Sung" userId="7383d872-65b7-4091-bdc0-d548419df54b" providerId="ADAL" clId="{E0F4D33B-BFE4-D943-A775-B06ADF95CEE0}" dt="2023-09-05T07:06:39.556" v="185"/>
        <pc:sldMkLst>
          <pc:docMk/>
          <pc:sldMk cId="3237005685" sldId="3819"/>
        </pc:sldMkLst>
        <pc:spChg chg="mod">
          <ac:chgData name="Minhyuk Sung" userId="7383d872-65b7-4091-bdc0-d548419df54b" providerId="ADAL" clId="{E0F4D33B-BFE4-D943-A775-B06ADF95CEE0}" dt="2023-09-05T07:06:39.556" v="185"/>
          <ac:spMkLst>
            <pc:docMk/>
            <pc:sldMk cId="3237005685" sldId="3819"/>
            <ac:spMk id="3" creationId="{DE488342-E7A6-634C-BB2A-D1EE0D199A2C}"/>
          </ac:spMkLst>
        </pc:spChg>
        <pc:spChg chg="mod">
          <ac:chgData name="Minhyuk Sung" userId="7383d872-65b7-4091-bdc0-d548419df54b" providerId="ADAL" clId="{E0F4D33B-BFE4-D943-A775-B06ADF95CEE0}" dt="2023-09-05T07:06:39.556" v="185"/>
          <ac:spMkLst>
            <pc:docMk/>
            <pc:sldMk cId="3237005685" sldId="3819"/>
            <ac:spMk id="4" creationId="{C27973D0-A0D9-BB4D-A575-AD20FD975B26}"/>
          </ac:spMkLst>
        </pc:spChg>
      </pc:sldChg>
      <pc:sldChg chg="modSp modNotes">
        <pc:chgData name="Minhyuk Sung" userId="7383d872-65b7-4091-bdc0-d548419df54b" providerId="ADAL" clId="{E0F4D33B-BFE4-D943-A775-B06ADF95CEE0}" dt="2023-09-05T07:06:39.556" v="185"/>
        <pc:sldMkLst>
          <pc:docMk/>
          <pc:sldMk cId="3317112968" sldId="3820"/>
        </pc:sldMkLst>
        <pc:spChg chg="mod">
          <ac:chgData name="Minhyuk Sung" userId="7383d872-65b7-4091-bdc0-d548419df54b" providerId="ADAL" clId="{E0F4D33B-BFE4-D943-A775-B06ADF95CEE0}" dt="2023-09-05T07:06:39.556" v="185"/>
          <ac:spMkLst>
            <pc:docMk/>
            <pc:sldMk cId="3317112968" sldId="3820"/>
            <ac:spMk id="2" creationId="{A0FE57A2-1011-5149-86C4-03C6D84A5BFE}"/>
          </ac:spMkLst>
        </pc:spChg>
        <pc:spChg chg="mod">
          <ac:chgData name="Minhyuk Sung" userId="7383d872-65b7-4091-bdc0-d548419df54b" providerId="ADAL" clId="{E0F4D33B-BFE4-D943-A775-B06ADF95CEE0}" dt="2023-09-05T07:06:39.556" v="185"/>
          <ac:spMkLst>
            <pc:docMk/>
            <pc:sldMk cId="3317112968" sldId="3820"/>
            <ac:spMk id="9" creationId="{CFBA04D3-06B8-164C-9365-61C7FF5C488C}"/>
          </ac:spMkLst>
        </pc:spChg>
        <pc:spChg chg="mod">
          <ac:chgData name="Minhyuk Sung" userId="7383d872-65b7-4091-bdc0-d548419df54b" providerId="ADAL" clId="{E0F4D33B-BFE4-D943-A775-B06ADF95CEE0}" dt="2023-09-05T07:06:39.556" v="185"/>
          <ac:spMkLst>
            <pc:docMk/>
            <pc:sldMk cId="3317112968" sldId="3820"/>
            <ac:spMk id="10" creationId="{36062603-C62F-8744-8A40-BCA88317983C}"/>
          </ac:spMkLst>
        </pc:spChg>
        <pc:spChg chg="mod">
          <ac:chgData name="Minhyuk Sung" userId="7383d872-65b7-4091-bdc0-d548419df54b" providerId="ADAL" clId="{E0F4D33B-BFE4-D943-A775-B06ADF95CEE0}" dt="2023-09-05T07:06:39.556" v="185"/>
          <ac:spMkLst>
            <pc:docMk/>
            <pc:sldMk cId="3317112968" sldId="3820"/>
            <ac:spMk id="11" creationId="{563C95B5-534C-D942-B45A-51E157D7A82C}"/>
          </ac:spMkLst>
        </pc:spChg>
        <pc:spChg chg="mod">
          <ac:chgData name="Minhyuk Sung" userId="7383d872-65b7-4091-bdc0-d548419df54b" providerId="ADAL" clId="{E0F4D33B-BFE4-D943-A775-B06ADF95CEE0}" dt="2023-09-05T07:06:39.556" v="185"/>
          <ac:spMkLst>
            <pc:docMk/>
            <pc:sldMk cId="3317112968" sldId="3820"/>
            <ac:spMk id="12" creationId="{94EBA6B2-139E-0846-8B53-EAF9DA584C71}"/>
          </ac:spMkLst>
        </pc:spChg>
        <pc:spChg chg="mod">
          <ac:chgData name="Minhyuk Sung" userId="7383d872-65b7-4091-bdc0-d548419df54b" providerId="ADAL" clId="{E0F4D33B-BFE4-D943-A775-B06ADF95CEE0}" dt="2023-09-05T07:06:39.556" v="185"/>
          <ac:spMkLst>
            <pc:docMk/>
            <pc:sldMk cId="3317112968" sldId="3820"/>
            <ac:spMk id="13" creationId="{CC011C9D-61F2-BE4E-97F0-214C33FB610C}"/>
          </ac:spMkLst>
        </pc:spChg>
        <pc:spChg chg="mod">
          <ac:chgData name="Minhyuk Sung" userId="7383d872-65b7-4091-bdc0-d548419df54b" providerId="ADAL" clId="{E0F4D33B-BFE4-D943-A775-B06ADF95CEE0}" dt="2023-09-05T07:06:39.556" v="185"/>
          <ac:spMkLst>
            <pc:docMk/>
            <pc:sldMk cId="3317112968" sldId="3820"/>
            <ac:spMk id="14" creationId="{9B850F8B-A9AE-4541-9938-0BA41BD5273B}"/>
          </ac:spMkLst>
        </pc:spChg>
        <pc:spChg chg="mod">
          <ac:chgData name="Minhyuk Sung" userId="7383d872-65b7-4091-bdc0-d548419df54b" providerId="ADAL" clId="{E0F4D33B-BFE4-D943-A775-B06ADF95CEE0}" dt="2023-09-05T07:06:39.556" v="185"/>
          <ac:spMkLst>
            <pc:docMk/>
            <pc:sldMk cId="3317112968" sldId="3820"/>
            <ac:spMk id="15" creationId="{FB11B17C-6CC6-324C-94A7-D49CD65B5B77}"/>
          </ac:spMkLst>
        </pc:spChg>
      </pc:sldChg>
      <pc:sldChg chg="modSp mod modNotes">
        <pc:chgData name="Minhyuk Sung" userId="7383d872-65b7-4091-bdc0-d548419df54b" providerId="ADAL" clId="{E0F4D33B-BFE4-D943-A775-B06ADF95CEE0}" dt="2023-09-05T07:06:39.556" v="185"/>
        <pc:sldMkLst>
          <pc:docMk/>
          <pc:sldMk cId="567514633" sldId="3821"/>
        </pc:sldMkLst>
        <pc:spChg chg="mod">
          <ac:chgData name="Minhyuk Sung" userId="7383d872-65b7-4091-bdc0-d548419df54b" providerId="ADAL" clId="{E0F4D33B-BFE4-D943-A775-B06ADF95CEE0}" dt="2023-09-05T07:06:39.556" v="185"/>
          <ac:spMkLst>
            <pc:docMk/>
            <pc:sldMk cId="567514633" sldId="3821"/>
            <ac:spMk id="3" creationId="{4BC8114D-345A-EE4A-B050-7B0D10D3C227}"/>
          </ac:spMkLst>
        </pc:spChg>
        <pc:spChg chg="mod">
          <ac:chgData name="Minhyuk Sung" userId="7383d872-65b7-4091-bdc0-d548419df54b" providerId="ADAL" clId="{E0F4D33B-BFE4-D943-A775-B06ADF95CEE0}" dt="2023-09-05T07:06:39.556" v="185"/>
          <ac:spMkLst>
            <pc:docMk/>
            <pc:sldMk cId="567514633" sldId="3821"/>
            <ac:spMk id="15" creationId="{9DDA7C93-D424-3C4F-9D2A-3FF03790837C}"/>
          </ac:spMkLst>
        </pc:spChg>
        <pc:picChg chg="mod">
          <ac:chgData name="Minhyuk Sung" userId="7383d872-65b7-4091-bdc0-d548419df54b" providerId="ADAL" clId="{E0F4D33B-BFE4-D943-A775-B06ADF95CEE0}" dt="2023-09-05T06:53:31.085" v="112" actId="1076"/>
          <ac:picMkLst>
            <pc:docMk/>
            <pc:sldMk cId="567514633" sldId="3821"/>
            <ac:picMk id="16" creationId="{C91D995D-168D-A94C-AC4F-BE86A0FC2021}"/>
          </ac:picMkLst>
        </pc:picChg>
        <pc:picChg chg="mod">
          <ac:chgData name="Minhyuk Sung" userId="7383d872-65b7-4091-bdc0-d548419df54b" providerId="ADAL" clId="{E0F4D33B-BFE4-D943-A775-B06ADF95CEE0}" dt="2023-09-05T06:53:29.046" v="111" actId="1076"/>
          <ac:picMkLst>
            <pc:docMk/>
            <pc:sldMk cId="567514633" sldId="3821"/>
            <ac:picMk id="17" creationId="{3425B4B1-5FD8-0F48-8EA5-054B522A84B7}"/>
          </ac:picMkLst>
        </pc:picChg>
      </pc:sldChg>
      <pc:sldChg chg="modSp new mod modShow">
        <pc:chgData name="Minhyuk Sung" userId="7383d872-65b7-4091-bdc0-d548419df54b" providerId="ADAL" clId="{E0F4D33B-BFE4-D943-A775-B06ADF95CEE0}" dt="2023-09-05T07:16:00.491" v="294" actId="729"/>
        <pc:sldMkLst>
          <pc:docMk/>
          <pc:sldMk cId="2948203246" sldId="3822"/>
        </pc:sldMkLst>
        <pc:spChg chg="mod">
          <ac:chgData name="Minhyuk Sung" userId="7383d872-65b7-4091-bdc0-d548419df54b" providerId="ADAL" clId="{E0F4D33B-BFE4-D943-A775-B06ADF95CEE0}" dt="2023-09-05T07:06:39.556" v="185"/>
          <ac:spMkLst>
            <pc:docMk/>
            <pc:sldMk cId="2948203246" sldId="3822"/>
            <ac:spMk id="3" creationId="{775199D0-C4A2-4052-F8D0-0A16C80D02C9}"/>
          </ac:spMkLst>
        </pc:spChg>
        <pc:spChg chg="mod">
          <ac:chgData name="Minhyuk Sung" userId="7383d872-65b7-4091-bdc0-d548419df54b" providerId="ADAL" clId="{E0F4D33B-BFE4-D943-A775-B06ADF95CEE0}" dt="2023-09-05T07:06:39.556" v="185"/>
          <ac:spMkLst>
            <pc:docMk/>
            <pc:sldMk cId="2948203246" sldId="3822"/>
            <ac:spMk id="4" creationId="{7A14CB5B-D226-4070-24F5-560AD2D33487}"/>
          </ac:spMkLst>
        </pc:spChg>
      </pc:sldChg>
      <pc:sldChg chg="modSp new mod modShow">
        <pc:chgData name="Minhyuk Sung" userId="7383d872-65b7-4091-bdc0-d548419df54b" providerId="ADAL" clId="{E0F4D33B-BFE4-D943-A775-B06ADF95CEE0}" dt="2023-09-05T07:16:00.491" v="294" actId="729"/>
        <pc:sldMkLst>
          <pc:docMk/>
          <pc:sldMk cId="4021772978" sldId="3823"/>
        </pc:sldMkLst>
        <pc:spChg chg="mod">
          <ac:chgData name="Minhyuk Sung" userId="7383d872-65b7-4091-bdc0-d548419df54b" providerId="ADAL" clId="{E0F4D33B-BFE4-D943-A775-B06ADF95CEE0}" dt="2023-09-05T07:06:39.556" v="185"/>
          <ac:spMkLst>
            <pc:docMk/>
            <pc:sldMk cId="4021772978" sldId="3823"/>
            <ac:spMk id="3" creationId="{6B42C294-74BD-B3B7-3BCB-770C43566032}"/>
          </ac:spMkLst>
        </pc:spChg>
        <pc:spChg chg="mod">
          <ac:chgData name="Minhyuk Sung" userId="7383d872-65b7-4091-bdc0-d548419df54b" providerId="ADAL" clId="{E0F4D33B-BFE4-D943-A775-B06ADF95CEE0}" dt="2023-09-05T07:06:39.556" v="185"/>
          <ac:spMkLst>
            <pc:docMk/>
            <pc:sldMk cId="4021772978" sldId="3823"/>
            <ac:spMk id="4" creationId="{4943831F-4F07-D8DE-6977-8615029FDB74}"/>
          </ac:spMkLst>
        </pc:spChg>
      </pc:sldChg>
      <pc:sldChg chg="modSp add modNotes">
        <pc:chgData name="Minhyuk Sung" userId="7383d872-65b7-4091-bdc0-d548419df54b" providerId="ADAL" clId="{E0F4D33B-BFE4-D943-A775-B06ADF95CEE0}" dt="2023-09-05T07:07:08.906" v="188"/>
        <pc:sldMkLst>
          <pc:docMk/>
          <pc:sldMk cId="2138245927" sldId="3824"/>
        </pc:sldMkLst>
        <pc:spChg chg="mod">
          <ac:chgData name="Minhyuk Sung" userId="7383d872-65b7-4091-bdc0-d548419df54b" providerId="ADAL" clId="{E0F4D33B-BFE4-D943-A775-B06ADF95CEE0}" dt="2023-09-05T07:06:39.556" v="185"/>
          <ac:spMkLst>
            <pc:docMk/>
            <pc:sldMk cId="2138245927" sldId="3824"/>
            <ac:spMk id="2" creationId="{E3106C94-CDFD-A44B-8B38-71E5A2897844}"/>
          </ac:spMkLst>
        </pc:spChg>
        <pc:spChg chg="mod">
          <ac:chgData name="Minhyuk Sung" userId="7383d872-65b7-4091-bdc0-d548419df54b" providerId="ADAL" clId="{E0F4D33B-BFE4-D943-A775-B06ADF95CEE0}" dt="2023-09-05T07:07:08.906" v="188"/>
          <ac:spMkLst>
            <pc:docMk/>
            <pc:sldMk cId="2138245927" sldId="3824"/>
            <ac:spMk id="53" creationId="{DE582FFE-F038-4349-8ABC-A9B8F54CDDFB}"/>
          </ac:spMkLst>
        </pc:spChg>
        <pc:spChg chg="mod">
          <ac:chgData name="Minhyuk Sung" userId="7383d872-65b7-4091-bdc0-d548419df54b" providerId="ADAL" clId="{E0F4D33B-BFE4-D943-A775-B06ADF95CEE0}" dt="2023-09-05T07:07:08.906" v="188"/>
          <ac:spMkLst>
            <pc:docMk/>
            <pc:sldMk cId="2138245927" sldId="3824"/>
            <ac:spMk id="54" creationId="{F2C800D7-8BEA-5B49-80B9-68B335E9C9ED}"/>
          </ac:spMkLst>
        </pc:spChg>
        <pc:spChg chg="mod">
          <ac:chgData name="Minhyuk Sung" userId="7383d872-65b7-4091-bdc0-d548419df54b" providerId="ADAL" clId="{E0F4D33B-BFE4-D943-A775-B06ADF95CEE0}" dt="2023-09-05T07:07:08.906" v="188"/>
          <ac:spMkLst>
            <pc:docMk/>
            <pc:sldMk cId="2138245927" sldId="3824"/>
            <ac:spMk id="55" creationId="{EE24E734-42D6-2044-997A-2420ED9524F3}"/>
          </ac:spMkLst>
        </pc:spChg>
        <pc:spChg chg="mod">
          <ac:chgData name="Minhyuk Sung" userId="7383d872-65b7-4091-bdc0-d548419df54b" providerId="ADAL" clId="{E0F4D33B-BFE4-D943-A775-B06ADF95CEE0}" dt="2023-09-05T07:07:08.906" v="188"/>
          <ac:spMkLst>
            <pc:docMk/>
            <pc:sldMk cId="2138245927" sldId="3824"/>
            <ac:spMk id="56" creationId="{7C94DDC1-6CBD-7D4F-B7B4-E0879BCC1884}"/>
          </ac:spMkLst>
        </pc:spChg>
        <pc:spChg chg="mod">
          <ac:chgData name="Minhyuk Sung" userId="7383d872-65b7-4091-bdc0-d548419df54b" providerId="ADAL" clId="{E0F4D33B-BFE4-D943-A775-B06ADF95CEE0}" dt="2023-09-05T07:07:08.906" v="188"/>
          <ac:spMkLst>
            <pc:docMk/>
            <pc:sldMk cId="2138245927" sldId="3824"/>
            <ac:spMk id="57" creationId="{76AA0D58-9347-9A40-8A2D-147FA0824370}"/>
          </ac:spMkLst>
        </pc:spChg>
        <pc:spChg chg="mod">
          <ac:chgData name="Minhyuk Sung" userId="7383d872-65b7-4091-bdc0-d548419df54b" providerId="ADAL" clId="{E0F4D33B-BFE4-D943-A775-B06ADF95CEE0}" dt="2023-09-05T07:07:08.906" v="188"/>
          <ac:spMkLst>
            <pc:docMk/>
            <pc:sldMk cId="2138245927" sldId="3824"/>
            <ac:spMk id="58" creationId="{E7614C80-48F5-1D4F-B57C-4781207D45B0}"/>
          </ac:spMkLst>
        </pc:spChg>
        <pc:spChg chg="mod">
          <ac:chgData name="Minhyuk Sung" userId="7383d872-65b7-4091-bdc0-d548419df54b" providerId="ADAL" clId="{E0F4D33B-BFE4-D943-A775-B06ADF95CEE0}" dt="2023-09-05T07:07:08.906" v="188"/>
          <ac:spMkLst>
            <pc:docMk/>
            <pc:sldMk cId="2138245927" sldId="3824"/>
            <ac:spMk id="59" creationId="{05775F9D-2281-D94A-8A73-EFA99C9FB9AA}"/>
          </ac:spMkLst>
        </pc:spChg>
        <pc:spChg chg="mod">
          <ac:chgData name="Minhyuk Sung" userId="7383d872-65b7-4091-bdc0-d548419df54b" providerId="ADAL" clId="{E0F4D33B-BFE4-D943-A775-B06ADF95CEE0}" dt="2023-09-05T07:07:08.906" v="188"/>
          <ac:spMkLst>
            <pc:docMk/>
            <pc:sldMk cId="2138245927" sldId="3824"/>
            <ac:spMk id="60" creationId="{0226E942-7555-2C4C-BE81-2FB12FC3C41C}"/>
          </ac:spMkLst>
        </pc:spChg>
        <pc:spChg chg="mod">
          <ac:chgData name="Minhyuk Sung" userId="7383d872-65b7-4091-bdc0-d548419df54b" providerId="ADAL" clId="{E0F4D33B-BFE4-D943-A775-B06ADF95CEE0}" dt="2023-09-05T07:07:08.906" v="188"/>
          <ac:spMkLst>
            <pc:docMk/>
            <pc:sldMk cId="2138245927" sldId="3824"/>
            <ac:spMk id="61" creationId="{45F430AF-54E9-4344-A322-51FCA58752D2}"/>
          </ac:spMkLst>
        </pc:spChg>
        <pc:spChg chg="mod">
          <ac:chgData name="Minhyuk Sung" userId="7383d872-65b7-4091-bdc0-d548419df54b" providerId="ADAL" clId="{E0F4D33B-BFE4-D943-A775-B06ADF95CEE0}" dt="2023-09-05T07:07:08.906" v="188"/>
          <ac:spMkLst>
            <pc:docMk/>
            <pc:sldMk cId="2138245927" sldId="3824"/>
            <ac:spMk id="62" creationId="{FC17648C-218C-6C4C-B61D-2EC4AD7CAE60}"/>
          </ac:spMkLst>
        </pc:spChg>
        <pc:spChg chg="mod">
          <ac:chgData name="Minhyuk Sung" userId="7383d872-65b7-4091-bdc0-d548419df54b" providerId="ADAL" clId="{E0F4D33B-BFE4-D943-A775-B06ADF95CEE0}" dt="2023-09-05T07:07:08.906" v="188"/>
          <ac:spMkLst>
            <pc:docMk/>
            <pc:sldMk cId="2138245927" sldId="3824"/>
            <ac:spMk id="63" creationId="{45D786C2-982D-4D47-9DA9-D3E0701898E7}"/>
          </ac:spMkLst>
        </pc:spChg>
        <pc:spChg chg="mod">
          <ac:chgData name="Minhyuk Sung" userId="7383d872-65b7-4091-bdc0-d548419df54b" providerId="ADAL" clId="{E0F4D33B-BFE4-D943-A775-B06ADF95CEE0}" dt="2023-09-05T07:07:08.906" v="188"/>
          <ac:spMkLst>
            <pc:docMk/>
            <pc:sldMk cId="2138245927" sldId="3824"/>
            <ac:spMk id="64" creationId="{CAF9C04B-D7C6-A14C-820F-3ECE5B4B226D}"/>
          </ac:spMkLst>
        </pc:spChg>
        <pc:spChg chg="mod">
          <ac:chgData name="Minhyuk Sung" userId="7383d872-65b7-4091-bdc0-d548419df54b" providerId="ADAL" clId="{E0F4D33B-BFE4-D943-A775-B06ADF95CEE0}" dt="2023-09-05T07:07:08.906" v="188"/>
          <ac:spMkLst>
            <pc:docMk/>
            <pc:sldMk cId="2138245927" sldId="3824"/>
            <ac:spMk id="65" creationId="{8E0C7C51-CD92-8640-A6A7-8DB3D5882A8D}"/>
          </ac:spMkLst>
        </pc:spChg>
        <pc:spChg chg="mod">
          <ac:chgData name="Minhyuk Sung" userId="7383d872-65b7-4091-bdc0-d548419df54b" providerId="ADAL" clId="{E0F4D33B-BFE4-D943-A775-B06ADF95CEE0}" dt="2023-09-05T07:07:08.906" v="188"/>
          <ac:spMkLst>
            <pc:docMk/>
            <pc:sldMk cId="2138245927" sldId="3824"/>
            <ac:spMk id="66" creationId="{7F179318-29AA-924B-B799-5C0908A03E00}"/>
          </ac:spMkLst>
        </pc:spChg>
        <pc:spChg chg="mod">
          <ac:chgData name="Minhyuk Sung" userId="7383d872-65b7-4091-bdc0-d548419df54b" providerId="ADAL" clId="{E0F4D33B-BFE4-D943-A775-B06ADF95CEE0}" dt="2023-09-05T07:07:08.906" v="188"/>
          <ac:spMkLst>
            <pc:docMk/>
            <pc:sldMk cId="2138245927" sldId="3824"/>
            <ac:spMk id="67" creationId="{A8CE18B9-46D5-8041-B745-FFF2FBA8DF93}"/>
          </ac:spMkLst>
        </pc:spChg>
        <pc:spChg chg="mod">
          <ac:chgData name="Minhyuk Sung" userId="7383d872-65b7-4091-bdc0-d548419df54b" providerId="ADAL" clId="{E0F4D33B-BFE4-D943-A775-B06ADF95CEE0}" dt="2023-09-05T07:07:08.906" v="188"/>
          <ac:spMkLst>
            <pc:docMk/>
            <pc:sldMk cId="2138245927" sldId="3824"/>
            <ac:spMk id="68" creationId="{2F071C39-8D5D-A14C-A5EE-BFCA9397FA06}"/>
          </ac:spMkLst>
        </pc:spChg>
        <pc:spChg chg="mod">
          <ac:chgData name="Minhyuk Sung" userId="7383d872-65b7-4091-bdc0-d548419df54b" providerId="ADAL" clId="{E0F4D33B-BFE4-D943-A775-B06ADF95CEE0}" dt="2023-09-05T07:07:08.906" v="188"/>
          <ac:spMkLst>
            <pc:docMk/>
            <pc:sldMk cId="2138245927" sldId="3824"/>
            <ac:spMk id="69" creationId="{98AC19AB-6F39-404E-B1B5-1B6FEF05B5BD}"/>
          </ac:spMkLst>
        </pc:spChg>
        <pc:spChg chg="mod">
          <ac:chgData name="Minhyuk Sung" userId="7383d872-65b7-4091-bdc0-d548419df54b" providerId="ADAL" clId="{E0F4D33B-BFE4-D943-A775-B06ADF95CEE0}" dt="2023-09-05T07:06:39.556" v="185"/>
          <ac:spMkLst>
            <pc:docMk/>
            <pc:sldMk cId="2138245927" sldId="3824"/>
            <ac:spMk id="70" creationId="{86243B76-3688-F746-9DBD-EFD6A2243494}"/>
          </ac:spMkLst>
        </pc:spChg>
        <pc:spChg chg="mod">
          <ac:chgData name="Minhyuk Sung" userId="7383d872-65b7-4091-bdc0-d548419df54b" providerId="ADAL" clId="{E0F4D33B-BFE4-D943-A775-B06ADF95CEE0}" dt="2023-09-05T07:07:08.906" v="188"/>
          <ac:spMkLst>
            <pc:docMk/>
            <pc:sldMk cId="2138245927" sldId="3824"/>
            <ac:spMk id="72" creationId="{CAEB88E9-29AA-1840-9C5F-5714FE2B0583}"/>
          </ac:spMkLst>
        </pc:spChg>
        <pc:spChg chg="mod">
          <ac:chgData name="Minhyuk Sung" userId="7383d872-65b7-4091-bdc0-d548419df54b" providerId="ADAL" clId="{E0F4D33B-BFE4-D943-A775-B06ADF95CEE0}" dt="2023-09-05T07:07:08.906" v="188"/>
          <ac:spMkLst>
            <pc:docMk/>
            <pc:sldMk cId="2138245927" sldId="3824"/>
            <ac:spMk id="73" creationId="{EA21BD50-00FE-4741-9980-D62E6A88ED17}"/>
          </ac:spMkLst>
        </pc:spChg>
        <pc:spChg chg="mod">
          <ac:chgData name="Minhyuk Sung" userId="7383d872-65b7-4091-bdc0-d548419df54b" providerId="ADAL" clId="{E0F4D33B-BFE4-D943-A775-B06ADF95CEE0}" dt="2023-09-05T07:07:08.906" v="188"/>
          <ac:spMkLst>
            <pc:docMk/>
            <pc:sldMk cId="2138245927" sldId="3824"/>
            <ac:spMk id="74" creationId="{9B399699-9A86-694B-8E00-B4EE14E08607}"/>
          </ac:spMkLst>
        </pc:spChg>
        <pc:spChg chg="mod">
          <ac:chgData name="Minhyuk Sung" userId="7383d872-65b7-4091-bdc0-d548419df54b" providerId="ADAL" clId="{E0F4D33B-BFE4-D943-A775-B06ADF95CEE0}" dt="2023-09-05T07:07:08.906" v="188"/>
          <ac:spMkLst>
            <pc:docMk/>
            <pc:sldMk cId="2138245927" sldId="3824"/>
            <ac:spMk id="75" creationId="{7C061E93-2216-2945-AF3A-15F426F8E9E9}"/>
          </ac:spMkLst>
        </pc:spChg>
        <pc:spChg chg="mod">
          <ac:chgData name="Minhyuk Sung" userId="7383d872-65b7-4091-bdc0-d548419df54b" providerId="ADAL" clId="{E0F4D33B-BFE4-D943-A775-B06ADF95CEE0}" dt="2023-09-05T07:07:08.906" v="188"/>
          <ac:spMkLst>
            <pc:docMk/>
            <pc:sldMk cId="2138245927" sldId="3824"/>
            <ac:spMk id="76" creationId="{FC458423-C032-7643-9F46-793FDA664663}"/>
          </ac:spMkLst>
        </pc:spChg>
        <pc:spChg chg="mod">
          <ac:chgData name="Minhyuk Sung" userId="7383d872-65b7-4091-bdc0-d548419df54b" providerId="ADAL" clId="{E0F4D33B-BFE4-D943-A775-B06ADF95CEE0}" dt="2023-09-05T07:07:08.906" v="188"/>
          <ac:spMkLst>
            <pc:docMk/>
            <pc:sldMk cId="2138245927" sldId="3824"/>
            <ac:spMk id="77" creationId="{77D500EC-E10E-A645-A538-998F7C5B3615}"/>
          </ac:spMkLst>
        </pc:spChg>
        <pc:spChg chg="mod">
          <ac:chgData name="Minhyuk Sung" userId="7383d872-65b7-4091-bdc0-d548419df54b" providerId="ADAL" clId="{E0F4D33B-BFE4-D943-A775-B06ADF95CEE0}" dt="2023-09-05T07:07:08.906" v="188"/>
          <ac:spMkLst>
            <pc:docMk/>
            <pc:sldMk cId="2138245927" sldId="3824"/>
            <ac:spMk id="78" creationId="{7CF600D5-F43D-764D-A100-44723BD17E99}"/>
          </ac:spMkLst>
        </pc:spChg>
        <pc:spChg chg="mod">
          <ac:chgData name="Minhyuk Sung" userId="7383d872-65b7-4091-bdc0-d548419df54b" providerId="ADAL" clId="{E0F4D33B-BFE4-D943-A775-B06ADF95CEE0}" dt="2023-09-05T07:07:08.906" v="188"/>
          <ac:spMkLst>
            <pc:docMk/>
            <pc:sldMk cId="2138245927" sldId="3824"/>
            <ac:spMk id="79" creationId="{C923AF63-7470-7A44-94AD-7534D2E16CD5}"/>
          </ac:spMkLst>
        </pc:spChg>
        <pc:spChg chg="mod">
          <ac:chgData name="Minhyuk Sung" userId="7383d872-65b7-4091-bdc0-d548419df54b" providerId="ADAL" clId="{E0F4D33B-BFE4-D943-A775-B06ADF95CEE0}" dt="2023-09-05T07:07:08.906" v="188"/>
          <ac:spMkLst>
            <pc:docMk/>
            <pc:sldMk cId="2138245927" sldId="3824"/>
            <ac:spMk id="80" creationId="{DBD77BBA-1253-7643-9B54-92EE8DBB1B0E}"/>
          </ac:spMkLst>
        </pc:spChg>
        <pc:spChg chg="mod">
          <ac:chgData name="Minhyuk Sung" userId="7383d872-65b7-4091-bdc0-d548419df54b" providerId="ADAL" clId="{E0F4D33B-BFE4-D943-A775-B06ADF95CEE0}" dt="2023-09-05T07:07:08.906" v="188"/>
          <ac:spMkLst>
            <pc:docMk/>
            <pc:sldMk cId="2138245927" sldId="3824"/>
            <ac:spMk id="81" creationId="{6354A79D-D111-FB41-8AD4-227333648337}"/>
          </ac:spMkLst>
        </pc:spChg>
        <pc:spChg chg="mod">
          <ac:chgData name="Minhyuk Sung" userId="7383d872-65b7-4091-bdc0-d548419df54b" providerId="ADAL" clId="{E0F4D33B-BFE4-D943-A775-B06ADF95CEE0}" dt="2023-09-05T07:07:08.906" v="188"/>
          <ac:spMkLst>
            <pc:docMk/>
            <pc:sldMk cId="2138245927" sldId="3824"/>
            <ac:spMk id="82" creationId="{108BDC4B-ECEA-AA44-AB6A-7E9F497E947B}"/>
          </ac:spMkLst>
        </pc:spChg>
        <pc:spChg chg="mod">
          <ac:chgData name="Minhyuk Sung" userId="7383d872-65b7-4091-bdc0-d548419df54b" providerId="ADAL" clId="{E0F4D33B-BFE4-D943-A775-B06ADF95CEE0}" dt="2023-09-05T07:07:08.906" v="188"/>
          <ac:spMkLst>
            <pc:docMk/>
            <pc:sldMk cId="2138245927" sldId="3824"/>
            <ac:spMk id="83" creationId="{2AADF78D-6700-F34E-97C3-20AC78F56512}"/>
          </ac:spMkLst>
        </pc:spChg>
        <pc:spChg chg="mod">
          <ac:chgData name="Minhyuk Sung" userId="7383d872-65b7-4091-bdc0-d548419df54b" providerId="ADAL" clId="{E0F4D33B-BFE4-D943-A775-B06ADF95CEE0}" dt="2023-09-05T07:07:08.906" v="188"/>
          <ac:spMkLst>
            <pc:docMk/>
            <pc:sldMk cId="2138245927" sldId="3824"/>
            <ac:spMk id="84" creationId="{A1BA000B-0FF9-D847-A9FA-42F5EBEC6D0D}"/>
          </ac:spMkLst>
        </pc:spChg>
        <pc:spChg chg="mod">
          <ac:chgData name="Minhyuk Sung" userId="7383d872-65b7-4091-bdc0-d548419df54b" providerId="ADAL" clId="{E0F4D33B-BFE4-D943-A775-B06ADF95CEE0}" dt="2023-09-05T07:07:08.906" v="188"/>
          <ac:spMkLst>
            <pc:docMk/>
            <pc:sldMk cId="2138245927" sldId="3824"/>
            <ac:spMk id="85" creationId="{33CBA2B6-7CF6-804C-873F-DB7E0DCAF856}"/>
          </ac:spMkLst>
        </pc:spChg>
        <pc:spChg chg="mod">
          <ac:chgData name="Minhyuk Sung" userId="7383d872-65b7-4091-bdc0-d548419df54b" providerId="ADAL" clId="{E0F4D33B-BFE4-D943-A775-B06ADF95CEE0}" dt="2023-09-05T07:07:08.906" v="188"/>
          <ac:spMkLst>
            <pc:docMk/>
            <pc:sldMk cId="2138245927" sldId="3824"/>
            <ac:spMk id="86" creationId="{D19294CD-7190-FE4A-876E-96EF950F3D2F}"/>
          </ac:spMkLst>
        </pc:spChg>
        <pc:spChg chg="mod">
          <ac:chgData name="Minhyuk Sung" userId="7383d872-65b7-4091-bdc0-d548419df54b" providerId="ADAL" clId="{E0F4D33B-BFE4-D943-A775-B06ADF95CEE0}" dt="2023-09-05T07:07:08.906" v="188"/>
          <ac:spMkLst>
            <pc:docMk/>
            <pc:sldMk cId="2138245927" sldId="3824"/>
            <ac:spMk id="87" creationId="{1B768D89-B3D3-7345-8741-96528F448665}"/>
          </ac:spMkLst>
        </pc:spChg>
        <pc:spChg chg="mod">
          <ac:chgData name="Minhyuk Sung" userId="7383d872-65b7-4091-bdc0-d548419df54b" providerId="ADAL" clId="{E0F4D33B-BFE4-D943-A775-B06ADF95CEE0}" dt="2023-09-05T07:07:08.906" v="188"/>
          <ac:spMkLst>
            <pc:docMk/>
            <pc:sldMk cId="2138245927" sldId="3824"/>
            <ac:spMk id="88" creationId="{66AFDA3E-E677-D544-88B5-5136EC9ED0BD}"/>
          </ac:spMkLst>
        </pc:spChg>
        <pc:spChg chg="mod">
          <ac:chgData name="Minhyuk Sung" userId="7383d872-65b7-4091-bdc0-d548419df54b" providerId="ADAL" clId="{E0F4D33B-BFE4-D943-A775-B06ADF95CEE0}" dt="2023-09-05T07:07:08.906" v="188"/>
          <ac:spMkLst>
            <pc:docMk/>
            <pc:sldMk cId="2138245927" sldId="3824"/>
            <ac:spMk id="89" creationId="{B6BFD858-4D18-0E40-AC06-4E876EBDD0FD}"/>
          </ac:spMkLst>
        </pc:spChg>
        <pc:spChg chg="mod">
          <ac:chgData name="Minhyuk Sung" userId="7383d872-65b7-4091-bdc0-d548419df54b" providerId="ADAL" clId="{E0F4D33B-BFE4-D943-A775-B06ADF95CEE0}" dt="2023-09-05T07:07:08.906" v="188"/>
          <ac:spMkLst>
            <pc:docMk/>
            <pc:sldMk cId="2138245927" sldId="3824"/>
            <ac:spMk id="90" creationId="{43313192-5ED3-0B4B-AF77-3BF55F064CC8}"/>
          </ac:spMkLst>
        </pc:spChg>
        <pc:spChg chg="mod">
          <ac:chgData name="Minhyuk Sung" userId="7383d872-65b7-4091-bdc0-d548419df54b" providerId="ADAL" clId="{E0F4D33B-BFE4-D943-A775-B06ADF95CEE0}" dt="2023-09-05T07:07:08.906" v="188"/>
          <ac:spMkLst>
            <pc:docMk/>
            <pc:sldMk cId="2138245927" sldId="3824"/>
            <ac:spMk id="91" creationId="{75619A02-40B6-E049-B2D6-ECE588F0C986}"/>
          </ac:spMkLst>
        </pc:spChg>
        <pc:spChg chg="mod">
          <ac:chgData name="Minhyuk Sung" userId="7383d872-65b7-4091-bdc0-d548419df54b" providerId="ADAL" clId="{E0F4D33B-BFE4-D943-A775-B06ADF95CEE0}" dt="2023-09-05T07:07:08.906" v="188"/>
          <ac:spMkLst>
            <pc:docMk/>
            <pc:sldMk cId="2138245927" sldId="3824"/>
            <ac:spMk id="92" creationId="{E5985A61-837F-7F4B-8D35-E1165EE42C5E}"/>
          </ac:spMkLst>
        </pc:spChg>
        <pc:spChg chg="mod">
          <ac:chgData name="Minhyuk Sung" userId="7383d872-65b7-4091-bdc0-d548419df54b" providerId="ADAL" clId="{E0F4D33B-BFE4-D943-A775-B06ADF95CEE0}" dt="2023-09-05T07:07:08.906" v="188"/>
          <ac:spMkLst>
            <pc:docMk/>
            <pc:sldMk cId="2138245927" sldId="3824"/>
            <ac:spMk id="93" creationId="{0A8C14A8-20A4-1748-A731-BBBD6AFC164B}"/>
          </ac:spMkLst>
        </pc:spChg>
        <pc:spChg chg="mod">
          <ac:chgData name="Minhyuk Sung" userId="7383d872-65b7-4091-bdc0-d548419df54b" providerId="ADAL" clId="{E0F4D33B-BFE4-D943-A775-B06ADF95CEE0}" dt="2023-09-05T07:07:08.906" v="188"/>
          <ac:spMkLst>
            <pc:docMk/>
            <pc:sldMk cId="2138245927" sldId="3824"/>
            <ac:spMk id="94" creationId="{CE2D6C2B-6E35-1949-A65B-3A70C649095C}"/>
          </ac:spMkLst>
        </pc:spChg>
        <pc:spChg chg="mod">
          <ac:chgData name="Minhyuk Sung" userId="7383d872-65b7-4091-bdc0-d548419df54b" providerId="ADAL" clId="{E0F4D33B-BFE4-D943-A775-B06ADF95CEE0}" dt="2023-09-05T07:07:08.906" v="188"/>
          <ac:spMkLst>
            <pc:docMk/>
            <pc:sldMk cId="2138245927" sldId="3824"/>
            <ac:spMk id="95" creationId="{6168B440-B649-9748-9F46-4D01F426EFF7}"/>
          </ac:spMkLst>
        </pc:spChg>
        <pc:spChg chg="mod">
          <ac:chgData name="Minhyuk Sung" userId="7383d872-65b7-4091-bdc0-d548419df54b" providerId="ADAL" clId="{E0F4D33B-BFE4-D943-A775-B06ADF95CEE0}" dt="2023-09-05T07:07:08.906" v="188"/>
          <ac:spMkLst>
            <pc:docMk/>
            <pc:sldMk cId="2138245927" sldId="3824"/>
            <ac:spMk id="96" creationId="{4EAC8503-95F0-F042-A518-5BB8650FB9C8}"/>
          </ac:spMkLst>
        </pc:spChg>
        <pc:spChg chg="mod">
          <ac:chgData name="Minhyuk Sung" userId="7383d872-65b7-4091-bdc0-d548419df54b" providerId="ADAL" clId="{E0F4D33B-BFE4-D943-A775-B06ADF95CEE0}" dt="2023-09-05T07:06:39.556" v="185"/>
          <ac:spMkLst>
            <pc:docMk/>
            <pc:sldMk cId="2138245927" sldId="3824"/>
            <ac:spMk id="114" creationId="{84CA26F6-A0FF-BF43-BAF9-5B49191C8582}"/>
          </ac:spMkLst>
        </pc:spChg>
        <pc:spChg chg="mod">
          <ac:chgData name="Minhyuk Sung" userId="7383d872-65b7-4091-bdc0-d548419df54b" providerId="ADAL" clId="{E0F4D33B-BFE4-D943-A775-B06ADF95CEE0}" dt="2023-09-05T07:06:39.556" v="185"/>
          <ac:spMkLst>
            <pc:docMk/>
            <pc:sldMk cId="2138245927" sldId="3824"/>
            <ac:spMk id="115" creationId="{B5F1DB5D-43FD-6445-8594-ED385612F9DA}"/>
          </ac:spMkLst>
        </pc:spChg>
        <pc:spChg chg="mod">
          <ac:chgData name="Minhyuk Sung" userId="7383d872-65b7-4091-bdc0-d548419df54b" providerId="ADAL" clId="{E0F4D33B-BFE4-D943-A775-B06ADF95CEE0}" dt="2023-09-05T07:07:08.906" v="188"/>
          <ac:spMkLst>
            <pc:docMk/>
            <pc:sldMk cId="2138245927" sldId="3824"/>
            <ac:spMk id="1177" creationId="{00000000-0000-0000-0000-000000000000}"/>
          </ac:spMkLst>
        </pc:spChg>
      </pc:sldChg>
      <pc:sldChg chg="modSp add">
        <pc:chgData name="Minhyuk Sung" userId="7383d872-65b7-4091-bdc0-d548419df54b" providerId="ADAL" clId="{E0F4D33B-BFE4-D943-A775-B06ADF95CEE0}" dt="2023-09-05T07:07:08.906" v="188"/>
        <pc:sldMkLst>
          <pc:docMk/>
          <pc:sldMk cId="3266775999" sldId="3825"/>
        </pc:sldMkLst>
        <pc:spChg chg="mod">
          <ac:chgData name="Minhyuk Sung" userId="7383d872-65b7-4091-bdc0-d548419df54b" providerId="ADAL" clId="{E0F4D33B-BFE4-D943-A775-B06ADF95CEE0}" dt="2023-09-05T07:06:39.556" v="185"/>
          <ac:spMkLst>
            <pc:docMk/>
            <pc:sldMk cId="3266775999" sldId="3825"/>
            <ac:spMk id="2" creationId="{F8AD0654-B7EA-E64C-BFC4-2860EB1AA1EC}"/>
          </ac:spMkLst>
        </pc:spChg>
        <pc:spChg chg="mod">
          <ac:chgData name="Minhyuk Sung" userId="7383d872-65b7-4091-bdc0-d548419df54b" providerId="ADAL" clId="{E0F4D33B-BFE4-D943-A775-B06ADF95CEE0}" dt="2023-09-05T07:07:08.906" v="188"/>
          <ac:spMkLst>
            <pc:docMk/>
            <pc:sldMk cId="3266775999" sldId="3825"/>
            <ac:spMk id="1180"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1"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2"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3"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4"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5"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6"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7"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8"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89"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0"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1"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2"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3"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4"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5"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6" creationId="{00000000-0000-0000-0000-000000000000}"/>
          </ac:spMkLst>
        </pc:spChg>
        <pc:spChg chg="mod">
          <ac:chgData name="Minhyuk Sung" userId="7383d872-65b7-4091-bdc0-d548419df54b" providerId="ADAL" clId="{E0F4D33B-BFE4-D943-A775-B06ADF95CEE0}" dt="2023-09-05T07:06:39.556" v="185"/>
          <ac:spMkLst>
            <pc:docMk/>
            <pc:sldMk cId="3266775999" sldId="3825"/>
            <ac:spMk id="1198"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199"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0"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1"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2"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3"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4"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5"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6"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7"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8"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09"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0"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1"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2"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3"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4"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5"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6"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7"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8"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19"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0"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1"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2"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4"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5"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6"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7"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8"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29"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0"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1"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2"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3"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4"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5"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6"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37" creationId="{00000000-0000-0000-0000-000000000000}"/>
          </ac:spMkLst>
        </pc:spChg>
        <pc:spChg chg="mod">
          <ac:chgData name="Minhyuk Sung" userId="7383d872-65b7-4091-bdc0-d548419df54b" providerId="ADAL" clId="{E0F4D33B-BFE4-D943-A775-B06ADF95CEE0}" dt="2023-09-05T07:06:39.556" v="185"/>
          <ac:spMkLst>
            <pc:docMk/>
            <pc:sldMk cId="3266775999" sldId="3825"/>
            <ac:spMk id="1239" creationId="{00000000-0000-0000-0000-000000000000}"/>
          </ac:spMkLst>
        </pc:spChg>
        <pc:spChg chg="mod">
          <ac:chgData name="Minhyuk Sung" userId="7383d872-65b7-4091-bdc0-d548419df54b" providerId="ADAL" clId="{E0F4D33B-BFE4-D943-A775-B06ADF95CEE0}" dt="2023-09-05T07:06:39.556" v="185"/>
          <ac:spMkLst>
            <pc:docMk/>
            <pc:sldMk cId="3266775999" sldId="3825"/>
            <ac:spMk id="1241" creationId="{00000000-0000-0000-0000-000000000000}"/>
          </ac:spMkLst>
        </pc:spChg>
        <pc:spChg chg="mod">
          <ac:chgData name="Minhyuk Sung" userId="7383d872-65b7-4091-bdc0-d548419df54b" providerId="ADAL" clId="{E0F4D33B-BFE4-D943-A775-B06ADF95CEE0}" dt="2023-09-05T07:06:39.556" v="185"/>
          <ac:spMkLst>
            <pc:docMk/>
            <pc:sldMk cId="3266775999" sldId="3825"/>
            <ac:spMk id="1243" creationId="{00000000-0000-0000-0000-000000000000}"/>
          </ac:spMkLst>
        </pc:spChg>
        <pc:spChg chg="mod">
          <ac:chgData name="Minhyuk Sung" userId="7383d872-65b7-4091-bdc0-d548419df54b" providerId="ADAL" clId="{E0F4D33B-BFE4-D943-A775-B06ADF95CEE0}" dt="2023-09-05T07:06:39.556" v="185"/>
          <ac:spMkLst>
            <pc:docMk/>
            <pc:sldMk cId="3266775999" sldId="3825"/>
            <ac:spMk id="1244" creationId="{00000000-0000-0000-0000-000000000000}"/>
          </ac:spMkLst>
        </pc:spChg>
        <pc:spChg chg="mod">
          <ac:chgData name="Minhyuk Sung" userId="7383d872-65b7-4091-bdc0-d548419df54b" providerId="ADAL" clId="{E0F4D33B-BFE4-D943-A775-B06ADF95CEE0}" dt="2023-09-05T07:06:39.556" v="185"/>
          <ac:spMkLst>
            <pc:docMk/>
            <pc:sldMk cId="3266775999" sldId="3825"/>
            <ac:spMk id="1245" creationId="{00000000-0000-0000-0000-000000000000}"/>
          </ac:spMkLst>
        </pc:spChg>
        <pc:spChg chg="mod">
          <ac:chgData name="Minhyuk Sung" userId="7383d872-65b7-4091-bdc0-d548419df54b" providerId="ADAL" clId="{E0F4D33B-BFE4-D943-A775-B06ADF95CEE0}" dt="2023-09-05T07:07:08.906" v="188"/>
          <ac:spMkLst>
            <pc:docMk/>
            <pc:sldMk cId="3266775999" sldId="3825"/>
            <ac:spMk id="1246" creationId="{00000000-0000-0000-0000-000000000000}"/>
          </ac:spMkLst>
        </pc:spChg>
      </pc:sldChg>
      <pc:sldChg chg="modSp add mod modNotes">
        <pc:chgData name="Minhyuk Sung" userId="7383d872-65b7-4091-bdc0-d548419df54b" providerId="ADAL" clId="{E0F4D33B-BFE4-D943-A775-B06ADF95CEE0}" dt="2023-09-05T07:13:12.832" v="258" actId="12"/>
        <pc:sldMkLst>
          <pc:docMk/>
          <pc:sldMk cId="541412438" sldId="3826"/>
        </pc:sldMkLst>
        <pc:spChg chg="mod">
          <ac:chgData name="Minhyuk Sung" userId="7383d872-65b7-4091-bdc0-d548419df54b" providerId="ADAL" clId="{E0F4D33B-BFE4-D943-A775-B06ADF95CEE0}" dt="2023-09-05T07:06:39.556" v="185"/>
          <ac:spMkLst>
            <pc:docMk/>
            <pc:sldMk cId="541412438" sldId="3826"/>
            <ac:spMk id="3" creationId="{4BC8114D-345A-EE4A-B050-7B0D10D3C227}"/>
          </ac:spMkLst>
        </pc:spChg>
        <pc:spChg chg="mod">
          <ac:chgData name="Minhyuk Sung" userId="7383d872-65b7-4091-bdc0-d548419df54b" providerId="ADAL" clId="{E0F4D33B-BFE4-D943-A775-B06ADF95CEE0}" dt="2023-09-05T07:06:39.556" v="185"/>
          <ac:spMkLst>
            <pc:docMk/>
            <pc:sldMk cId="541412438" sldId="3826"/>
            <ac:spMk id="6" creationId="{4E32AEE2-062C-284B-B80F-99A9125BCF11}"/>
          </ac:spMkLst>
        </pc:spChg>
        <pc:spChg chg="mod">
          <ac:chgData name="Minhyuk Sung" userId="7383d872-65b7-4091-bdc0-d548419df54b" providerId="ADAL" clId="{E0F4D33B-BFE4-D943-A775-B06ADF95CEE0}" dt="2023-09-05T07:13:03.373" v="256" actId="207"/>
          <ac:spMkLst>
            <pc:docMk/>
            <pc:sldMk cId="541412438" sldId="3826"/>
            <ac:spMk id="8" creationId="{491F2FCF-6C46-1B4A-98FF-68C95EC351B2}"/>
          </ac:spMkLst>
        </pc:spChg>
        <pc:spChg chg="mod">
          <ac:chgData name="Minhyuk Sung" userId="7383d872-65b7-4091-bdc0-d548419df54b" providerId="ADAL" clId="{E0F4D33B-BFE4-D943-A775-B06ADF95CEE0}" dt="2023-09-05T07:06:39.556" v="185"/>
          <ac:spMkLst>
            <pc:docMk/>
            <pc:sldMk cId="541412438" sldId="3826"/>
            <ac:spMk id="13" creationId="{AF092F93-82FC-CC47-9529-DC0EF6D4CA92}"/>
          </ac:spMkLst>
        </pc:spChg>
        <pc:spChg chg="mod">
          <ac:chgData name="Minhyuk Sung" userId="7383d872-65b7-4091-bdc0-d548419df54b" providerId="ADAL" clId="{E0F4D33B-BFE4-D943-A775-B06ADF95CEE0}" dt="2023-09-05T07:13:08.388" v="257" actId="1076"/>
          <ac:spMkLst>
            <pc:docMk/>
            <pc:sldMk cId="541412438" sldId="3826"/>
            <ac:spMk id="14" creationId="{BD917A94-83C4-774C-AAC9-D07378FB4E47}"/>
          </ac:spMkLst>
        </pc:spChg>
        <pc:spChg chg="mod">
          <ac:chgData name="Minhyuk Sung" userId="7383d872-65b7-4091-bdc0-d548419df54b" providerId="ADAL" clId="{E0F4D33B-BFE4-D943-A775-B06ADF95CEE0}" dt="2023-09-05T07:13:12.832" v="258" actId="12"/>
          <ac:spMkLst>
            <pc:docMk/>
            <pc:sldMk cId="541412438" sldId="3826"/>
            <ac:spMk id="15" creationId="{9DDA7C93-D424-3C4F-9D2A-3FF03790837C}"/>
          </ac:spMkLst>
        </pc:spChg>
        <pc:picChg chg="mod">
          <ac:chgData name="Minhyuk Sung" userId="7383d872-65b7-4091-bdc0-d548419df54b" providerId="ADAL" clId="{E0F4D33B-BFE4-D943-A775-B06ADF95CEE0}" dt="2023-09-05T07:13:08.388" v="257" actId="1076"/>
          <ac:picMkLst>
            <pc:docMk/>
            <pc:sldMk cId="541412438" sldId="3826"/>
            <ac:picMk id="7" creationId="{563CEEAF-18F5-D346-9DF8-DFD9B553FEA9}"/>
          </ac:picMkLst>
        </pc:picChg>
      </pc:sldChg>
      <pc:sldChg chg="modSp add mod modNotes">
        <pc:chgData name="Minhyuk Sung" userId="7383d872-65b7-4091-bdc0-d548419df54b" providerId="ADAL" clId="{E0F4D33B-BFE4-D943-A775-B06ADF95CEE0}" dt="2023-09-05T07:12:21.591" v="251" actId="20577"/>
        <pc:sldMkLst>
          <pc:docMk/>
          <pc:sldMk cId="3500121480" sldId="3921"/>
        </pc:sldMkLst>
        <pc:spChg chg="mod">
          <ac:chgData name="Minhyuk Sung" userId="7383d872-65b7-4091-bdc0-d548419df54b" providerId="ADAL" clId="{E0F4D33B-BFE4-D943-A775-B06ADF95CEE0}" dt="2023-09-05T07:06:39.556" v="185"/>
          <ac:spMkLst>
            <pc:docMk/>
            <pc:sldMk cId="3500121480" sldId="3921"/>
            <ac:spMk id="4" creationId="{3EF8AF6D-6C9D-AC4D-8A67-C9008B7D4DBE}"/>
          </ac:spMkLst>
        </pc:spChg>
        <pc:spChg chg="mod">
          <ac:chgData name="Minhyuk Sung" userId="7383d872-65b7-4091-bdc0-d548419df54b" providerId="ADAL" clId="{E0F4D33B-BFE4-D943-A775-B06ADF95CEE0}" dt="2023-09-05T07:12:21.591" v="251" actId="20577"/>
          <ac:spMkLst>
            <pc:docMk/>
            <pc:sldMk cId="3500121480" sldId="3921"/>
            <ac:spMk id="5" creationId="{1E09F434-6A1B-5740-B6FF-E9C435956D9B}"/>
          </ac:spMkLst>
        </pc:spChg>
        <pc:spChg chg="mod">
          <ac:chgData name="Minhyuk Sung" userId="7383d872-65b7-4091-bdc0-d548419df54b" providerId="ADAL" clId="{E0F4D33B-BFE4-D943-A775-B06ADF95CEE0}" dt="2023-09-05T07:06:39.556" v="185"/>
          <ac:spMkLst>
            <pc:docMk/>
            <pc:sldMk cId="3500121480" sldId="3921"/>
            <ac:spMk id="11" creationId="{9E90319C-3D2B-7946-BA28-E9A31F21AF38}"/>
          </ac:spMkLst>
        </pc:spChg>
        <pc:spChg chg="mod">
          <ac:chgData name="Minhyuk Sung" userId="7383d872-65b7-4091-bdc0-d548419df54b" providerId="ADAL" clId="{E0F4D33B-BFE4-D943-A775-B06ADF95CEE0}" dt="2023-09-05T07:06:39.556" v="185"/>
          <ac:spMkLst>
            <pc:docMk/>
            <pc:sldMk cId="3500121480" sldId="3921"/>
            <ac:spMk id="13" creationId="{4C578D6D-BE9A-5D4B-A07E-AEAD9A405B46}"/>
          </ac:spMkLst>
        </pc:spChg>
        <pc:spChg chg="mod">
          <ac:chgData name="Minhyuk Sung" userId="7383d872-65b7-4091-bdc0-d548419df54b" providerId="ADAL" clId="{E0F4D33B-BFE4-D943-A775-B06ADF95CEE0}" dt="2023-09-05T07:06:39.556" v="185"/>
          <ac:spMkLst>
            <pc:docMk/>
            <pc:sldMk cId="3500121480" sldId="3921"/>
            <ac:spMk id="14" creationId="{3DF1FAF0-ECB7-DA46-AF09-029D6AC51480}"/>
          </ac:spMkLst>
        </pc:spChg>
        <pc:spChg chg="mod">
          <ac:chgData name="Minhyuk Sung" userId="7383d872-65b7-4091-bdc0-d548419df54b" providerId="ADAL" clId="{E0F4D33B-BFE4-D943-A775-B06ADF95CEE0}" dt="2023-09-05T07:06:39.556" v="185"/>
          <ac:spMkLst>
            <pc:docMk/>
            <pc:sldMk cId="3500121480" sldId="3921"/>
            <ac:spMk id="15" creationId="{0183DF93-F869-7548-BC36-61E80BEBB1BC}"/>
          </ac:spMkLst>
        </pc:spChg>
      </pc:sldChg>
      <pc:sldChg chg="modSp add mod">
        <pc:chgData name="Minhyuk Sung" userId="7383d872-65b7-4091-bdc0-d548419df54b" providerId="ADAL" clId="{E0F4D33B-BFE4-D943-A775-B06ADF95CEE0}" dt="2023-09-05T07:12:49.167" v="255" actId="12788"/>
        <pc:sldMkLst>
          <pc:docMk/>
          <pc:sldMk cId="320347866" sldId="3929"/>
        </pc:sldMkLst>
        <pc:spChg chg="mod">
          <ac:chgData name="Minhyuk Sung" userId="7383d872-65b7-4091-bdc0-d548419df54b" providerId="ADAL" clId="{E0F4D33B-BFE4-D943-A775-B06ADF95CEE0}" dt="2023-09-05T07:06:39.556" v="185"/>
          <ac:spMkLst>
            <pc:docMk/>
            <pc:sldMk cId="320347866" sldId="3929"/>
            <ac:spMk id="4" creationId="{CE0C39A3-5BF1-794D-924E-61D8474878F2}"/>
          </ac:spMkLst>
        </pc:spChg>
        <pc:spChg chg="mod">
          <ac:chgData name="Minhyuk Sung" userId="7383d872-65b7-4091-bdc0-d548419df54b" providerId="ADAL" clId="{E0F4D33B-BFE4-D943-A775-B06ADF95CEE0}" dt="2023-09-05T07:06:39.556" v="185"/>
          <ac:spMkLst>
            <pc:docMk/>
            <pc:sldMk cId="320347866" sldId="3929"/>
            <ac:spMk id="8" creationId="{0E1B78DA-9544-B341-A30E-BDDE9EA94FE1}"/>
          </ac:spMkLst>
        </pc:spChg>
        <pc:spChg chg="mod">
          <ac:chgData name="Minhyuk Sung" userId="7383d872-65b7-4091-bdc0-d548419df54b" providerId="ADAL" clId="{E0F4D33B-BFE4-D943-A775-B06ADF95CEE0}" dt="2023-09-05T07:06:39.556" v="185"/>
          <ac:spMkLst>
            <pc:docMk/>
            <pc:sldMk cId="320347866" sldId="3929"/>
            <ac:spMk id="9" creationId="{E6F1417D-D422-4C42-8AB6-F4C9915A98E7}"/>
          </ac:spMkLst>
        </pc:spChg>
        <pc:spChg chg="mod">
          <ac:chgData name="Minhyuk Sung" userId="7383d872-65b7-4091-bdc0-d548419df54b" providerId="ADAL" clId="{E0F4D33B-BFE4-D943-A775-B06ADF95CEE0}" dt="2023-09-05T07:06:39.556" v="185"/>
          <ac:spMkLst>
            <pc:docMk/>
            <pc:sldMk cId="320347866" sldId="3929"/>
            <ac:spMk id="10" creationId="{D1B23CFF-F623-A548-B70D-C9CF721C813E}"/>
          </ac:spMkLst>
        </pc:spChg>
        <pc:spChg chg="mod">
          <ac:chgData name="Minhyuk Sung" userId="7383d872-65b7-4091-bdc0-d548419df54b" providerId="ADAL" clId="{E0F4D33B-BFE4-D943-A775-B06ADF95CEE0}" dt="2023-09-05T07:12:49.167" v="255" actId="12788"/>
          <ac:spMkLst>
            <pc:docMk/>
            <pc:sldMk cId="320347866" sldId="3929"/>
            <ac:spMk id="12" creationId="{A036D745-3159-7441-B665-0F4F9A19BB72}"/>
          </ac:spMkLst>
        </pc:spChg>
        <pc:spChg chg="mod">
          <ac:chgData name="Minhyuk Sung" userId="7383d872-65b7-4091-bdc0-d548419df54b" providerId="ADAL" clId="{E0F4D33B-BFE4-D943-A775-B06ADF95CEE0}" dt="2023-09-05T07:06:39.556" v="185"/>
          <ac:spMkLst>
            <pc:docMk/>
            <pc:sldMk cId="320347866" sldId="3929"/>
            <ac:spMk id="17" creationId="{229778A6-85F7-1942-AD68-6970E9D1978B}"/>
          </ac:spMkLst>
        </pc:spChg>
        <pc:spChg chg="mod">
          <ac:chgData name="Minhyuk Sung" userId="7383d872-65b7-4091-bdc0-d548419df54b" providerId="ADAL" clId="{E0F4D33B-BFE4-D943-A775-B06ADF95CEE0}" dt="2023-09-05T07:12:49.167" v="255" actId="12788"/>
          <ac:spMkLst>
            <pc:docMk/>
            <pc:sldMk cId="320347866" sldId="3929"/>
            <ac:spMk id="18" creationId="{C020FB4A-9C27-6F4E-869F-3EB71EA49924}"/>
          </ac:spMkLst>
        </pc:spChg>
        <pc:spChg chg="mod">
          <ac:chgData name="Minhyuk Sung" userId="7383d872-65b7-4091-bdc0-d548419df54b" providerId="ADAL" clId="{E0F4D33B-BFE4-D943-A775-B06ADF95CEE0}" dt="2023-09-05T07:06:39.556" v="185"/>
          <ac:spMkLst>
            <pc:docMk/>
            <pc:sldMk cId="320347866" sldId="3929"/>
            <ac:spMk id="19" creationId="{3F05CD5A-7783-9D42-AE95-4ED8DAA54B30}"/>
          </ac:spMkLst>
        </pc:spChg>
        <pc:spChg chg="mod">
          <ac:chgData name="Minhyuk Sung" userId="7383d872-65b7-4091-bdc0-d548419df54b" providerId="ADAL" clId="{E0F4D33B-BFE4-D943-A775-B06ADF95CEE0}" dt="2023-09-05T07:06:39.556" v="185"/>
          <ac:spMkLst>
            <pc:docMk/>
            <pc:sldMk cId="320347866" sldId="3929"/>
            <ac:spMk id="20" creationId="{2E699778-5CC4-9246-84A2-C17442C705BD}"/>
          </ac:spMkLst>
        </pc:spChg>
        <pc:picChg chg="mod">
          <ac:chgData name="Minhyuk Sung" userId="7383d872-65b7-4091-bdc0-d548419df54b" providerId="ADAL" clId="{E0F4D33B-BFE4-D943-A775-B06ADF95CEE0}" dt="2023-09-05T07:12:49.167" v="255" actId="12788"/>
          <ac:picMkLst>
            <pc:docMk/>
            <pc:sldMk cId="320347866" sldId="3929"/>
            <ac:picMk id="11" creationId="{2EF63932-2749-974D-A00F-5B11B5268617}"/>
          </ac:picMkLst>
        </pc:picChg>
        <pc:picChg chg="mod">
          <ac:chgData name="Minhyuk Sung" userId="7383d872-65b7-4091-bdc0-d548419df54b" providerId="ADAL" clId="{E0F4D33B-BFE4-D943-A775-B06ADF95CEE0}" dt="2023-09-05T07:12:49.167" v="255" actId="12788"/>
          <ac:picMkLst>
            <pc:docMk/>
            <pc:sldMk cId="320347866" sldId="3929"/>
            <ac:picMk id="16" creationId="{7304C740-FDB9-B24C-B37B-8F579ED8DA18}"/>
          </ac:picMkLst>
        </pc:picChg>
      </pc:sldChg>
      <pc:sldMasterChg chg="modSp mod modSldLayout">
        <pc:chgData name="Minhyuk Sung" userId="7383d872-65b7-4091-bdc0-d548419df54b" providerId="ADAL" clId="{E0F4D33B-BFE4-D943-A775-B06ADF95CEE0}" dt="2023-09-05T07:06:39.556" v="185"/>
        <pc:sldMasterMkLst>
          <pc:docMk/>
          <pc:sldMasterMk cId="1052652548" sldId="2147483648"/>
        </pc:sldMasterMkLst>
        <pc:spChg chg="mod">
          <ac:chgData name="Minhyuk Sung" userId="7383d872-65b7-4091-bdc0-d548419df54b" providerId="ADAL" clId="{E0F4D33B-BFE4-D943-A775-B06ADF95CEE0}" dt="2023-09-05T07:06:39.556" v="185"/>
          <ac:spMkLst>
            <pc:docMk/>
            <pc:sldMasterMk cId="1052652548" sldId="2147483648"/>
            <ac:spMk id="4" creationId="{6562A4E6-41A7-B54B-88DC-B64A2265AEED}"/>
          </ac:spMkLst>
        </pc:spChg>
        <pc:spChg chg="mod">
          <ac:chgData name="Minhyuk Sung" userId="7383d872-65b7-4091-bdc0-d548419df54b" providerId="ADAL" clId="{E0F4D33B-BFE4-D943-A775-B06ADF95CEE0}" dt="2023-09-05T07:06:39.556" v="185"/>
          <ac:spMkLst>
            <pc:docMk/>
            <pc:sldMasterMk cId="1052652548" sldId="2147483648"/>
            <ac:spMk id="13" creationId="{043AAC84-FFCB-D74F-B3EF-A498E1D4E88C}"/>
          </ac:spMkLst>
        </pc:spChg>
        <pc:sldLayoutChg chg="modSp">
          <pc:chgData name="Minhyuk Sung" userId="7383d872-65b7-4091-bdc0-d548419df54b" providerId="ADAL" clId="{E0F4D33B-BFE4-D943-A775-B06ADF95CEE0}" dt="2023-09-05T07:06:39.556" v="185"/>
          <pc:sldLayoutMkLst>
            <pc:docMk/>
            <pc:sldMasterMk cId="1052652548" sldId="2147483648"/>
            <pc:sldLayoutMk cId="375732693" sldId="2147483649"/>
          </pc:sldLayoutMkLst>
          <pc:spChg chg="mod">
            <ac:chgData name="Minhyuk Sung" userId="7383d872-65b7-4091-bdc0-d548419df54b" providerId="ADAL" clId="{E0F4D33B-BFE4-D943-A775-B06ADF95CEE0}" dt="2023-09-05T07:06:39.556" v="185"/>
            <ac:spMkLst>
              <pc:docMk/>
              <pc:sldMasterMk cId="1052652548" sldId="2147483648"/>
              <pc:sldLayoutMk cId="375732693" sldId="2147483649"/>
              <ac:spMk id="2" creationId="{6D4DC498-8F9A-7641-8B4C-85A87865A0A6}"/>
            </ac:spMkLst>
          </pc:spChg>
          <pc:spChg chg="mod">
            <ac:chgData name="Minhyuk Sung" userId="7383d872-65b7-4091-bdc0-d548419df54b" providerId="ADAL" clId="{E0F4D33B-BFE4-D943-A775-B06ADF95CEE0}" dt="2023-09-05T07:06:39.556" v="185"/>
            <ac:spMkLst>
              <pc:docMk/>
              <pc:sldMasterMk cId="1052652548" sldId="2147483648"/>
              <pc:sldLayoutMk cId="375732693" sldId="2147483649"/>
              <ac:spMk id="3" creationId="{60A775AB-BC2D-D34A-A029-94289A196E9D}"/>
            </ac:spMkLst>
          </pc:spChg>
          <pc:spChg chg="mod">
            <ac:chgData name="Minhyuk Sung" userId="7383d872-65b7-4091-bdc0-d548419df54b" providerId="ADAL" clId="{E0F4D33B-BFE4-D943-A775-B06ADF95CEE0}" dt="2023-09-05T07:06:39.556" v="185"/>
            <ac:spMkLst>
              <pc:docMk/>
              <pc:sldMasterMk cId="1052652548" sldId="2147483648"/>
              <pc:sldLayoutMk cId="375732693" sldId="2147483649"/>
              <ac:spMk id="7" creationId="{52AE37B5-EDA0-C843-BAF8-E5F605F2E3B8}"/>
            </ac:spMkLst>
          </pc:spChg>
        </pc:sldLayoutChg>
        <pc:sldLayoutChg chg="modSp">
          <pc:chgData name="Minhyuk Sung" userId="7383d872-65b7-4091-bdc0-d548419df54b" providerId="ADAL" clId="{E0F4D33B-BFE4-D943-A775-B06ADF95CEE0}" dt="2023-09-05T07:06:39.556" v="185"/>
          <pc:sldLayoutMkLst>
            <pc:docMk/>
            <pc:sldMasterMk cId="1052652548" sldId="2147483648"/>
            <pc:sldLayoutMk cId="4113448661" sldId="2147483650"/>
          </pc:sldLayoutMkLst>
          <pc:spChg chg="mod">
            <ac:chgData name="Minhyuk Sung" userId="7383d872-65b7-4091-bdc0-d548419df54b" providerId="ADAL" clId="{E0F4D33B-BFE4-D943-A775-B06ADF95CEE0}" dt="2023-09-05T07:06:39.556" v="185"/>
            <ac:spMkLst>
              <pc:docMk/>
              <pc:sldMasterMk cId="1052652548" sldId="2147483648"/>
              <pc:sldLayoutMk cId="4113448661" sldId="2147483650"/>
              <ac:spMk id="3" creationId="{FC284F02-47F5-064F-853F-9BA4E077C053}"/>
            </ac:spMkLst>
          </pc:spChg>
          <pc:spChg chg="mod">
            <ac:chgData name="Minhyuk Sung" userId="7383d872-65b7-4091-bdc0-d548419df54b" providerId="ADAL" clId="{E0F4D33B-BFE4-D943-A775-B06ADF95CEE0}" dt="2023-09-05T07:06:39.556" v="185"/>
            <ac:spMkLst>
              <pc:docMk/>
              <pc:sldMasterMk cId="1052652548" sldId="2147483648"/>
              <pc:sldLayoutMk cId="4113448661" sldId="2147483650"/>
              <ac:spMk id="6" creationId="{2A3E7949-9E0A-9F42-8656-37052C02BC23}"/>
            </ac:spMkLst>
          </pc:spChg>
        </pc:sldLayoutChg>
        <pc:sldLayoutChg chg="modSp">
          <pc:chgData name="Minhyuk Sung" userId="7383d872-65b7-4091-bdc0-d548419df54b" providerId="ADAL" clId="{E0F4D33B-BFE4-D943-A775-B06ADF95CEE0}" dt="2023-09-05T07:06:39.556" v="185"/>
          <pc:sldLayoutMkLst>
            <pc:docMk/>
            <pc:sldMasterMk cId="1052652548" sldId="2147483648"/>
            <pc:sldLayoutMk cId="2670805917" sldId="2147483651"/>
          </pc:sldLayoutMkLst>
          <pc:spChg chg="mod">
            <ac:chgData name="Minhyuk Sung" userId="7383d872-65b7-4091-bdc0-d548419df54b" providerId="ADAL" clId="{E0F4D33B-BFE4-D943-A775-B06ADF95CEE0}" dt="2023-09-05T07:06:39.556" v="185"/>
            <ac:spMkLst>
              <pc:docMk/>
              <pc:sldMasterMk cId="1052652548" sldId="2147483648"/>
              <pc:sldLayoutMk cId="2670805917" sldId="2147483651"/>
              <ac:spMk id="3" creationId="{F791A5BE-2A5C-5841-A43C-B5B77D4FACD9}"/>
            </ac:spMkLst>
          </pc:spChg>
          <pc:spChg chg="mod">
            <ac:chgData name="Minhyuk Sung" userId="7383d872-65b7-4091-bdc0-d548419df54b" providerId="ADAL" clId="{E0F4D33B-BFE4-D943-A775-B06ADF95CEE0}" dt="2023-09-05T07:06:39.556" v="185"/>
            <ac:spMkLst>
              <pc:docMk/>
              <pc:sldMasterMk cId="1052652548" sldId="2147483648"/>
              <pc:sldLayoutMk cId="2670805917" sldId="2147483651"/>
              <ac:spMk id="7" creationId="{BBD136B4-4207-1E41-92C8-C4A9B75AB35C}"/>
            </ac:spMkLst>
          </pc:spChg>
        </pc:sldLayoutChg>
        <pc:sldLayoutChg chg="modSp mod">
          <pc:chgData name="Minhyuk Sung" userId="7383d872-65b7-4091-bdc0-d548419df54b" providerId="ADAL" clId="{E0F4D33B-BFE4-D943-A775-B06ADF95CEE0}" dt="2023-09-05T07:06:39.556" v="185"/>
          <pc:sldLayoutMkLst>
            <pc:docMk/>
            <pc:sldMasterMk cId="1052652548" sldId="2147483648"/>
            <pc:sldLayoutMk cId="1923908476" sldId="2147483652"/>
          </pc:sldLayoutMkLst>
          <pc:spChg chg="mod">
            <ac:chgData name="Minhyuk Sung" userId="7383d872-65b7-4091-bdc0-d548419df54b" providerId="ADAL" clId="{E0F4D33B-BFE4-D943-A775-B06ADF95CEE0}" dt="2023-09-05T07:06:39.556" v="185"/>
            <ac:spMkLst>
              <pc:docMk/>
              <pc:sldMasterMk cId="1052652548" sldId="2147483648"/>
              <pc:sldLayoutMk cId="1923908476" sldId="2147483652"/>
              <ac:spMk id="3" creationId="{D41D9838-312F-E14C-BA00-3B0B12819B2A}"/>
            </ac:spMkLst>
          </pc:spChg>
          <pc:spChg chg="mod">
            <ac:chgData name="Minhyuk Sung" userId="7383d872-65b7-4091-bdc0-d548419df54b" providerId="ADAL" clId="{E0F4D33B-BFE4-D943-A775-B06ADF95CEE0}" dt="2023-09-05T07:06:39.556" v="185"/>
            <ac:spMkLst>
              <pc:docMk/>
              <pc:sldMasterMk cId="1052652548" sldId="2147483648"/>
              <pc:sldLayoutMk cId="1923908476" sldId="2147483652"/>
              <ac:spMk id="4" creationId="{7B086225-6387-EC4B-8F09-66195728E492}"/>
            </ac:spMkLst>
          </pc:spChg>
          <pc:spChg chg="mod">
            <ac:chgData name="Minhyuk Sung" userId="7383d872-65b7-4091-bdc0-d548419df54b" providerId="ADAL" clId="{E0F4D33B-BFE4-D943-A775-B06ADF95CEE0}" dt="2023-09-05T07:06:39.556" v="185"/>
            <ac:spMkLst>
              <pc:docMk/>
              <pc:sldMasterMk cId="1052652548" sldId="2147483648"/>
              <pc:sldLayoutMk cId="1923908476" sldId="2147483652"/>
              <ac:spMk id="8" creationId="{9829D56C-6903-FA49-9287-68EE32CFB39B}"/>
            </ac:spMkLst>
          </pc:spChg>
        </pc:sldLayoutChg>
        <pc:sldLayoutChg chg="modSp">
          <pc:chgData name="Minhyuk Sung" userId="7383d872-65b7-4091-bdc0-d548419df54b" providerId="ADAL" clId="{E0F4D33B-BFE4-D943-A775-B06ADF95CEE0}" dt="2023-09-05T07:06:39.556" v="185"/>
          <pc:sldLayoutMkLst>
            <pc:docMk/>
            <pc:sldMasterMk cId="1052652548" sldId="2147483648"/>
            <pc:sldLayoutMk cId="2099899669" sldId="2147483653"/>
          </pc:sldLayoutMkLst>
          <pc:spChg chg="mod">
            <ac:chgData name="Minhyuk Sung" userId="7383d872-65b7-4091-bdc0-d548419df54b" providerId="ADAL" clId="{E0F4D33B-BFE4-D943-A775-B06ADF95CEE0}" dt="2023-09-05T07:06:39.556" v="185"/>
            <ac:spMkLst>
              <pc:docMk/>
              <pc:sldMasterMk cId="1052652548" sldId="2147483648"/>
              <pc:sldLayoutMk cId="2099899669" sldId="2147483653"/>
              <ac:spMk id="2" creationId="{9C91A5C6-BC3B-1344-A6D4-8D562B8F915C}"/>
            </ac:spMkLst>
          </pc:spChg>
          <pc:spChg chg="mod">
            <ac:chgData name="Minhyuk Sung" userId="7383d872-65b7-4091-bdc0-d548419df54b" providerId="ADAL" clId="{E0F4D33B-BFE4-D943-A775-B06ADF95CEE0}" dt="2023-09-05T07:06:39.556" v="185"/>
            <ac:spMkLst>
              <pc:docMk/>
              <pc:sldMasterMk cId="1052652548" sldId="2147483648"/>
              <pc:sldLayoutMk cId="2099899669" sldId="2147483653"/>
              <ac:spMk id="3" creationId="{A57F1031-693B-2043-86B1-9CF7523C472C}"/>
            </ac:spMkLst>
          </pc:spChg>
          <pc:spChg chg="mod">
            <ac:chgData name="Minhyuk Sung" userId="7383d872-65b7-4091-bdc0-d548419df54b" providerId="ADAL" clId="{E0F4D33B-BFE4-D943-A775-B06ADF95CEE0}" dt="2023-09-05T07:06:39.556" v="185"/>
            <ac:spMkLst>
              <pc:docMk/>
              <pc:sldMasterMk cId="1052652548" sldId="2147483648"/>
              <pc:sldLayoutMk cId="2099899669" sldId="2147483653"/>
              <ac:spMk id="4" creationId="{03CF0E08-E71A-8949-BE3A-50F3BB2AD58F}"/>
            </ac:spMkLst>
          </pc:spChg>
          <pc:spChg chg="mod">
            <ac:chgData name="Minhyuk Sung" userId="7383d872-65b7-4091-bdc0-d548419df54b" providerId="ADAL" clId="{E0F4D33B-BFE4-D943-A775-B06ADF95CEE0}" dt="2023-09-05T07:06:39.556" v="185"/>
            <ac:spMkLst>
              <pc:docMk/>
              <pc:sldMasterMk cId="1052652548" sldId="2147483648"/>
              <pc:sldLayoutMk cId="2099899669" sldId="2147483653"/>
              <ac:spMk id="5" creationId="{81DDB47F-475D-8647-B15F-433D22C2FE59}"/>
            </ac:spMkLst>
          </pc:spChg>
          <pc:spChg chg="mod">
            <ac:chgData name="Minhyuk Sung" userId="7383d872-65b7-4091-bdc0-d548419df54b" providerId="ADAL" clId="{E0F4D33B-BFE4-D943-A775-B06ADF95CEE0}" dt="2023-09-05T07:06:39.556" v="185"/>
            <ac:spMkLst>
              <pc:docMk/>
              <pc:sldMasterMk cId="1052652548" sldId="2147483648"/>
              <pc:sldLayoutMk cId="2099899669" sldId="2147483653"/>
              <ac:spMk id="6" creationId="{BC4867C6-4700-014B-97CB-5579D766E90A}"/>
            </ac:spMkLst>
          </pc:spChg>
          <pc:spChg chg="mod">
            <ac:chgData name="Minhyuk Sung" userId="7383d872-65b7-4091-bdc0-d548419df54b" providerId="ADAL" clId="{E0F4D33B-BFE4-D943-A775-B06ADF95CEE0}" dt="2023-09-05T07:06:39.556" v="185"/>
            <ac:spMkLst>
              <pc:docMk/>
              <pc:sldMasterMk cId="1052652548" sldId="2147483648"/>
              <pc:sldLayoutMk cId="2099899669" sldId="2147483653"/>
              <ac:spMk id="10" creationId="{C7F3552B-A2DE-DC4D-830D-3EB92F4E3951}"/>
            </ac:spMkLst>
          </pc:spChg>
        </pc:sldLayoutChg>
        <pc:sldLayoutChg chg="modSp">
          <pc:chgData name="Minhyuk Sung" userId="7383d872-65b7-4091-bdc0-d548419df54b" providerId="ADAL" clId="{E0F4D33B-BFE4-D943-A775-B06ADF95CEE0}" dt="2023-09-05T07:06:39.556" v="185"/>
          <pc:sldLayoutMkLst>
            <pc:docMk/>
            <pc:sldMasterMk cId="1052652548" sldId="2147483648"/>
            <pc:sldLayoutMk cId="1298218283" sldId="2147483654"/>
          </pc:sldLayoutMkLst>
          <pc:spChg chg="mod">
            <ac:chgData name="Minhyuk Sung" userId="7383d872-65b7-4091-bdc0-d548419df54b" providerId="ADAL" clId="{E0F4D33B-BFE4-D943-A775-B06ADF95CEE0}" dt="2023-09-05T07:06:39.556" v="185"/>
            <ac:spMkLst>
              <pc:docMk/>
              <pc:sldMasterMk cId="1052652548" sldId="2147483648"/>
              <pc:sldLayoutMk cId="1298218283" sldId="2147483654"/>
              <ac:spMk id="6" creationId="{A9C5B607-1C5D-5249-B504-F1FEC9823AEF}"/>
            </ac:spMkLst>
          </pc:spChg>
        </pc:sldLayoutChg>
        <pc:sldLayoutChg chg="modSp">
          <pc:chgData name="Minhyuk Sung" userId="7383d872-65b7-4091-bdc0-d548419df54b" providerId="ADAL" clId="{E0F4D33B-BFE4-D943-A775-B06ADF95CEE0}" dt="2023-09-05T07:06:39.556" v="185"/>
          <pc:sldLayoutMkLst>
            <pc:docMk/>
            <pc:sldMasterMk cId="1052652548" sldId="2147483648"/>
            <pc:sldLayoutMk cId="3577248220" sldId="2147483655"/>
          </pc:sldLayoutMkLst>
          <pc:spChg chg="mod">
            <ac:chgData name="Minhyuk Sung" userId="7383d872-65b7-4091-bdc0-d548419df54b" providerId="ADAL" clId="{E0F4D33B-BFE4-D943-A775-B06ADF95CEE0}" dt="2023-09-05T07:06:39.556" v="185"/>
            <ac:spMkLst>
              <pc:docMk/>
              <pc:sldMasterMk cId="1052652548" sldId="2147483648"/>
              <pc:sldLayoutMk cId="3577248220" sldId="2147483655"/>
              <ac:spMk id="5" creationId="{339B4BA0-25CB-E048-85CC-0EAE2F9B444B}"/>
            </ac:spMkLst>
          </pc:spChg>
        </pc:sldLayoutChg>
      </pc:sldMasterChg>
    </pc:docChg>
  </pc:docChgLst>
  <pc:docChgLst>
    <pc:chgData name="Minhyuk Sung" userId="7383d872-65b7-4091-bdc0-d548419df54b" providerId="ADAL" clId="{5EE01212-005F-7D4E-AD0B-DF0737B43616}"/>
    <pc:docChg chg="undo custSel addSld delSld modSld sldOrd">
      <pc:chgData name="Minhyuk Sung" userId="7383d872-65b7-4091-bdc0-d548419df54b" providerId="ADAL" clId="{5EE01212-005F-7D4E-AD0B-DF0737B43616}" dt="2023-09-11T00:57:47.329" v="1362" actId="20577"/>
      <pc:docMkLst>
        <pc:docMk/>
      </pc:docMkLst>
      <pc:sldChg chg="modSp mod">
        <pc:chgData name="Minhyuk Sung" userId="7383d872-65b7-4091-bdc0-d548419df54b" providerId="ADAL" clId="{5EE01212-005F-7D4E-AD0B-DF0737B43616}" dt="2023-09-10T13:42:58.065" v="1280" actId="20577"/>
        <pc:sldMkLst>
          <pc:docMk/>
          <pc:sldMk cId="4141492488" sldId="256"/>
        </pc:sldMkLst>
        <pc:spChg chg="mod">
          <ac:chgData name="Minhyuk Sung" userId="7383d872-65b7-4091-bdc0-d548419df54b" providerId="ADAL" clId="{5EE01212-005F-7D4E-AD0B-DF0737B43616}" dt="2023-09-10T13:42:58.065" v="1280" actId="20577"/>
          <ac:spMkLst>
            <pc:docMk/>
            <pc:sldMk cId="4141492488" sldId="256"/>
            <ac:spMk id="13" creationId="{B8A4709E-0B11-9C4C-8BCD-AC5F309B34F3}"/>
          </ac:spMkLst>
        </pc:spChg>
      </pc:sldChg>
      <pc:sldChg chg="modSp">
        <pc:chgData name="Minhyuk Sung" userId="7383d872-65b7-4091-bdc0-d548419df54b" providerId="ADAL" clId="{5EE01212-005F-7D4E-AD0B-DF0737B43616}" dt="2023-09-10T12:45:16.802" v="966"/>
        <pc:sldMkLst>
          <pc:docMk/>
          <pc:sldMk cId="3090423580" sldId="287"/>
        </pc:sldMkLst>
        <pc:spChg chg="mod">
          <ac:chgData name="Minhyuk Sung" userId="7383d872-65b7-4091-bdc0-d548419df54b" providerId="ADAL" clId="{5EE01212-005F-7D4E-AD0B-DF0737B43616}" dt="2023-09-10T12:45:16.802" v="966"/>
          <ac:spMkLst>
            <pc:docMk/>
            <pc:sldMk cId="3090423580" sldId="287"/>
            <ac:spMk id="19" creationId="{00000000-0000-0000-0000-000000000000}"/>
          </ac:spMkLst>
        </pc:spChg>
        <pc:spChg chg="mod">
          <ac:chgData name="Minhyuk Sung" userId="7383d872-65b7-4091-bdc0-d548419df54b" providerId="ADAL" clId="{5EE01212-005F-7D4E-AD0B-DF0737B43616}" dt="2023-09-10T12:45:16.802" v="966"/>
          <ac:spMkLst>
            <pc:docMk/>
            <pc:sldMk cId="3090423580" sldId="287"/>
            <ac:spMk id="27" creationId="{E680BC7E-0E38-5D48-960D-6D4B03A6CE1B}"/>
          </ac:spMkLst>
        </pc:spChg>
        <pc:spChg chg="mod">
          <ac:chgData name="Minhyuk Sung" userId="7383d872-65b7-4091-bdc0-d548419df54b" providerId="ADAL" clId="{5EE01212-005F-7D4E-AD0B-DF0737B43616}" dt="2023-09-10T12:45:16.802" v="966"/>
          <ac:spMkLst>
            <pc:docMk/>
            <pc:sldMk cId="3090423580" sldId="287"/>
            <ac:spMk id="28" creationId="{D9D08625-6F25-7A47-B849-E78BAF8619BA}"/>
          </ac:spMkLst>
        </pc:spChg>
        <pc:spChg chg="mod">
          <ac:chgData name="Minhyuk Sung" userId="7383d872-65b7-4091-bdc0-d548419df54b" providerId="ADAL" clId="{5EE01212-005F-7D4E-AD0B-DF0737B43616}" dt="2023-09-10T12:45:16.802" v="966"/>
          <ac:spMkLst>
            <pc:docMk/>
            <pc:sldMk cId="3090423580" sldId="287"/>
            <ac:spMk id="690" creationId="{00000000-0000-0000-0000-000000000000}"/>
          </ac:spMkLst>
        </pc:spChg>
        <pc:spChg chg="mod">
          <ac:chgData name="Minhyuk Sung" userId="7383d872-65b7-4091-bdc0-d548419df54b" providerId="ADAL" clId="{5EE01212-005F-7D4E-AD0B-DF0737B43616}" dt="2023-09-10T12:45:16.802" v="966"/>
          <ac:spMkLst>
            <pc:docMk/>
            <pc:sldMk cId="3090423580" sldId="287"/>
            <ac:spMk id="691" creationId="{00000000-0000-0000-0000-000000000000}"/>
          </ac:spMkLst>
        </pc:spChg>
        <pc:spChg chg="mod">
          <ac:chgData name="Minhyuk Sung" userId="7383d872-65b7-4091-bdc0-d548419df54b" providerId="ADAL" clId="{5EE01212-005F-7D4E-AD0B-DF0737B43616}" dt="2023-09-10T12:45:16.802" v="966"/>
          <ac:spMkLst>
            <pc:docMk/>
            <pc:sldMk cId="3090423580" sldId="287"/>
            <ac:spMk id="692" creationId="{00000000-0000-0000-0000-000000000000}"/>
          </ac:spMkLst>
        </pc:spChg>
        <pc:spChg chg="mod">
          <ac:chgData name="Minhyuk Sung" userId="7383d872-65b7-4091-bdc0-d548419df54b" providerId="ADAL" clId="{5EE01212-005F-7D4E-AD0B-DF0737B43616}" dt="2023-09-10T12:45:16.802" v="966"/>
          <ac:spMkLst>
            <pc:docMk/>
            <pc:sldMk cId="3090423580" sldId="287"/>
            <ac:spMk id="693" creationId="{00000000-0000-0000-0000-000000000000}"/>
          </ac:spMkLst>
        </pc:spChg>
        <pc:spChg chg="mod">
          <ac:chgData name="Minhyuk Sung" userId="7383d872-65b7-4091-bdc0-d548419df54b" providerId="ADAL" clId="{5EE01212-005F-7D4E-AD0B-DF0737B43616}" dt="2023-09-10T12:45:16.802" v="966"/>
          <ac:spMkLst>
            <pc:docMk/>
            <pc:sldMk cId="3090423580" sldId="287"/>
            <ac:spMk id="694" creationId="{00000000-0000-0000-0000-000000000000}"/>
          </ac:spMkLst>
        </pc:spChg>
        <pc:spChg chg="mod">
          <ac:chgData name="Minhyuk Sung" userId="7383d872-65b7-4091-bdc0-d548419df54b" providerId="ADAL" clId="{5EE01212-005F-7D4E-AD0B-DF0737B43616}" dt="2023-09-10T12:45:16.802" v="966"/>
          <ac:spMkLst>
            <pc:docMk/>
            <pc:sldMk cId="3090423580" sldId="287"/>
            <ac:spMk id="697" creationId="{00000000-0000-0000-0000-000000000000}"/>
          </ac:spMkLst>
        </pc:spChg>
        <pc:spChg chg="mod">
          <ac:chgData name="Minhyuk Sung" userId="7383d872-65b7-4091-bdc0-d548419df54b" providerId="ADAL" clId="{5EE01212-005F-7D4E-AD0B-DF0737B43616}" dt="2023-09-10T12:45:16.802" v="966"/>
          <ac:spMkLst>
            <pc:docMk/>
            <pc:sldMk cId="3090423580" sldId="287"/>
            <ac:spMk id="698" creationId="{00000000-0000-0000-0000-000000000000}"/>
          </ac:spMkLst>
        </pc:spChg>
        <pc:spChg chg="mod">
          <ac:chgData name="Minhyuk Sung" userId="7383d872-65b7-4091-bdc0-d548419df54b" providerId="ADAL" clId="{5EE01212-005F-7D4E-AD0B-DF0737B43616}" dt="2023-09-10T12:45:16.802" v="966"/>
          <ac:spMkLst>
            <pc:docMk/>
            <pc:sldMk cId="3090423580" sldId="287"/>
            <ac:spMk id="699" creationId="{00000000-0000-0000-0000-000000000000}"/>
          </ac:spMkLst>
        </pc:spChg>
        <pc:spChg chg="mod">
          <ac:chgData name="Minhyuk Sung" userId="7383d872-65b7-4091-bdc0-d548419df54b" providerId="ADAL" clId="{5EE01212-005F-7D4E-AD0B-DF0737B43616}" dt="2023-09-10T12:45:16.802" v="966"/>
          <ac:spMkLst>
            <pc:docMk/>
            <pc:sldMk cId="3090423580" sldId="287"/>
            <ac:spMk id="701" creationId="{00000000-0000-0000-0000-000000000000}"/>
          </ac:spMkLst>
        </pc:spChg>
        <pc:spChg chg="mod">
          <ac:chgData name="Minhyuk Sung" userId="7383d872-65b7-4091-bdc0-d548419df54b" providerId="ADAL" clId="{5EE01212-005F-7D4E-AD0B-DF0737B43616}" dt="2023-09-10T12:45:16.802" v="966"/>
          <ac:spMkLst>
            <pc:docMk/>
            <pc:sldMk cId="3090423580" sldId="287"/>
            <ac:spMk id="703" creationId="{00000000-0000-0000-0000-000000000000}"/>
          </ac:spMkLst>
        </pc:spChg>
        <pc:spChg chg="mod">
          <ac:chgData name="Minhyuk Sung" userId="7383d872-65b7-4091-bdc0-d548419df54b" providerId="ADAL" clId="{5EE01212-005F-7D4E-AD0B-DF0737B43616}" dt="2023-09-10T12:45:16.802" v="966"/>
          <ac:spMkLst>
            <pc:docMk/>
            <pc:sldMk cId="3090423580" sldId="287"/>
            <ac:spMk id="704" creationId="{00000000-0000-0000-0000-000000000000}"/>
          </ac:spMkLst>
        </pc:spChg>
      </pc:sldChg>
      <pc:sldChg chg="modSp">
        <pc:chgData name="Minhyuk Sung" userId="7383d872-65b7-4091-bdc0-d548419df54b" providerId="ADAL" clId="{5EE01212-005F-7D4E-AD0B-DF0737B43616}" dt="2023-09-10T12:45:16.802" v="966"/>
        <pc:sldMkLst>
          <pc:docMk/>
          <pc:sldMk cId="2412445176" sldId="289"/>
        </pc:sldMkLst>
        <pc:spChg chg="mod">
          <ac:chgData name="Minhyuk Sung" userId="7383d872-65b7-4091-bdc0-d548419df54b" providerId="ADAL" clId="{5EE01212-005F-7D4E-AD0B-DF0737B43616}" dt="2023-09-10T12:45:16.802" v="966"/>
          <ac:spMkLst>
            <pc:docMk/>
            <pc:sldMk cId="2412445176" sldId="289"/>
            <ac:spMk id="20" creationId="{A6210E31-1354-4740-9FE4-77AE9C889F6C}"/>
          </ac:spMkLst>
        </pc:spChg>
        <pc:spChg chg="mod">
          <ac:chgData name="Minhyuk Sung" userId="7383d872-65b7-4091-bdc0-d548419df54b" providerId="ADAL" clId="{5EE01212-005F-7D4E-AD0B-DF0737B43616}" dt="2023-09-10T12:45:16.802" v="966"/>
          <ac:spMkLst>
            <pc:docMk/>
            <pc:sldMk cId="2412445176" sldId="289"/>
            <ac:spMk id="21" creationId="{D8FFCCAC-111A-9845-B00D-CFC4500561DF}"/>
          </ac:spMkLst>
        </pc:spChg>
        <pc:spChg chg="mod">
          <ac:chgData name="Minhyuk Sung" userId="7383d872-65b7-4091-bdc0-d548419df54b" providerId="ADAL" clId="{5EE01212-005F-7D4E-AD0B-DF0737B43616}" dt="2023-09-10T12:45:16.802" v="966"/>
          <ac:spMkLst>
            <pc:docMk/>
            <pc:sldMk cId="2412445176" sldId="289"/>
            <ac:spMk id="23" creationId="{1065A44C-7B62-D94D-9F0E-9A3ECBE3E5ED}"/>
          </ac:spMkLst>
        </pc:spChg>
        <pc:spChg chg="mod">
          <ac:chgData name="Minhyuk Sung" userId="7383d872-65b7-4091-bdc0-d548419df54b" providerId="ADAL" clId="{5EE01212-005F-7D4E-AD0B-DF0737B43616}" dt="2023-09-10T12:45:16.802" v="966"/>
          <ac:spMkLst>
            <pc:docMk/>
            <pc:sldMk cId="2412445176" sldId="289"/>
            <ac:spMk id="24" creationId="{B7912B08-7CAD-C94C-BB70-09198593297B}"/>
          </ac:spMkLst>
        </pc:spChg>
        <pc:spChg chg="mod">
          <ac:chgData name="Minhyuk Sung" userId="7383d872-65b7-4091-bdc0-d548419df54b" providerId="ADAL" clId="{5EE01212-005F-7D4E-AD0B-DF0737B43616}" dt="2023-09-10T12:45:16.802" v="966"/>
          <ac:spMkLst>
            <pc:docMk/>
            <pc:sldMk cId="2412445176" sldId="289"/>
            <ac:spMk id="26" creationId="{DBC454EE-B776-424B-8E0C-28FB7B413B86}"/>
          </ac:spMkLst>
        </pc:spChg>
        <pc:spChg chg="mod">
          <ac:chgData name="Minhyuk Sung" userId="7383d872-65b7-4091-bdc0-d548419df54b" providerId="ADAL" clId="{5EE01212-005F-7D4E-AD0B-DF0737B43616}" dt="2023-09-10T12:45:16.802" v="966"/>
          <ac:spMkLst>
            <pc:docMk/>
            <pc:sldMk cId="2412445176" sldId="289"/>
            <ac:spMk id="28" creationId="{CBF74F33-BF68-7E44-9A37-8C3DDF3E270E}"/>
          </ac:spMkLst>
        </pc:spChg>
        <pc:spChg chg="mod">
          <ac:chgData name="Minhyuk Sung" userId="7383d872-65b7-4091-bdc0-d548419df54b" providerId="ADAL" clId="{5EE01212-005F-7D4E-AD0B-DF0737B43616}" dt="2023-09-10T12:45:16.802" v="966"/>
          <ac:spMkLst>
            <pc:docMk/>
            <pc:sldMk cId="2412445176" sldId="289"/>
            <ac:spMk id="29" creationId="{92665F4F-42B1-834E-BED0-93FA4394E808}"/>
          </ac:spMkLst>
        </pc:spChg>
        <pc:spChg chg="mod">
          <ac:chgData name="Minhyuk Sung" userId="7383d872-65b7-4091-bdc0-d548419df54b" providerId="ADAL" clId="{5EE01212-005F-7D4E-AD0B-DF0737B43616}" dt="2023-09-10T12:45:16.802" v="966"/>
          <ac:spMkLst>
            <pc:docMk/>
            <pc:sldMk cId="2412445176" sldId="289"/>
            <ac:spMk id="30" creationId="{380E8EDC-9BC3-214C-9E94-3CF72F8DDA34}"/>
          </ac:spMkLst>
        </pc:spChg>
        <pc:spChg chg="mod">
          <ac:chgData name="Minhyuk Sung" userId="7383d872-65b7-4091-bdc0-d548419df54b" providerId="ADAL" clId="{5EE01212-005F-7D4E-AD0B-DF0737B43616}" dt="2023-09-10T12:45:16.802" v="966"/>
          <ac:spMkLst>
            <pc:docMk/>
            <pc:sldMk cId="2412445176" sldId="289"/>
            <ac:spMk id="31" creationId="{16A48DCF-5F28-6846-8B3F-3D9A36698415}"/>
          </ac:spMkLst>
        </pc:spChg>
        <pc:spChg chg="mod">
          <ac:chgData name="Minhyuk Sung" userId="7383d872-65b7-4091-bdc0-d548419df54b" providerId="ADAL" clId="{5EE01212-005F-7D4E-AD0B-DF0737B43616}" dt="2023-09-10T12:45:16.802" v="966"/>
          <ac:spMkLst>
            <pc:docMk/>
            <pc:sldMk cId="2412445176" sldId="289"/>
            <ac:spMk id="32" creationId="{4EE6C400-E0B6-824F-9316-946628AE2277}"/>
          </ac:spMkLst>
        </pc:spChg>
        <pc:spChg chg="mod">
          <ac:chgData name="Minhyuk Sung" userId="7383d872-65b7-4091-bdc0-d548419df54b" providerId="ADAL" clId="{5EE01212-005F-7D4E-AD0B-DF0737B43616}" dt="2023-09-10T12:45:16.802" v="966"/>
          <ac:spMkLst>
            <pc:docMk/>
            <pc:sldMk cId="2412445176" sldId="289"/>
            <ac:spMk id="33" creationId="{D0D7C679-0C2A-7F40-9BCF-541C2627F396}"/>
          </ac:spMkLst>
        </pc:spChg>
        <pc:spChg chg="mod">
          <ac:chgData name="Minhyuk Sung" userId="7383d872-65b7-4091-bdc0-d548419df54b" providerId="ADAL" clId="{5EE01212-005F-7D4E-AD0B-DF0737B43616}" dt="2023-09-10T12:45:16.802" v="966"/>
          <ac:spMkLst>
            <pc:docMk/>
            <pc:sldMk cId="2412445176" sldId="289"/>
            <ac:spMk id="35" creationId="{E98F44AA-FBC1-594E-B3E0-C63FFEE17DC3}"/>
          </ac:spMkLst>
        </pc:spChg>
        <pc:spChg chg="mod">
          <ac:chgData name="Minhyuk Sung" userId="7383d872-65b7-4091-bdc0-d548419df54b" providerId="ADAL" clId="{5EE01212-005F-7D4E-AD0B-DF0737B43616}" dt="2023-09-10T12:45:16.802" v="966"/>
          <ac:spMkLst>
            <pc:docMk/>
            <pc:sldMk cId="2412445176" sldId="289"/>
            <ac:spMk id="36" creationId="{5090A015-248B-094D-8DF3-CC5718B86C2E}"/>
          </ac:spMkLst>
        </pc:spChg>
        <pc:spChg chg="mod">
          <ac:chgData name="Minhyuk Sung" userId="7383d872-65b7-4091-bdc0-d548419df54b" providerId="ADAL" clId="{5EE01212-005F-7D4E-AD0B-DF0737B43616}" dt="2023-09-10T12:45:16.802" v="966"/>
          <ac:spMkLst>
            <pc:docMk/>
            <pc:sldMk cId="2412445176" sldId="289"/>
            <ac:spMk id="37" creationId="{031524B8-9995-FD46-82D2-B00E1D708A9E}"/>
          </ac:spMkLst>
        </pc:spChg>
        <pc:spChg chg="mod">
          <ac:chgData name="Minhyuk Sung" userId="7383d872-65b7-4091-bdc0-d548419df54b" providerId="ADAL" clId="{5EE01212-005F-7D4E-AD0B-DF0737B43616}" dt="2023-09-10T12:45:16.802" v="966"/>
          <ac:spMkLst>
            <pc:docMk/>
            <pc:sldMk cId="2412445176" sldId="289"/>
            <ac:spMk id="754" creationId="{00000000-0000-0000-0000-000000000000}"/>
          </ac:spMkLst>
        </pc:spChg>
      </pc:sldChg>
      <pc:sldChg chg="modSp">
        <pc:chgData name="Minhyuk Sung" userId="7383d872-65b7-4091-bdc0-d548419df54b" providerId="ADAL" clId="{5EE01212-005F-7D4E-AD0B-DF0737B43616}" dt="2023-09-10T12:45:16.802" v="966"/>
        <pc:sldMkLst>
          <pc:docMk/>
          <pc:sldMk cId="1962386947" sldId="305"/>
        </pc:sldMkLst>
        <pc:spChg chg="mod">
          <ac:chgData name="Minhyuk Sung" userId="7383d872-65b7-4091-bdc0-d548419df54b" providerId="ADAL" clId="{5EE01212-005F-7D4E-AD0B-DF0737B43616}" dt="2023-09-10T12:45:16.802" v="966"/>
          <ac:spMkLst>
            <pc:docMk/>
            <pc:sldMk cId="1962386947" sldId="305"/>
            <ac:spMk id="941"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2"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3"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4"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5"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6"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7"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8"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49"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50"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52"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53"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54" creationId="{00000000-0000-0000-0000-000000000000}"/>
          </ac:spMkLst>
        </pc:spChg>
        <pc:spChg chg="mod">
          <ac:chgData name="Minhyuk Sung" userId="7383d872-65b7-4091-bdc0-d548419df54b" providerId="ADAL" clId="{5EE01212-005F-7D4E-AD0B-DF0737B43616}" dt="2023-09-10T12:45:16.802" v="966"/>
          <ac:spMkLst>
            <pc:docMk/>
            <pc:sldMk cId="1962386947" sldId="305"/>
            <ac:spMk id="955" creationId="{00000000-0000-0000-0000-000000000000}"/>
          </ac:spMkLst>
        </pc:spChg>
      </pc:sldChg>
      <pc:sldChg chg="modSp">
        <pc:chgData name="Minhyuk Sung" userId="7383d872-65b7-4091-bdc0-d548419df54b" providerId="ADAL" clId="{5EE01212-005F-7D4E-AD0B-DF0737B43616}" dt="2023-09-10T12:45:16.802" v="966"/>
        <pc:sldMkLst>
          <pc:docMk/>
          <pc:sldMk cId="3784788808" sldId="311"/>
        </pc:sldMkLst>
        <pc:spChg chg="mod">
          <ac:chgData name="Minhyuk Sung" userId="7383d872-65b7-4091-bdc0-d548419df54b" providerId="ADAL" clId="{5EE01212-005F-7D4E-AD0B-DF0737B43616}" dt="2023-09-10T12:45:16.802" v="966"/>
          <ac:spMkLst>
            <pc:docMk/>
            <pc:sldMk cId="3784788808" sldId="311"/>
            <ac:spMk id="1028" creationId="{00000000-0000-0000-0000-000000000000}"/>
          </ac:spMkLst>
        </pc:spChg>
        <pc:spChg chg="mod">
          <ac:chgData name="Minhyuk Sung" userId="7383d872-65b7-4091-bdc0-d548419df54b" providerId="ADAL" clId="{5EE01212-005F-7D4E-AD0B-DF0737B43616}" dt="2023-09-10T12:45:16.802" v="966"/>
          <ac:spMkLst>
            <pc:docMk/>
            <pc:sldMk cId="3784788808" sldId="311"/>
            <ac:spMk id="1031" creationId="{00000000-0000-0000-0000-000000000000}"/>
          </ac:spMkLst>
        </pc:spChg>
      </pc:sldChg>
      <pc:sldChg chg="modSp add">
        <pc:chgData name="Minhyuk Sung" userId="7383d872-65b7-4091-bdc0-d548419df54b" providerId="ADAL" clId="{5EE01212-005F-7D4E-AD0B-DF0737B43616}" dt="2023-09-10T12:45:16.802" v="966"/>
        <pc:sldMkLst>
          <pc:docMk/>
          <pc:sldMk cId="953114694" sldId="319"/>
        </pc:sldMkLst>
        <pc:spChg chg="mod">
          <ac:chgData name="Minhyuk Sung" userId="7383d872-65b7-4091-bdc0-d548419df54b" providerId="ADAL" clId="{5EE01212-005F-7D4E-AD0B-DF0737B43616}" dt="2023-09-10T12:45:16.802" v="966"/>
          <ac:spMkLst>
            <pc:docMk/>
            <pc:sldMk cId="953114694" sldId="319"/>
            <ac:spMk id="3" creationId="{374BD4DA-B8A6-374D-B161-75A115A6D868}"/>
          </ac:spMkLst>
        </pc:spChg>
        <pc:spChg chg="mod">
          <ac:chgData name="Minhyuk Sung" userId="7383d872-65b7-4091-bdc0-d548419df54b" providerId="ADAL" clId="{5EE01212-005F-7D4E-AD0B-DF0737B43616}" dt="2023-09-10T12:45:16.802" v="966"/>
          <ac:spMkLst>
            <pc:docMk/>
            <pc:sldMk cId="953114694" sldId="319"/>
            <ac:spMk id="124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5"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6"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7"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8"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5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5" creationId="{00000000-0000-0000-0000-000000000000}"/>
          </ac:spMkLst>
        </pc:spChg>
        <pc:spChg chg="mod">
          <ac:chgData name="Minhyuk Sung" userId="7383d872-65b7-4091-bdc0-d548419df54b" providerId="ADAL" clId="{5EE01212-005F-7D4E-AD0B-DF0737B43616}" dt="2023-09-10T12:45:03.514" v="964"/>
          <ac:spMkLst>
            <pc:docMk/>
            <pc:sldMk cId="953114694" sldId="319"/>
            <ac:spMk id="1267"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8"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6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5"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6"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7"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8"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7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5"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6"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7"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8"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8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5"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6"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7"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8" creationId="{00000000-0000-0000-0000-000000000000}"/>
          </ac:spMkLst>
        </pc:spChg>
        <pc:spChg chg="mod">
          <ac:chgData name="Minhyuk Sung" userId="7383d872-65b7-4091-bdc0-d548419df54b" providerId="ADAL" clId="{5EE01212-005F-7D4E-AD0B-DF0737B43616}" dt="2023-09-10T12:45:16.802" v="966"/>
          <ac:spMkLst>
            <pc:docMk/>
            <pc:sldMk cId="953114694" sldId="319"/>
            <ac:spMk id="129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0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0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0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0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0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05"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06"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08"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1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5"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6"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7"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8"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1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5"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6"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7"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8"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29"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3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31"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32"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33"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34"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35"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37"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38"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40" creationId="{00000000-0000-0000-0000-000000000000}"/>
          </ac:spMkLst>
        </pc:spChg>
        <pc:spChg chg="mod">
          <ac:chgData name="Minhyuk Sung" userId="7383d872-65b7-4091-bdc0-d548419df54b" providerId="ADAL" clId="{5EE01212-005F-7D4E-AD0B-DF0737B43616}" dt="2023-09-10T12:45:16.802" v="966"/>
          <ac:spMkLst>
            <pc:docMk/>
            <pc:sldMk cId="953114694" sldId="319"/>
            <ac:spMk id="1341"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42"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43"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44"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45" creationId="{00000000-0000-0000-0000-000000000000}"/>
          </ac:spMkLst>
        </pc:spChg>
        <pc:spChg chg="mod">
          <ac:chgData name="Minhyuk Sung" userId="7383d872-65b7-4091-bdc0-d548419df54b" providerId="ADAL" clId="{5EE01212-005F-7D4E-AD0B-DF0737B43616}" dt="2023-09-10T12:45:03.514" v="964"/>
          <ac:spMkLst>
            <pc:docMk/>
            <pc:sldMk cId="953114694" sldId="319"/>
            <ac:spMk id="1346" creationId="{00000000-0000-0000-0000-000000000000}"/>
          </ac:spMkLst>
        </pc:spChg>
      </pc:sldChg>
      <pc:sldChg chg="modSp add mod">
        <pc:chgData name="Minhyuk Sung" userId="7383d872-65b7-4091-bdc0-d548419df54b" providerId="ADAL" clId="{5EE01212-005F-7D4E-AD0B-DF0737B43616}" dt="2023-09-10T12:44:54.083" v="962"/>
        <pc:sldMkLst>
          <pc:docMk/>
          <pc:sldMk cId="3847033812" sldId="326"/>
        </pc:sldMkLst>
        <pc:spChg chg="mod">
          <ac:chgData name="Minhyuk Sung" userId="7383d872-65b7-4091-bdc0-d548419df54b" providerId="ADAL" clId="{5EE01212-005F-7D4E-AD0B-DF0737B43616}" dt="2023-09-10T12:33:11.365" v="947" actId="242"/>
          <ac:spMkLst>
            <pc:docMk/>
            <pc:sldMk cId="3847033812" sldId="326"/>
            <ac:spMk id="4" creationId="{CC572FB6-E5E2-D74C-BFC4-44AAF0846AC2}"/>
          </ac:spMkLst>
        </pc:spChg>
        <pc:spChg chg="mod">
          <ac:chgData name="Minhyuk Sung" userId="7383d872-65b7-4091-bdc0-d548419df54b" providerId="ADAL" clId="{5EE01212-005F-7D4E-AD0B-DF0737B43616}" dt="2023-09-10T12:33:18.026" v="948" actId="2711"/>
          <ac:spMkLst>
            <pc:docMk/>
            <pc:sldMk cId="3847033812" sldId="326"/>
            <ac:spMk id="9" creationId="{075E5F3F-95EC-9240-A16D-205E684D8897}"/>
          </ac:spMkLst>
        </pc:spChg>
        <pc:spChg chg="mod">
          <ac:chgData name="Minhyuk Sung" userId="7383d872-65b7-4091-bdc0-d548419df54b" providerId="ADAL" clId="{5EE01212-005F-7D4E-AD0B-DF0737B43616}" dt="2023-09-10T12:44:54.083" v="962"/>
          <ac:spMkLst>
            <pc:docMk/>
            <pc:sldMk cId="3847033812" sldId="326"/>
            <ac:spMk id="1432" creationId="{00000000-0000-0000-0000-000000000000}"/>
          </ac:spMkLst>
        </pc:spChg>
        <pc:spChg chg="mod">
          <ac:chgData name="Minhyuk Sung" userId="7383d872-65b7-4091-bdc0-d548419df54b" providerId="ADAL" clId="{5EE01212-005F-7D4E-AD0B-DF0737B43616}" dt="2023-09-10T12:44:54.083" v="962"/>
          <ac:spMkLst>
            <pc:docMk/>
            <pc:sldMk cId="3847033812" sldId="326"/>
            <ac:spMk id="1433" creationId="{00000000-0000-0000-0000-000000000000}"/>
          </ac:spMkLst>
        </pc:spChg>
      </pc:sldChg>
      <pc:sldChg chg="modSp add mod">
        <pc:chgData name="Minhyuk Sung" userId="7383d872-65b7-4091-bdc0-d548419df54b" providerId="ADAL" clId="{5EE01212-005F-7D4E-AD0B-DF0737B43616}" dt="2023-09-10T12:45:16.802" v="966"/>
        <pc:sldMkLst>
          <pc:docMk/>
          <pc:sldMk cId="3247887877" sldId="327"/>
        </pc:sldMkLst>
        <pc:spChg chg="mod">
          <ac:chgData name="Minhyuk Sung" userId="7383d872-65b7-4091-bdc0-d548419df54b" providerId="ADAL" clId="{5EE01212-005F-7D4E-AD0B-DF0737B43616}" dt="2023-09-10T12:33:25.824" v="950" actId="20577"/>
          <ac:spMkLst>
            <pc:docMk/>
            <pc:sldMk cId="3247887877" sldId="327"/>
            <ac:spMk id="1435" creationId="{00000000-0000-0000-0000-000000000000}"/>
          </ac:spMkLst>
        </pc:spChg>
        <pc:spChg chg="mod">
          <ac:chgData name="Minhyuk Sung" userId="7383d872-65b7-4091-bdc0-d548419df54b" providerId="ADAL" clId="{5EE01212-005F-7D4E-AD0B-DF0737B43616}" dt="2023-09-10T12:45:03.514" v="964"/>
          <ac:spMkLst>
            <pc:docMk/>
            <pc:sldMk cId="3247887877" sldId="327"/>
            <ac:spMk id="1437"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38"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39"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0"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1"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2"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3"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4"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5"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6"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7"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8"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49"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0"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1" creationId="{00000000-0000-0000-0000-000000000000}"/>
          </ac:spMkLst>
        </pc:spChg>
        <pc:spChg chg="mod">
          <ac:chgData name="Minhyuk Sung" userId="7383d872-65b7-4091-bdc0-d548419df54b" providerId="ADAL" clId="{5EE01212-005F-7D4E-AD0B-DF0737B43616}" dt="2023-09-10T12:45:03.514" v="964"/>
          <ac:spMkLst>
            <pc:docMk/>
            <pc:sldMk cId="3247887877" sldId="327"/>
            <ac:spMk id="1452"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3"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4"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5"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6"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7"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58"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0"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1"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2"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3"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4"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5"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6"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7"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8"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69"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70" creationId="{00000000-0000-0000-0000-000000000000}"/>
          </ac:spMkLst>
        </pc:spChg>
        <pc:spChg chg="mod">
          <ac:chgData name="Minhyuk Sung" userId="7383d872-65b7-4091-bdc0-d548419df54b" providerId="ADAL" clId="{5EE01212-005F-7D4E-AD0B-DF0737B43616}" dt="2023-09-10T12:45:03.514" v="964"/>
          <ac:spMkLst>
            <pc:docMk/>
            <pc:sldMk cId="3247887877" sldId="327"/>
            <ac:spMk id="1471" creationId="{00000000-0000-0000-0000-000000000000}"/>
          </ac:spMkLst>
        </pc:spChg>
        <pc:spChg chg="mod">
          <ac:chgData name="Minhyuk Sung" userId="7383d872-65b7-4091-bdc0-d548419df54b" providerId="ADAL" clId="{5EE01212-005F-7D4E-AD0B-DF0737B43616}" dt="2023-09-10T12:45:03.514" v="964"/>
          <ac:spMkLst>
            <pc:docMk/>
            <pc:sldMk cId="3247887877" sldId="327"/>
            <ac:spMk id="1472" creationId="{00000000-0000-0000-0000-000000000000}"/>
          </ac:spMkLst>
        </pc:spChg>
        <pc:spChg chg="mod">
          <ac:chgData name="Minhyuk Sung" userId="7383d872-65b7-4091-bdc0-d548419df54b" providerId="ADAL" clId="{5EE01212-005F-7D4E-AD0B-DF0737B43616}" dt="2023-09-10T12:45:16.802" v="966"/>
          <ac:spMkLst>
            <pc:docMk/>
            <pc:sldMk cId="3247887877" sldId="327"/>
            <ac:spMk id="1473" creationId="{00000000-0000-0000-0000-000000000000}"/>
          </ac:spMkLst>
        </pc:spChg>
        <pc:grpChg chg="mod">
          <ac:chgData name="Minhyuk Sung" userId="7383d872-65b7-4091-bdc0-d548419df54b" providerId="ADAL" clId="{5EE01212-005F-7D4E-AD0B-DF0737B43616}" dt="2023-09-10T12:45:03.514" v="964"/>
          <ac:grpSpMkLst>
            <pc:docMk/>
            <pc:sldMk cId="3247887877" sldId="327"/>
            <ac:grpSpMk id="1459" creationId="{00000000-0000-0000-0000-000000000000}"/>
          </ac:grpSpMkLst>
        </pc:grpChg>
        <pc:grpChg chg="mod">
          <ac:chgData name="Minhyuk Sung" userId="7383d872-65b7-4091-bdc0-d548419df54b" providerId="ADAL" clId="{5EE01212-005F-7D4E-AD0B-DF0737B43616}" dt="2023-09-10T12:45:03.514" v="964"/>
          <ac:grpSpMkLst>
            <pc:docMk/>
            <pc:sldMk cId="3247887877" sldId="327"/>
            <ac:grpSpMk id="1474" creationId="{00000000-0000-0000-0000-000000000000}"/>
          </ac:grpSpMkLst>
        </pc:grpChg>
      </pc:sldChg>
      <pc:sldChg chg="add modAnim">
        <pc:chgData name="Minhyuk Sung" userId="7383d872-65b7-4091-bdc0-d548419df54b" providerId="ADAL" clId="{5EE01212-005F-7D4E-AD0B-DF0737B43616}" dt="2023-09-10T12:34:00.625" v="953"/>
        <pc:sldMkLst>
          <pc:docMk/>
          <pc:sldMk cId="1882655452" sldId="328"/>
        </pc:sldMkLst>
      </pc:sldChg>
      <pc:sldChg chg="modSp add mod">
        <pc:chgData name="Minhyuk Sung" userId="7383d872-65b7-4091-bdc0-d548419df54b" providerId="ADAL" clId="{5EE01212-005F-7D4E-AD0B-DF0737B43616}" dt="2023-09-10T12:34:04.413" v="955" actId="20577"/>
        <pc:sldMkLst>
          <pc:docMk/>
          <pc:sldMk cId="2551282092" sldId="329"/>
        </pc:sldMkLst>
        <pc:spChg chg="mod">
          <ac:chgData name="Minhyuk Sung" userId="7383d872-65b7-4091-bdc0-d548419df54b" providerId="ADAL" clId="{5EE01212-005F-7D4E-AD0B-DF0737B43616}" dt="2023-09-10T12:34:04.413" v="955" actId="20577"/>
          <ac:spMkLst>
            <pc:docMk/>
            <pc:sldMk cId="2551282092" sldId="329"/>
            <ac:spMk id="3" creationId="{32E2BEFD-E9FC-9C4C-86AC-F27270820D09}"/>
          </ac:spMkLst>
        </pc:spChg>
      </pc:sldChg>
      <pc:sldChg chg="modSp add">
        <pc:chgData name="Minhyuk Sung" userId="7383d872-65b7-4091-bdc0-d548419df54b" providerId="ADAL" clId="{5EE01212-005F-7D4E-AD0B-DF0737B43616}" dt="2023-09-10T12:44:54.083" v="962"/>
        <pc:sldMkLst>
          <pc:docMk/>
          <pc:sldMk cId="1466343916" sldId="330"/>
        </pc:sldMkLst>
        <pc:spChg chg="mod">
          <ac:chgData name="Minhyuk Sung" userId="7383d872-65b7-4091-bdc0-d548419df54b" providerId="ADAL" clId="{5EE01212-005F-7D4E-AD0B-DF0737B43616}" dt="2023-09-10T12:44:54.083" v="962"/>
          <ac:spMkLst>
            <pc:docMk/>
            <pc:sldMk cId="1466343916" sldId="330"/>
            <ac:spMk id="1491" creationId="{00000000-0000-0000-0000-000000000000}"/>
          </ac:spMkLst>
        </pc:spChg>
        <pc:spChg chg="mod">
          <ac:chgData name="Minhyuk Sung" userId="7383d872-65b7-4091-bdc0-d548419df54b" providerId="ADAL" clId="{5EE01212-005F-7D4E-AD0B-DF0737B43616}" dt="2023-09-10T12:44:54.083" v="962"/>
          <ac:spMkLst>
            <pc:docMk/>
            <pc:sldMk cId="1466343916" sldId="330"/>
            <ac:spMk id="1492" creationId="{00000000-0000-0000-0000-000000000000}"/>
          </ac:spMkLst>
        </pc:spChg>
        <pc:spChg chg="mod">
          <ac:chgData name="Minhyuk Sung" userId="7383d872-65b7-4091-bdc0-d548419df54b" providerId="ADAL" clId="{5EE01212-005F-7D4E-AD0B-DF0737B43616}" dt="2023-09-10T12:44:54.083" v="962"/>
          <ac:spMkLst>
            <pc:docMk/>
            <pc:sldMk cId="1466343916" sldId="330"/>
            <ac:spMk id="1493" creationId="{00000000-0000-0000-0000-000000000000}"/>
          </ac:spMkLst>
        </pc:spChg>
        <pc:spChg chg="mod">
          <ac:chgData name="Minhyuk Sung" userId="7383d872-65b7-4091-bdc0-d548419df54b" providerId="ADAL" clId="{5EE01212-005F-7D4E-AD0B-DF0737B43616}" dt="2023-09-10T12:44:50.587" v="961"/>
          <ac:spMkLst>
            <pc:docMk/>
            <pc:sldMk cId="1466343916" sldId="330"/>
            <ac:spMk id="1494" creationId="{00000000-0000-0000-0000-000000000000}"/>
          </ac:spMkLst>
        </pc:spChg>
        <pc:spChg chg="mod">
          <ac:chgData name="Minhyuk Sung" userId="7383d872-65b7-4091-bdc0-d548419df54b" providerId="ADAL" clId="{5EE01212-005F-7D4E-AD0B-DF0737B43616}" dt="2023-09-10T12:44:50.587" v="961"/>
          <ac:spMkLst>
            <pc:docMk/>
            <pc:sldMk cId="1466343916" sldId="330"/>
            <ac:spMk id="1495" creationId="{00000000-0000-0000-0000-000000000000}"/>
          </ac:spMkLst>
        </pc:spChg>
        <pc:spChg chg="mod">
          <ac:chgData name="Minhyuk Sung" userId="7383d872-65b7-4091-bdc0-d548419df54b" providerId="ADAL" clId="{5EE01212-005F-7D4E-AD0B-DF0737B43616}" dt="2023-09-10T12:44:50.587" v="961"/>
          <ac:spMkLst>
            <pc:docMk/>
            <pc:sldMk cId="1466343916" sldId="330"/>
            <ac:spMk id="1496" creationId="{00000000-0000-0000-0000-000000000000}"/>
          </ac:spMkLst>
        </pc:spChg>
        <pc:grpChg chg="mod">
          <ac:chgData name="Minhyuk Sung" userId="7383d872-65b7-4091-bdc0-d548419df54b" providerId="ADAL" clId="{5EE01212-005F-7D4E-AD0B-DF0737B43616}" dt="2023-09-10T12:44:50.587" v="961"/>
          <ac:grpSpMkLst>
            <pc:docMk/>
            <pc:sldMk cId="1466343916" sldId="330"/>
            <ac:grpSpMk id="3" creationId="{08BEF51B-191A-8744-AFBC-01A57F943217}"/>
          </ac:grpSpMkLst>
        </pc:grpChg>
        <pc:picChg chg="mod">
          <ac:chgData name="Minhyuk Sung" userId="7383d872-65b7-4091-bdc0-d548419df54b" providerId="ADAL" clId="{5EE01212-005F-7D4E-AD0B-DF0737B43616}" dt="2023-09-10T12:44:50.587" v="961"/>
          <ac:picMkLst>
            <pc:docMk/>
            <pc:sldMk cId="1466343916" sldId="330"/>
            <ac:picMk id="1487" creationId="{00000000-0000-0000-0000-000000000000}"/>
          </ac:picMkLst>
        </pc:picChg>
      </pc:sldChg>
      <pc:sldChg chg="modSp add mod">
        <pc:chgData name="Minhyuk Sung" userId="7383d872-65b7-4091-bdc0-d548419df54b" providerId="ADAL" clId="{5EE01212-005F-7D4E-AD0B-DF0737B43616}" dt="2023-09-10T12:44:07.582" v="958" actId="207"/>
        <pc:sldMkLst>
          <pc:docMk/>
          <pc:sldMk cId="1544425124" sldId="333"/>
        </pc:sldMkLst>
        <pc:spChg chg="mod">
          <ac:chgData name="Minhyuk Sung" userId="7383d872-65b7-4091-bdc0-d548419df54b" providerId="ADAL" clId="{5EE01212-005F-7D4E-AD0B-DF0737B43616}" dt="2023-09-10T12:44:07.582" v="958" actId="207"/>
          <ac:spMkLst>
            <pc:docMk/>
            <pc:sldMk cId="1544425124" sldId="333"/>
            <ac:spMk id="3" creationId="{28C1FE35-D5FA-0F42-AAA6-BAF28734B941}"/>
          </ac:spMkLst>
        </pc:spChg>
      </pc:sldChg>
      <pc:sldChg chg="add">
        <pc:chgData name="Minhyuk Sung" userId="7383d872-65b7-4091-bdc0-d548419df54b" providerId="ADAL" clId="{5EE01212-005F-7D4E-AD0B-DF0737B43616}" dt="2023-09-10T12:09:47.659" v="635"/>
        <pc:sldMkLst>
          <pc:docMk/>
          <pc:sldMk cId="3444596975" sldId="348"/>
        </pc:sldMkLst>
      </pc:sldChg>
      <pc:sldChg chg="add">
        <pc:chgData name="Minhyuk Sung" userId="7383d872-65b7-4091-bdc0-d548419df54b" providerId="ADAL" clId="{5EE01212-005F-7D4E-AD0B-DF0737B43616}" dt="2023-09-10T12:09:47.659" v="635"/>
        <pc:sldMkLst>
          <pc:docMk/>
          <pc:sldMk cId="38453664" sldId="350"/>
        </pc:sldMkLst>
      </pc:sldChg>
      <pc:sldChg chg="modSp">
        <pc:chgData name="Minhyuk Sung" userId="7383d872-65b7-4091-bdc0-d548419df54b" providerId="ADAL" clId="{5EE01212-005F-7D4E-AD0B-DF0737B43616}" dt="2023-09-10T12:45:16.802" v="966"/>
        <pc:sldMkLst>
          <pc:docMk/>
          <pc:sldMk cId="1009227721" sldId="388"/>
        </pc:sldMkLst>
        <pc:spChg chg="mod">
          <ac:chgData name="Minhyuk Sung" userId="7383d872-65b7-4091-bdc0-d548419df54b" providerId="ADAL" clId="{5EE01212-005F-7D4E-AD0B-DF0737B43616}" dt="2023-09-10T12:45:16.802" v="966"/>
          <ac:spMkLst>
            <pc:docMk/>
            <pc:sldMk cId="1009227721" sldId="388"/>
            <ac:spMk id="362" creationId="{00000000-0000-0000-0000-000000000000}"/>
          </ac:spMkLst>
        </pc:spChg>
        <pc:spChg chg="mod">
          <ac:chgData name="Minhyuk Sung" userId="7383d872-65b7-4091-bdc0-d548419df54b" providerId="ADAL" clId="{5EE01212-005F-7D4E-AD0B-DF0737B43616}" dt="2023-09-10T12:45:16.802" v="966"/>
          <ac:spMkLst>
            <pc:docMk/>
            <pc:sldMk cId="1009227721" sldId="388"/>
            <ac:spMk id="363" creationId="{00000000-0000-0000-0000-000000000000}"/>
          </ac:spMkLst>
        </pc:spChg>
        <pc:spChg chg="mod">
          <ac:chgData name="Minhyuk Sung" userId="7383d872-65b7-4091-bdc0-d548419df54b" providerId="ADAL" clId="{5EE01212-005F-7D4E-AD0B-DF0737B43616}" dt="2023-09-10T12:45:16.802" v="966"/>
          <ac:spMkLst>
            <pc:docMk/>
            <pc:sldMk cId="1009227721" sldId="388"/>
            <ac:spMk id="364" creationId="{00000000-0000-0000-0000-000000000000}"/>
          </ac:spMkLst>
        </pc:spChg>
        <pc:spChg chg="mod">
          <ac:chgData name="Minhyuk Sung" userId="7383d872-65b7-4091-bdc0-d548419df54b" providerId="ADAL" clId="{5EE01212-005F-7D4E-AD0B-DF0737B43616}" dt="2023-09-10T12:45:16.802" v="966"/>
          <ac:spMkLst>
            <pc:docMk/>
            <pc:sldMk cId="1009227721" sldId="388"/>
            <ac:spMk id="365" creationId="{00000000-0000-0000-0000-000000000000}"/>
          </ac:spMkLst>
        </pc:spChg>
        <pc:spChg chg="mod">
          <ac:chgData name="Minhyuk Sung" userId="7383d872-65b7-4091-bdc0-d548419df54b" providerId="ADAL" clId="{5EE01212-005F-7D4E-AD0B-DF0737B43616}" dt="2023-09-10T12:45:16.802" v="966"/>
          <ac:spMkLst>
            <pc:docMk/>
            <pc:sldMk cId="1009227721" sldId="388"/>
            <ac:spMk id="366" creationId="{00000000-0000-0000-0000-000000000000}"/>
          </ac:spMkLst>
        </pc:spChg>
      </pc:sldChg>
      <pc:sldChg chg="modAnim">
        <pc:chgData name="Minhyuk Sung" userId="7383d872-65b7-4091-bdc0-d548419df54b" providerId="ADAL" clId="{5EE01212-005F-7D4E-AD0B-DF0737B43616}" dt="2023-09-10T12:08:25.906" v="634"/>
        <pc:sldMkLst>
          <pc:docMk/>
          <pc:sldMk cId="2804832779" sldId="408"/>
        </pc:sldMkLst>
      </pc:sldChg>
      <pc:sldChg chg="modNotesTx">
        <pc:chgData name="Minhyuk Sung" userId="7383d872-65b7-4091-bdc0-d548419df54b" providerId="ADAL" clId="{5EE01212-005F-7D4E-AD0B-DF0737B43616}" dt="2023-09-11T00:57:47.329" v="1362" actId="20577"/>
        <pc:sldMkLst>
          <pc:docMk/>
          <pc:sldMk cId="2630292329" sldId="410"/>
        </pc:sldMkLst>
      </pc:sldChg>
      <pc:sldChg chg="modSp mod modShow">
        <pc:chgData name="Minhyuk Sung" userId="7383d872-65b7-4091-bdc0-d548419df54b" providerId="ADAL" clId="{5EE01212-005F-7D4E-AD0B-DF0737B43616}" dt="2023-09-10T12:27:56.985" v="920" actId="20577"/>
        <pc:sldMkLst>
          <pc:docMk/>
          <pc:sldMk cId="1412141433" sldId="411"/>
        </pc:sldMkLst>
        <pc:spChg chg="mod">
          <ac:chgData name="Minhyuk Sung" userId="7383d872-65b7-4091-bdc0-d548419df54b" providerId="ADAL" clId="{5EE01212-005F-7D4E-AD0B-DF0737B43616}" dt="2023-09-10T12:27:56.985" v="920" actId="20577"/>
          <ac:spMkLst>
            <pc:docMk/>
            <pc:sldMk cId="1412141433" sldId="411"/>
            <ac:spMk id="2" creationId="{00000000-0000-0000-0000-000000000000}"/>
          </ac:spMkLst>
        </pc:spChg>
      </pc:sldChg>
      <pc:sldChg chg="add">
        <pc:chgData name="Minhyuk Sung" userId="7383d872-65b7-4091-bdc0-d548419df54b" providerId="ADAL" clId="{5EE01212-005F-7D4E-AD0B-DF0737B43616}" dt="2023-09-10T12:09:47.659" v="635"/>
        <pc:sldMkLst>
          <pc:docMk/>
          <pc:sldMk cId="79575068" sldId="412"/>
        </pc:sldMkLst>
      </pc:sldChg>
      <pc:sldChg chg="modSp add mod">
        <pc:chgData name="Minhyuk Sung" userId="7383d872-65b7-4091-bdc0-d548419df54b" providerId="ADAL" clId="{5EE01212-005F-7D4E-AD0B-DF0737B43616}" dt="2023-09-10T12:33:37.452" v="952" actId="20577"/>
        <pc:sldMkLst>
          <pc:docMk/>
          <pc:sldMk cId="1278865570" sldId="413"/>
        </pc:sldMkLst>
        <pc:spChg chg="mod">
          <ac:chgData name="Minhyuk Sung" userId="7383d872-65b7-4091-bdc0-d548419df54b" providerId="ADAL" clId="{5EE01212-005F-7D4E-AD0B-DF0737B43616}" dt="2023-09-10T12:33:37.452" v="952" actId="20577"/>
          <ac:spMkLst>
            <pc:docMk/>
            <pc:sldMk cId="1278865570" sldId="413"/>
            <ac:spMk id="1422" creationId="{00000000-0000-0000-0000-000000000000}"/>
          </ac:spMkLst>
        </pc:spChg>
        <pc:picChg chg="mod">
          <ac:chgData name="Minhyuk Sung" userId="7383d872-65b7-4091-bdc0-d548419df54b" providerId="ADAL" clId="{5EE01212-005F-7D4E-AD0B-DF0737B43616}" dt="2023-09-10T12:32:43.549" v="930" actId="1076"/>
          <ac:picMkLst>
            <pc:docMk/>
            <pc:sldMk cId="1278865570" sldId="413"/>
            <ac:picMk id="1423" creationId="{00000000-0000-0000-0000-000000000000}"/>
          </ac:picMkLst>
        </pc:picChg>
      </pc:sldChg>
      <pc:sldChg chg="add">
        <pc:chgData name="Minhyuk Sung" userId="7383d872-65b7-4091-bdc0-d548419df54b" providerId="ADAL" clId="{5EE01212-005F-7D4E-AD0B-DF0737B43616}" dt="2023-09-10T12:09:47.659" v="635"/>
        <pc:sldMkLst>
          <pc:docMk/>
          <pc:sldMk cId="3896067203" sldId="415"/>
        </pc:sldMkLst>
      </pc:sldChg>
      <pc:sldChg chg="modAnim">
        <pc:chgData name="Minhyuk Sung" userId="7383d872-65b7-4091-bdc0-d548419df54b" providerId="ADAL" clId="{5EE01212-005F-7D4E-AD0B-DF0737B43616}" dt="2023-09-10T11:50:31.202" v="630"/>
        <pc:sldMkLst>
          <pc:docMk/>
          <pc:sldMk cId="41154906" sldId="471"/>
        </pc:sldMkLst>
      </pc:sldChg>
      <pc:sldChg chg="add">
        <pc:chgData name="Minhyuk Sung" userId="7383d872-65b7-4091-bdc0-d548419df54b" providerId="ADAL" clId="{5EE01212-005F-7D4E-AD0B-DF0737B43616}" dt="2023-09-10T12:09:47.659" v="635"/>
        <pc:sldMkLst>
          <pc:docMk/>
          <pc:sldMk cId="3670698210" sldId="475"/>
        </pc:sldMkLst>
      </pc:sldChg>
      <pc:sldChg chg="modSp del">
        <pc:chgData name="Minhyuk Sung" userId="7383d872-65b7-4091-bdc0-d548419df54b" providerId="ADAL" clId="{5EE01212-005F-7D4E-AD0B-DF0737B43616}" dt="2023-09-10T13:43:52.245" v="1281" actId="2696"/>
        <pc:sldMkLst>
          <pc:docMk/>
          <pc:sldMk cId="1662820935" sldId="939"/>
        </pc:sldMkLst>
        <pc:spChg chg="mod">
          <ac:chgData name="Minhyuk Sung" userId="7383d872-65b7-4091-bdc0-d548419df54b" providerId="ADAL" clId="{5EE01212-005F-7D4E-AD0B-DF0737B43616}" dt="2023-09-10T12:45:16.802" v="966"/>
          <ac:spMkLst>
            <pc:docMk/>
            <pc:sldMk cId="1662820935" sldId="939"/>
            <ac:spMk id="576" creationId="{00000000-0000-0000-0000-000000000000}"/>
          </ac:spMkLst>
        </pc:spChg>
      </pc:sldChg>
      <pc:sldChg chg="modSp">
        <pc:chgData name="Minhyuk Sung" userId="7383d872-65b7-4091-bdc0-d548419df54b" providerId="ADAL" clId="{5EE01212-005F-7D4E-AD0B-DF0737B43616}" dt="2023-09-10T12:45:16.802" v="966"/>
        <pc:sldMkLst>
          <pc:docMk/>
          <pc:sldMk cId="4158351618" sldId="940"/>
        </pc:sldMkLst>
        <pc:spChg chg="mod">
          <ac:chgData name="Minhyuk Sung" userId="7383d872-65b7-4091-bdc0-d548419df54b" providerId="ADAL" clId="{5EE01212-005F-7D4E-AD0B-DF0737B43616}" dt="2023-09-10T12:45:16.802" v="966"/>
          <ac:spMkLst>
            <pc:docMk/>
            <pc:sldMk cId="4158351618" sldId="940"/>
            <ac:spMk id="20" creationId="{A6210E31-1354-4740-9FE4-77AE9C889F6C}"/>
          </ac:spMkLst>
        </pc:spChg>
        <pc:spChg chg="mod">
          <ac:chgData name="Minhyuk Sung" userId="7383d872-65b7-4091-bdc0-d548419df54b" providerId="ADAL" clId="{5EE01212-005F-7D4E-AD0B-DF0737B43616}" dt="2023-09-10T12:45:16.802" v="966"/>
          <ac:spMkLst>
            <pc:docMk/>
            <pc:sldMk cId="4158351618" sldId="940"/>
            <ac:spMk id="21" creationId="{D8FFCCAC-111A-9845-B00D-CFC4500561DF}"/>
          </ac:spMkLst>
        </pc:spChg>
        <pc:spChg chg="mod">
          <ac:chgData name="Minhyuk Sung" userId="7383d872-65b7-4091-bdc0-d548419df54b" providerId="ADAL" clId="{5EE01212-005F-7D4E-AD0B-DF0737B43616}" dt="2023-09-10T12:45:16.802" v="966"/>
          <ac:spMkLst>
            <pc:docMk/>
            <pc:sldMk cId="4158351618" sldId="940"/>
            <ac:spMk id="23" creationId="{1065A44C-7B62-D94D-9F0E-9A3ECBE3E5ED}"/>
          </ac:spMkLst>
        </pc:spChg>
        <pc:spChg chg="mod">
          <ac:chgData name="Minhyuk Sung" userId="7383d872-65b7-4091-bdc0-d548419df54b" providerId="ADAL" clId="{5EE01212-005F-7D4E-AD0B-DF0737B43616}" dt="2023-09-10T12:45:16.802" v="966"/>
          <ac:spMkLst>
            <pc:docMk/>
            <pc:sldMk cId="4158351618" sldId="940"/>
            <ac:spMk id="24" creationId="{B7912B08-7CAD-C94C-BB70-09198593297B}"/>
          </ac:spMkLst>
        </pc:spChg>
        <pc:spChg chg="mod">
          <ac:chgData name="Minhyuk Sung" userId="7383d872-65b7-4091-bdc0-d548419df54b" providerId="ADAL" clId="{5EE01212-005F-7D4E-AD0B-DF0737B43616}" dt="2023-09-10T12:45:16.802" v="966"/>
          <ac:spMkLst>
            <pc:docMk/>
            <pc:sldMk cId="4158351618" sldId="940"/>
            <ac:spMk id="26" creationId="{DBC454EE-B776-424B-8E0C-28FB7B413B86}"/>
          </ac:spMkLst>
        </pc:spChg>
        <pc:spChg chg="mod">
          <ac:chgData name="Minhyuk Sung" userId="7383d872-65b7-4091-bdc0-d548419df54b" providerId="ADAL" clId="{5EE01212-005F-7D4E-AD0B-DF0737B43616}" dt="2023-09-10T12:45:16.802" v="966"/>
          <ac:spMkLst>
            <pc:docMk/>
            <pc:sldMk cId="4158351618" sldId="940"/>
            <ac:spMk id="28" creationId="{CBF74F33-BF68-7E44-9A37-8C3DDF3E270E}"/>
          </ac:spMkLst>
        </pc:spChg>
        <pc:spChg chg="mod">
          <ac:chgData name="Minhyuk Sung" userId="7383d872-65b7-4091-bdc0-d548419df54b" providerId="ADAL" clId="{5EE01212-005F-7D4E-AD0B-DF0737B43616}" dt="2023-09-10T12:45:16.802" v="966"/>
          <ac:spMkLst>
            <pc:docMk/>
            <pc:sldMk cId="4158351618" sldId="940"/>
            <ac:spMk id="29" creationId="{92665F4F-42B1-834E-BED0-93FA4394E808}"/>
          </ac:spMkLst>
        </pc:spChg>
        <pc:spChg chg="mod">
          <ac:chgData name="Minhyuk Sung" userId="7383d872-65b7-4091-bdc0-d548419df54b" providerId="ADAL" clId="{5EE01212-005F-7D4E-AD0B-DF0737B43616}" dt="2023-09-10T12:45:16.802" v="966"/>
          <ac:spMkLst>
            <pc:docMk/>
            <pc:sldMk cId="4158351618" sldId="940"/>
            <ac:spMk id="30" creationId="{FCEDA8B7-8036-AA47-A500-00D13EFFAFB9}"/>
          </ac:spMkLst>
        </pc:spChg>
        <pc:spChg chg="mod">
          <ac:chgData name="Minhyuk Sung" userId="7383d872-65b7-4091-bdc0-d548419df54b" providerId="ADAL" clId="{5EE01212-005F-7D4E-AD0B-DF0737B43616}" dt="2023-09-10T12:45:16.802" v="966"/>
          <ac:spMkLst>
            <pc:docMk/>
            <pc:sldMk cId="4158351618" sldId="940"/>
            <ac:spMk id="31" creationId="{16A48DCF-5F28-6846-8B3F-3D9A36698415}"/>
          </ac:spMkLst>
        </pc:spChg>
        <pc:spChg chg="mod">
          <ac:chgData name="Minhyuk Sung" userId="7383d872-65b7-4091-bdc0-d548419df54b" providerId="ADAL" clId="{5EE01212-005F-7D4E-AD0B-DF0737B43616}" dt="2023-09-10T12:45:16.802" v="966"/>
          <ac:spMkLst>
            <pc:docMk/>
            <pc:sldMk cId="4158351618" sldId="940"/>
            <ac:spMk id="32" creationId="{4EE6C400-E0B6-824F-9316-946628AE2277}"/>
          </ac:spMkLst>
        </pc:spChg>
        <pc:spChg chg="mod">
          <ac:chgData name="Minhyuk Sung" userId="7383d872-65b7-4091-bdc0-d548419df54b" providerId="ADAL" clId="{5EE01212-005F-7D4E-AD0B-DF0737B43616}" dt="2023-09-10T12:45:16.802" v="966"/>
          <ac:spMkLst>
            <pc:docMk/>
            <pc:sldMk cId="4158351618" sldId="940"/>
            <ac:spMk id="33" creationId="{D0D7C679-0C2A-7F40-9BCF-541C2627F396}"/>
          </ac:spMkLst>
        </pc:spChg>
        <pc:spChg chg="mod">
          <ac:chgData name="Minhyuk Sung" userId="7383d872-65b7-4091-bdc0-d548419df54b" providerId="ADAL" clId="{5EE01212-005F-7D4E-AD0B-DF0737B43616}" dt="2023-09-10T12:45:16.802" v="966"/>
          <ac:spMkLst>
            <pc:docMk/>
            <pc:sldMk cId="4158351618" sldId="940"/>
            <ac:spMk id="35" creationId="{E98F44AA-FBC1-594E-B3E0-C63FFEE17DC3}"/>
          </ac:spMkLst>
        </pc:spChg>
        <pc:spChg chg="mod">
          <ac:chgData name="Minhyuk Sung" userId="7383d872-65b7-4091-bdc0-d548419df54b" providerId="ADAL" clId="{5EE01212-005F-7D4E-AD0B-DF0737B43616}" dt="2023-09-10T12:45:16.802" v="966"/>
          <ac:spMkLst>
            <pc:docMk/>
            <pc:sldMk cId="4158351618" sldId="940"/>
            <ac:spMk id="36" creationId="{5090A015-248B-094D-8DF3-CC5718B86C2E}"/>
          </ac:spMkLst>
        </pc:spChg>
        <pc:spChg chg="mod">
          <ac:chgData name="Minhyuk Sung" userId="7383d872-65b7-4091-bdc0-d548419df54b" providerId="ADAL" clId="{5EE01212-005F-7D4E-AD0B-DF0737B43616}" dt="2023-09-10T12:45:16.802" v="966"/>
          <ac:spMkLst>
            <pc:docMk/>
            <pc:sldMk cId="4158351618" sldId="940"/>
            <ac:spMk id="754" creationId="{00000000-0000-0000-0000-000000000000}"/>
          </ac:spMkLst>
        </pc:spChg>
      </pc:sldChg>
      <pc:sldChg chg="modSp">
        <pc:chgData name="Minhyuk Sung" userId="7383d872-65b7-4091-bdc0-d548419df54b" providerId="ADAL" clId="{5EE01212-005F-7D4E-AD0B-DF0737B43616}" dt="2023-09-10T12:45:16.802" v="966"/>
        <pc:sldMkLst>
          <pc:docMk/>
          <pc:sldMk cId="3064261394" sldId="951"/>
        </pc:sldMkLst>
        <pc:spChg chg="mod">
          <ac:chgData name="Minhyuk Sung" userId="7383d872-65b7-4091-bdc0-d548419df54b" providerId="ADAL" clId="{5EE01212-005F-7D4E-AD0B-DF0737B43616}" dt="2023-09-10T12:45:16.802" v="966"/>
          <ac:spMkLst>
            <pc:docMk/>
            <pc:sldMk cId="3064261394" sldId="951"/>
            <ac:spMk id="941" creationId="{00000000-0000-0000-0000-000000000000}"/>
          </ac:spMkLst>
        </pc:spChg>
      </pc:sldChg>
      <pc:sldChg chg="add">
        <pc:chgData name="Minhyuk Sung" userId="7383d872-65b7-4091-bdc0-d548419df54b" providerId="ADAL" clId="{5EE01212-005F-7D4E-AD0B-DF0737B43616}" dt="2023-09-10T12:09:47.659" v="635"/>
        <pc:sldMkLst>
          <pc:docMk/>
          <pc:sldMk cId="3888615715" sldId="955"/>
        </pc:sldMkLst>
      </pc:sldChg>
      <pc:sldChg chg="add">
        <pc:chgData name="Minhyuk Sung" userId="7383d872-65b7-4091-bdc0-d548419df54b" providerId="ADAL" clId="{5EE01212-005F-7D4E-AD0B-DF0737B43616}" dt="2023-09-10T12:09:47.659" v="635"/>
        <pc:sldMkLst>
          <pc:docMk/>
          <pc:sldMk cId="3807147915" sldId="956"/>
        </pc:sldMkLst>
      </pc:sldChg>
      <pc:sldChg chg="modSp">
        <pc:chgData name="Minhyuk Sung" userId="7383d872-65b7-4091-bdc0-d548419df54b" providerId="ADAL" clId="{5EE01212-005F-7D4E-AD0B-DF0737B43616}" dt="2023-09-10T12:44:54.083" v="962"/>
        <pc:sldMkLst>
          <pc:docMk/>
          <pc:sldMk cId="1053725194" sldId="3824"/>
        </pc:sldMkLst>
        <pc:spChg chg="mod">
          <ac:chgData name="Minhyuk Sung" userId="7383d872-65b7-4091-bdc0-d548419df54b" providerId="ADAL" clId="{5EE01212-005F-7D4E-AD0B-DF0737B43616}" dt="2023-09-10T12:44:54.083" v="962"/>
          <ac:spMkLst>
            <pc:docMk/>
            <pc:sldMk cId="1053725194" sldId="3824"/>
            <ac:spMk id="10" creationId="{3CDA1A63-5B6F-DE12-E99B-76EE0440A9EF}"/>
          </ac:spMkLst>
        </pc:spChg>
        <pc:spChg chg="mod">
          <ac:chgData name="Minhyuk Sung" userId="7383d872-65b7-4091-bdc0-d548419df54b" providerId="ADAL" clId="{5EE01212-005F-7D4E-AD0B-DF0737B43616}" dt="2023-09-10T12:44:54.083" v="962"/>
          <ac:spMkLst>
            <pc:docMk/>
            <pc:sldMk cId="1053725194" sldId="3824"/>
            <ac:spMk id="11" creationId="{9E26005C-4398-387C-B6C5-CBC90E74F614}"/>
          </ac:spMkLst>
        </pc:spChg>
      </pc:sldChg>
      <pc:sldChg chg="modSp">
        <pc:chgData name="Minhyuk Sung" userId="7383d872-65b7-4091-bdc0-d548419df54b" providerId="ADAL" clId="{5EE01212-005F-7D4E-AD0B-DF0737B43616}" dt="2023-09-10T12:45:16.802" v="966"/>
        <pc:sldMkLst>
          <pc:docMk/>
          <pc:sldMk cId="3937359963" sldId="3825"/>
        </pc:sldMkLst>
        <pc:spChg chg="mod">
          <ac:chgData name="Minhyuk Sung" userId="7383d872-65b7-4091-bdc0-d548419df54b" providerId="ADAL" clId="{5EE01212-005F-7D4E-AD0B-DF0737B43616}" dt="2023-09-10T12:45:16.802" v="966"/>
          <ac:spMkLst>
            <pc:docMk/>
            <pc:sldMk cId="3937359963" sldId="3825"/>
            <ac:spMk id="690" creationId="{00000000-0000-0000-0000-000000000000}"/>
          </ac:spMkLst>
        </pc:spChg>
      </pc:sldChg>
      <pc:sldChg chg="modSp new mod">
        <pc:chgData name="Minhyuk Sung" userId="7383d872-65b7-4091-bdc0-d548419df54b" providerId="ADAL" clId="{5EE01212-005F-7D4E-AD0B-DF0737B43616}" dt="2023-09-11T00:31:43.333" v="1312" actId="20577"/>
        <pc:sldMkLst>
          <pc:docMk/>
          <pc:sldMk cId="766640366" sldId="3826"/>
        </pc:sldMkLst>
        <pc:spChg chg="mod">
          <ac:chgData name="Minhyuk Sung" userId="7383d872-65b7-4091-bdc0-d548419df54b" providerId="ADAL" clId="{5EE01212-005F-7D4E-AD0B-DF0737B43616}" dt="2023-09-10T10:51:34.017" v="86" actId="20577"/>
          <ac:spMkLst>
            <pc:docMk/>
            <pc:sldMk cId="766640366" sldId="3826"/>
            <ac:spMk id="2" creationId="{16238342-37A8-F60B-0E44-AA8602EED3E1}"/>
          </ac:spMkLst>
        </pc:spChg>
        <pc:spChg chg="mod">
          <ac:chgData name="Minhyuk Sung" userId="7383d872-65b7-4091-bdc0-d548419df54b" providerId="ADAL" clId="{5EE01212-005F-7D4E-AD0B-DF0737B43616}" dt="2023-09-11T00:31:43.333" v="1312" actId="20577"/>
          <ac:spMkLst>
            <pc:docMk/>
            <pc:sldMk cId="766640366" sldId="3826"/>
            <ac:spMk id="3" creationId="{206E879D-2747-83C0-4A39-7C05F39A6296}"/>
          </ac:spMkLst>
        </pc:spChg>
      </pc:sldChg>
      <pc:sldChg chg="modSp add">
        <pc:chgData name="Minhyuk Sung" userId="7383d872-65b7-4091-bdc0-d548419df54b" providerId="ADAL" clId="{5EE01212-005F-7D4E-AD0B-DF0737B43616}" dt="2023-09-10T12:44:54.083" v="962"/>
        <pc:sldMkLst>
          <pc:docMk/>
          <pc:sldMk cId="3500121480" sldId="3921"/>
        </pc:sldMkLst>
        <pc:spChg chg="mod">
          <ac:chgData name="Minhyuk Sung" userId="7383d872-65b7-4091-bdc0-d548419df54b" providerId="ADAL" clId="{5EE01212-005F-7D4E-AD0B-DF0737B43616}" dt="2023-09-10T12:44:54.083" v="962"/>
          <ac:spMkLst>
            <pc:docMk/>
            <pc:sldMk cId="3500121480" sldId="3921"/>
            <ac:spMk id="11" creationId="{9E90319C-3D2B-7946-BA28-E9A31F21AF38}"/>
          </ac:spMkLst>
        </pc:spChg>
        <pc:spChg chg="mod">
          <ac:chgData name="Minhyuk Sung" userId="7383d872-65b7-4091-bdc0-d548419df54b" providerId="ADAL" clId="{5EE01212-005F-7D4E-AD0B-DF0737B43616}" dt="2023-09-10T12:44:54.083" v="962"/>
          <ac:spMkLst>
            <pc:docMk/>
            <pc:sldMk cId="3500121480" sldId="3921"/>
            <ac:spMk id="13" creationId="{4C578D6D-BE9A-5D4B-A07E-AEAD9A405B46}"/>
          </ac:spMkLst>
        </pc:spChg>
      </pc:sldChg>
      <pc:sldChg chg="modSp add mod">
        <pc:chgData name="Minhyuk Sung" userId="7383d872-65b7-4091-bdc0-d548419df54b" providerId="ADAL" clId="{5EE01212-005F-7D4E-AD0B-DF0737B43616}" dt="2023-09-10T12:48:14.369" v="1028" actId="6549"/>
        <pc:sldMkLst>
          <pc:docMk/>
          <pc:sldMk cId="2040713208" sldId="3922"/>
        </pc:sldMkLst>
        <pc:spChg chg="mod">
          <ac:chgData name="Minhyuk Sung" userId="7383d872-65b7-4091-bdc0-d548419df54b" providerId="ADAL" clId="{5EE01212-005F-7D4E-AD0B-DF0737B43616}" dt="2023-09-10T12:48:14.369" v="1028" actId="6549"/>
          <ac:spMkLst>
            <pc:docMk/>
            <pc:sldMk cId="2040713208" sldId="3922"/>
            <ac:spMk id="3" creationId="{4EB91E0C-E062-104B-BF22-9908FD604B09}"/>
          </ac:spMkLst>
        </pc:spChg>
      </pc:sldChg>
      <pc:sldChg chg="add">
        <pc:chgData name="Minhyuk Sung" userId="7383d872-65b7-4091-bdc0-d548419df54b" providerId="ADAL" clId="{5EE01212-005F-7D4E-AD0B-DF0737B43616}" dt="2023-09-10T12:09:47.659" v="635"/>
        <pc:sldMkLst>
          <pc:docMk/>
          <pc:sldMk cId="494643570" sldId="3923"/>
        </pc:sldMkLst>
      </pc:sldChg>
      <pc:sldChg chg="delSp modSp add mod addAnim delAnim modAnim">
        <pc:chgData name="Minhyuk Sung" userId="7383d872-65b7-4091-bdc0-d548419df54b" providerId="ADAL" clId="{5EE01212-005F-7D4E-AD0B-DF0737B43616}" dt="2023-09-10T13:17:03.430" v="1107" actId="20577"/>
        <pc:sldMkLst>
          <pc:docMk/>
          <pc:sldMk cId="2223039177" sldId="3924"/>
        </pc:sldMkLst>
        <pc:spChg chg="mod">
          <ac:chgData name="Minhyuk Sung" userId="7383d872-65b7-4091-bdc0-d548419df54b" providerId="ADAL" clId="{5EE01212-005F-7D4E-AD0B-DF0737B43616}" dt="2023-09-10T13:17:03.430" v="1107" actId="20577"/>
          <ac:spMkLst>
            <pc:docMk/>
            <pc:sldMk cId="2223039177" sldId="3924"/>
            <ac:spMk id="3" creationId="{7B688B46-2D12-394A-AE4E-B1645070B62E}"/>
          </ac:spMkLst>
        </pc:spChg>
        <pc:spChg chg="mod">
          <ac:chgData name="Minhyuk Sung" userId="7383d872-65b7-4091-bdc0-d548419df54b" providerId="ADAL" clId="{5EE01212-005F-7D4E-AD0B-DF0737B43616}" dt="2023-09-10T12:45:26.459" v="967" actId="207"/>
          <ac:spMkLst>
            <pc:docMk/>
            <pc:sldMk cId="2223039177" sldId="3924"/>
            <ac:spMk id="8" creationId="{5602BDBA-9884-C748-BCE8-58B01357C2E8}"/>
          </ac:spMkLst>
        </pc:spChg>
        <pc:spChg chg="mod">
          <ac:chgData name="Minhyuk Sung" userId="7383d872-65b7-4091-bdc0-d548419df54b" providerId="ADAL" clId="{5EE01212-005F-7D4E-AD0B-DF0737B43616}" dt="2023-09-10T12:45:28.608" v="968" actId="207"/>
          <ac:spMkLst>
            <pc:docMk/>
            <pc:sldMk cId="2223039177" sldId="3924"/>
            <ac:spMk id="12" creationId="{EB4C05AB-B87B-E245-B346-852F7DEF6647}"/>
          </ac:spMkLst>
        </pc:spChg>
        <pc:grpChg chg="del mod">
          <ac:chgData name="Minhyuk Sung" userId="7383d872-65b7-4091-bdc0-d548419df54b" providerId="ADAL" clId="{5EE01212-005F-7D4E-AD0B-DF0737B43616}" dt="2023-09-10T13:15:37.512" v="1079" actId="478"/>
          <ac:grpSpMkLst>
            <pc:docMk/>
            <pc:sldMk cId="2223039177" sldId="3924"/>
            <ac:grpSpMk id="13" creationId="{0903A72B-939E-B046-8374-32D4A2B36471}"/>
          </ac:grpSpMkLst>
        </pc:grpChg>
        <pc:grpChg chg="del mod">
          <ac:chgData name="Minhyuk Sung" userId="7383d872-65b7-4091-bdc0-d548419df54b" providerId="ADAL" clId="{5EE01212-005F-7D4E-AD0B-DF0737B43616}" dt="2023-09-10T13:15:38.967" v="1080" actId="478"/>
          <ac:grpSpMkLst>
            <pc:docMk/>
            <pc:sldMk cId="2223039177" sldId="3924"/>
            <ac:grpSpMk id="14" creationId="{E258FAED-2417-2640-A38E-707E3DFD5911}"/>
          </ac:grpSpMkLst>
        </pc:grpChg>
        <pc:cxnChg chg="mod">
          <ac:chgData name="Minhyuk Sung" userId="7383d872-65b7-4091-bdc0-d548419df54b" providerId="ADAL" clId="{5EE01212-005F-7D4E-AD0B-DF0737B43616}" dt="2023-09-10T12:45:35.615" v="969" actId="208"/>
          <ac:cxnSpMkLst>
            <pc:docMk/>
            <pc:sldMk cId="2223039177" sldId="3924"/>
            <ac:cxnSpMk id="7" creationId="{9E36EEEE-7EAB-9D4F-A8B3-B8C7550B65BC}"/>
          </ac:cxnSpMkLst>
        </pc:cxnChg>
        <pc:cxnChg chg="mod">
          <ac:chgData name="Minhyuk Sung" userId="7383d872-65b7-4091-bdc0-d548419df54b" providerId="ADAL" clId="{5EE01212-005F-7D4E-AD0B-DF0737B43616}" dt="2023-09-10T12:45:41.432" v="970" actId="208"/>
          <ac:cxnSpMkLst>
            <pc:docMk/>
            <pc:sldMk cId="2223039177" sldId="3924"/>
            <ac:cxnSpMk id="9" creationId="{5913A3EB-42BE-6549-BA83-1D92C92BDDD5}"/>
          </ac:cxnSpMkLst>
        </pc:cxnChg>
      </pc:sldChg>
      <pc:sldChg chg="addSp delSp modSp add mod delAnim modAnim">
        <pc:chgData name="Minhyuk Sung" userId="7383d872-65b7-4091-bdc0-d548419df54b" providerId="ADAL" clId="{5EE01212-005F-7D4E-AD0B-DF0737B43616}" dt="2023-09-10T13:36:23.044" v="1270" actId="20577"/>
        <pc:sldMkLst>
          <pc:docMk/>
          <pc:sldMk cId="3158235983" sldId="3925"/>
        </pc:sldMkLst>
        <pc:spChg chg="mod">
          <ac:chgData name="Minhyuk Sung" userId="7383d872-65b7-4091-bdc0-d548419df54b" providerId="ADAL" clId="{5EE01212-005F-7D4E-AD0B-DF0737B43616}" dt="2023-09-10T13:30:46.998" v="1152" actId="20577"/>
          <ac:spMkLst>
            <pc:docMk/>
            <pc:sldMk cId="3158235983" sldId="3925"/>
            <ac:spMk id="2" creationId="{90D5AC8F-6F76-BF48-8D1C-0B20616E7967}"/>
          </ac:spMkLst>
        </pc:spChg>
        <pc:spChg chg="mod">
          <ac:chgData name="Minhyuk Sung" userId="7383d872-65b7-4091-bdc0-d548419df54b" providerId="ADAL" clId="{5EE01212-005F-7D4E-AD0B-DF0737B43616}" dt="2023-09-10T13:31:40.044" v="1202" actId="6549"/>
          <ac:spMkLst>
            <pc:docMk/>
            <pc:sldMk cId="3158235983" sldId="3925"/>
            <ac:spMk id="3" creationId="{261D475D-14FD-274F-96C4-E7E2D66CA764}"/>
          </ac:spMkLst>
        </pc:spChg>
        <pc:spChg chg="mod">
          <ac:chgData name="Minhyuk Sung" userId="7383d872-65b7-4091-bdc0-d548419df54b" providerId="ADAL" clId="{5EE01212-005F-7D4E-AD0B-DF0737B43616}" dt="2023-09-10T12:47:06.713" v="996" actId="207"/>
          <ac:spMkLst>
            <pc:docMk/>
            <pc:sldMk cId="3158235983" sldId="3925"/>
            <ac:spMk id="7" creationId="{AEA9276E-7C63-F54F-9099-5D48EC825AE0}"/>
          </ac:spMkLst>
        </pc:spChg>
        <pc:spChg chg="mod">
          <ac:chgData name="Minhyuk Sung" userId="7383d872-65b7-4091-bdc0-d548419df54b" providerId="ADAL" clId="{5EE01212-005F-7D4E-AD0B-DF0737B43616}" dt="2023-09-10T13:32:09.257" v="1246"/>
          <ac:spMkLst>
            <pc:docMk/>
            <pc:sldMk cId="3158235983" sldId="3925"/>
            <ac:spMk id="10" creationId="{808857F8-1485-D4DC-EE53-29DCC319E70C}"/>
          </ac:spMkLst>
        </pc:spChg>
        <pc:spChg chg="add mod">
          <ac:chgData name="Minhyuk Sung" userId="7383d872-65b7-4091-bdc0-d548419df54b" providerId="ADAL" clId="{5EE01212-005F-7D4E-AD0B-DF0737B43616}" dt="2023-09-10T13:36:23.044" v="1270" actId="20577"/>
          <ac:spMkLst>
            <pc:docMk/>
            <pc:sldMk cId="3158235983" sldId="3925"/>
            <ac:spMk id="11" creationId="{58D2F93D-EEE2-FF69-987D-64FEEDB9BFDD}"/>
          </ac:spMkLst>
        </pc:spChg>
        <pc:spChg chg="mod">
          <ac:chgData name="Minhyuk Sung" userId="7383d872-65b7-4091-bdc0-d548419df54b" providerId="ADAL" clId="{5EE01212-005F-7D4E-AD0B-DF0737B43616}" dt="2023-09-10T12:47:23.143" v="1004" actId="207"/>
          <ac:spMkLst>
            <pc:docMk/>
            <pc:sldMk cId="3158235983" sldId="3925"/>
            <ac:spMk id="16" creationId="{59BF23EE-2B63-4247-9E15-B108EABF19AC}"/>
          </ac:spMkLst>
        </pc:spChg>
        <pc:grpChg chg="add mod">
          <ac:chgData name="Minhyuk Sung" userId="7383d872-65b7-4091-bdc0-d548419df54b" providerId="ADAL" clId="{5EE01212-005F-7D4E-AD0B-DF0737B43616}" dt="2023-09-10T13:31:47.385" v="1203" actId="571"/>
          <ac:grpSpMkLst>
            <pc:docMk/>
            <pc:sldMk cId="3158235983" sldId="3925"/>
            <ac:grpSpMk id="5" creationId="{F3319789-4A7E-B43B-2E11-987B01ABEF18}"/>
          </ac:grpSpMkLst>
        </pc:grpChg>
        <pc:grpChg chg="mod">
          <ac:chgData name="Minhyuk Sung" userId="7383d872-65b7-4091-bdc0-d548419df54b" providerId="ADAL" clId="{5EE01212-005F-7D4E-AD0B-DF0737B43616}" dt="2023-09-10T13:30:41.782" v="1146" actId="1038"/>
          <ac:grpSpMkLst>
            <pc:docMk/>
            <pc:sldMk cId="3158235983" sldId="3925"/>
            <ac:grpSpMk id="17" creationId="{6F7B8560-BB17-1B4C-82A3-34C40D0E6C75}"/>
          </ac:grpSpMkLst>
        </pc:grpChg>
        <pc:grpChg chg="del mod">
          <ac:chgData name="Minhyuk Sung" userId="7383d872-65b7-4091-bdc0-d548419df54b" providerId="ADAL" clId="{5EE01212-005F-7D4E-AD0B-DF0737B43616}" dt="2023-09-10T13:30:26.049" v="1136" actId="478"/>
          <ac:grpSpMkLst>
            <pc:docMk/>
            <pc:sldMk cId="3158235983" sldId="3925"/>
            <ac:grpSpMk id="18" creationId="{C78F36FD-08BD-A646-967F-6D5FFEE7A0B4}"/>
          </ac:grpSpMkLst>
        </pc:grpChg>
        <pc:picChg chg="mod">
          <ac:chgData name="Minhyuk Sung" userId="7383d872-65b7-4091-bdc0-d548419df54b" providerId="ADAL" clId="{5EE01212-005F-7D4E-AD0B-DF0737B43616}" dt="2023-09-10T12:46:52.909" v="994" actId="1076"/>
          <ac:picMkLst>
            <pc:docMk/>
            <pc:sldMk cId="3158235983" sldId="3925"/>
            <ac:picMk id="3074" creationId="{BDF99EF3-4FD1-9F45-ABCD-EA7FB9C7AF68}"/>
          </ac:picMkLst>
        </pc:picChg>
        <pc:cxnChg chg="mod">
          <ac:chgData name="Minhyuk Sung" userId="7383d872-65b7-4091-bdc0-d548419df54b" providerId="ADAL" clId="{5EE01212-005F-7D4E-AD0B-DF0737B43616}" dt="2023-09-10T12:47:09.833" v="997" actId="208"/>
          <ac:cxnSpMkLst>
            <pc:docMk/>
            <pc:sldMk cId="3158235983" sldId="3925"/>
            <ac:cxnSpMk id="6" creationId="{AE0C6496-F9F7-A649-8008-2BB7D46AA1C3}"/>
          </ac:cxnSpMkLst>
        </pc:cxnChg>
        <pc:cxnChg chg="mod">
          <ac:chgData name="Minhyuk Sung" userId="7383d872-65b7-4091-bdc0-d548419df54b" providerId="ADAL" clId="{5EE01212-005F-7D4E-AD0B-DF0737B43616}" dt="2023-09-10T13:31:47.385" v="1203" actId="571"/>
          <ac:cxnSpMkLst>
            <pc:docMk/>
            <pc:sldMk cId="3158235983" sldId="3925"/>
            <ac:cxnSpMk id="8" creationId="{1E98FFB1-18AF-260F-E3AB-43AEF227C17E}"/>
          </ac:cxnSpMkLst>
        </pc:cxnChg>
        <pc:cxnChg chg="mod">
          <ac:chgData name="Minhyuk Sung" userId="7383d872-65b7-4091-bdc0-d548419df54b" providerId="ADAL" clId="{5EE01212-005F-7D4E-AD0B-DF0737B43616}" dt="2023-09-10T12:47:17.494" v="1002" actId="208"/>
          <ac:cxnSpMkLst>
            <pc:docMk/>
            <pc:sldMk cId="3158235983" sldId="3925"/>
            <ac:cxnSpMk id="9" creationId="{64EF885F-B42F-F74A-997B-29599AC8288A}"/>
          </ac:cxnSpMkLst>
        </pc:cxnChg>
        <pc:cxnChg chg="mod">
          <ac:chgData name="Minhyuk Sung" userId="7383d872-65b7-4091-bdc0-d548419df54b" providerId="ADAL" clId="{5EE01212-005F-7D4E-AD0B-DF0737B43616}" dt="2023-09-10T12:47:15.588" v="1001" actId="208"/>
          <ac:cxnSpMkLst>
            <pc:docMk/>
            <pc:sldMk cId="3158235983" sldId="3925"/>
            <ac:cxnSpMk id="12" creationId="{6458488F-2014-3C46-826E-45FDB6E88AD6}"/>
          </ac:cxnSpMkLst>
        </pc:cxnChg>
      </pc:sldChg>
      <pc:sldChg chg="addSp modSp add mod">
        <pc:chgData name="Minhyuk Sung" userId="7383d872-65b7-4091-bdc0-d548419df54b" providerId="ADAL" clId="{5EE01212-005F-7D4E-AD0B-DF0737B43616}" dt="2023-09-10T13:36:26.514" v="1271" actId="20577"/>
        <pc:sldMkLst>
          <pc:docMk/>
          <pc:sldMk cId="2799318966" sldId="3926"/>
        </pc:sldMkLst>
        <pc:spChg chg="mod">
          <ac:chgData name="Minhyuk Sung" userId="7383d872-65b7-4091-bdc0-d548419df54b" providerId="ADAL" clId="{5EE01212-005F-7D4E-AD0B-DF0737B43616}" dt="2023-09-10T13:31:25.727" v="1166" actId="20577"/>
          <ac:spMkLst>
            <pc:docMk/>
            <pc:sldMk cId="2799318966" sldId="3926"/>
            <ac:spMk id="3" creationId="{261D475D-14FD-274F-96C4-E7E2D66CA764}"/>
          </ac:spMkLst>
        </pc:spChg>
        <pc:spChg chg="add mod">
          <ac:chgData name="Minhyuk Sung" userId="7383d872-65b7-4091-bdc0-d548419df54b" providerId="ADAL" clId="{5EE01212-005F-7D4E-AD0B-DF0737B43616}" dt="2023-09-10T13:36:26.514" v="1271" actId="20577"/>
          <ac:spMkLst>
            <pc:docMk/>
            <pc:sldMk cId="2799318966" sldId="3926"/>
            <ac:spMk id="5" creationId="{90C9EC8A-16B2-04AC-E69A-FF98CE27B307}"/>
          </ac:spMkLst>
        </pc:spChg>
        <pc:spChg chg="mod">
          <ac:chgData name="Minhyuk Sung" userId="7383d872-65b7-4091-bdc0-d548419df54b" providerId="ADAL" clId="{5EE01212-005F-7D4E-AD0B-DF0737B43616}" dt="2023-09-10T12:46:18.773" v="989" actId="208"/>
          <ac:spMkLst>
            <pc:docMk/>
            <pc:sldMk cId="2799318966" sldId="3926"/>
            <ac:spMk id="7" creationId="{AEA9276E-7C63-F54F-9099-5D48EC825AE0}"/>
          </ac:spMkLst>
        </pc:spChg>
        <pc:spChg chg="mod">
          <ac:chgData name="Minhyuk Sung" userId="7383d872-65b7-4091-bdc0-d548419df54b" providerId="ADAL" clId="{5EE01212-005F-7D4E-AD0B-DF0737B43616}" dt="2023-09-10T12:46:18.773" v="989" actId="208"/>
          <ac:spMkLst>
            <pc:docMk/>
            <pc:sldMk cId="2799318966" sldId="3926"/>
            <ac:spMk id="16" creationId="{59BF23EE-2B63-4247-9E15-B108EABF19AC}"/>
          </ac:spMkLst>
        </pc:spChg>
        <pc:grpChg chg="mod">
          <ac:chgData name="Minhyuk Sung" userId="7383d872-65b7-4091-bdc0-d548419df54b" providerId="ADAL" clId="{5EE01212-005F-7D4E-AD0B-DF0737B43616}" dt="2023-09-10T13:17:29.108" v="1116" actId="1076"/>
          <ac:grpSpMkLst>
            <pc:docMk/>
            <pc:sldMk cId="2799318966" sldId="3926"/>
            <ac:grpSpMk id="17" creationId="{6F7B8560-BB17-1B4C-82A3-34C40D0E6C75}"/>
          </ac:grpSpMkLst>
        </pc:grpChg>
        <pc:grpChg chg="mod">
          <ac:chgData name="Minhyuk Sung" userId="7383d872-65b7-4091-bdc0-d548419df54b" providerId="ADAL" clId="{5EE01212-005F-7D4E-AD0B-DF0737B43616}" dt="2023-09-10T13:17:33.162" v="1117" actId="1076"/>
          <ac:grpSpMkLst>
            <pc:docMk/>
            <pc:sldMk cId="2799318966" sldId="3926"/>
            <ac:grpSpMk id="18" creationId="{C78F36FD-08BD-A646-967F-6D5FFEE7A0B4}"/>
          </ac:grpSpMkLst>
        </pc:grpChg>
        <pc:cxnChg chg="mod">
          <ac:chgData name="Minhyuk Sung" userId="7383d872-65b7-4091-bdc0-d548419df54b" providerId="ADAL" clId="{5EE01212-005F-7D4E-AD0B-DF0737B43616}" dt="2023-09-10T12:46:26.230" v="990" actId="208"/>
          <ac:cxnSpMkLst>
            <pc:docMk/>
            <pc:sldMk cId="2799318966" sldId="3926"/>
            <ac:cxnSpMk id="6" creationId="{AE0C6496-F9F7-A649-8008-2BB7D46AA1C3}"/>
          </ac:cxnSpMkLst>
        </pc:cxnChg>
        <pc:cxnChg chg="mod">
          <ac:chgData name="Minhyuk Sung" userId="7383d872-65b7-4091-bdc0-d548419df54b" providerId="ADAL" clId="{5EE01212-005F-7D4E-AD0B-DF0737B43616}" dt="2023-09-10T12:46:28.623" v="991" actId="208"/>
          <ac:cxnSpMkLst>
            <pc:docMk/>
            <pc:sldMk cId="2799318966" sldId="3926"/>
            <ac:cxnSpMk id="12" creationId="{6458488F-2014-3C46-826E-45FDB6E88AD6}"/>
          </ac:cxnSpMkLst>
        </pc:cxnChg>
      </pc:sldChg>
      <pc:sldChg chg="addSp delSp modSp add mod delAnim">
        <pc:chgData name="Minhyuk Sung" userId="7383d872-65b7-4091-bdc0-d548419df54b" providerId="ADAL" clId="{5EE01212-005F-7D4E-AD0B-DF0737B43616}" dt="2023-09-10T13:37:13.895" v="1278"/>
        <pc:sldMkLst>
          <pc:docMk/>
          <pc:sldMk cId="2035686362" sldId="3927"/>
        </pc:sldMkLst>
        <pc:spChg chg="mod">
          <ac:chgData name="Minhyuk Sung" userId="7383d872-65b7-4091-bdc0-d548419df54b" providerId="ADAL" clId="{5EE01212-005F-7D4E-AD0B-DF0737B43616}" dt="2023-09-10T13:32:49.096" v="1258" actId="6549"/>
          <ac:spMkLst>
            <pc:docMk/>
            <pc:sldMk cId="2035686362" sldId="3927"/>
            <ac:spMk id="3" creationId="{261D475D-14FD-274F-96C4-E7E2D66CA764}"/>
          </ac:spMkLst>
        </pc:spChg>
        <pc:spChg chg="add mod">
          <ac:chgData name="Minhyuk Sung" userId="7383d872-65b7-4091-bdc0-d548419df54b" providerId="ADAL" clId="{5EE01212-005F-7D4E-AD0B-DF0737B43616}" dt="2023-09-10T13:37:13.895" v="1278"/>
          <ac:spMkLst>
            <pc:docMk/>
            <pc:sldMk cId="2035686362" sldId="3927"/>
            <ac:spMk id="5" creationId="{99F1F4B7-7593-BE3D-AE25-3259B42BC985}"/>
          </ac:spMkLst>
        </pc:spChg>
        <pc:spChg chg="mod">
          <ac:chgData name="Minhyuk Sung" userId="7383d872-65b7-4091-bdc0-d548419df54b" providerId="ADAL" clId="{5EE01212-005F-7D4E-AD0B-DF0737B43616}" dt="2023-09-10T12:47:39.270" v="1021" actId="207"/>
          <ac:spMkLst>
            <pc:docMk/>
            <pc:sldMk cId="2035686362" sldId="3927"/>
            <ac:spMk id="15" creationId="{88FFE15E-1097-7D40-8306-4374FF207A24}"/>
          </ac:spMkLst>
        </pc:spChg>
        <pc:spChg chg="mod">
          <ac:chgData name="Minhyuk Sung" userId="7383d872-65b7-4091-bdc0-d548419df54b" providerId="ADAL" clId="{5EE01212-005F-7D4E-AD0B-DF0737B43616}" dt="2023-09-10T12:47:34.968" v="1020" actId="207"/>
          <ac:spMkLst>
            <pc:docMk/>
            <pc:sldMk cId="2035686362" sldId="3927"/>
            <ac:spMk id="22" creationId="{F91F9985-ECE3-8A48-A582-6B89900F795C}"/>
          </ac:spMkLst>
        </pc:spChg>
        <pc:grpChg chg="mod">
          <ac:chgData name="Minhyuk Sung" userId="7383d872-65b7-4091-bdc0-d548419df54b" providerId="ADAL" clId="{5EE01212-005F-7D4E-AD0B-DF0737B43616}" dt="2023-09-10T13:33:03.785" v="1264" actId="1037"/>
          <ac:grpSpMkLst>
            <pc:docMk/>
            <pc:sldMk cId="2035686362" sldId="3927"/>
            <ac:grpSpMk id="13" creationId="{1BB97BDF-7394-834B-A984-C4DEF3345D37}"/>
          </ac:grpSpMkLst>
        </pc:grpChg>
        <pc:grpChg chg="del mod">
          <ac:chgData name="Minhyuk Sung" userId="7383d872-65b7-4091-bdc0-d548419df54b" providerId="ADAL" clId="{5EE01212-005F-7D4E-AD0B-DF0737B43616}" dt="2023-09-10T13:32:34.936" v="1247" actId="478"/>
          <ac:grpSpMkLst>
            <pc:docMk/>
            <pc:sldMk cId="2035686362" sldId="3927"/>
            <ac:grpSpMk id="19" creationId="{70B9EC9B-8CD7-B04A-A849-0B104566D1C1}"/>
          </ac:grpSpMkLst>
        </pc:grpChg>
        <pc:cxnChg chg="mod">
          <ac:chgData name="Minhyuk Sung" userId="7383d872-65b7-4091-bdc0-d548419df54b" providerId="ADAL" clId="{5EE01212-005F-7D4E-AD0B-DF0737B43616}" dt="2023-09-10T12:47:46.667" v="1022" actId="208"/>
          <ac:cxnSpMkLst>
            <pc:docMk/>
            <pc:sldMk cId="2035686362" sldId="3927"/>
            <ac:cxnSpMk id="14" creationId="{B35E1657-6CB2-AF4F-A7B6-3AD8A8ACE3B1}"/>
          </ac:cxnSpMkLst>
        </pc:cxnChg>
        <pc:cxnChg chg="mod">
          <ac:chgData name="Minhyuk Sung" userId="7383d872-65b7-4091-bdc0-d548419df54b" providerId="ADAL" clId="{5EE01212-005F-7D4E-AD0B-DF0737B43616}" dt="2023-09-10T12:47:51.381" v="1024" actId="208"/>
          <ac:cxnSpMkLst>
            <pc:docMk/>
            <pc:sldMk cId="2035686362" sldId="3927"/>
            <ac:cxnSpMk id="20" creationId="{38132BE1-0148-5F4F-9A38-850071E6FD99}"/>
          </ac:cxnSpMkLst>
        </pc:cxnChg>
        <pc:cxnChg chg="mod">
          <ac:chgData name="Minhyuk Sung" userId="7383d872-65b7-4091-bdc0-d548419df54b" providerId="ADAL" clId="{5EE01212-005F-7D4E-AD0B-DF0737B43616}" dt="2023-09-10T12:47:49.498" v="1023" actId="208"/>
          <ac:cxnSpMkLst>
            <pc:docMk/>
            <pc:sldMk cId="2035686362" sldId="3927"/>
            <ac:cxnSpMk id="21" creationId="{EB0DE1CF-A55C-B54F-95A2-AB2C5869E6F4}"/>
          </ac:cxnSpMkLst>
        </pc:cxnChg>
      </pc:sldChg>
      <pc:sldChg chg="add">
        <pc:chgData name="Minhyuk Sung" userId="7383d872-65b7-4091-bdc0-d548419df54b" providerId="ADAL" clId="{5EE01212-005F-7D4E-AD0B-DF0737B43616}" dt="2023-09-10T12:09:47.659" v="635"/>
        <pc:sldMkLst>
          <pc:docMk/>
          <pc:sldMk cId="987840125" sldId="3928"/>
        </pc:sldMkLst>
      </pc:sldChg>
      <pc:sldChg chg="modSp add">
        <pc:chgData name="Minhyuk Sung" userId="7383d872-65b7-4091-bdc0-d548419df54b" providerId="ADAL" clId="{5EE01212-005F-7D4E-AD0B-DF0737B43616}" dt="2023-09-10T12:44:54.083" v="962"/>
        <pc:sldMkLst>
          <pc:docMk/>
          <pc:sldMk cId="320347866" sldId="3929"/>
        </pc:sldMkLst>
        <pc:spChg chg="mod">
          <ac:chgData name="Minhyuk Sung" userId="7383d872-65b7-4091-bdc0-d548419df54b" providerId="ADAL" clId="{5EE01212-005F-7D4E-AD0B-DF0737B43616}" dt="2023-09-10T12:44:54.083" v="962"/>
          <ac:spMkLst>
            <pc:docMk/>
            <pc:sldMk cId="320347866" sldId="3929"/>
            <ac:spMk id="8" creationId="{0E1B78DA-9544-B341-A30E-BDDE9EA94FE1}"/>
          </ac:spMkLst>
        </pc:spChg>
        <pc:spChg chg="mod">
          <ac:chgData name="Minhyuk Sung" userId="7383d872-65b7-4091-bdc0-d548419df54b" providerId="ADAL" clId="{5EE01212-005F-7D4E-AD0B-DF0737B43616}" dt="2023-09-10T12:44:54.083" v="962"/>
          <ac:spMkLst>
            <pc:docMk/>
            <pc:sldMk cId="320347866" sldId="3929"/>
            <ac:spMk id="9" creationId="{E6F1417D-D422-4C42-8AB6-F4C9915A98E7}"/>
          </ac:spMkLst>
        </pc:spChg>
        <pc:spChg chg="mod">
          <ac:chgData name="Minhyuk Sung" userId="7383d872-65b7-4091-bdc0-d548419df54b" providerId="ADAL" clId="{5EE01212-005F-7D4E-AD0B-DF0737B43616}" dt="2023-09-10T12:44:54.083" v="962"/>
          <ac:spMkLst>
            <pc:docMk/>
            <pc:sldMk cId="320347866" sldId="3929"/>
            <ac:spMk id="10" creationId="{D1B23CFF-F623-A548-B70D-C9CF721C813E}"/>
          </ac:spMkLst>
        </pc:spChg>
      </pc:sldChg>
      <pc:sldChg chg="add">
        <pc:chgData name="Minhyuk Sung" userId="7383d872-65b7-4091-bdc0-d548419df54b" providerId="ADAL" clId="{5EE01212-005F-7D4E-AD0B-DF0737B43616}" dt="2023-09-10T12:09:47.659" v="635"/>
        <pc:sldMkLst>
          <pc:docMk/>
          <pc:sldMk cId="2137918178" sldId="3930"/>
        </pc:sldMkLst>
      </pc:sldChg>
      <pc:sldChg chg="modSp add mod">
        <pc:chgData name="Minhyuk Sung" userId="7383d872-65b7-4091-bdc0-d548419df54b" providerId="ADAL" clId="{5EE01212-005F-7D4E-AD0B-DF0737B43616}" dt="2023-09-10T12:24:59.308" v="641" actId="1076"/>
        <pc:sldMkLst>
          <pc:docMk/>
          <pc:sldMk cId="2150695256" sldId="3956"/>
        </pc:sldMkLst>
        <pc:spChg chg="mod">
          <ac:chgData name="Minhyuk Sung" userId="7383d872-65b7-4091-bdc0-d548419df54b" providerId="ADAL" clId="{5EE01212-005F-7D4E-AD0B-DF0737B43616}" dt="2023-09-10T12:24:55.755" v="639" actId="207"/>
          <ac:spMkLst>
            <pc:docMk/>
            <pc:sldMk cId="2150695256" sldId="3956"/>
            <ac:spMk id="7" creationId="{63E96393-0A17-5787-ACAE-3F5A85CE232A}"/>
          </ac:spMkLst>
        </pc:spChg>
        <pc:spChg chg="mod">
          <ac:chgData name="Minhyuk Sung" userId="7383d872-65b7-4091-bdc0-d548419df54b" providerId="ADAL" clId="{5EE01212-005F-7D4E-AD0B-DF0737B43616}" dt="2023-09-10T12:24:59.308" v="641" actId="1076"/>
          <ac:spMkLst>
            <pc:docMk/>
            <pc:sldMk cId="2150695256" sldId="3956"/>
            <ac:spMk id="9" creationId="{5C2044E9-B960-4598-B894-E71AB669EC7F}"/>
          </ac:spMkLst>
        </pc:spChg>
        <pc:picChg chg="mod">
          <ac:chgData name="Minhyuk Sung" userId="7383d872-65b7-4091-bdc0-d548419df54b" providerId="ADAL" clId="{5EE01212-005F-7D4E-AD0B-DF0737B43616}" dt="2023-09-10T12:24:57.414" v="640" actId="1076"/>
          <ac:picMkLst>
            <pc:docMk/>
            <pc:sldMk cId="2150695256" sldId="3956"/>
            <ac:picMk id="8" creationId="{D69463BE-9BF0-9151-1EAF-873918CF1C7D}"/>
          </ac:picMkLst>
        </pc:picChg>
      </pc:sldChg>
      <pc:sldChg chg="modSp add mod">
        <pc:chgData name="Minhyuk Sung" userId="7383d872-65b7-4091-bdc0-d548419df54b" providerId="ADAL" clId="{5EE01212-005F-7D4E-AD0B-DF0737B43616}" dt="2023-09-11T00:32:31.604" v="1337" actId="20577"/>
        <pc:sldMkLst>
          <pc:docMk/>
          <pc:sldMk cId="2596147404" sldId="4148"/>
        </pc:sldMkLst>
        <pc:spChg chg="mod">
          <ac:chgData name="Minhyuk Sung" userId="7383d872-65b7-4091-bdc0-d548419df54b" providerId="ADAL" clId="{5EE01212-005F-7D4E-AD0B-DF0737B43616}" dt="2023-09-11T00:32:31.604" v="1337" actId="20577"/>
          <ac:spMkLst>
            <pc:docMk/>
            <pc:sldMk cId="2596147404" sldId="4148"/>
            <ac:spMk id="6" creationId="{A49883B9-CDE9-258B-1F99-FA07F7DDF2B1}"/>
          </ac:spMkLst>
        </pc:spChg>
      </pc:sldChg>
      <pc:sldChg chg="modSp new mod">
        <pc:chgData name="Minhyuk Sung" userId="7383d872-65b7-4091-bdc0-d548419df54b" providerId="ADAL" clId="{5EE01212-005F-7D4E-AD0B-DF0737B43616}" dt="2023-09-10T10:56:18.931" v="105" actId="207"/>
        <pc:sldMkLst>
          <pc:docMk/>
          <pc:sldMk cId="3754497467" sldId="4149"/>
        </pc:sldMkLst>
        <pc:spChg chg="mod">
          <ac:chgData name="Minhyuk Sung" userId="7383d872-65b7-4091-bdc0-d548419df54b" providerId="ADAL" clId="{5EE01212-005F-7D4E-AD0B-DF0737B43616}" dt="2023-09-10T10:55:42.711" v="95"/>
          <ac:spMkLst>
            <pc:docMk/>
            <pc:sldMk cId="3754497467" sldId="4149"/>
            <ac:spMk id="2" creationId="{0BE3B939-428B-2DAE-90D8-30F9FFB8523C}"/>
          </ac:spMkLst>
        </pc:spChg>
        <pc:spChg chg="mod">
          <ac:chgData name="Minhyuk Sung" userId="7383d872-65b7-4091-bdc0-d548419df54b" providerId="ADAL" clId="{5EE01212-005F-7D4E-AD0B-DF0737B43616}" dt="2023-09-10T10:56:18.931" v="105" actId="207"/>
          <ac:spMkLst>
            <pc:docMk/>
            <pc:sldMk cId="3754497467" sldId="4149"/>
            <ac:spMk id="3" creationId="{DED56CDD-974D-61B0-744E-5FF4762F9424}"/>
          </ac:spMkLst>
        </pc:spChg>
      </pc:sldChg>
      <pc:sldChg chg="addSp modSp new mod modAnim">
        <pc:chgData name="Minhyuk Sung" userId="7383d872-65b7-4091-bdc0-d548419df54b" providerId="ADAL" clId="{5EE01212-005F-7D4E-AD0B-DF0737B43616}" dt="2023-09-10T11:08:39.827" v="319"/>
        <pc:sldMkLst>
          <pc:docMk/>
          <pc:sldMk cId="4098756469" sldId="4150"/>
        </pc:sldMkLst>
        <pc:spChg chg="mod">
          <ac:chgData name="Minhyuk Sung" userId="7383d872-65b7-4091-bdc0-d548419df54b" providerId="ADAL" clId="{5EE01212-005F-7D4E-AD0B-DF0737B43616}" dt="2023-09-10T10:58:08.339" v="177"/>
          <ac:spMkLst>
            <pc:docMk/>
            <pc:sldMk cId="4098756469" sldId="4150"/>
            <ac:spMk id="2" creationId="{D21DC7C7-F814-8422-8775-92288309280E}"/>
          </ac:spMkLst>
        </pc:spChg>
        <pc:spChg chg="mod">
          <ac:chgData name="Minhyuk Sung" userId="7383d872-65b7-4091-bdc0-d548419df54b" providerId="ADAL" clId="{5EE01212-005F-7D4E-AD0B-DF0737B43616}" dt="2023-09-10T11:06:12.794" v="218" actId="207"/>
          <ac:spMkLst>
            <pc:docMk/>
            <pc:sldMk cId="4098756469" sldId="4150"/>
            <ac:spMk id="3" creationId="{087A7C32-AA05-37DE-62DF-9665617B60D9}"/>
          </ac:spMkLst>
        </pc:spChg>
        <pc:spChg chg="add mod">
          <ac:chgData name="Minhyuk Sung" userId="7383d872-65b7-4091-bdc0-d548419df54b" providerId="ADAL" clId="{5EE01212-005F-7D4E-AD0B-DF0737B43616}" dt="2023-09-10T11:08:34.969" v="318" actId="1076"/>
          <ac:spMkLst>
            <pc:docMk/>
            <pc:sldMk cId="4098756469" sldId="4150"/>
            <ac:spMk id="5" creationId="{8C04AE44-6845-6B11-56F2-ECFAEB893259}"/>
          </ac:spMkLst>
        </pc:spChg>
      </pc:sldChg>
      <pc:sldChg chg="addSp delSp modSp add mod modClrScheme modAnim chgLayout">
        <pc:chgData name="Minhyuk Sung" userId="7383d872-65b7-4091-bdc0-d548419df54b" providerId="ADAL" clId="{5EE01212-005F-7D4E-AD0B-DF0737B43616}" dt="2023-09-10T11:09:47.057" v="349"/>
        <pc:sldMkLst>
          <pc:docMk/>
          <pc:sldMk cId="3463789846" sldId="4151"/>
        </pc:sldMkLst>
        <pc:spChg chg="mod ord">
          <ac:chgData name="Minhyuk Sung" userId="7383d872-65b7-4091-bdc0-d548419df54b" providerId="ADAL" clId="{5EE01212-005F-7D4E-AD0B-DF0737B43616}" dt="2023-09-10T11:07:28.184" v="257" actId="700"/>
          <ac:spMkLst>
            <pc:docMk/>
            <pc:sldMk cId="3463789846" sldId="4151"/>
            <ac:spMk id="2" creationId="{D21DC7C7-F814-8422-8775-92288309280E}"/>
          </ac:spMkLst>
        </pc:spChg>
        <pc:spChg chg="del mod ord">
          <ac:chgData name="Minhyuk Sung" userId="7383d872-65b7-4091-bdc0-d548419df54b" providerId="ADAL" clId="{5EE01212-005F-7D4E-AD0B-DF0737B43616}" dt="2023-09-10T11:07:26.659" v="256" actId="700"/>
          <ac:spMkLst>
            <pc:docMk/>
            <pc:sldMk cId="3463789846" sldId="4151"/>
            <ac:spMk id="3" creationId="{087A7C32-AA05-37DE-62DF-9665617B60D9}"/>
          </ac:spMkLst>
        </pc:spChg>
        <pc:spChg chg="mod ord">
          <ac:chgData name="Minhyuk Sung" userId="7383d872-65b7-4091-bdc0-d548419df54b" providerId="ADAL" clId="{5EE01212-005F-7D4E-AD0B-DF0737B43616}" dt="2023-09-10T11:07:28.184" v="257" actId="700"/>
          <ac:spMkLst>
            <pc:docMk/>
            <pc:sldMk cId="3463789846" sldId="4151"/>
            <ac:spMk id="4" creationId="{9F5060C7-EA30-6AC7-AEFB-C3EC0F1AD5D6}"/>
          </ac:spMkLst>
        </pc:spChg>
        <pc:spChg chg="add del mod ord">
          <ac:chgData name="Minhyuk Sung" userId="7383d872-65b7-4091-bdc0-d548419df54b" providerId="ADAL" clId="{5EE01212-005F-7D4E-AD0B-DF0737B43616}" dt="2023-09-10T11:07:28.184" v="257" actId="700"/>
          <ac:spMkLst>
            <pc:docMk/>
            <pc:sldMk cId="3463789846" sldId="4151"/>
            <ac:spMk id="5" creationId="{0B99B848-190A-A0F6-BCED-D6540EA4AB8E}"/>
          </ac:spMkLst>
        </pc:spChg>
        <pc:spChg chg="add mod ord">
          <ac:chgData name="Minhyuk Sung" userId="7383d872-65b7-4091-bdc0-d548419df54b" providerId="ADAL" clId="{5EE01212-005F-7D4E-AD0B-DF0737B43616}" dt="2023-09-10T11:09:36.033" v="345" actId="2711"/>
          <ac:spMkLst>
            <pc:docMk/>
            <pc:sldMk cId="3463789846" sldId="4151"/>
            <ac:spMk id="6" creationId="{0E564582-23AD-2C26-34BD-D35F4D28C21B}"/>
          </ac:spMkLst>
        </pc:spChg>
      </pc:sldChg>
      <pc:sldChg chg="modSp new del mod">
        <pc:chgData name="Minhyuk Sung" userId="7383d872-65b7-4091-bdc0-d548419df54b" providerId="ADAL" clId="{5EE01212-005F-7D4E-AD0B-DF0737B43616}" dt="2023-09-10T11:16:46.284" v="593" actId="2696"/>
        <pc:sldMkLst>
          <pc:docMk/>
          <pc:sldMk cId="1955009054" sldId="4152"/>
        </pc:sldMkLst>
        <pc:spChg chg="mod">
          <ac:chgData name="Minhyuk Sung" userId="7383d872-65b7-4091-bdc0-d548419df54b" providerId="ADAL" clId="{5EE01212-005F-7D4E-AD0B-DF0737B43616}" dt="2023-09-10T11:16:03.809" v="556"/>
          <ac:spMkLst>
            <pc:docMk/>
            <pc:sldMk cId="1955009054" sldId="4152"/>
            <ac:spMk id="2" creationId="{B20861C2-6A68-BBA8-AA2D-AEB3D4148047}"/>
          </ac:spMkLst>
        </pc:spChg>
        <pc:spChg chg="mod">
          <ac:chgData name="Minhyuk Sung" userId="7383d872-65b7-4091-bdc0-d548419df54b" providerId="ADAL" clId="{5EE01212-005F-7D4E-AD0B-DF0737B43616}" dt="2023-09-10T11:16:14.747" v="558" actId="12"/>
          <ac:spMkLst>
            <pc:docMk/>
            <pc:sldMk cId="1955009054" sldId="4152"/>
            <ac:spMk id="3" creationId="{16EF486F-CA86-9A7D-B99E-E2E32E45B177}"/>
          </ac:spMkLst>
        </pc:spChg>
      </pc:sldChg>
      <pc:sldChg chg="modSp new del mod">
        <pc:chgData name="Minhyuk Sung" userId="7383d872-65b7-4091-bdc0-d548419df54b" providerId="ADAL" clId="{5EE01212-005F-7D4E-AD0B-DF0737B43616}" dt="2023-09-10T11:15:16.406" v="546" actId="2696"/>
        <pc:sldMkLst>
          <pc:docMk/>
          <pc:sldMk cId="3360387779" sldId="4152"/>
        </pc:sldMkLst>
        <pc:spChg chg="mod">
          <ac:chgData name="Minhyuk Sung" userId="7383d872-65b7-4091-bdc0-d548419df54b" providerId="ADAL" clId="{5EE01212-005F-7D4E-AD0B-DF0737B43616}" dt="2023-09-10T11:10:40.319" v="371" actId="20577"/>
          <ac:spMkLst>
            <pc:docMk/>
            <pc:sldMk cId="3360387779" sldId="4152"/>
            <ac:spMk id="2" creationId="{2D95F7CE-2E1F-5091-FCFE-2298F8F1E6AC}"/>
          </ac:spMkLst>
        </pc:spChg>
        <pc:spChg chg="mod">
          <ac:chgData name="Minhyuk Sung" userId="7383d872-65b7-4091-bdc0-d548419df54b" providerId="ADAL" clId="{5EE01212-005F-7D4E-AD0B-DF0737B43616}" dt="2023-09-10T11:12:08.641" v="545" actId="207"/>
          <ac:spMkLst>
            <pc:docMk/>
            <pc:sldMk cId="3360387779" sldId="4152"/>
            <ac:spMk id="3" creationId="{7D3085EA-AC08-8F2E-2030-3063A5D56F50}"/>
          </ac:spMkLst>
        </pc:spChg>
      </pc:sldChg>
      <pc:sldChg chg="modSp new mod">
        <pc:chgData name="Minhyuk Sung" userId="7383d872-65b7-4091-bdc0-d548419df54b" providerId="ADAL" clId="{5EE01212-005F-7D4E-AD0B-DF0737B43616}" dt="2023-09-10T12:44:47.626" v="960"/>
        <pc:sldMkLst>
          <pc:docMk/>
          <pc:sldMk cId="2807374969" sldId="4153"/>
        </pc:sldMkLst>
        <pc:spChg chg="mod">
          <ac:chgData name="Minhyuk Sung" userId="7383d872-65b7-4091-bdc0-d548419df54b" providerId="ADAL" clId="{5EE01212-005F-7D4E-AD0B-DF0737B43616}" dt="2023-09-10T11:16:33.068" v="585" actId="20577"/>
          <ac:spMkLst>
            <pc:docMk/>
            <pc:sldMk cId="2807374969" sldId="4153"/>
            <ac:spMk id="2" creationId="{BF0563EE-2FF0-7980-6D01-C84C94E4821E}"/>
          </ac:spMkLst>
        </pc:spChg>
        <pc:spChg chg="mod">
          <ac:chgData name="Minhyuk Sung" userId="7383d872-65b7-4091-bdc0-d548419df54b" providerId="ADAL" clId="{5EE01212-005F-7D4E-AD0B-DF0737B43616}" dt="2023-09-10T12:44:47.626" v="960"/>
          <ac:spMkLst>
            <pc:docMk/>
            <pc:sldMk cId="2807374969" sldId="4153"/>
            <ac:spMk id="3" creationId="{CAAA13B8-94E0-0914-2887-3BE3732FBAA6}"/>
          </ac:spMkLst>
        </pc:spChg>
      </pc:sldChg>
      <pc:sldChg chg="addSp delSp modSp add mod ord modAnim">
        <pc:chgData name="Minhyuk Sung" userId="7383d872-65b7-4091-bdc0-d548419df54b" providerId="ADAL" clId="{5EE01212-005F-7D4E-AD0B-DF0737B43616}" dt="2023-09-10T11:50:40.477" v="633" actId="20578"/>
        <pc:sldMkLst>
          <pc:docMk/>
          <pc:sldMk cId="968937447" sldId="4154"/>
        </pc:sldMkLst>
        <pc:spChg chg="add mod">
          <ac:chgData name="Minhyuk Sung" userId="7383d872-65b7-4091-bdc0-d548419df54b" providerId="ADAL" clId="{5EE01212-005F-7D4E-AD0B-DF0737B43616}" dt="2023-09-10T11:50:38.515" v="632" actId="478"/>
          <ac:spMkLst>
            <pc:docMk/>
            <pc:sldMk cId="968937447" sldId="4154"/>
            <ac:spMk id="3" creationId="{0FC42E69-0492-912C-F12F-237A026D91CE}"/>
          </ac:spMkLst>
        </pc:spChg>
        <pc:spChg chg="del">
          <ac:chgData name="Minhyuk Sung" userId="7383d872-65b7-4091-bdc0-d548419df54b" providerId="ADAL" clId="{5EE01212-005F-7D4E-AD0B-DF0737B43616}" dt="2023-09-10T11:50:38.515" v="632" actId="478"/>
          <ac:spMkLst>
            <pc:docMk/>
            <pc:sldMk cId="968937447" sldId="4154"/>
            <ac:spMk id="6" creationId="{626654A8-D135-364A-9E37-23F05898A3F1}"/>
          </ac:spMkLst>
        </pc:spChg>
      </pc:sldChg>
      <pc:sldChg chg="modSp add">
        <pc:chgData name="Minhyuk Sung" userId="7383d872-65b7-4091-bdc0-d548419df54b" providerId="ADAL" clId="{5EE01212-005F-7D4E-AD0B-DF0737B43616}" dt="2023-09-10T12:45:16.802" v="966"/>
        <pc:sldMkLst>
          <pc:docMk/>
          <pc:sldMk cId="2138245927" sldId="4155"/>
        </pc:sldMkLst>
        <pc:spChg chg="mod">
          <ac:chgData name="Minhyuk Sung" userId="7383d872-65b7-4091-bdc0-d548419df54b" providerId="ADAL" clId="{5EE01212-005F-7D4E-AD0B-DF0737B43616}" dt="2023-09-10T12:45:16.802" v="966"/>
          <ac:spMkLst>
            <pc:docMk/>
            <pc:sldMk cId="2138245927" sldId="4155"/>
            <ac:spMk id="53" creationId="{DE582FFE-F038-4349-8ABC-A9B8F54CDDFB}"/>
          </ac:spMkLst>
        </pc:spChg>
        <pc:spChg chg="mod">
          <ac:chgData name="Minhyuk Sung" userId="7383d872-65b7-4091-bdc0-d548419df54b" providerId="ADAL" clId="{5EE01212-005F-7D4E-AD0B-DF0737B43616}" dt="2023-09-10T12:45:16.802" v="966"/>
          <ac:spMkLst>
            <pc:docMk/>
            <pc:sldMk cId="2138245927" sldId="4155"/>
            <ac:spMk id="54" creationId="{F2C800D7-8BEA-5B49-80B9-68B335E9C9ED}"/>
          </ac:spMkLst>
        </pc:spChg>
        <pc:spChg chg="mod">
          <ac:chgData name="Minhyuk Sung" userId="7383d872-65b7-4091-bdc0-d548419df54b" providerId="ADAL" clId="{5EE01212-005F-7D4E-AD0B-DF0737B43616}" dt="2023-09-10T12:45:16.802" v="966"/>
          <ac:spMkLst>
            <pc:docMk/>
            <pc:sldMk cId="2138245927" sldId="4155"/>
            <ac:spMk id="55" creationId="{EE24E734-42D6-2044-997A-2420ED9524F3}"/>
          </ac:spMkLst>
        </pc:spChg>
        <pc:spChg chg="mod">
          <ac:chgData name="Minhyuk Sung" userId="7383d872-65b7-4091-bdc0-d548419df54b" providerId="ADAL" clId="{5EE01212-005F-7D4E-AD0B-DF0737B43616}" dt="2023-09-10T12:45:16.802" v="966"/>
          <ac:spMkLst>
            <pc:docMk/>
            <pc:sldMk cId="2138245927" sldId="4155"/>
            <ac:spMk id="56" creationId="{7C94DDC1-6CBD-7D4F-B7B4-E0879BCC1884}"/>
          </ac:spMkLst>
        </pc:spChg>
        <pc:spChg chg="mod">
          <ac:chgData name="Minhyuk Sung" userId="7383d872-65b7-4091-bdc0-d548419df54b" providerId="ADAL" clId="{5EE01212-005F-7D4E-AD0B-DF0737B43616}" dt="2023-09-10T12:45:16.802" v="966"/>
          <ac:spMkLst>
            <pc:docMk/>
            <pc:sldMk cId="2138245927" sldId="4155"/>
            <ac:spMk id="57" creationId="{76AA0D58-9347-9A40-8A2D-147FA0824370}"/>
          </ac:spMkLst>
        </pc:spChg>
        <pc:spChg chg="mod">
          <ac:chgData name="Minhyuk Sung" userId="7383d872-65b7-4091-bdc0-d548419df54b" providerId="ADAL" clId="{5EE01212-005F-7D4E-AD0B-DF0737B43616}" dt="2023-09-10T12:45:16.802" v="966"/>
          <ac:spMkLst>
            <pc:docMk/>
            <pc:sldMk cId="2138245927" sldId="4155"/>
            <ac:spMk id="58" creationId="{E7614C80-48F5-1D4F-B57C-4781207D45B0}"/>
          </ac:spMkLst>
        </pc:spChg>
        <pc:spChg chg="mod">
          <ac:chgData name="Minhyuk Sung" userId="7383d872-65b7-4091-bdc0-d548419df54b" providerId="ADAL" clId="{5EE01212-005F-7D4E-AD0B-DF0737B43616}" dt="2023-09-10T12:45:16.802" v="966"/>
          <ac:spMkLst>
            <pc:docMk/>
            <pc:sldMk cId="2138245927" sldId="4155"/>
            <ac:spMk id="59" creationId="{05775F9D-2281-D94A-8A73-EFA99C9FB9AA}"/>
          </ac:spMkLst>
        </pc:spChg>
        <pc:spChg chg="mod">
          <ac:chgData name="Minhyuk Sung" userId="7383d872-65b7-4091-bdc0-d548419df54b" providerId="ADAL" clId="{5EE01212-005F-7D4E-AD0B-DF0737B43616}" dt="2023-09-10T12:45:16.802" v="966"/>
          <ac:spMkLst>
            <pc:docMk/>
            <pc:sldMk cId="2138245927" sldId="4155"/>
            <ac:spMk id="60" creationId="{0226E942-7555-2C4C-BE81-2FB12FC3C41C}"/>
          </ac:spMkLst>
        </pc:spChg>
        <pc:spChg chg="mod">
          <ac:chgData name="Minhyuk Sung" userId="7383d872-65b7-4091-bdc0-d548419df54b" providerId="ADAL" clId="{5EE01212-005F-7D4E-AD0B-DF0737B43616}" dt="2023-09-10T12:45:16.802" v="966"/>
          <ac:spMkLst>
            <pc:docMk/>
            <pc:sldMk cId="2138245927" sldId="4155"/>
            <ac:spMk id="61" creationId="{45F430AF-54E9-4344-A322-51FCA58752D2}"/>
          </ac:spMkLst>
        </pc:spChg>
        <pc:spChg chg="mod">
          <ac:chgData name="Minhyuk Sung" userId="7383d872-65b7-4091-bdc0-d548419df54b" providerId="ADAL" clId="{5EE01212-005F-7D4E-AD0B-DF0737B43616}" dt="2023-09-10T12:45:16.802" v="966"/>
          <ac:spMkLst>
            <pc:docMk/>
            <pc:sldMk cId="2138245927" sldId="4155"/>
            <ac:spMk id="62" creationId="{FC17648C-218C-6C4C-B61D-2EC4AD7CAE60}"/>
          </ac:spMkLst>
        </pc:spChg>
        <pc:spChg chg="mod">
          <ac:chgData name="Minhyuk Sung" userId="7383d872-65b7-4091-bdc0-d548419df54b" providerId="ADAL" clId="{5EE01212-005F-7D4E-AD0B-DF0737B43616}" dt="2023-09-10T12:45:16.802" v="966"/>
          <ac:spMkLst>
            <pc:docMk/>
            <pc:sldMk cId="2138245927" sldId="4155"/>
            <ac:spMk id="63" creationId="{45D786C2-982D-4D47-9DA9-D3E0701898E7}"/>
          </ac:spMkLst>
        </pc:spChg>
        <pc:spChg chg="mod">
          <ac:chgData name="Minhyuk Sung" userId="7383d872-65b7-4091-bdc0-d548419df54b" providerId="ADAL" clId="{5EE01212-005F-7D4E-AD0B-DF0737B43616}" dt="2023-09-10T12:45:16.802" v="966"/>
          <ac:spMkLst>
            <pc:docMk/>
            <pc:sldMk cId="2138245927" sldId="4155"/>
            <ac:spMk id="64" creationId="{CAF9C04B-D7C6-A14C-820F-3ECE5B4B226D}"/>
          </ac:spMkLst>
        </pc:spChg>
        <pc:spChg chg="mod">
          <ac:chgData name="Minhyuk Sung" userId="7383d872-65b7-4091-bdc0-d548419df54b" providerId="ADAL" clId="{5EE01212-005F-7D4E-AD0B-DF0737B43616}" dt="2023-09-10T12:45:16.802" v="966"/>
          <ac:spMkLst>
            <pc:docMk/>
            <pc:sldMk cId="2138245927" sldId="4155"/>
            <ac:spMk id="65" creationId="{8E0C7C51-CD92-8640-A6A7-8DB3D5882A8D}"/>
          </ac:spMkLst>
        </pc:spChg>
        <pc:spChg chg="mod">
          <ac:chgData name="Minhyuk Sung" userId="7383d872-65b7-4091-bdc0-d548419df54b" providerId="ADAL" clId="{5EE01212-005F-7D4E-AD0B-DF0737B43616}" dt="2023-09-10T12:45:16.802" v="966"/>
          <ac:spMkLst>
            <pc:docMk/>
            <pc:sldMk cId="2138245927" sldId="4155"/>
            <ac:spMk id="66" creationId="{7F179318-29AA-924B-B799-5C0908A03E00}"/>
          </ac:spMkLst>
        </pc:spChg>
        <pc:spChg chg="mod">
          <ac:chgData name="Minhyuk Sung" userId="7383d872-65b7-4091-bdc0-d548419df54b" providerId="ADAL" clId="{5EE01212-005F-7D4E-AD0B-DF0737B43616}" dt="2023-09-10T12:45:16.802" v="966"/>
          <ac:spMkLst>
            <pc:docMk/>
            <pc:sldMk cId="2138245927" sldId="4155"/>
            <ac:spMk id="67" creationId="{A8CE18B9-46D5-8041-B745-FFF2FBA8DF93}"/>
          </ac:spMkLst>
        </pc:spChg>
        <pc:spChg chg="mod">
          <ac:chgData name="Minhyuk Sung" userId="7383d872-65b7-4091-bdc0-d548419df54b" providerId="ADAL" clId="{5EE01212-005F-7D4E-AD0B-DF0737B43616}" dt="2023-09-10T12:45:16.802" v="966"/>
          <ac:spMkLst>
            <pc:docMk/>
            <pc:sldMk cId="2138245927" sldId="4155"/>
            <ac:spMk id="68" creationId="{2F071C39-8D5D-A14C-A5EE-BFCA9397FA06}"/>
          </ac:spMkLst>
        </pc:spChg>
        <pc:spChg chg="mod">
          <ac:chgData name="Minhyuk Sung" userId="7383d872-65b7-4091-bdc0-d548419df54b" providerId="ADAL" clId="{5EE01212-005F-7D4E-AD0B-DF0737B43616}" dt="2023-09-10T12:45:16.802" v="966"/>
          <ac:spMkLst>
            <pc:docMk/>
            <pc:sldMk cId="2138245927" sldId="4155"/>
            <ac:spMk id="69" creationId="{98AC19AB-6F39-404E-B1B5-1B6FEF05B5BD}"/>
          </ac:spMkLst>
        </pc:spChg>
        <pc:spChg chg="mod">
          <ac:chgData name="Minhyuk Sung" userId="7383d872-65b7-4091-bdc0-d548419df54b" providerId="ADAL" clId="{5EE01212-005F-7D4E-AD0B-DF0737B43616}" dt="2023-09-10T12:45:03.514" v="964"/>
          <ac:spMkLst>
            <pc:docMk/>
            <pc:sldMk cId="2138245927" sldId="4155"/>
            <ac:spMk id="70" creationId="{86243B76-3688-F746-9DBD-EFD6A2243494}"/>
          </ac:spMkLst>
        </pc:spChg>
        <pc:spChg chg="mod">
          <ac:chgData name="Minhyuk Sung" userId="7383d872-65b7-4091-bdc0-d548419df54b" providerId="ADAL" clId="{5EE01212-005F-7D4E-AD0B-DF0737B43616}" dt="2023-09-10T12:45:16.802" v="966"/>
          <ac:spMkLst>
            <pc:docMk/>
            <pc:sldMk cId="2138245927" sldId="4155"/>
            <ac:spMk id="72" creationId="{CAEB88E9-29AA-1840-9C5F-5714FE2B0583}"/>
          </ac:spMkLst>
        </pc:spChg>
        <pc:spChg chg="mod">
          <ac:chgData name="Minhyuk Sung" userId="7383d872-65b7-4091-bdc0-d548419df54b" providerId="ADAL" clId="{5EE01212-005F-7D4E-AD0B-DF0737B43616}" dt="2023-09-10T12:45:16.802" v="966"/>
          <ac:spMkLst>
            <pc:docMk/>
            <pc:sldMk cId="2138245927" sldId="4155"/>
            <ac:spMk id="73" creationId="{EA21BD50-00FE-4741-9980-D62E6A88ED17}"/>
          </ac:spMkLst>
        </pc:spChg>
        <pc:spChg chg="mod">
          <ac:chgData name="Minhyuk Sung" userId="7383d872-65b7-4091-bdc0-d548419df54b" providerId="ADAL" clId="{5EE01212-005F-7D4E-AD0B-DF0737B43616}" dt="2023-09-10T12:45:16.802" v="966"/>
          <ac:spMkLst>
            <pc:docMk/>
            <pc:sldMk cId="2138245927" sldId="4155"/>
            <ac:spMk id="74" creationId="{9B399699-9A86-694B-8E00-B4EE14E08607}"/>
          </ac:spMkLst>
        </pc:spChg>
        <pc:spChg chg="mod">
          <ac:chgData name="Minhyuk Sung" userId="7383d872-65b7-4091-bdc0-d548419df54b" providerId="ADAL" clId="{5EE01212-005F-7D4E-AD0B-DF0737B43616}" dt="2023-09-10T12:45:16.802" v="966"/>
          <ac:spMkLst>
            <pc:docMk/>
            <pc:sldMk cId="2138245927" sldId="4155"/>
            <ac:spMk id="75" creationId="{7C061E93-2216-2945-AF3A-15F426F8E9E9}"/>
          </ac:spMkLst>
        </pc:spChg>
        <pc:spChg chg="mod">
          <ac:chgData name="Minhyuk Sung" userId="7383d872-65b7-4091-bdc0-d548419df54b" providerId="ADAL" clId="{5EE01212-005F-7D4E-AD0B-DF0737B43616}" dt="2023-09-10T12:45:16.802" v="966"/>
          <ac:spMkLst>
            <pc:docMk/>
            <pc:sldMk cId="2138245927" sldId="4155"/>
            <ac:spMk id="76" creationId="{FC458423-C032-7643-9F46-793FDA664663}"/>
          </ac:spMkLst>
        </pc:spChg>
        <pc:spChg chg="mod">
          <ac:chgData name="Minhyuk Sung" userId="7383d872-65b7-4091-bdc0-d548419df54b" providerId="ADAL" clId="{5EE01212-005F-7D4E-AD0B-DF0737B43616}" dt="2023-09-10T12:45:16.802" v="966"/>
          <ac:spMkLst>
            <pc:docMk/>
            <pc:sldMk cId="2138245927" sldId="4155"/>
            <ac:spMk id="77" creationId="{77D500EC-E10E-A645-A538-998F7C5B3615}"/>
          </ac:spMkLst>
        </pc:spChg>
        <pc:spChg chg="mod">
          <ac:chgData name="Minhyuk Sung" userId="7383d872-65b7-4091-bdc0-d548419df54b" providerId="ADAL" clId="{5EE01212-005F-7D4E-AD0B-DF0737B43616}" dt="2023-09-10T12:45:16.802" v="966"/>
          <ac:spMkLst>
            <pc:docMk/>
            <pc:sldMk cId="2138245927" sldId="4155"/>
            <ac:spMk id="78" creationId="{7CF600D5-F43D-764D-A100-44723BD17E99}"/>
          </ac:spMkLst>
        </pc:spChg>
        <pc:spChg chg="mod">
          <ac:chgData name="Minhyuk Sung" userId="7383d872-65b7-4091-bdc0-d548419df54b" providerId="ADAL" clId="{5EE01212-005F-7D4E-AD0B-DF0737B43616}" dt="2023-09-10T12:45:16.802" v="966"/>
          <ac:spMkLst>
            <pc:docMk/>
            <pc:sldMk cId="2138245927" sldId="4155"/>
            <ac:spMk id="79" creationId="{C923AF63-7470-7A44-94AD-7534D2E16CD5}"/>
          </ac:spMkLst>
        </pc:spChg>
        <pc:spChg chg="mod">
          <ac:chgData name="Minhyuk Sung" userId="7383d872-65b7-4091-bdc0-d548419df54b" providerId="ADAL" clId="{5EE01212-005F-7D4E-AD0B-DF0737B43616}" dt="2023-09-10T12:45:16.802" v="966"/>
          <ac:spMkLst>
            <pc:docMk/>
            <pc:sldMk cId="2138245927" sldId="4155"/>
            <ac:spMk id="80" creationId="{DBD77BBA-1253-7643-9B54-92EE8DBB1B0E}"/>
          </ac:spMkLst>
        </pc:spChg>
        <pc:spChg chg="mod">
          <ac:chgData name="Minhyuk Sung" userId="7383d872-65b7-4091-bdc0-d548419df54b" providerId="ADAL" clId="{5EE01212-005F-7D4E-AD0B-DF0737B43616}" dt="2023-09-10T12:45:16.802" v="966"/>
          <ac:spMkLst>
            <pc:docMk/>
            <pc:sldMk cId="2138245927" sldId="4155"/>
            <ac:spMk id="81" creationId="{6354A79D-D111-FB41-8AD4-227333648337}"/>
          </ac:spMkLst>
        </pc:spChg>
        <pc:spChg chg="mod">
          <ac:chgData name="Minhyuk Sung" userId="7383d872-65b7-4091-bdc0-d548419df54b" providerId="ADAL" clId="{5EE01212-005F-7D4E-AD0B-DF0737B43616}" dt="2023-09-10T12:45:16.802" v="966"/>
          <ac:spMkLst>
            <pc:docMk/>
            <pc:sldMk cId="2138245927" sldId="4155"/>
            <ac:spMk id="82" creationId="{108BDC4B-ECEA-AA44-AB6A-7E9F497E947B}"/>
          </ac:spMkLst>
        </pc:spChg>
        <pc:spChg chg="mod">
          <ac:chgData name="Minhyuk Sung" userId="7383d872-65b7-4091-bdc0-d548419df54b" providerId="ADAL" clId="{5EE01212-005F-7D4E-AD0B-DF0737B43616}" dt="2023-09-10T12:45:16.802" v="966"/>
          <ac:spMkLst>
            <pc:docMk/>
            <pc:sldMk cId="2138245927" sldId="4155"/>
            <ac:spMk id="83" creationId="{2AADF78D-6700-F34E-97C3-20AC78F56512}"/>
          </ac:spMkLst>
        </pc:spChg>
        <pc:spChg chg="mod">
          <ac:chgData name="Minhyuk Sung" userId="7383d872-65b7-4091-bdc0-d548419df54b" providerId="ADAL" clId="{5EE01212-005F-7D4E-AD0B-DF0737B43616}" dt="2023-09-10T12:45:16.802" v="966"/>
          <ac:spMkLst>
            <pc:docMk/>
            <pc:sldMk cId="2138245927" sldId="4155"/>
            <ac:spMk id="84" creationId="{A1BA000B-0FF9-D847-A9FA-42F5EBEC6D0D}"/>
          </ac:spMkLst>
        </pc:spChg>
        <pc:spChg chg="mod">
          <ac:chgData name="Minhyuk Sung" userId="7383d872-65b7-4091-bdc0-d548419df54b" providerId="ADAL" clId="{5EE01212-005F-7D4E-AD0B-DF0737B43616}" dt="2023-09-10T12:45:16.802" v="966"/>
          <ac:spMkLst>
            <pc:docMk/>
            <pc:sldMk cId="2138245927" sldId="4155"/>
            <ac:spMk id="85" creationId="{33CBA2B6-7CF6-804C-873F-DB7E0DCAF856}"/>
          </ac:spMkLst>
        </pc:spChg>
        <pc:spChg chg="mod">
          <ac:chgData name="Minhyuk Sung" userId="7383d872-65b7-4091-bdc0-d548419df54b" providerId="ADAL" clId="{5EE01212-005F-7D4E-AD0B-DF0737B43616}" dt="2023-09-10T12:45:16.802" v="966"/>
          <ac:spMkLst>
            <pc:docMk/>
            <pc:sldMk cId="2138245927" sldId="4155"/>
            <ac:spMk id="86" creationId="{D19294CD-7190-FE4A-876E-96EF950F3D2F}"/>
          </ac:spMkLst>
        </pc:spChg>
        <pc:spChg chg="mod">
          <ac:chgData name="Minhyuk Sung" userId="7383d872-65b7-4091-bdc0-d548419df54b" providerId="ADAL" clId="{5EE01212-005F-7D4E-AD0B-DF0737B43616}" dt="2023-09-10T12:45:16.802" v="966"/>
          <ac:spMkLst>
            <pc:docMk/>
            <pc:sldMk cId="2138245927" sldId="4155"/>
            <ac:spMk id="87" creationId="{1B768D89-B3D3-7345-8741-96528F448665}"/>
          </ac:spMkLst>
        </pc:spChg>
        <pc:spChg chg="mod">
          <ac:chgData name="Minhyuk Sung" userId="7383d872-65b7-4091-bdc0-d548419df54b" providerId="ADAL" clId="{5EE01212-005F-7D4E-AD0B-DF0737B43616}" dt="2023-09-10T12:45:16.802" v="966"/>
          <ac:spMkLst>
            <pc:docMk/>
            <pc:sldMk cId="2138245927" sldId="4155"/>
            <ac:spMk id="88" creationId="{66AFDA3E-E677-D544-88B5-5136EC9ED0BD}"/>
          </ac:spMkLst>
        </pc:spChg>
        <pc:spChg chg="mod">
          <ac:chgData name="Minhyuk Sung" userId="7383d872-65b7-4091-bdc0-d548419df54b" providerId="ADAL" clId="{5EE01212-005F-7D4E-AD0B-DF0737B43616}" dt="2023-09-10T12:45:16.802" v="966"/>
          <ac:spMkLst>
            <pc:docMk/>
            <pc:sldMk cId="2138245927" sldId="4155"/>
            <ac:spMk id="89" creationId="{B6BFD858-4D18-0E40-AC06-4E876EBDD0FD}"/>
          </ac:spMkLst>
        </pc:spChg>
        <pc:spChg chg="mod">
          <ac:chgData name="Minhyuk Sung" userId="7383d872-65b7-4091-bdc0-d548419df54b" providerId="ADAL" clId="{5EE01212-005F-7D4E-AD0B-DF0737B43616}" dt="2023-09-10T12:45:16.802" v="966"/>
          <ac:spMkLst>
            <pc:docMk/>
            <pc:sldMk cId="2138245927" sldId="4155"/>
            <ac:spMk id="90" creationId="{43313192-5ED3-0B4B-AF77-3BF55F064CC8}"/>
          </ac:spMkLst>
        </pc:spChg>
        <pc:spChg chg="mod">
          <ac:chgData name="Minhyuk Sung" userId="7383d872-65b7-4091-bdc0-d548419df54b" providerId="ADAL" clId="{5EE01212-005F-7D4E-AD0B-DF0737B43616}" dt="2023-09-10T12:45:16.802" v="966"/>
          <ac:spMkLst>
            <pc:docMk/>
            <pc:sldMk cId="2138245927" sldId="4155"/>
            <ac:spMk id="91" creationId="{75619A02-40B6-E049-B2D6-ECE588F0C986}"/>
          </ac:spMkLst>
        </pc:spChg>
        <pc:spChg chg="mod">
          <ac:chgData name="Minhyuk Sung" userId="7383d872-65b7-4091-bdc0-d548419df54b" providerId="ADAL" clId="{5EE01212-005F-7D4E-AD0B-DF0737B43616}" dt="2023-09-10T12:45:16.802" v="966"/>
          <ac:spMkLst>
            <pc:docMk/>
            <pc:sldMk cId="2138245927" sldId="4155"/>
            <ac:spMk id="92" creationId="{E5985A61-837F-7F4B-8D35-E1165EE42C5E}"/>
          </ac:spMkLst>
        </pc:spChg>
        <pc:spChg chg="mod">
          <ac:chgData name="Minhyuk Sung" userId="7383d872-65b7-4091-bdc0-d548419df54b" providerId="ADAL" clId="{5EE01212-005F-7D4E-AD0B-DF0737B43616}" dt="2023-09-10T12:45:16.802" v="966"/>
          <ac:spMkLst>
            <pc:docMk/>
            <pc:sldMk cId="2138245927" sldId="4155"/>
            <ac:spMk id="93" creationId="{0A8C14A8-20A4-1748-A731-BBBD6AFC164B}"/>
          </ac:spMkLst>
        </pc:spChg>
        <pc:spChg chg="mod">
          <ac:chgData name="Minhyuk Sung" userId="7383d872-65b7-4091-bdc0-d548419df54b" providerId="ADAL" clId="{5EE01212-005F-7D4E-AD0B-DF0737B43616}" dt="2023-09-10T12:45:16.802" v="966"/>
          <ac:spMkLst>
            <pc:docMk/>
            <pc:sldMk cId="2138245927" sldId="4155"/>
            <ac:spMk id="94" creationId="{CE2D6C2B-6E35-1949-A65B-3A70C649095C}"/>
          </ac:spMkLst>
        </pc:spChg>
        <pc:spChg chg="mod">
          <ac:chgData name="Minhyuk Sung" userId="7383d872-65b7-4091-bdc0-d548419df54b" providerId="ADAL" clId="{5EE01212-005F-7D4E-AD0B-DF0737B43616}" dt="2023-09-10T12:45:16.802" v="966"/>
          <ac:spMkLst>
            <pc:docMk/>
            <pc:sldMk cId="2138245927" sldId="4155"/>
            <ac:spMk id="95" creationId="{6168B440-B649-9748-9F46-4D01F426EFF7}"/>
          </ac:spMkLst>
        </pc:spChg>
        <pc:spChg chg="mod">
          <ac:chgData name="Minhyuk Sung" userId="7383d872-65b7-4091-bdc0-d548419df54b" providerId="ADAL" clId="{5EE01212-005F-7D4E-AD0B-DF0737B43616}" dt="2023-09-10T12:45:16.802" v="966"/>
          <ac:spMkLst>
            <pc:docMk/>
            <pc:sldMk cId="2138245927" sldId="4155"/>
            <ac:spMk id="96" creationId="{4EAC8503-95F0-F042-A518-5BB8650FB9C8}"/>
          </ac:spMkLst>
        </pc:spChg>
        <pc:spChg chg="mod">
          <ac:chgData name="Minhyuk Sung" userId="7383d872-65b7-4091-bdc0-d548419df54b" providerId="ADAL" clId="{5EE01212-005F-7D4E-AD0B-DF0737B43616}" dt="2023-09-10T12:45:03.514" v="964"/>
          <ac:spMkLst>
            <pc:docMk/>
            <pc:sldMk cId="2138245927" sldId="4155"/>
            <ac:spMk id="114" creationId="{84CA26F6-A0FF-BF43-BAF9-5B49191C8582}"/>
          </ac:spMkLst>
        </pc:spChg>
        <pc:spChg chg="mod">
          <ac:chgData name="Minhyuk Sung" userId="7383d872-65b7-4091-bdc0-d548419df54b" providerId="ADAL" clId="{5EE01212-005F-7D4E-AD0B-DF0737B43616}" dt="2023-09-10T12:45:03.514" v="964"/>
          <ac:spMkLst>
            <pc:docMk/>
            <pc:sldMk cId="2138245927" sldId="4155"/>
            <ac:spMk id="115" creationId="{B5F1DB5D-43FD-6445-8594-ED385612F9DA}"/>
          </ac:spMkLst>
        </pc:spChg>
        <pc:spChg chg="mod">
          <ac:chgData name="Minhyuk Sung" userId="7383d872-65b7-4091-bdc0-d548419df54b" providerId="ADAL" clId="{5EE01212-005F-7D4E-AD0B-DF0737B43616}" dt="2023-09-10T12:45:16.802" v="966"/>
          <ac:spMkLst>
            <pc:docMk/>
            <pc:sldMk cId="2138245927" sldId="4155"/>
            <ac:spMk id="1177" creationId="{00000000-0000-0000-0000-000000000000}"/>
          </ac:spMkLst>
        </pc:spChg>
      </pc:sldChg>
      <pc:sldChg chg="modSp add">
        <pc:chgData name="Minhyuk Sung" userId="7383d872-65b7-4091-bdc0-d548419df54b" providerId="ADAL" clId="{5EE01212-005F-7D4E-AD0B-DF0737B43616}" dt="2023-09-10T12:45:16.802" v="966"/>
        <pc:sldMkLst>
          <pc:docMk/>
          <pc:sldMk cId="3266775999" sldId="4156"/>
        </pc:sldMkLst>
        <pc:spChg chg="mod">
          <ac:chgData name="Minhyuk Sung" userId="7383d872-65b7-4091-bdc0-d548419df54b" providerId="ADAL" clId="{5EE01212-005F-7D4E-AD0B-DF0737B43616}" dt="2023-09-10T12:45:16.802" v="966"/>
          <ac:spMkLst>
            <pc:docMk/>
            <pc:sldMk cId="3266775999" sldId="4156"/>
            <ac:spMk id="1180"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1"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2"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3"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4"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5"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6"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7"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8"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89"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0"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1"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2"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3"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4"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5"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6" creationId="{00000000-0000-0000-0000-000000000000}"/>
          </ac:spMkLst>
        </pc:spChg>
        <pc:spChg chg="mod">
          <ac:chgData name="Minhyuk Sung" userId="7383d872-65b7-4091-bdc0-d548419df54b" providerId="ADAL" clId="{5EE01212-005F-7D4E-AD0B-DF0737B43616}" dt="2023-09-10T12:45:03.514" v="964"/>
          <ac:spMkLst>
            <pc:docMk/>
            <pc:sldMk cId="3266775999" sldId="4156"/>
            <ac:spMk id="1198"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199"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0"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1"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2"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3"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4"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5"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6"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7"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8"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09"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0"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1"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2"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3"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4"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5"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6"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7"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8"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19"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0"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1"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2"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4"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5"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6"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7"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8"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29"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0"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1"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2"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3"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4"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5"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6"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37" creationId="{00000000-0000-0000-0000-000000000000}"/>
          </ac:spMkLst>
        </pc:spChg>
        <pc:spChg chg="mod">
          <ac:chgData name="Minhyuk Sung" userId="7383d872-65b7-4091-bdc0-d548419df54b" providerId="ADAL" clId="{5EE01212-005F-7D4E-AD0B-DF0737B43616}" dt="2023-09-10T12:45:03.514" v="964"/>
          <ac:spMkLst>
            <pc:docMk/>
            <pc:sldMk cId="3266775999" sldId="4156"/>
            <ac:spMk id="1239" creationId="{00000000-0000-0000-0000-000000000000}"/>
          </ac:spMkLst>
        </pc:spChg>
        <pc:spChg chg="mod">
          <ac:chgData name="Minhyuk Sung" userId="7383d872-65b7-4091-bdc0-d548419df54b" providerId="ADAL" clId="{5EE01212-005F-7D4E-AD0B-DF0737B43616}" dt="2023-09-10T12:45:03.514" v="964"/>
          <ac:spMkLst>
            <pc:docMk/>
            <pc:sldMk cId="3266775999" sldId="4156"/>
            <ac:spMk id="1241" creationId="{00000000-0000-0000-0000-000000000000}"/>
          </ac:spMkLst>
        </pc:spChg>
        <pc:spChg chg="mod">
          <ac:chgData name="Minhyuk Sung" userId="7383d872-65b7-4091-bdc0-d548419df54b" providerId="ADAL" clId="{5EE01212-005F-7D4E-AD0B-DF0737B43616}" dt="2023-09-10T12:45:03.514" v="964"/>
          <ac:spMkLst>
            <pc:docMk/>
            <pc:sldMk cId="3266775999" sldId="4156"/>
            <ac:spMk id="1243" creationId="{00000000-0000-0000-0000-000000000000}"/>
          </ac:spMkLst>
        </pc:spChg>
        <pc:spChg chg="mod">
          <ac:chgData name="Minhyuk Sung" userId="7383d872-65b7-4091-bdc0-d548419df54b" providerId="ADAL" clId="{5EE01212-005F-7D4E-AD0B-DF0737B43616}" dt="2023-09-10T12:45:03.514" v="964"/>
          <ac:spMkLst>
            <pc:docMk/>
            <pc:sldMk cId="3266775999" sldId="4156"/>
            <ac:spMk id="1244" creationId="{00000000-0000-0000-0000-000000000000}"/>
          </ac:spMkLst>
        </pc:spChg>
        <pc:spChg chg="mod">
          <ac:chgData name="Minhyuk Sung" userId="7383d872-65b7-4091-bdc0-d548419df54b" providerId="ADAL" clId="{5EE01212-005F-7D4E-AD0B-DF0737B43616}" dt="2023-09-10T12:45:03.514" v="964"/>
          <ac:spMkLst>
            <pc:docMk/>
            <pc:sldMk cId="3266775999" sldId="4156"/>
            <ac:spMk id="1245" creationId="{00000000-0000-0000-0000-000000000000}"/>
          </ac:spMkLst>
        </pc:spChg>
        <pc:spChg chg="mod">
          <ac:chgData name="Minhyuk Sung" userId="7383d872-65b7-4091-bdc0-d548419df54b" providerId="ADAL" clId="{5EE01212-005F-7D4E-AD0B-DF0737B43616}" dt="2023-09-10T12:45:16.802" v="966"/>
          <ac:spMkLst>
            <pc:docMk/>
            <pc:sldMk cId="3266775999" sldId="4156"/>
            <ac:spMk id="1246" creationId="{00000000-0000-0000-0000-000000000000}"/>
          </ac:spMkLst>
        </pc:spChg>
      </pc:sldChg>
      <pc:sldChg chg="modSp add mod">
        <pc:chgData name="Minhyuk Sung" userId="7383d872-65b7-4091-bdc0-d548419df54b" providerId="ADAL" clId="{5EE01212-005F-7D4E-AD0B-DF0737B43616}" dt="2023-09-10T12:44:54.083" v="962"/>
        <pc:sldMkLst>
          <pc:docMk/>
          <pc:sldMk cId="541412438" sldId="4157"/>
        </pc:sldMkLst>
        <pc:spChg chg="mod">
          <ac:chgData name="Minhyuk Sung" userId="7383d872-65b7-4091-bdc0-d548419df54b" providerId="ADAL" clId="{5EE01212-005F-7D4E-AD0B-DF0737B43616}" dt="2023-09-10T12:44:54.083" v="962"/>
          <ac:spMkLst>
            <pc:docMk/>
            <pc:sldMk cId="541412438" sldId="4157"/>
            <ac:spMk id="6" creationId="{4E32AEE2-062C-284B-B80F-99A9125BCF11}"/>
          </ac:spMkLst>
        </pc:spChg>
        <pc:spChg chg="mod">
          <ac:chgData name="Minhyuk Sung" userId="7383d872-65b7-4091-bdc0-d548419df54b" providerId="ADAL" clId="{5EE01212-005F-7D4E-AD0B-DF0737B43616}" dt="2023-09-10T12:34:55.963" v="957" actId="207"/>
          <ac:spMkLst>
            <pc:docMk/>
            <pc:sldMk cId="541412438" sldId="4157"/>
            <ac:spMk id="8" creationId="{491F2FCF-6C46-1B4A-98FF-68C95EC351B2}"/>
          </ac:spMkLst>
        </pc:spChg>
        <pc:spChg chg="mod">
          <ac:chgData name="Minhyuk Sung" userId="7383d872-65b7-4091-bdc0-d548419df54b" providerId="ADAL" clId="{5EE01212-005F-7D4E-AD0B-DF0737B43616}" dt="2023-09-10T12:44:54.083" v="962"/>
          <ac:spMkLst>
            <pc:docMk/>
            <pc:sldMk cId="541412438" sldId="4157"/>
            <ac:spMk id="13" creationId="{AF092F93-82FC-CC47-9529-DC0EF6D4CA92}"/>
          </ac:spMkLst>
        </pc:spChg>
        <pc:spChg chg="mod">
          <ac:chgData name="Minhyuk Sung" userId="7383d872-65b7-4091-bdc0-d548419df54b" providerId="ADAL" clId="{5EE01212-005F-7D4E-AD0B-DF0737B43616}" dt="2023-09-10T12:44:54.083" v="962"/>
          <ac:spMkLst>
            <pc:docMk/>
            <pc:sldMk cId="541412438" sldId="4157"/>
            <ac:spMk id="14" creationId="{BD917A94-83C4-774C-AAC9-D07378FB4E47}"/>
          </ac:spMkLst>
        </pc:spChg>
      </pc:sldChg>
      <pc:sldChg chg="modSp new mod">
        <pc:chgData name="Minhyuk Sung" userId="7383d872-65b7-4091-bdc0-d548419df54b" providerId="ADAL" clId="{5EE01212-005F-7D4E-AD0B-DF0737B43616}" dt="2023-09-11T00:31:12.798" v="1282" actId="6549"/>
        <pc:sldMkLst>
          <pc:docMk/>
          <pc:sldMk cId="409445259" sldId="4158"/>
        </pc:sldMkLst>
        <pc:spChg chg="mod">
          <ac:chgData name="Minhyuk Sung" userId="7383d872-65b7-4091-bdc0-d548419df54b" providerId="ADAL" clId="{5EE01212-005F-7D4E-AD0B-DF0737B43616}" dt="2023-09-10T12:26:05.390" v="689" actId="20577"/>
          <ac:spMkLst>
            <pc:docMk/>
            <pc:sldMk cId="409445259" sldId="4158"/>
            <ac:spMk id="2" creationId="{863D6876-8F81-0AFC-559F-F82C24D96815}"/>
          </ac:spMkLst>
        </pc:spChg>
        <pc:spChg chg="mod">
          <ac:chgData name="Minhyuk Sung" userId="7383d872-65b7-4091-bdc0-d548419df54b" providerId="ADAL" clId="{5EE01212-005F-7D4E-AD0B-DF0737B43616}" dt="2023-09-11T00:31:12.798" v="1282" actId="6549"/>
          <ac:spMkLst>
            <pc:docMk/>
            <pc:sldMk cId="409445259" sldId="4158"/>
            <ac:spMk id="3" creationId="{4CFDC340-1CE5-CF84-EEE9-F1F115BF8A54}"/>
          </ac:spMkLst>
        </pc:spChg>
      </pc:sldChg>
      <pc:sldChg chg="new del">
        <pc:chgData name="Minhyuk Sung" userId="7383d872-65b7-4091-bdc0-d548419df54b" providerId="ADAL" clId="{5EE01212-005F-7D4E-AD0B-DF0737B43616}" dt="2023-09-10T12:48:48.265" v="1059" actId="2696"/>
        <pc:sldMkLst>
          <pc:docMk/>
          <pc:sldMk cId="1230558776" sldId="4159"/>
        </pc:sldMkLst>
      </pc:sldChg>
      <pc:sldChg chg="modSp add mod">
        <pc:chgData name="Minhyuk Sung" userId="7383d872-65b7-4091-bdc0-d548419df54b" providerId="ADAL" clId="{5EE01212-005F-7D4E-AD0B-DF0737B43616}" dt="2023-09-10T12:48:44.374" v="1058" actId="20577"/>
        <pc:sldMkLst>
          <pc:docMk/>
          <pc:sldMk cId="1633266105" sldId="4177"/>
        </pc:sldMkLst>
        <pc:spChg chg="mod">
          <ac:chgData name="Minhyuk Sung" userId="7383d872-65b7-4091-bdc0-d548419df54b" providerId="ADAL" clId="{5EE01212-005F-7D4E-AD0B-DF0737B43616}" dt="2023-09-10T12:48:44.374" v="1058" actId="20577"/>
          <ac:spMkLst>
            <pc:docMk/>
            <pc:sldMk cId="1633266105" sldId="4177"/>
            <ac:spMk id="5" creationId="{8C1A03AB-3E2F-B15D-4FC6-B9D49C6BA2DF}"/>
          </ac:spMkLst>
        </pc:spChg>
      </pc:sldChg>
    </pc:docChg>
  </pc:docChgLst>
  <pc:docChgLst>
    <pc:chgData name="Minhyuk Sung" userId="7383d872-65b7-4091-bdc0-d548419df54b" providerId="ADAL" clId="{C468171F-9339-7B48-8D6C-513D5564E0B0}"/>
    <pc:docChg chg="undo custSel addSld delSld modSld sldOrd modMainMaster">
      <pc:chgData name="Minhyuk Sung" userId="7383d872-65b7-4091-bdc0-d548419df54b" providerId="ADAL" clId="{C468171F-9339-7B48-8D6C-513D5564E0B0}" dt="2022-03-14T05:14:08.995" v="4906" actId="2696"/>
      <pc:docMkLst>
        <pc:docMk/>
      </pc:docMkLst>
      <pc:sldChg chg="del">
        <pc:chgData name="Minhyuk Sung" userId="7383d872-65b7-4091-bdc0-d548419df54b" providerId="ADAL" clId="{C468171F-9339-7B48-8D6C-513D5564E0B0}" dt="2022-03-06T04:57:57.176" v="2" actId="2696"/>
        <pc:sldMkLst>
          <pc:docMk/>
          <pc:sldMk cId="4141492488" sldId="256"/>
        </pc:sldMkLst>
      </pc:sldChg>
      <pc:sldChg chg="modSp mod modAnim">
        <pc:chgData name="Minhyuk Sung" userId="7383d872-65b7-4091-bdc0-d548419df54b" providerId="ADAL" clId="{C468171F-9339-7B48-8D6C-513D5564E0B0}" dt="2022-03-06T06:00:23.882" v="1377"/>
        <pc:sldMkLst>
          <pc:docMk/>
          <pc:sldMk cId="2171129401" sldId="274"/>
        </pc:sldMkLst>
        <pc:spChg chg="mod">
          <ac:chgData name="Minhyuk Sung" userId="7383d872-65b7-4091-bdc0-d548419df54b" providerId="ADAL" clId="{C468171F-9339-7B48-8D6C-513D5564E0B0}" dt="2022-03-06T06:00:10.923" v="1375" actId="20577"/>
          <ac:spMkLst>
            <pc:docMk/>
            <pc:sldMk cId="2171129401" sldId="274"/>
            <ac:spMk id="434" creationId="{00000000-0000-0000-0000-000000000000}"/>
          </ac:spMkLst>
        </pc:spChg>
      </pc:sldChg>
      <pc:sldChg chg="addSp delSp modSp mod delAnim modAnim">
        <pc:chgData name="Minhyuk Sung" userId="7383d872-65b7-4091-bdc0-d548419df54b" providerId="ADAL" clId="{C468171F-9339-7B48-8D6C-513D5564E0B0}" dt="2022-03-06T06:19:16.121" v="1390" actId="478"/>
        <pc:sldMkLst>
          <pc:docMk/>
          <pc:sldMk cId="828148146" sldId="277"/>
        </pc:sldMkLst>
        <pc:spChg chg="mod">
          <ac:chgData name="Minhyuk Sung" userId="7383d872-65b7-4091-bdc0-d548419df54b" providerId="ADAL" clId="{C468171F-9339-7B48-8D6C-513D5564E0B0}" dt="2022-03-06T06:13:03.980" v="1380" actId="164"/>
          <ac:spMkLst>
            <pc:docMk/>
            <pc:sldMk cId="828148146" sldId="277"/>
            <ac:spMk id="69" creationId="{B7B04575-4D97-2C47-B5ED-12DF94D5C9A3}"/>
          </ac:spMkLst>
        </pc:spChg>
        <pc:spChg chg="mod">
          <ac:chgData name="Minhyuk Sung" userId="7383d872-65b7-4091-bdc0-d548419df54b" providerId="ADAL" clId="{C468171F-9339-7B48-8D6C-513D5564E0B0}" dt="2022-03-06T06:13:03.980" v="1380" actId="164"/>
          <ac:spMkLst>
            <pc:docMk/>
            <pc:sldMk cId="828148146" sldId="277"/>
            <ac:spMk id="70" creationId="{D0F9BA85-F37B-E441-8B75-409CDEA62B18}"/>
          </ac:spMkLst>
        </pc:spChg>
        <pc:spChg chg="mod">
          <ac:chgData name="Minhyuk Sung" userId="7383d872-65b7-4091-bdc0-d548419df54b" providerId="ADAL" clId="{C468171F-9339-7B48-8D6C-513D5564E0B0}" dt="2022-03-06T06:13:03.980" v="1380" actId="164"/>
          <ac:spMkLst>
            <pc:docMk/>
            <pc:sldMk cId="828148146" sldId="277"/>
            <ac:spMk id="71" creationId="{D8F4D6ED-DD0A-F242-BD16-75055A6BEB46}"/>
          </ac:spMkLst>
        </pc:spChg>
        <pc:spChg chg="mod">
          <ac:chgData name="Minhyuk Sung" userId="7383d872-65b7-4091-bdc0-d548419df54b" providerId="ADAL" clId="{C468171F-9339-7B48-8D6C-513D5564E0B0}" dt="2022-03-06T06:13:03.980" v="1380" actId="164"/>
          <ac:spMkLst>
            <pc:docMk/>
            <pc:sldMk cId="828148146" sldId="277"/>
            <ac:spMk id="72" creationId="{462E33C0-C4BC-824A-8959-DC91643F9768}"/>
          </ac:spMkLst>
        </pc:spChg>
        <pc:spChg chg="mod">
          <ac:chgData name="Minhyuk Sung" userId="7383d872-65b7-4091-bdc0-d548419df54b" providerId="ADAL" clId="{C468171F-9339-7B48-8D6C-513D5564E0B0}" dt="2022-03-06T06:13:03.980" v="1380" actId="164"/>
          <ac:spMkLst>
            <pc:docMk/>
            <pc:sldMk cId="828148146" sldId="277"/>
            <ac:spMk id="73" creationId="{E6B68E60-4472-4F48-8542-3C7A340659D5}"/>
          </ac:spMkLst>
        </pc:spChg>
        <pc:spChg chg="mod">
          <ac:chgData name="Minhyuk Sung" userId="7383d872-65b7-4091-bdc0-d548419df54b" providerId="ADAL" clId="{C468171F-9339-7B48-8D6C-513D5564E0B0}" dt="2022-03-06T06:13:03.980" v="1380" actId="164"/>
          <ac:spMkLst>
            <pc:docMk/>
            <pc:sldMk cId="828148146" sldId="277"/>
            <ac:spMk id="74" creationId="{AB4DC68E-AF15-0A44-A3E9-7F760709D0EF}"/>
          </ac:spMkLst>
        </pc:spChg>
        <pc:spChg chg="mod">
          <ac:chgData name="Minhyuk Sung" userId="7383d872-65b7-4091-bdc0-d548419df54b" providerId="ADAL" clId="{C468171F-9339-7B48-8D6C-513D5564E0B0}" dt="2022-03-06T06:13:03.980" v="1380" actId="164"/>
          <ac:spMkLst>
            <pc:docMk/>
            <pc:sldMk cId="828148146" sldId="277"/>
            <ac:spMk id="75" creationId="{B0FEE44D-B1FA-4A4F-93C6-FCD761DBA0F8}"/>
          </ac:spMkLst>
        </pc:spChg>
        <pc:spChg chg="mod">
          <ac:chgData name="Minhyuk Sung" userId="7383d872-65b7-4091-bdc0-d548419df54b" providerId="ADAL" clId="{C468171F-9339-7B48-8D6C-513D5564E0B0}" dt="2022-03-06T06:13:03.980" v="1380" actId="164"/>
          <ac:spMkLst>
            <pc:docMk/>
            <pc:sldMk cId="828148146" sldId="277"/>
            <ac:spMk id="76" creationId="{9308B014-6C73-5E4D-8D96-4DD42F656011}"/>
          </ac:spMkLst>
        </pc:spChg>
        <pc:spChg chg="mod">
          <ac:chgData name="Minhyuk Sung" userId="7383d872-65b7-4091-bdc0-d548419df54b" providerId="ADAL" clId="{C468171F-9339-7B48-8D6C-513D5564E0B0}" dt="2022-03-06T06:13:03.980" v="1380" actId="164"/>
          <ac:spMkLst>
            <pc:docMk/>
            <pc:sldMk cId="828148146" sldId="277"/>
            <ac:spMk id="77" creationId="{82EA78C4-1711-9743-9B15-281C229FCFDE}"/>
          </ac:spMkLst>
        </pc:spChg>
        <pc:spChg chg="mod topLvl">
          <ac:chgData name="Minhyuk Sung" userId="7383d872-65b7-4091-bdc0-d548419df54b" providerId="ADAL" clId="{C468171F-9339-7B48-8D6C-513D5564E0B0}" dt="2022-03-06T06:13:55.898" v="1385" actId="164"/>
          <ac:spMkLst>
            <pc:docMk/>
            <pc:sldMk cId="828148146" sldId="277"/>
            <ac:spMk id="78" creationId="{840F22DD-E09F-6846-B991-2F0E4B07651F}"/>
          </ac:spMkLst>
        </pc:spChg>
        <pc:spChg chg="mod topLvl">
          <ac:chgData name="Minhyuk Sung" userId="7383d872-65b7-4091-bdc0-d548419df54b" providerId="ADAL" clId="{C468171F-9339-7B48-8D6C-513D5564E0B0}" dt="2022-03-06T06:13:55.898" v="1385" actId="164"/>
          <ac:spMkLst>
            <pc:docMk/>
            <pc:sldMk cId="828148146" sldId="277"/>
            <ac:spMk id="79" creationId="{C4EE27F9-FD6D-E944-BBDA-075FDB740632}"/>
          </ac:spMkLst>
        </pc:spChg>
        <pc:spChg chg="mod topLvl">
          <ac:chgData name="Minhyuk Sung" userId="7383d872-65b7-4091-bdc0-d548419df54b" providerId="ADAL" clId="{C468171F-9339-7B48-8D6C-513D5564E0B0}" dt="2022-03-06T06:13:55.898" v="1385" actId="164"/>
          <ac:spMkLst>
            <pc:docMk/>
            <pc:sldMk cId="828148146" sldId="277"/>
            <ac:spMk id="80" creationId="{1C1FCCF3-F6B1-3A4D-96A0-F42A111C038D}"/>
          </ac:spMkLst>
        </pc:spChg>
        <pc:spChg chg="mod topLvl">
          <ac:chgData name="Minhyuk Sung" userId="7383d872-65b7-4091-bdc0-d548419df54b" providerId="ADAL" clId="{C468171F-9339-7B48-8D6C-513D5564E0B0}" dt="2022-03-06T06:13:55.898" v="1385" actId="164"/>
          <ac:spMkLst>
            <pc:docMk/>
            <pc:sldMk cId="828148146" sldId="277"/>
            <ac:spMk id="81" creationId="{E1BBD080-7968-DD47-ACB3-35AF5715A583}"/>
          </ac:spMkLst>
        </pc:spChg>
        <pc:spChg chg="mod topLvl">
          <ac:chgData name="Minhyuk Sung" userId="7383d872-65b7-4091-bdc0-d548419df54b" providerId="ADAL" clId="{C468171F-9339-7B48-8D6C-513D5564E0B0}" dt="2022-03-06T06:13:55.898" v="1385" actId="164"/>
          <ac:spMkLst>
            <pc:docMk/>
            <pc:sldMk cId="828148146" sldId="277"/>
            <ac:spMk id="82" creationId="{5EFD01B9-A0ED-2847-843D-432EE2AD3467}"/>
          </ac:spMkLst>
        </pc:spChg>
        <pc:spChg chg="mod topLvl">
          <ac:chgData name="Minhyuk Sung" userId="7383d872-65b7-4091-bdc0-d548419df54b" providerId="ADAL" clId="{C468171F-9339-7B48-8D6C-513D5564E0B0}" dt="2022-03-06T06:13:55.898" v="1385" actId="164"/>
          <ac:spMkLst>
            <pc:docMk/>
            <pc:sldMk cId="828148146" sldId="277"/>
            <ac:spMk id="83" creationId="{C8F0FF63-D288-904D-8543-BB1A565EE225}"/>
          </ac:spMkLst>
        </pc:spChg>
        <pc:spChg chg="mod topLvl">
          <ac:chgData name="Minhyuk Sung" userId="7383d872-65b7-4091-bdc0-d548419df54b" providerId="ADAL" clId="{C468171F-9339-7B48-8D6C-513D5564E0B0}" dt="2022-03-06T06:13:55.898" v="1385" actId="164"/>
          <ac:spMkLst>
            <pc:docMk/>
            <pc:sldMk cId="828148146" sldId="277"/>
            <ac:spMk id="84" creationId="{EDE6D8FE-2121-0341-9CFC-CA9BC2ED8E21}"/>
          </ac:spMkLst>
        </pc:spChg>
        <pc:spChg chg="mod">
          <ac:chgData name="Minhyuk Sung" userId="7383d872-65b7-4091-bdc0-d548419df54b" providerId="ADAL" clId="{C468171F-9339-7B48-8D6C-513D5564E0B0}" dt="2022-03-06T06:13:37.292" v="1383" actId="164"/>
          <ac:spMkLst>
            <pc:docMk/>
            <pc:sldMk cId="828148146" sldId="277"/>
            <ac:spMk id="85" creationId="{677A53F5-32DF-A845-BCE6-A23B0AD2F1D5}"/>
          </ac:spMkLst>
        </pc:spChg>
        <pc:spChg chg="mod">
          <ac:chgData name="Minhyuk Sung" userId="7383d872-65b7-4091-bdc0-d548419df54b" providerId="ADAL" clId="{C468171F-9339-7B48-8D6C-513D5564E0B0}" dt="2022-03-06T06:13:37.292" v="1383" actId="164"/>
          <ac:spMkLst>
            <pc:docMk/>
            <pc:sldMk cId="828148146" sldId="277"/>
            <ac:spMk id="86" creationId="{A8158F5D-17CD-DC42-B1E7-DB19E5AFF7CD}"/>
          </ac:spMkLst>
        </pc:spChg>
        <pc:spChg chg="mod">
          <ac:chgData name="Minhyuk Sung" userId="7383d872-65b7-4091-bdc0-d548419df54b" providerId="ADAL" clId="{C468171F-9339-7B48-8D6C-513D5564E0B0}" dt="2022-03-06T06:13:37.292" v="1383" actId="164"/>
          <ac:spMkLst>
            <pc:docMk/>
            <pc:sldMk cId="828148146" sldId="277"/>
            <ac:spMk id="87" creationId="{098A21F8-CFE4-BC45-ADB6-85DCB4F47E59}"/>
          </ac:spMkLst>
        </pc:spChg>
        <pc:spChg chg="mod">
          <ac:chgData name="Minhyuk Sung" userId="7383d872-65b7-4091-bdc0-d548419df54b" providerId="ADAL" clId="{C468171F-9339-7B48-8D6C-513D5564E0B0}" dt="2022-03-06T06:13:37.292" v="1383" actId="164"/>
          <ac:spMkLst>
            <pc:docMk/>
            <pc:sldMk cId="828148146" sldId="277"/>
            <ac:spMk id="88" creationId="{9253870E-7D4F-3F48-8937-A98210E191A1}"/>
          </ac:spMkLst>
        </pc:spChg>
        <pc:spChg chg="del">
          <ac:chgData name="Minhyuk Sung" userId="7383d872-65b7-4091-bdc0-d548419df54b" providerId="ADAL" clId="{C468171F-9339-7B48-8D6C-513D5564E0B0}" dt="2022-03-06T06:19:16.121" v="1390" actId="478"/>
          <ac:spMkLst>
            <pc:docMk/>
            <pc:sldMk cId="828148146" sldId="277"/>
            <ac:spMk id="89" creationId="{54219CFE-87DD-5D4D-9365-87A345B7698E}"/>
          </ac:spMkLst>
        </pc:spChg>
        <pc:spChg chg="mod">
          <ac:chgData name="Minhyuk Sung" userId="7383d872-65b7-4091-bdc0-d548419df54b" providerId="ADAL" clId="{C468171F-9339-7B48-8D6C-513D5564E0B0}" dt="2022-03-06T06:13:03.980" v="1380" actId="164"/>
          <ac:spMkLst>
            <pc:docMk/>
            <pc:sldMk cId="828148146" sldId="277"/>
            <ac:spMk id="90" creationId="{239FBA4F-6CB8-D045-B963-0F80D76C8562}"/>
          </ac:spMkLst>
        </pc:spChg>
        <pc:spChg chg="mod topLvl">
          <ac:chgData name="Minhyuk Sung" userId="7383d872-65b7-4091-bdc0-d548419df54b" providerId="ADAL" clId="{C468171F-9339-7B48-8D6C-513D5564E0B0}" dt="2022-03-06T06:13:55.898" v="1385" actId="164"/>
          <ac:spMkLst>
            <pc:docMk/>
            <pc:sldMk cId="828148146" sldId="277"/>
            <ac:spMk id="91" creationId="{9ABB9EC9-5017-FC4F-98AA-F5CDAA5DA7C5}"/>
          </ac:spMkLst>
        </pc:spChg>
        <pc:spChg chg="mod">
          <ac:chgData name="Minhyuk Sung" userId="7383d872-65b7-4091-bdc0-d548419df54b" providerId="ADAL" clId="{C468171F-9339-7B48-8D6C-513D5564E0B0}" dt="2022-03-06T06:13:37.292" v="1383" actId="164"/>
          <ac:spMkLst>
            <pc:docMk/>
            <pc:sldMk cId="828148146" sldId="277"/>
            <ac:spMk id="92" creationId="{BF767C28-354A-324F-8523-910EDCC2560E}"/>
          </ac:spMkLst>
        </pc:spChg>
        <pc:grpChg chg="add mod">
          <ac:chgData name="Minhyuk Sung" userId="7383d872-65b7-4091-bdc0-d548419df54b" providerId="ADAL" clId="{C468171F-9339-7B48-8D6C-513D5564E0B0}" dt="2022-03-06T06:13:03.980" v="1380" actId="164"/>
          <ac:grpSpMkLst>
            <pc:docMk/>
            <pc:sldMk cId="828148146" sldId="277"/>
            <ac:grpSpMk id="2" creationId="{0F0CE40E-C3F2-0443-BB5B-01B6EBC3117D}"/>
          </ac:grpSpMkLst>
        </pc:grpChg>
        <pc:grpChg chg="add del mod">
          <ac:chgData name="Minhyuk Sung" userId="7383d872-65b7-4091-bdc0-d548419df54b" providerId="ADAL" clId="{C468171F-9339-7B48-8D6C-513D5564E0B0}" dt="2022-03-06T06:13:51.217" v="1384" actId="165"/>
          <ac:grpSpMkLst>
            <pc:docMk/>
            <pc:sldMk cId="828148146" sldId="277"/>
            <ac:grpSpMk id="3" creationId="{8C04E312-8017-B944-A812-7FC8D37A239E}"/>
          </ac:grpSpMkLst>
        </pc:grpChg>
        <pc:grpChg chg="add mod">
          <ac:chgData name="Minhyuk Sung" userId="7383d872-65b7-4091-bdc0-d548419df54b" providerId="ADAL" clId="{C468171F-9339-7B48-8D6C-513D5564E0B0}" dt="2022-03-06T06:13:37.292" v="1383" actId="164"/>
          <ac:grpSpMkLst>
            <pc:docMk/>
            <pc:sldMk cId="828148146" sldId="277"/>
            <ac:grpSpMk id="6" creationId="{F6CAA186-79C0-D240-92CC-25CC3B325EFA}"/>
          </ac:grpSpMkLst>
        </pc:grpChg>
        <pc:grpChg chg="add mod">
          <ac:chgData name="Minhyuk Sung" userId="7383d872-65b7-4091-bdc0-d548419df54b" providerId="ADAL" clId="{C468171F-9339-7B48-8D6C-513D5564E0B0}" dt="2022-03-06T06:13:55.898" v="1385" actId="164"/>
          <ac:grpSpMkLst>
            <pc:docMk/>
            <pc:sldMk cId="828148146" sldId="277"/>
            <ac:grpSpMk id="7" creationId="{1222007B-87D6-F94A-8C13-0463766CCC56}"/>
          </ac:grpSpMkLst>
        </pc:grpChg>
      </pc:sldChg>
      <pc:sldChg chg="addSp delSp modSp mod modNotesTx">
        <pc:chgData name="Minhyuk Sung" userId="7383d872-65b7-4091-bdc0-d548419df54b" providerId="ADAL" clId="{C468171F-9339-7B48-8D6C-513D5564E0B0}" dt="2022-03-07T00:42:51.743" v="4861" actId="20577"/>
        <pc:sldMkLst>
          <pc:docMk/>
          <pc:sldMk cId="3090423580" sldId="287"/>
        </pc:sldMkLst>
        <pc:spChg chg="add del mod">
          <ac:chgData name="Minhyuk Sung" userId="7383d872-65b7-4091-bdc0-d548419df54b" providerId="ADAL" clId="{C468171F-9339-7B48-8D6C-513D5564E0B0}" dt="2022-03-06T06:22:20.119" v="1423" actId="478"/>
          <ac:spMkLst>
            <pc:docMk/>
            <pc:sldMk cId="3090423580" sldId="287"/>
            <ac:spMk id="4" creationId="{B0F07ADF-EB81-1346-B251-AC17657E60D5}"/>
          </ac:spMkLst>
        </pc:spChg>
        <pc:spChg chg="add del mod">
          <ac:chgData name="Minhyuk Sung" userId="7383d872-65b7-4091-bdc0-d548419df54b" providerId="ADAL" clId="{C468171F-9339-7B48-8D6C-513D5564E0B0}" dt="2022-03-06T06:22:19.616" v="1422"/>
          <ac:spMkLst>
            <pc:docMk/>
            <pc:sldMk cId="3090423580" sldId="287"/>
            <ac:spMk id="25" creationId="{25AAF7F9-BCAD-4A44-B97E-6CBFB8F4D0F0}"/>
          </ac:spMkLst>
        </pc:spChg>
        <pc:spChg chg="add del mod">
          <ac:chgData name="Minhyuk Sung" userId="7383d872-65b7-4091-bdc0-d548419df54b" providerId="ADAL" clId="{C468171F-9339-7B48-8D6C-513D5564E0B0}" dt="2022-03-06T06:22:19.616" v="1422"/>
          <ac:spMkLst>
            <pc:docMk/>
            <pc:sldMk cId="3090423580" sldId="287"/>
            <ac:spMk id="26" creationId="{4198D369-9A18-4947-AB1F-3F1CC5AFDDE3}"/>
          </ac:spMkLst>
        </pc:spChg>
        <pc:spChg chg="add mod">
          <ac:chgData name="Minhyuk Sung" userId="7383d872-65b7-4091-bdc0-d548419df54b" providerId="ADAL" clId="{C468171F-9339-7B48-8D6C-513D5564E0B0}" dt="2022-03-06T06:22:58.038" v="1428" actId="6549"/>
          <ac:spMkLst>
            <pc:docMk/>
            <pc:sldMk cId="3090423580" sldId="287"/>
            <ac:spMk id="27" creationId="{E680BC7E-0E38-5D48-960D-6D4B03A6CE1B}"/>
          </ac:spMkLst>
        </pc:spChg>
        <pc:spChg chg="add mod">
          <ac:chgData name="Minhyuk Sung" userId="7383d872-65b7-4091-bdc0-d548419df54b" providerId="ADAL" clId="{C468171F-9339-7B48-8D6C-513D5564E0B0}" dt="2022-03-06T06:23:00.444" v="1429" actId="6549"/>
          <ac:spMkLst>
            <pc:docMk/>
            <pc:sldMk cId="3090423580" sldId="287"/>
            <ac:spMk id="28" creationId="{D9D08625-6F25-7A47-B849-E78BAF8619BA}"/>
          </ac:spMkLst>
        </pc:spChg>
        <pc:spChg chg="add del">
          <ac:chgData name="Minhyuk Sung" userId="7383d872-65b7-4091-bdc0-d548419df54b" providerId="ADAL" clId="{C468171F-9339-7B48-8D6C-513D5564E0B0}" dt="2022-03-06T06:22:20.119" v="1423" actId="478"/>
          <ac:spMkLst>
            <pc:docMk/>
            <pc:sldMk cId="3090423580" sldId="287"/>
            <ac:spMk id="690" creationId="{00000000-0000-0000-0000-000000000000}"/>
          </ac:spMkLst>
        </pc:spChg>
        <pc:spChg chg="add del">
          <ac:chgData name="Minhyuk Sung" userId="7383d872-65b7-4091-bdc0-d548419df54b" providerId="ADAL" clId="{C468171F-9339-7B48-8D6C-513D5564E0B0}" dt="2022-03-06T06:22:22.628" v="1424" actId="478"/>
          <ac:spMkLst>
            <pc:docMk/>
            <pc:sldMk cId="3090423580" sldId="287"/>
            <ac:spMk id="702" creationId="{00000000-0000-0000-0000-000000000000}"/>
          </ac:spMkLst>
        </pc:spChg>
        <pc:spChg chg="add del">
          <ac:chgData name="Minhyuk Sung" userId="7383d872-65b7-4091-bdc0-d548419df54b" providerId="ADAL" clId="{C468171F-9339-7B48-8D6C-513D5564E0B0}" dt="2022-03-06T06:22:22.628" v="1424" actId="478"/>
          <ac:spMkLst>
            <pc:docMk/>
            <pc:sldMk cId="3090423580" sldId="287"/>
            <ac:spMk id="705" creationId="{00000000-0000-0000-0000-000000000000}"/>
          </ac:spMkLst>
        </pc:spChg>
      </pc:sldChg>
      <pc:sldChg chg="addSp modSp add del mod modAnim">
        <pc:chgData name="Minhyuk Sung" userId="7383d872-65b7-4091-bdc0-d548419df54b" providerId="ADAL" clId="{C468171F-9339-7B48-8D6C-513D5564E0B0}" dt="2022-03-06T06:53:42.649" v="1706"/>
        <pc:sldMkLst>
          <pc:docMk/>
          <pc:sldMk cId="2412445176" sldId="289"/>
        </pc:sldMkLst>
        <pc:spChg chg="add mod">
          <ac:chgData name="Minhyuk Sung" userId="7383d872-65b7-4091-bdc0-d548419df54b" providerId="ADAL" clId="{C468171F-9339-7B48-8D6C-513D5564E0B0}" dt="2022-03-06T06:53:42.649" v="1706"/>
          <ac:spMkLst>
            <pc:docMk/>
            <pc:sldMk cId="2412445176" sldId="289"/>
            <ac:spMk id="30" creationId="{380E8EDC-9BC3-214C-9E94-3CF72F8DDA34}"/>
          </ac:spMkLst>
        </pc:spChg>
        <pc:spChg chg="mod">
          <ac:chgData name="Minhyuk Sung" userId="7383d872-65b7-4091-bdc0-d548419df54b" providerId="ADAL" clId="{C468171F-9339-7B48-8D6C-513D5564E0B0}" dt="2022-03-06T06:53:31.456" v="1701" actId="6549"/>
          <ac:spMkLst>
            <pc:docMk/>
            <pc:sldMk cId="2412445176" sldId="289"/>
            <ac:spMk id="754" creationId="{00000000-0000-0000-0000-000000000000}"/>
          </ac:spMkLst>
        </pc:spChg>
      </pc:sldChg>
      <pc:sldChg chg="modSp add">
        <pc:chgData name="Minhyuk Sung" userId="7383d872-65b7-4091-bdc0-d548419df54b" providerId="ADAL" clId="{C468171F-9339-7B48-8D6C-513D5564E0B0}" dt="2022-03-06T11:56:50.853" v="4672"/>
        <pc:sldMkLst>
          <pc:docMk/>
          <pc:sldMk cId="7695579" sldId="290"/>
        </pc:sldMkLst>
        <pc:spChg chg="mod">
          <ac:chgData name="Minhyuk Sung" userId="7383d872-65b7-4091-bdc0-d548419df54b" providerId="ADAL" clId="{C468171F-9339-7B48-8D6C-513D5564E0B0}" dt="2022-03-06T11:56:50.853" v="4672"/>
          <ac:spMkLst>
            <pc:docMk/>
            <pc:sldMk cId="7695579" sldId="290"/>
            <ac:spMk id="2" creationId="{AA0C1985-A24B-BC4F-9142-568963A55382}"/>
          </ac:spMkLst>
        </pc:spChg>
      </pc:sldChg>
      <pc:sldChg chg="delSp modSp mod ord">
        <pc:chgData name="Minhyuk Sung" userId="7383d872-65b7-4091-bdc0-d548419df54b" providerId="ADAL" clId="{C468171F-9339-7B48-8D6C-513D5564E0B0}" dt="2022-03-06T07:09:30.031" v="2155" actId="20578"/>
        <pc:sldMkLst>
          <pc:docMk/>
          <pc:sldMk cId="3523051633" sldId="300"/>
        </pc:sldMkLst>
        <pc:spChg chg="mod">
          <ac:chgData name="Minhyuk Sung" userId="7383d872-65b7-4091-bdc0-d548419df54b" providerId="ADAL" clId="{C468171F-9339-7B48-8D6C-513D5564E0B0}" dt="2022-03-06T07:07:28.862" v="2149" actId="20577"/>
          <ac:spMkLst>
            <pc:docMk/>
            <pc:sldMk cId="3523051633" sldId="300"/>
            <ac:spMk id="908" creationId="{00000000-0000-0000-0000-000000000000}"/>
          </ac:spMkLst>
        </pc:spChg>
        <pc:spChg chg="del">
          <ac:chgData name="Minhyuk Sung" userId="7383d872-65b7-4091-bdc0-d548419df54b" providerId="ADAL" clId="{C468171F-9339-7B48-8D6C-513D5564E0B0}" dt="2022-03-06T07:07:32.064" v="2150" actId="478"/>
          <ac:spMkLst>
            <pc:docMk/>
            <pc:sldMk cId="3523051633" sldId="300"/>
            <ac:spMk id="910" creationId="{00000000-0000-0000-0000-000000000000}"/>
          </ac:spMkLst>
        </pc:spChg>
        <pc:picChg chg="mod">
          <ac:chgData name="Minhyuk Sung" userId="7383d872-65b7-4091-bdc0-d548419df54b" providerId="ADAL" clId="{C468171F-9339-7B48-8D6C-513D5564E0B0}" dt="2022-03-06T07:07:35.675" v="2151" actId="1076"/>
          <ac:picMkLst>
            <pc:docMk/>
            <pc:sldMk cId="3523051633" sldId="300"/>
            <ac:picMk id="2" creationId="{00000000-0000-0000-0000-000000000000}"/>
          </ac:picMkLst>
        </pc:picChg>
      </pc:sldChg>
      <pc:sldChg chg="delSp add del mod">
        <pc:chgData name="Minhyuk Sung" userId="7383d872-65b7-4091-bdc0-d548419df54b" providerId="ADAL" clId="{C468171F-9339-7B48-8D6C-513D5564E0B0}" dt="2022-03-06T07:18:39.426" v="2524" actId="2696"/>
        <pc:sldMkLst>
          <pc:docMk/>
          <pc:sldMk cId="3827040885" sldId="304"/>
        </pc:sldMkLst>
        <pc:picChg chg="del">
          <ac:chgData name="Minhyuk Sung" userId="7383d872-65b7-4091-bdc0-d548419df54b" providerId="ADAL" clId="{C468171F-9339-7B48-8D6C-513D5564E0B0}" dt="2022-03-06T07:15:26.046" v="2473" actId="21"/>
          <ac:picMkLst>
            <pc:docMk/>
            <pc:sldMk cId="3827040885" sldId="304"/>
            <ac:picMk id="935" creationId="{00000000-0000-0000-0000-000000000000}"/>
          </ac:picMkLst>
        </pc:picChg>
      </pc:sldChg>
      <pc:sldChg chg="addSp modSp mod modClrScheme modAnim chgLayout">
        <pc:chgData name="Minhyuk Sung" userId="7383d872-65b7-4091-bdc0-d548419df54b" providerId="ADAL" clId="{C468171F-9339-7B48-8D6C-513D5564E0B0}" dt="2022-03-06T07:47:08.311" v="2872"/>
        <pc:sldMkLst>
          <pc:docMk/>
          <pc:sldMk cId="1962386947" sldId="305"/>
        </pc:sldMkLst>
        <pc:spChg chg="mod ord">
          <ac:chgData name="Minhyuk Sung" userId="7383d872-65b7-4091-bdc0-d548419df54b" providerId="ADAL" clId="{C468171F-9339-7B48-8D6C-513D5564E0B0}" dt="2022-03-06T07:44:02.297" v="2792" actId="700"/>
          <ac:spMkLst>
            <pc:docMk/>
            <pc:sldMk cId="1962386947" sldId="305"/>
            <ac:spMk id="2" creationId="{5C3068E8-DE9D-9649-8D67-AC2908C61AE5}"/>
          </ac:spMkLst>
        </pc:spChg>
        <pc:spChg chg="mod">
          <ac:chgData name="Minhyuk Sung" userId="7383d872-65b7-4091-bdc0-d548419df54b" providerId="ADAL" clId="{C468171F-9339-7B48-8D6C-513D5564E0B0}" dt="2022-03-06T07:47:03.294" v="2871" actId="1076"/>
          <ac:spMkLst>
            <pc:docMk/>
            <pc:sldMk cId="1962386947" sldId="305"/>
            <ac:spMk id="3" creationId="{A5879720-9964-4A4F-BCCF-F797C3BCF7C7}"/>
          </ac:spMkLst>
        </pc:spChg>
        <pc:spChg chg="add mod ord">
          <ac:chgData name="Minhyuk Sung" userId="7383d872-65b7-4091-bdc0-d548419df54b" providerId="ADAL" clId="{C468171F-9339-7B48-8D6C-513D5564E0B0}" dt="2022-03-06T07:46:58.602" v="2870" actId="113"/>
          <ac:spMkLst>
            <pc:docMk/>
            <pc:sldMk cId="1962386947" sldId="305"/>
            <ac:spMk id="4" creationId="{33239A15-3909-EE49-9DA4-23CFCF177CB6}"/>
          </ac:spMkLst>
        </pc:spChg>
        <pc:spChg chg="mod ord">
          <ac:chgData name="Minhyuk Sung" userId="7383d872-65b7-4091-bdc0-d548419df54b" providerId="ADAL" clId="{C468171F-9339-7B48-8D6C-513D5564E0B0}" dt="2022-03-06T07:44:02.297" v="2792" actId="700"/>
          <ac:spMkLst>
            <pc:docMk/>
            <pc:sldMk cId="1962386947" sldId="305"/>
            <ac:spMk id="941"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2"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3"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4"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5"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6"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7"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8"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49"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0"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2"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3"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4"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5"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6"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7"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8"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59"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60"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61"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62" creationId="{00000000-0000-0000-0000-000000000000}"/>
          </ac:spMkLst>
        </pc:spChg>
        <pc:spChg chg="mod">
          <ac:chgData name="Minhyuk Sung" userId="7383d872-65b7-4091-bdc0-d548419df54b" providerId="ADAL" clId="{C468171F-9339-7B48-8D6C-513D5564E0B0}" dt="2022-03-06T07:47:03.294" v="2871" actId="1076"/>
          <ac:spMkLst>
            <pc:docMk/>
            <pc:sldMk cId="1962386947" sldId="305"/>
            <ac:spMk id="963" creationId="{00000000-0000-0000-0000-000000000000}"/>
          </ac:spMkLst>
        </pc:spChg>
        <pc:cxnChg chg="mod">
          <ac:chgData name="Minhyuk Sung" userId="7383d872-65b7-4091-bdc0-d548419df54b" providerId="ADAL" clId="{C468171F-9339-7B48-8D6C-513D5564E0B0}" dt="2022-03-06T07:47:03.294" v="2871" actId="1076"/>
          <ac:cxnSpMkLst>
            <pc:docMk/>
            <pc:sldMk cId="1962386947" sldId="305"/>
            <ac:cxnSpMk id="951" creationId="{00000000-0000-0000-0000-000000000000}"/>
          </ac:cxnSpMkLst>
        </pc:cxnChg>
      </pc:sldChg>
      <pc:sldChg chg="addSp modSp mod modNotesTx">
        <pc:chgData name="Minhyuk Sung" userId="7383d872-65b7-4091-bdc0-d548419df54b" providerId="ADAL" clId="{C468171F-9339-7B48-8D6C-513D5564E0B0}" dt="2022-03-06T07:30:37.061" v="2582" actId="1076"/>
        <pc:sldMkLst>
          <pc:docMk/>
          <pc:sldMk cId="1934919693" sldId="306"/>
        </pc:sldMkLst>
        <pc:spChg chg="add mod">
          <ac:chgData name="Minhyuk Sung" userId="7383d872-65b7-4091-bdc0-d548419df54b" providerId="ADAL" clId="{C468171F-9339-7B48-8D6C-513D5564E0B0}" dt="2022-03-06T07:30:37.061" v="2582" actId="1076"/>
          <ac:spMkLst>
            <pc:docMk/>
            <pc:sldMk cId="1934919693" sldId="306"/>
            <ac:spMk id="3" creationId="{AD4857EA-6F83-074D-83EE-F5C2890907CB}"/>
          </ac:spMkLst>
        </pc:spChg>
      </pc:sldChg>
      <pc:sldChg chg="addSp delSp modSp mod">
        <pc:chgData name="Minhyuk Sung" userId="7383d872-65b7-4091-bdc0-d548419df54b" providerId="ADAL" clId="{C468171F-9339-7B48-8D6C-513D5564E0B0}" dt="2022-03-06T07:30:40.245" v="2584"/>
        <pc:sldMkLst>
          <pc:docMk/>
          <pc:sldMk cId="667976821" sldId="308"/>
        </pc:sldMkLst>
        <pc:spChg chg="add del mod">
          <ac:chgData name="Minhyuk Sung" userId="7383d872-65b7-4091-bdc0-d548419df54b" providerId="ADAL" clId="{C468171F-9339-7B48-8D6C-513D5564E0B0}" dt="2022-03-06T07:30:39.856" v="2583" actId="478"/>
          <ac:spMkLst>
            <pc:docMk/>
            <pc:sldMk cId="667976821" sldId="308"/>
            <ac:spMk id="8" creationId="{A2DBC7F7-7F41-944C-A138-52B8DB4221EA}"/>
          </ac:spMkLst>
        </pc:spChg>
        <pc:spChg chg="add mod">
          <ac:chgData name="Minhyuk Sung" userId="7383d872-65b7-4091-bdc0-d548419df54b" providerId="ADAL" clId="{C468171F-9339-7B48-8D6C-513D5564E0B0}" dt="2022-03-06T07:30:40.245" v="2584"/>
          <ac:spMkLst>
            <pc:docMk/>
            <pc:sldMk cId="667976821" sldId="308"/>
            <ac:spMk id="9" creationId="{FB245CBE-6C36-3348-B48A-15B1AA8E3751}"/>
          </ac:spMkLst>
        </pc:spChg>
        <pc:spChg chg="mod">
          <ac:chgData name="Minhyuk Sung" userId="7383d872-65b7-4091-bdc0-d548419df54b" providerId="ADAL" clId="{C468171F-9339-7B48-8D6C-513D5564E0B0}" dt="2022-03-06T07:20:27.920" v="2551" actId="255"/>
          <ac:spMkLst>
            <pc:docMk/>
            <pc:sldMk cId="667976821" sldId="308"/>
            <ac:spMk id="1005" creationId="{00000000-0000-0000-0000-000000000000}"/>
          </ac:spMkLst>
        </pc:spChg>
        <pc:spChg chg="mod">
          <ac:chgData name="Minhyuk Sung" userId="7383d872-65b7-4091-bdc0-d548419df54b" providerId="ADAL" clId="{C468171F-9339-7B48-8D6C-513D5564E0B0}" dt="2022-03-06T07:20:27.920" v="2551" actId="255"/>
          <ac:spMkLst>
            <pc:docMk/>
            <pc:sldMk cId="667976821" sldId="308"/>
            <ac:spMk id="1006" creationId="{00000000-0000-0000-0000-000000000000}"/>
          </ac:spMkLst>
        </pc:spChg>
        <pc:spChg chg="mod">
          <ac:chgData name="Minhyuk Sung" userId="7383d872-65b7-4091-bdc0-d548419df54b" providerId="ADAL" clId="{C468171F-9339-7B48-8D6C-513D5564E0B0}" dt="2022-03-06T07:20:27.920" v="2551" actId="255"/>
          <ac:spMkLst>
            <pc:docMk/>
            <pc:sldMk cId="667976821" sldId="308"/>
            <ac:spMk id="1007" creationId="{00000000-0000-0000-0000-000000000000}"/>
          </ac:spMkLst>
        </pc:spChg>
      </pc:sldChg>
      <pc:sldChg chg="modSp mod">
        <pc:chgData name="Minhyuk Sung" userId="7383d872-65b7-4091-bdc0-d548419df54b" providerId="ADAL" clId="{C468171F-9339-7B48-8D6C-513D5564E0B0}" dt="2022-03-06T07:54:56.836" v="3037" actId="2711"/>
        <pc:sldMkLst>
          <pc:docMk/>
          <pc:sldMk cId="3784788808" sldId="311"/>
        </pc:sldMkLst>
        <pc:spChg chg="mod">
          <ac:chgData name="Minhyuk Sung" userId="7383d872-65b7-4091-bdc0-d548419df54b" providerId="ADAL" clId="{C468171F-9339-7B48-8D6C-513D5564E0B0}" dt="2022-03-06T07:53:49.135" v="3027" actId="12788"/>
          <ac:spMkLst>
            <pc:docMk/>
            <pc:sldMk cId="3784788808" sldId="311"/>
            <ac:spMk id="6" creationId="{07A2AE4B-2872-7C41-8721-8BB59540F932}"/>
          </ac:spMkLst>
        </pc:spChg>
        <pc:spChg chg="mod">
          <ac:chgData name="Minhyuk Sung" userId="7383d872-65b7-4091-bdc0-d548419df54b" providerId="ADAL" clId="{C468171F-9339-7B48-8D6C-513D5564E0B0}" dt="2022-03-06T07:54:56.836" v="3037" actId="2711"/>
          <ac:spMkLst>
            <pc:docMk/>
            <pc:sldMk cId="3784788808" sldId="311"/>
            <ac:spMk id="10" creationId="{00000000-0000-0000-0000-000000000000}"/>
          </ac:spMkLst>
        </pc:spChg>
        <pc:spChg chg="mod">
          <ac:chgData name="Minhyuk Sung" userId="7383d872-65b7-4091-bdc0-d548419df54b" providerId="ADAL" clId="{C468171F-9339-7B48-8D6C-513D5564E0B0}" dt="2022-03-06T07:53:44.506" v="3026" actId="1076"/>
          <ac:spMkLst>
            <pc:docMk/>
            <pc:sldMk cId="3784788808" sldId="311"/>
            <ac:spMk id="1028" creationId="{00000000-0000-0000-0000-000000000000}"/>
          </ac:spMkLst>
        </pc:spChg>
        <pc:picChg chg="mod">
          <ac:chgData name="Minhyuk Sung" userId="7383d872-65b7-4091-bdc0-d548419df54b" providerId="ADAL" clId="{C468171F-9339-7B48-8D6C-513D5564E0B0}" dt="2022-03-06T07:53:49.135" v="3027" actId="12788"/>
          <ac:picMkLst>
            <pc:docMk/>
            <pc:sldMk cId="3784788808" sldId="311"/>
            <ac:picMk id="1027" creationId="{00000000-0000-0000-0000-000000000000}"/>
          </ac:picMkLst>
        </pc:picChg>
      </pc:sldChg>
      <pc:sldChg chg="addSp delSp modSp del mod">
        <pc:chgData name="Minhyuk Sung" userId="7383d872-65b7-4091-bdc0-d548419df54b" providerId="ADAL" clId="{C468171F-9339-7B48-8D6C-513D5564E0B0}" dt="2022-03-06T07:57:30.570" v="3086" actId="2696"/>
        <pc:sldMkLst>
          <pc:docMk/>
          <pc:sldMk cId="3326397549" sldId="317"/>
        </pc:sldMkLst>
        <pc:spChg chg="add del mod">
          <ac:chgData name="Minhyuk Sung" userId="7383d872-65b7-4091-bdc0-d548419df54b" providerId="ADAL" clId="{C468171F-9339-7B48-8D6C-513D5564E0B0}" dt="2022-03-06T07:57:07.836" v="3076"/>
          <ac:spMkLst>
            <pc:docMk/>
            <pc:sldMk cId="3326397549" sldId="317"/>
            <ac:spMk id="52" creationId="{887D146D-791C-134B-BA67-86DEA204A5AC}"/>
          </ac:spMkLst>
        </pc:spChg>
        <pc:spChg chg="mod">
          <ac:chgData name="Minhyuk Sung" userId="7383d872-65b7-4091-bdc0-d548419df54b" providerId="ADAL" clId="{C468171F-9339-7B48-8D6C-513D5564E0B0}" dt="2022-03-06T07:57:06.666" v="3075"/>
          <ac:spMkLst>
            <pc:docMk/>
            <pc:sldMk cId="3326397549" sldId="317"/>
            <ac:spMk id="54" creationId="{6847B20D-1533-344F-AD0D-10DA7463EDC5}"/>
          </ac:spMkLst>
        </pc:spChg>
        <pc:spChg chg="mod">
          <ac:chgData name="Minhyuk Sung" userId="7383d872-65b7-4091-bdc0-d548419df54b" providerId="ADAL" clId="{C468171F-9339-7B48-8D6C-513D5564E0B0}" dt="2022-03-06T07:57:06.666" v="3075"/>
          <ac:spMkLst>
            <pc:docMk/>
            <pc:sldMk cId="3326397549" sldId="317"/>
            <ac:spMk id="55" creationId="{C2CD6EAB-C6C8-4044-A2DB-852AB5F35CF0}"/>
          </ac:spMkLst>
        </pc:spChg>
        <pc:spChg chg="mod">
          <ac:chgData name="Minhyuk Sung" userId="7383d872-65b7-4091-bdc0-d548419df54b" providerId="ADAL" clId="{C468171F-9339-7B48-8D6C-513D5564E0B0}" dt="2022-03-06T07:57:06.666" v="3075"/>
          <ac:spMkLst>
            <pc:docMk/>
            <pc:sldMk cId="3326397549" sldId="317"/>
            <ac:spMk id="56" creationId="{C0A28A00-FD9A-C143-96C9-C66DB09CB768}"/>
          </ac:spMkLst>
        </pc:spChg>
        <pc:spChg chg="mod">
          <ac:chgData name="Minhyuk Sung" userId="7383d872-65b7-4091-bdc0-d548419df54b" providerId="ADAL" clId="{C468171F-9339-7B48-8D6C-513D5564E0B0}" dt="2022-03-06T07:57:06.666" v="3075"/>
          <ac:spMkLst>
            <pc:docMk/>
            <pc:sldMk cId="3326397549" sldId="317"/>
            <ac:spMk id="57" creationId="{09A297E1-D22E-9643-9A9E-BFB18F9B310C}"/>
          </ac:spMkLst>
        </pc:spChg>
        <pc:spChg chg="mod">
          <ac:chgData name="Minhyuk Sung" userId="7383d872-65b7-4091-bdc0-d548419df54b" providerId="ADAL" clId="{C468171F-9339-7B48-8D6C-513D5564E0B0}" dt="2022-03-06T07:57:06.666" v="3075"/>
          <ac:spMkLst>
            <pc:docMk/>
            <pc:sldMk cId="3326397549" sldId="317"/>
            <ac:spMk id="58" creationId="{9E4BFB42-6225-194D-8DC4-94349B0141E3}"/>
          </ac:spMkLst>
        </pc:spChg>
        <pc:spChg chg="mod">
          <ac:chgData name="Minhyuk Sung" userId="7383d872-65b7-4091-bdc0-d548419df54b" providerId="ADAL" clId="{C468171F-9339-7B48-8D6C-513D5564E0B0}" dt="2022-03-06T07:57:06.666" v="3075"/>
          <ac:spMkLst>
            <pc:docMk/>
            <pc:sldMk cId="3326397549" sldId="317"/>
            <ac:spMk id="59" creationId="{22A99EB6-C43A-2E41-B7DB-8241845C9B8C}"/>
          </ac:spMkLst>
        </pc:spChg>
        <pc:spChg chg="mod">
          <ac:chgData name="Minhyuk Sung" userId="7383d872-65b7-4091-bdc0-d548419df54b" providerId="ADAL" clId="{C468171F-9339-7B48-8D6C-513D5564E0B0}" dt="2022-03-06T07:57:06.666" v="3075"/>
          <ac:spMkLst>
            <pc:docMk/>
            <pc:sldMk cId="3326397549" sldId="317"/>
            <ac:spMk id="60" creationId="{424E0E08-525D-FB44-8B61-B29679740CF0}"/>
          </ac:spMkLst>
        </pc:spChg>
        <pc:spChg chg="mod">
          <ac:chgData name="Minhyuk Sung" userId="7383d872-65b7-4091-bdc0-d548419df54b" providerId="ADAL" clId="{C468171F-9339-7B48-8D6C-513D5564E0B0}" dt="2022-03-06T07:57:06.666" v="3075"/>
          <ac:spMkLst>
            <pc:docMk/>
            <pc:sldMk cId="3326397549" sldId="317"/>
            <ac:spMk id="61" creationId="{1906EE5D-2EAE-E448-A516-AB452C1E1E59}"/>
          </ac:spMkLst>
        </pc:spChg>
        <pc:spChg chg="mod">
          <ac:chgData name="Minhyuk Sung" userId="7383d872-65b7-4091-bdc0-d548419df54b" providerId="ADAL" clId="{C468171F-9339-7B48-8D6C-513D5564E0B0}" dt="2022-03-06T07:57:06.666" v="3075"/>
          <ac:spMkLst>
            <pc:docMk/>
            <pc:sldMk cId="3326397549" sldId="317"/>
            <ac:spMk id="62" creationId="{1DF1EF8A-DE2C-4C46-BD52-D56540289B00}"/>
          </ac:spMkLst>
        </pc:spChg>
        <pc:spChg chg="mod">
          <ac:chgData name="Minhyuk Sung" userId="7383d872-65b7-4091-bdc0-d548419df54b" providerId="ADAL" clId="{C468171F-9339-7B48-8D6C-513D5564E0B0}" dt="2022-03-06T07:57:06.666" v="3075"/>
          <ac:spMkLst>
            <pc:docMk/>
            <pc:sldMk cId="3326397549" sldId="317"/>
            <ac:spMk id="63" creationId="{97E050A2-A2F9-B243-975B-3D26E32C1CBC}"/>
          </ac:spMkLst>
        </pc:spChg>
        <pc:spChg chg="mod">
          <ac:chgData name="Minhyuk Sung" userId="7383d872-65b7-4091-bdc0-d548419df54b" providerId="ADAL" clId="{C468171F-9339-7B48-8D6C-513D5564E0B0}" dt="2022-03-06T07:57:06.666" v="3075"/>
          <ac:spMkLst>
            <pc:docMk/>
            <pc:sldMk cId="3326397549" sldId="317"/>
            <ac:spMk id="64" creationId="{86FA8C01-3288-D841-8CDD-2302E4D4BADF}"/>
          </ac:spMkLst>
        </pc:spChg>
        <pc:spChg chg="mod">
          <ac:chgData name="Minhyuk Sung" userId="7383d872-65b7-4091-bdc0-d548419df54b" providerId="ADAL" clId="{C468171F-9339-7B48-8D6C-513D5564E0B0}" dt="2022-03-06T07:57:06.666" v="3075"/>
          <ac:spMkLst>
            <pc:docMk/>
            <pc:sldMk cId="3326397549" sldId="317"/>
            <ac:spMk id="65" creationId="{48D1E03D-7016-E84C-A273-11E9A9B02302}"/>
          </ac:spMkLst>
        </pc:spChg>
        <pc:spChg chg="mod">
          <ac:chgData name="Minhyuk Sung" userId="7383d872-65b7-4091-bdc0-d548419df54b" providerId="ADAL" clId="{C468171F-9339-7B48-8D6C-513D5564E0B0}" dt="2022-03-06T07:57:06.666" v="3075"/>
          <ac:spMkLst>
            <pc:docMk/>
            <pc:sldMk cId="3326397549" sldId="317"/>
            <ac:spMk id="66" creationId="{6DAE713C-17C8-F54A-906C-C2C3F283959D}"/>
          </ac:spMkLst>
        </pc:spChg>
        <pc:spChg chg="mod">
          <ac:chgData name="Minhyuk Sung" userId="7383d872-65b7-4091-bdc0-d548419df54b" providerId="ADAL" clId="{C468171F-9339-7B48-8D6C-513D5564E0B0}" dt="2022-03-06T07:57:06.666" v="3075"/>
          <ac:spMkLst>
            <pc:docMk/>
            <pc:sldMk cId="3326397549" sldId="317"/>
            <ac:spMk id="67" creationId="{4CE91455-72DE-A24F-8462-0F7A143C2A1A}"/>
          </ac:spMkLst>
        </pc:spChg>
        <pc:spChg chg="mod">
          <ac:chgData name="Minhyuk Sung" userId="7383d872-65b7-4091-bdc0-d548419df54b" providerId="ADAL" clId="{C468171F-9339-7B48-8D6C-513D5564E0B0}" dt="2022-03-06T07:57:06.666" v="3075"/>
          <ac:spMkLst>
            <pc:docMk/>
            <pc:sldMk cId="3326397549" sldId="317"/>
            <ac:spMk id="68" creationId="{C2F6A2CA-94CE-9942-8FF8-927E5AFE3060}"/>
          </ac:spMkLst>
        </pc:spChg>
        <pc:spChg chg="mod">
          <ac:chgData name="Minhyuk Sung" userId="7383d872-65b7-4091-bdc0-d548419df54b" providerId="ADAL" clId="{C468171F-9339-7B48-8D6C-513D5564E0B0}" dt="2022-03-06T07:57:06.666" v="3075"/>
          <ac:spMkLst>
            <pc:docMk/>
            <pc:sldMk cId="3326397549" sldId="317"/>
            <ac:spMk id="69" creationId="{1BEAFD2D-5FEA-A147-A801-2EF827C3E6CB}"/>
          </ac:spMkLst>
        </pc:spChg>
        <pc:spChg chg="mod">
          <ac:chgData name="Minhyuk Sung" userId="7383d872-65b7-4091-bdc0-d548419df54b" providerId="ADAL" clId="{C468171F-9339-7B48-8D6C-513D5564E0B0}" dt="2022-03-06T07:57:06.666" v="3075"/>
          <ac:spMkLst>
            <pc:docMk/>
            <pc:sldMk cId="3326397549" sldId="317"/>
            <ac:spMk id="70" creationId="{4A23389A-1B4D-9B42-9289-7BF67F2BCB6B}"/>
          </ac:spMkLst>
        </pc:spChg>
        <pc:spChg chg="mod">
          <ac:chgData name="Minhyuk Sung" userId="7383d872-65b7-4091-bdc0-d548419df54b" providerId="ADAL" clId="{C468171F-9339-7B48-8D6C-513D5564E0B0}" dt="2022-03-06T07:57:06.666" v="3075"/>
          <ac:spMkLst>
            <pc:docMk/>
            <pc:sldMk cId="3326397549" sldId="317"/>
            <ac:spMk id="71" creationId="{3DBC887D-AA87-EB44-A7E5-D29E60350893}"/>
          </ac:spMkLst>
        </pc:spChg>
        <pc:spChg chg="mod">
          <ac:chgData name="Minhyuk Sung" userId="7383d872-65b7-4091-bdc0-d548419df54b" providerId="ADAL" clId="{C468171F-9339-7B48-8D6C-513D5564E0B0}" dt="2022-03-06T07:57:06.666" v="3075"/>
          <ac:spMkLst>
            <pc:docMk/>
            <pc:sldMk cId="3326397549" sldId="317"/>
            <ac:spMk id="72" creationId="{4FE8B4F3-1A4B-F74B-BB30-868B1F8D8B3D}"/>
          </ac:spMkLst>
        </pc:spChg>
        <pc:spChg chg="mod">
          <ac:chgData name="Minhyuk Sung" userId="7383d872-65b7-4091-bdc0-d548419df54b" providerId="ADAL" clId="{C468171F-9339-7B48-8D6C-513D5564E0B0}" dt="2022-03-06T07:57:06.666" v="3075"/>
          <ac:spMkLst>
            <pc:docMk/>
            <pc:sldMk cId="3326397549" sldId="317"/>
            <ac:spMk id="73" creationId="{B483138E-C022-504D-8506-2AB2E7D9BD8D}"/>
          </ac:spMkLst>
        </pc:spChg>
        <pc:spChg chg="mod">
          <ac:chgData name="Minhyuk Sung" userId="7383d872-65b7-4091-bdc0-d548419df54b" providerId="ADAL" clId="{C468171F-9339-7B48-8D6C-513D5564E0B0}" dt="2022-03-06T07:57:06.666" v="3075"/>
          <ac:spMkLst>
            <pc:docMk/>
            <pc:sldMk cId="3326397549" sldId="317"/>
            <ac:spMk id="74" creationId="{F68AC3A2-7EEC-3446-8A12-35DEE3C4D352}"/>
          </ac:spMkLst>
        </pc:spChg>
        <pc:spChg chg="mod">
          <ac:chgData name="Minhyuk Sung" userId="7383d872-65b7-4091-bdc0-d548419df54b" providerId="ADAL" clId="{C468171F-9339-7B48-8D6C-513D5564E0B0}" dt="2022-03-06T07:57:06.666" v="3075"/>
          <ac:spMkLst>
            <pc:docMk/>
            <pc:sldMk cId="3326397549" sldId="317"/>
            <ac:spMk id="75" creationId="{BAB11248-85AC-8C4D-BB10-FA3F8ECAB7C4}"/>
          </ac:spMkLst>
        </pc:spChg>
        <pc:spChg chg="mod">
          <ac:chgData name="Minhyuk Sung" userId="7383d872-65b7-4091-bdc0-d548419df54b" providerId="ADAL" clId="{C468171F-9339-7B48-8D6C-513D5564E0B0}" dt="2022-03-06T07:57:06.666" v="3075"/>
          <ac:spMkLst>
            <pc:docMk/>
            <pc:sldMk cId="3326397549" sldId="317"/>
            <ac:spMk id="76" creationId="{A41A9162-8ED2-8C4D-8C39-8492ABC1272C}"/>
          </ac:spMkLst>
        </pc:spChg>
        <pc:spChg chg="mod">
          <ac:chgData name="Minhyuk Sung" userId="7383d872-65b7-4091-bdc0-d548419df54b" providerId="ADAL" clId="{C468171F-9339-7B48-8D6C-513D5564E0B0}" dt="2022-03-06T07:57:06.666" v="3075"/>
          <ac:spMkLst>
            <pc:docMk/>
            <pc:sldMk cId="3326397549" sldId="317"/>
            <ac:spMk id="77" creationId="{903BF542-8462-9949-A7A4-C148179425B7}"/>
          </ac:spMkLst>
        </pc:spChg>
        <pc:spChg chg="add del mod">
          <ac:chgData name="Minhyuk Sung" userId="7383d872-65b7-4091-bdc0-d548419df54b" providerId="ADAL" clId="{C468171F-9339-7B48-8D6C-513D5564E0B0}" dt="2022-03-06T07:57:07.836" v="3076"/>
          <ac:spMkLst>
            <pc:docMk/>
            <pc:sldMk cId="3326397549" sldId="317"/>
            <ac:spMk id="78" creationId="{B8687D83-1805-DE4B-8F52-68105DA9E97D}"/>
          </ac:spMkLst>
        </pc:spChg>
        <pc:spChg chg="add del mod">
          <ac:chgData name="Minhyuk Sung" userId="7383d872-65b7-4091-bdc0-d548419df54b" providerId="ADAL" clId="{C468171F-9339-7B48-8D6C-513D5564E0B0}" dt="2022-03-06T07:57:07.836" v="3076"/>
          <ac:spMkLst>
            <pc:docMk/>
            <pc:sldMk cId="3326397549" sldId="317"/>
            <ac:spMk id="79" creationId="{D5A612D4-3432-494D-852C-03B25A7223ED}"/>
          </ac:spMkLst>
        </pc:spChg>
        <pc:spChg chg="mod">
          <ac:chgData name="Minhyuk Sung" userId="7383d872-65b7-4091-bdc0-d548419df54b" providerId="ADAL" clId="{C468171F-9339-7B48-8D6C-513D5564E0B0}" dt="2022-03-06T07:57:06.666" v="3075"/>
          <ac:spMkLst>
            <pc:docMk/>
            <pc:sldMk cId="3326397549" sldId="317"/>
            <ac:spMk id="81" creationId="{BB7C9E73-8607-444F-AFE0-BCE849D00482}"/>
          </ac:spMkLst>
        </pc:spChg>
        <pc:spChg chg="mod">
          <ac:chgData name="Minhyuk Sung" userId="7383d872-65b7-4091-bdc0-d548419df54b" providerId="ADAL" clId="{C468171F-9339-7B48-8D6C-513D5564E0B0}" dt="2022-03-06T07:57:06.666" v="3075"/>
          <ac:spMkLst>
            <pc:docMk/>
            <pc:sldMk cId="3326397549" sldId="317"/>
            <ac:spMk id="82" creationId="{D5F1CF19-6BAB-5244-9C21-CC8660410513}"/>
          </ac:spMkLst>
        </pc:spChg>
        <pc:spChg chg="mod">
          <ac:chgData name="Minhyuk Sung" userId="7383d872-65b7-4091-bdc0-d548419df54b" providerId="ADAL" clId="{C468171F-9339-7B48-8D6C-513D5564E0B0}" dt="2022-03-06T07:57:06.666" v="3075"/>
          <ac:spMkLst>
            <pc:docMk/>
            <pc:sldMk cId="3326397549" sldId="317"/>
            <ac:spMk id="83" creationId="{5BEFB4CE-9891-8D4C-A8B5-3DED8567DEB2}"/>
          </ac:spMkLst>
        </pc:spChg>
        <pc:spChg chg="mod">
          <ac:chgData name="Minhyuk Sung" userId="7383d872-65b7-4091-bdc0-d548419df54b" providerId="ADAL" clId="{C468171F-9339-7B48-8D6C-513D5564E0B0}" dt="2022-03-06T07:57:06.666" v="3075"/>
          <ac:spMkLst>
            <pc:docMk/>
            <pc:sldMk cId="3326397549" sldId="317"/>
            <ac:spMk id="84" creationId="{C1128616-3DA8-0044-A028-F7B823263ED3}"/>
          </ac:spMkLst>
        </pc:spChg>
        <pc:spChg chg="mod">
          <ac:chgData name="Minhyuk Sung" userId="7383d872-65b7-4091-bdc0-d548419df54b" providerId="ADAL" clId="{C468171F-9339-7B48-8D6C-513D5564E0B0}" dt="2022-03-06T07:57:06.666" v="3075"/>
          <ac:spMkLst>
            <pc:docMk/>
            <pc:sldMk cId="3326397549" sldId="317"/>
            <ac:spMk id="85" creationId="{7E91481D-90B1-B343-B07A-BE30CFAE4432}"/>
          </ac:spMkLst>
        </pc:spChg>
        <pc:spChg chg="mod">
          <ac:chgData name="Minhyuk Sung" userId="7383d872-65b7-4091-bdc0-d548419df54b" providerId="ADAL" clId="{C468171F-9339-7B48-8D6C-513D5564E0B0}" dt="2022-03-06T07:57:06.666" v="3075"/>
          <ac:spMkLst>
            <pc:docMk/>
            <pc:sldMk cId="3326397549" sldId="317"/>
            <ac:spMk id="86" creationId="{256876AE-8BE5-034A-B088-154302131366}"/>
          </ac:spMkLst>
        </pc:spChg>
        <pc:spChg chg="mod">
          <ac:chgData name="Minhyuk Sung" userId="7383d872-65b7-4091-bdc0-d548419df54b" providerId="ADAL" clId="{C468171F-9339-7B48-8D6C-513D5564E0B0}" dt="2022-03-06T07:57:06.666" v="3075"/>
          <ac:spMkLst>
            <pc:docMk/>
            <pc:sldMk cId="3326397549" sldId="317"/>
            <ac:spMk id="87" creationId="{EC2440B6-AEB5-0040-9979-4FC9CFFC1332}"/>
          </ac:spMkLst>
        </pc:spChg>
        <pc:spChg chg="mod">
          <ac:chgData name="Minhyuk Sung" userId="7383d872-65b7-4091-bdc0-d548419df54b" providerId="ADAL" clId="{C468171F-9339-7B48-8D6C-513D5564E0B0}" dt="2022-03-06T07:57:06.666" v="3075"/>
          <ac:spMkLst>
            <pc:docMk/>
            <pc:sldMk cId="3326397549" sldId="317"/>
            <ac:spMk id="88" creationId="{D5A20B66-B5DD-584D-8360-0CC808BDACF7}"/>
          </ac:spMkLst>
        </pc:spChg>
        <pc:spChg chg="mod">
          <ac:chgData name="Minhyuk Sung" userId="7383d872-65b7-4091-bdc0-d548419df54b" providerId="ADAL" clId="{C468171F-9339-7B48-8D6C-513D5564E0B0}" dt="2022-03-06T07:57:06.666" v="3075"/>
          <ac:spMkLst>
            <pc:docMk/>
            <pc:sldMk cId="3326397549" sldId="317"/>
            <ac:spMk id="89" creationId="{5BF727DE-D4FB-A840-8439-A6200DB5620E}"/>
          </ac:spMkLst>
        </pc:spChg>
        <pc:spChg chg="mod">
          <ac:chgData name="Minhyuk Sung" userId="7383d872-65b7-4091-bdc0-d548419df54b" providerId="ADAL" clId="{C468171F-9339-7B48-8D6C-513D5564E0B0}" dt="2022-03-06T07:57:06.666" v="3075"/>
          <ac:spMkLst>
            <pc:docMk/>
            <pc:sldMk cId="3326397549" sldId="317"/>
            <ac:spMk id="90" creationId="{48D69E98-42E3-684A-8DC0-ABAC9C74A50E}"/>
          </ac:spMkLst>
        </pc:spChg>
        <pc:spChg chg="mod">
          <ac:chgData name="Minhyuk Sung" userId="7383d872-65b7-4091-bdc0-d548419df54b" providerId="ADAL" clId="{C468171F-9339-7B48-8D6C-513D5564E0B0}" dt="2022-03-06T07:57:06.666" v="3075"/>
          <ac:spMkLst>
            <pc:docMk/>
            <pc:sldMk cId="3326397549" sldId="317"/>
            <ac:spMk id="91" creationId="{BC6C58E4-8645-2948-A462-9D8B14D25D77}"/>
          </ac:spMkLst>
        </pc:spChg>
        <pc:spChg chg="mod">
          <ac:chgData name="Minhyuk Sung" userId="7383d872-65b7-4091-bdc0-d548419df54b" providerId="ADAL" clId="{C468171F-9339-7B48-8D6C-513D5564E0B0}" dt="2022-03-06T07:57:06.666" v="3075"/>
          <ac:spMkLst>
            <pc:docMk/>
            <pc:sldMk cId="3326397549" sldId="317"/>
            <ac:spMk id="92" creationId="{2719CB1E-A3D2-0C46-88DC-966830A58916}"/>
          </ac:spMkLst>
        </pc:spChg>
        <pc:spChg chg="add del mod">
          <ac:chgData name="Minhyuk Sung" userId="7383d872-65b7-4091-bdc0-d548419df54b" providerId="ADAL" clId="{C468171F-9339-7B48-8D6C-513D5564E0B0}" dt="2022-03-06T07:57:07.836" v="3076"/>
          <ac:spMkLst>
            <pc:docMk/>
            <pc:sldMk cId="3326397549" sldId="317"/>
            <ac:spMk id="93" creationId="{36892B12-5A47-8449-99A7-3FF388ED120A}"/>
          </ac:spMkLst>
        </pc:spChg>
        <pc:spChg chg="add del mod">
          <ac:chgData name="Minhyuk Sung" userId="7383d872-65b7-4091-bdc0-d548419df54b" providerId="ADAL" clId="{C468171F-9339-7B48-8D6C-513D5564E0B0}" dt="2022-03-06T07:57:07.836" v="3076"/>
          <ac:spMkLst>
            <pc:docMk/>
            <pc:sldMk cId="3326397549" sldId="317"/>
            <ac:spMk id="95" creationId="{B53ED70C-E383-1247-A30E-DA26727B0B86}"/>
          </ac:spMkLst>
        </pc:spChg>
        <pc:spChg chg="add del mod">
          <ac:chgData name="Minhyuk Sung" userId="7383d872-65b7-4091-bdc0-d548419df54b" providerId="ADAL" clId="{C468171F-9339-7B48-8D6C-513D5564E0B0}" dt="2022-03-06T07:57:07.836" v="3076"/>
          <ac:spMkLst>
            <pc:docMk/>
            <pc:sldMk cId="3326397549" sldId="317"/>
            <ac:spMk id="96" creationId="{58F54024-C66D-0549-9C15-6A73CBAD4DA7}"/>
          </ac:spMkLst>
        </pc:spChg>
        <pc:spChg chg="add del mod">
          <ac:chgData name="Minhyuk Sung" userId="7383d872-65b7-4091-bdc0-d548419df54b" providerId="ADAL" clId="{C468171F-9339-7B48-8D6C-513D5564E0B0}" dt="2022-03-06T07:57:07.836" v="3076"/>
          <ac:spMkLst>
            <pc:docMk/>
            <pc:sldMk cId="3326397549" sldId="317"/>
            <ac:spMk id="97" creationId="{D8D60907-344F-EA46-9C37-5F1CCC18339A}"/>
          </ac:spMkLst>
        </pc:spChg>
        <pc:spChg chg="add del mod">
          <ac:chgData name="Minhyuk Sung" userId="7383d872-65b7-4091-bdc0-d548419df54b" providerId="ADAL" clId="{C468171F-9339-7B48-8D6C-513D5564E0B0}" dt="2022-03-06T07:57:07.836" v="3076"/>
          <ac:spMkLst>
            <pc:docMk/>
            <pc:sldMk cId="3326397549" sldId="317"/>
            <ac:spMk id="98" creationId="{3CCACF19-2006-8F40-9C09-DCC41F089E46}"/>
          </ac:spMkLst>
        </pc:spChg>
        <pc:spChg chg="add del mod">
          <ac:chgData name="Minhyuk Sung" userId="7383d872-65b7-4091-bdc0-d548419df54b" providerId="ADAL" clId="{C468171F-9339-7B48-8D6C-513D5564E0B0}" dt="2022-03-06T07:57:08.262" v="3077" actId="478"/>
          <ac:spMkLst>
            <pc:docMk/>
            <pc:sldMk cId="3326397549" sldId="317"/>
            <ac:spMk id="1148" creationId="{00000000-0000-0000-0000-000000000000}"/>
          </ac:spMkLst>
        </pc:spChg>
        <pc:spChg chg="add del mod">
          <ac:chgData name="Minhyuk Sung" userId="7383d872-65b7-4091-bdc0-d548419df54b" providerId="ADAL" clId="{C468171F-9339-7B48-8D6C-513D5564E0B0}" dt="2022-03-06T07:57:08.262" v="3077" actId="478"/>
          <ac:spMkLst>
            <pc:docMk/>
            <pc:sldMk cId="3326397549" sldId="317"/>
            <ac:spMk id="1174" creationId="{00000000-0000-0000-0000-000000000000}"/>
          </ac:spMkLst>
        </pc:spChg>
        <pc:spChg chg="add del mod">
          <ac:chgData name="Minhyuk Sung" userId="7383d872-65b7-4091-bdc0-d548419df54b" providerId="ADAL" clId="{C468171F-9339-7B48-8D6C-513D5564E0B0}" dt="2022-03-06T07:57:08.262" v="3077" actId="478"/>
          <ac:spMkLst>
            <pc:docMk/>
            <pc:sldMk cId="3326397549" sldId="317"/>
            <ac:spMk id="1175" creationId="{00000000-0000-0000-0000-000000000000}"/>
          </ac:spMkLst>
        </pc:spChg>
        <pc:spChg chg="add del mod">
          <ac:chgData name="Minhyuk Sung" userId="7383d872-65b7-4091-bdc0-d548419df54b" providerId="ADAL" clId="{C468171F-9339-7B48-8D6C-513D5564E0B0}" dt="2022-03-06T07:57:08.262" v="3077" actId="478"/>
          <ac:spMkLst>
            <pc:docMk/>
            <pc:sldMk cId="3326397549" sldId="317"/>
            <ac:spMk id="1176" creationId="{00000000-0000-0000-0000-000000000000}"/>
          </ac:spMkLst>
        </pc:spChg>
        <pc:spChg chg="mod">
          <ac:chgData name="Minhyuk Sung" userId="7383d872-65b7-4091-bdc0-d548419df54b" providerId="ADAL" clId="{C468171F-9339-7B48-8D6C-513D5564E0B0}" dt="2022-03-06T07:56:33.446" v="3048" actId="1076"/>
          <ac:spMkLst>
            <pc:docMk/>
            <pc:sldMk cId="3326397549" sldId="317"/>
            <ac:spMk id="1177" creationId="{00000000-0000-0000-0000-000000000000}"/>
          </ac:spMkLst>
        </pc:spChg>
        <pc:grpChg chg="add del mod">
          <ac:chgData name="Minhyuk Sung" userId="7383d872-65b7-4091-bdc0-d548419df54b" providerId="ADAL" clId="{C468171F-9339-7B48-8D6C-513D5564E0B0}" dt="2022-03-06T07:57:07.836" v="3076"/>
          <ac:grpSpMkLst>
            <pc:docMk/>
            <pc:sldMk cId="3326397549" sldId="317"/>
            <ac:grpSpMk id="53" creationId="{265D5525-A6B0-004E-86DC-392B9AE927D5}"/>
          </ac:grpSpMkLst>
        </pc:grpChg>
        <pc:grpChg chg="add del mod">
          <ac:chgData name="Minhyuk Sung" userId="7383d872-65b7-4091-bdc0-d548419df54b" providerId="ADAL" clId="{C468171F-9339-7B48-8D6C-513D5564E0B0}" dt="2022-03-06T07:57:07.836" v="3076"/>
          <ac:grpSpMkLst>
            <pc:docMk/>
            <pc:sldMk cId="3326397549" sldId="317"/>
            <ac:grpSpMk id="80" creationId="{E247A07A-FA1D-C240-A08A-A0C42976E5B5}"/>
          </ac:grpSpMkLst>
        </pc:grpChg>
        <pc:grpChg chg="add del mod">
          <ac:chgData name="Minhyuk Sung" userId="7383d872-65b7-4091-bdc0-d548419df54b" providerId="ADAL" clId="{C468171F-9339-7B48-8D6C-513D5564E0B0}" dt="2022-03-06T07:57:08.262" v="3077" actId="478"/>
          <ac:grpSpMkLst>
            <pc:docMk/>
            <pc:sldMk cId="3326397549" sldId="317"/>
            <ac:grpSpMk id="1147" creationId="{00000000-0000-0000-0000-000000000000}"/>
          </ac:grpSpMkLst>
        </pc:grpChg>
        <pc:grpChg chg="add del mod">
          <ac:chgData name="Minhyuk Sung" userId="7383d872-65b7-4091-bdc0-d548419df54b" providerId="ADAL" clId="{C468171F-9339-7B48-8D6C-513D5564E0B0}" dt="2022-03-06T07:57:08.262" v="3077" actId="478"/>
          <ac:grpSpMkLst>
            <pc:docMk/>
            <pc:sldMk cId="3326397549" sldId="317"/>
            <ac:grpSpMk id="1173" creationId="{00000000-0000-0000-0000-000000000000}"/>
          </ac:grpSpMkLst>
        </pc:grpChg>
        <pc:picChg chg="add del mod">
          <ac:chgData name="Minhyuk Sung" userId="7383d872-65b7-4091-bdc0-d548419df54b" providerId="ADAL" clId="{C468171F-9339-7B48-8D6C-513D5564E0B0}" dt="2022-03-06T07:57:07.836" v="3076"/>
          <ac:picMkLst>
            <pc:docMk/>
            <pc:sldMk cId="3326397549" sldId="317"/>
            <ac:picMk id="94" creationId="{5444E648-A930-AD4A-8E92-E5132A835EDF}"/>
          </ac:picMkLst>
        </pc:picChg>
      </pc:sldChg>
      <pc:sldChg chg="addSp modSp del mod">
        <pc:chgData name="Minhyuk Sung" userId="7383d872-65b7-4091-bdc0-d548419df54b" providerId="ADAL" clId="{C468171F-9339-7B48-8D6C-513D5564E0B0}" dt="2022-03-14T05:14:08.995" v="4906" actId="2696"/>
        <pc:sldMkLst>
          <pc:docMk/>
          <pc:sldMk cId="3266775999" sldId="318"/>
        </pc:sldMkLst>
        <pc:spChg chg="add mod">
          <ac:chgData name="Minhyuk Sung" userId="7383d872-65b7-4091-bdc0-d548419df54b" providerId="ADAL" clId="{C468171F-9339-7B48-8D6C-513D5564E0B0}" dt="2022-03-06T08:00:19.428" v="3145"/>
          <ac:spMkLst>
            <pc:docMk/>
            <pc:sldMk cId="3266775999" sldId="318"/>
            <ac:spMk id="71" creationId="{10417CE6-15B8-AE42-996E-67220A872336}"/>
          </ac:spMkLst>
        </pc:spChg>
        <pc:spChg chg="mod">
          <ac:chgData name="Minhyuk Sung" userId="7383d872-65b7-4091-bdc0-d548419df54b" providerId="ADAL" clId="{C468171F-9339-7B48-8D6C-513D5564E0B0}" dt="2022-03-06T07:56:40.327" v="3050" actId="1076"/>
          <ac:spMkLst>
            <pc:docMk/>
            <pc:sldMk cId="3266775999" sldId="318"/>
            <ac:spMk id="1179"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198"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224"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225"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239"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241"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243"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244" creationId="{00000000-0000-0000-0000-000000000000}"/>
          </ac:spMkLst>
        </pc:spChg>
        <pc:spChg chg="mod">
          <ac:chgData name="Minhyuk Sung" userId="7383d872-65b7-4091-bdc0-d548419df54b" providerId="ADAL" clId="{C468171F-9339-7B48-8D6C-513D5564E0B0}" dt="2022-03-06T07:56:52.689" v="3073" actId="1037"/>
          <ac:spMkLst>
            <pc:docMk/>
            <pc:sldMk cId="3266775999" sldId="318"/>
            <ac:spMk id="1245" creationId="{00000000-0000-0000-0000-000000000000}"/>
          </ac:spMkLst>
        </pc:spChg>
        <pc:spChg chg="mod">
          <ac:chgData name="Minhyuk Sung" userId="7383d872-65b7-4091-bdc0-d548419df54b" providerId="ADAL" clId="{C468171F-9339-7B48-8D6C-513D5564E0B0}" dt="2022-03-06T08:00:45.399" v="3151" actId="1076"/>
          <ac:spMkLst>
            <pc:docMk/>
            <pc:sldMk cId="3266775999" sldId="318"/>
            <ac:spMk id="1246" creationId="{00000000-0000-0000-0000-000000000000}"/>
          </ac:spMkLst>
        </pc:spChg>
        <pc:grpChg chg="mod">
          <ac:chgData name="Minhyuk Sung" userId="7383d872-65b7-4091-bdc0-d548419df54b" providerId="ADAL" clId="{C468171F-9339-7B48-8D6C-513D5564E0B0}" dt="2022-03-06T07:56:52.689" v="3073" actId="1037"/>
          <ac:grpSpMkLst>
            <pc:docMk/>
            <pc:sldMk cId="3266775999" sldId="318"/>
            <ac:grpSpMk id="1197" creationId="{00000000-0000-0000-0000-000000000000}"/>
          </ac:grpSpMkLst>
        </pc:grpChg>
        <pc:grpChg chg="mod">
          <ac:chgData name="Minhyuk Sung" userId="7383d872-65b7-4091-bdc0-d548419df54b" providerId="ADAL" clId="{C468171F-9339-7B48-8D6C-513D5564E0B0}" dt="2022-03-06T07:56:52.689" v="3073" actId="1037"/>
          <ac:grpSpMkLst>
            <pc:docMk/>
            <pc:sldMk cId="3266775999" sldId="318"/>
            <ac:grpSpMk id="1223" creationId="{00000000-0000-0000-0000-000000000000}"/>
          </ac:grpSpMkLst>
        </pc:grpChg>
        <pc:grpChg chg="mod">
          <ac:chgData name="Minhyuk Sung" userId="7383d872-65b7-4091-bdc0-d548419df54b" providerId="ADAL" clId="{C468171F-9339-7B48-8D6C-513D5564E0B0}" dt="2022-03-06T07:56:52.689" v="3073" actId="1037"/>
          <ac:grpSpMkLst>
            <pc:docMk/>
            <pc:sldMk cId="3266775999" sldId="318"/>
            <ac:grpSpMk id="1238" creationId="{00000000-0000-0000-0000-000000000000}"/>
          </ac:grpSpMkLst>
        </pc:grpChg>
        <pc:picChg chg="add mod">
          <ac:chgData name="Minhyuk Sung" userId="7383d872-65b7-4091-bdc0-d548419df54b" providerId="ADAL" clId="{C468171F-9339-7B48-8D6C-513D5564E0B0}" dt="2022-03-06T08:00:19.428" v="3145"/>
          <ac:picMkLst>
            <pc:docMk/>
            <pc:sldMk cId="3266775999" sldId="318"/>
            <ac:picMk id="70" creationId="{E5CE297C-FCF5-D048-9F3B-C8ABA92B5506}"/>
          </ac:picMkLst>
        </pc:picChg>
        <pc:picChg chg="mod">
          <ac:chgData name="Minhyuk Sung" userId="7383d872-65b7-4091-bdc0-d548419df54b" providerId="ADAL" clId="{C468171F-9339-7B48-8D6C-513D5564E0B0}" dt="2022-03-06T07:56:52.689" v="3073" actId="1037"/>
          <ac:picMkLst>
            <pc:docMk/>
            <pc:sldMk cId="3266775999" sldId="318"/>
            <ac:picMk id="1240" creationId="{00000000-0000-0000-0000-000000000000}"/>
          </ac:picMkLst>
        </pc:picChg>
      </pc:sldChg>
      <pc:sldChg chg="del">
        <pc:chgData name="Minhyuk Sung" userId="7383d872-65b7-4091-bdc0-d548419df54b" providerId="ADAL" clId="{C468171F-9339-7B48-8D6C-513D5564E0B0}" dt="2022-03-14T05:14:08.995" v="4906" actId="2696"/>
        <pc:sldMkLst>
          <pc:docMk/>
          <pc:sldMk cId="953114694" sldId="319"/>
        </pc:sldMkLst>
      </pc:sldChg>
      <pc:sldChg chg="del mod modShow">
        <pc:chgData name="Minhyuk Sung" userId="7383d872-65b7-4091-bdc0-d548419df54b" providerId="ADAL" clId="{C468171F-9339-7B48-8D6C-513D5564E0B0}" dt="2022-03-06T08:34:35.268" v="3607" actId="2696"/>
        <pc:sldMkLst>
          <pc:docMk/>
          <pc:sldMk cId="3163936645" sldId="320"/>
        </pc:sldMkLst>
      </pc:sldChg>
      <pc:sldChg chg="addSp delSp modSp del mod modClrScheme chgLayout">
        <pc:chgData name="Minhyuk Sung" userId="7383d872-65b7-4091-bdc0-d548419df54b" providerId="ADAL" clId="{C468171F-9339-7B48-8D6C-513D5564E0B0}" dt="2022-03-14T05:14:08.995" v="4906" actId="2696"/>
        <pc:sldMkLst>
          <pc:docMk/>
          <pc:sldMk cId="3847033812" sldId="326"/>
        </pc:sldMkLst>
        <pc:spChg chg="mod ord">
          <ac:chgData name="Minhyuk Sung" userId="7383d872-65b7-4091-bdc0-d548419df54b" providerId="ADAL" clId="{C468171F-9339-7B48-8D6C-513D5564E0B0}" dt="2022-03-06T08:06:51.240" v="3228" actId="700"/>
          <ac:spMkLst>
            <pc:docMk/>
            <pc:sldMk cId="3847033812" sldId="326"/>
            <ac:spMk id="2" creationId="{93E15B1D-7E04-E343-AB74-890CE9E3A1AE}"/>
          </ac:spMkLst>
        </pc:spChg>
        <pc:spChg chg="add del mod ord">
          <ac:chgData name="Minhyuk Sung" userId="7383d872-65b7-4091-bdc0-d548419df54b" providerId="ADAL" clId="{C468171F-9339-7B48-8D6C-513D5564E0B0}" dt="2022-03-06T08:05:06.356" v="3208" actId="478"/>
          <ac:spMkLst>
            <pc:docMk/>
            <pc:sldMk cId="3847033812" sldId="326"/>
            <ac:spMk id="3" creationId="{5F9ED272-3473-AE42-AB33-387E2E1CDD7B}"/>
          </ac:spMkLst>
        </pc:spChg>
        <pc:spChg chg="add mod ord">
          <ac:chgData name="Minhyuk Sung" userId="7383d872-65b7-4091-bdc0-d548419df54b" providerId="ADAL" clId="{C468171F-9339-7B48-8D6C-513D5564E0B0}" dt="2022-03-06T08:07:27.887" v="3248" actId="207"/>
          <ac:spMkLst>
            <pc:docMk/>
            <pc:sldMk cId="3847033812" sldId="326"/>
            <ac:spMk id="4" creationId="{CC572FB6-E5E2-D74C-BFC4-44AAF0846AC2}"/>
          </ac:spMkLst>
        </pc:spChg>
        <pc:spChg chg="add mod">
          <ac:chgData name="Minhyuk Sung" userId="7383d872-65b7-4091-bdc0-d548419df54b" providerId="ADAL" clId="{C468171F-9339-7B48-8D6C-513D5564E0B0}" dt="2022-03-06T08:19:03.985" v="3434" actId="1076"/>
          <ac:spMkLst>
            <pc:docMk/>
            <pc:sldMk cId="3847033812" sldId="326"/>
            <ac:spMk id="9" creationId="{075E5F3F-95EC-9240-A16D-205E684D8897}"/>
          </ac:spMkLst>
        </pc:spChg>
        <pc:spChg chg="mod ord">
          <ac:chgData name="Minhyuk Sung" userId="7383d872-65b7-4091-bdc0-d548419df54b" providerId="ADAL" clId="{C468171F-9339-7B48-8D6C-513D5564E0B0}" dt="2022-03-06T08:06:51.240" v="3228" actId="700"/>
          <ac:spMkLst>
            <pc:docMk/>
            <pc:sldMk cId="3847033812" sldId="326"/>
            <ac:spMk id="1430" creationId="{00000000-0000-0000-0000-000000000000}"/>
          </ac:spMkLst>
        </pc:spChg>
        <pc:spChg chg="del mod">
          <ac:chgData name="Minhyuk Sung" userId="7383d872-65b7-4091-bdc0-d548419df54b" providerId="ADAL" clId="{C468171F-9339-7B48-8D6C-513D5564E0B0}" dt="2022-03-06T08:06:49.271" v="3227" actId="478"/>
          <ac:spMkLst>
            <pc:docMk/>
            <pc:sldMk cId="3847033812" sldId="326"/>
            <ac:spMk id="1431" creationId="{00000000-0000-0000-0000-000000000000}"/>
          </ac:spMkLst>
        </pc:spChg>
        <pc:spChg chg="mod">
          <ac:chgData name="Minhyuk Sung" userId="7383d872-65b7-4091-bdc0-d548419df54b" providerId="ADAL" clId="{C468171F-9339-7B48-8D6C-513D5564E0B0}" dt="2022-03-06T08:07:39.167" v="3251" actId="164"/>
          <ac:spMkLst>
            <pc:docMk/>
            <pc:sldMk cId="3847033812" sldId="326"/>
            <ac:spMk id="1432" creationId="{00000000-0000-0000-0000-000000000000}"/>
          </ac:spMkLst>
        </pc:spChg>
        <pc:spChg chg="mod">
          <ac:chgData name="Minhyuk Sung" userId="7383d872-65b7-4091-bdc0-d548419df54b" providerId="ADAL" clId="{C468171F-9339-7B48-8D6C-513D5564E0B0}" dt="2022-03-06T08:07:39.167" v="3251" actId="164"/>
          <ac:spMkLst>
            <pc:docMk/>
            <pc:sldMk cId="3847033812" sldId="326"/>
            <ac:spMk id="1433" creationId="{00000000-0000-0000-0000-000000000000}"/>
          </ac:spMkLst>
        </pc:spChg>
        <pc:grpChg chg="add mod">
          <ac:chgData name="Minhyuk Sung" userId="7383d872-65b7-4091-bdc0-d548419df54b" providerId="ADAL" clId="{C468171F-9339-7B48-8D6C-513D5564E0B0}" dt="2022-03-06T08:07:55.865" v="3262" actId="1036"/>
          <ac:grpSpMkLst>
            <pc:docMk/>
            <pc:sldMk cId="3847033812" sldId="326"/>
            <ac:grpSpMk id="5" creationId="{CB7DFAFF-ABCA-3949-8E5E-5A4D71ECDAA2}"/>
          </ac:grpSpMkLst>
        </pc:grpChg>
        <pc:picChg chg="mod">
          <ac:chgData name="Minhyuk Sung" userId="7383d872-65b7-4091-bdc0-d548419df54b" providerId="ADAL" clId="{C468171F-9339-7B48-8D6C-513D5564E0B0}" dt="2022-03-06T08:07:39.167" v="3251" actId="164"/>
          <ac:picMkLst>
            <pc:docMk/>
            <pc:sldMk cId="3847033812" sldId="326"/>
            <ac:picMk id="1429" creationId="{00000000-0000-0000-0000-000000000000}"/>
          </ac:picMkLst>
        </pc:picChg>
      </pc:sldChg>
      <pc:sldChg chg="addSp delSp modSp del mod">
        <pc:chgData name="Minhyuk Sung" userId="7383d872-65b7-4091-bdc0-d548419df54b" providerId="ADAL" clId="{C468171F-9339-7B48-8D6C-513D5564E0B0}" dt="2022-03-14T05:14:08.995" v="4906" actId="2696"/>
        <pc:sldMkLst>
          <pc:docMk/>
          <pc:sldMk cId="3247887877" sldId="327"/>
        </pc:sldMkLst>
        <pc:spChg chg="mod">
          <ac:chgData name="Minhyuk Sung" userId="7383d872-65b7-4091-bdc0-d548419df54b" providerId="ADAL" clId="{C468171F-9339-7B48-8D6C-513D5564E0B0}" dt="2022-03-06T08:10:50.201" v="3283" actId="165"/>
          <ac:spMkLst>
            <pc:docMk/>
            <pc:sldMk cId="3247887877" sldId="327"/>
            <ac:spMk id="1437"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38"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39"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0"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1"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2"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3"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4"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5"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6"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7"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8"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49"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0"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1"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2"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3"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4"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5"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6"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7"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58"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0"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1"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2"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3"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4"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5"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6"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7"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8"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69"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70"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71"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72" creationId="{00000000-0000-0000-0000-000000000000}"/>
          </ac:spMkLst>
        </pc:spChg>
        <pc:spChg chg="mod">
          <ac:chgData name="Minhyuk Sung" userId="7383d872-65b7-4091-bdc0-d548419df54b" providerId="ADAL" clId="{C468171F-9339-7B48-8D6C-513D5564E0B0}" dt="2022-03-06T08:10:50.201" v="3283" actId="165"/>
          <ac:spMkLst>
            <pc:docMk/>
            <pc:sldMk cId="3247887877" sldId="327"/>
            <ac:spMk id="1473" creationId="{00000000-0000-0000-0000-000000000000}"/>
          </ac:spMkLst>
        </pc:spChg>
        <pc:spChg chg="mod topLvl">
          <ac:chgData name="Minhyuk Sung" userId="7383d872-65b7-4091-bdc0-d548419df54b" providerId="ADAL" clId="{C468171F-9339-7B48-8D6C-513D5564E0B0}" dt="2022-03-06T08:11:02.582" v="3285" actId="2711"/>
          <ac:spMkLst>
            <pc:docMk/>
            <pc:sldMk cId="3247887877" sldId="327"/>
            <ac:spMk id="1475" creationId="{00000000-0000-0000-0000-000000000000}"/>
          </ac:spMkLst>
        </pc:spChg>
        <pc:spChg chg="mod topLvl">
          <ac:chgData name="Minhyuk Sung" userId="7383d872-65b7-4091-bdc0-d548419df54b" providerId="ADAL" clId="{C468171F-9339-7B48-8D6C-513D5564E0B0}" dt="2022-03-06T08:11:02.582" v="3285" actId="2711"/>
          <ac:spMkLst>
            <pc:docMk/>
            <pc:sldMk cId="3247887877" sldId="327"/>
            <ac:spMk id="1476" creationId="{00000000-0000-0000-0000-000000000000}"/>
          </ac:spMkLst>
        </pc:spChg>
        <pc:spChg chg="mod topLvl">
          <ac:chgData name="Minhyuk Sung" userId="7383d872-65b7-4091-bdc0-d548419df54b" providerId="ADAL" clId="{C468171F-9339-7B48-8D6C-513D5564E0B0}" dt="2022-03-06T08:11:08.484" v="3286" actId="1076"/>
          <ac:spMkLst>
            <pc:docMk/>
            <pc:sldMk cId="3247887877" sldId="327"/>
            <ac:spMk id="1477" creationId="{00000000-0000-0000-0000-000000000000}"/>
          </ac:spMkLst>
        </pc:spChg>
        <pc:grpChg chg="add del mod">
          <ac:chgData name="Minhyuk Sung" userId="7383d872-65b7-4091-bdc0-d548419df54b" providerId="ADAL" clId="{C468171F-9339-7B48-8D6C-513D5564E0B0}" dt="2022-03-06T08:10:50.201" v="3283" actId="165"/>
          <ac:grpSpMkLst>
            <pc:docMk/>
            <pc:sldMk cId="3247887877" sldId="327"/>
            <ac:grpSpMk id="3" creationId="{A7927182-3F74-A545-89DD-58CBC7D7E6EA}"/>
          </ac:grpSpMkLst>
        </pc:grpChg>
        <pc:grpChg chg="mod topLvl">
          <ac:chgData name="Minhyuk Sung" userId="7383d872-65b7-4091-bdc0-d548419df54b" providerId="ADAL" clId="{C468171F-9339-7B48-8D6C-513D5564E0B0}" dt="2022-03-06T08:10:50.201" v="3283" actId="165"/>
          <ac:grpSpMkLst>
            <pc:docMk/>
            <pc:sldMk cId="3247887877" sldId="327"/>
            <ac:grpSpMk id="1459" creationId="{00000000-0000-0000-0000-000000000000}"/>
          </ac:grpSpMkLst>
        </pc:grpChg>
        <pc:grpChg chg="mod topLvl">
          <ac:chgData name="Minhyuk Sung" userId="7383d872-65b7-4091-bdc0-d548419df54b" providerId="ADAL" clId="{C468171F-9339-7B48-8D6C-513D5564E0B0}" dt="2022-03-06T08:10:50.201" v="3283" actId="165"/>
          <ac:grpSpMkLst>
            <pc:docMk/>
            <pc:sldMk cId="3247887877" sldId="327"/>
            <ac:grpSpMk id="1474" creationId="{00000000-0000-0000-0000-000000000000}"/>
          </ac:grpSpMkLst>
        </pc:grpChg>
        <pc:picChg chg="mod topLvl">
          <ac:chgData name="Minhyuk Sung" userId="7383d872-65b7-4091-bdc0-d548419df54b" providerId="ADAL" clId="{C468171F-9339-7B48-8D6C-513D5564E0B0}" dt="2022-03-06T08:11:11.623" v="3287" actId="1076"/>
          <ac:picMkLst>
            <pc:docMk/>
            <pc:sldMk cId="3247887877" sldId="327"/>
            <ac:picMk id="1436" creationId="{00000000-0000-0000-0000-000000000000}"/>
          </ac:picMkLst>
        </pc:picChg>
      </pc:sldChg>
      <pc:sldChg chg="modSp del mod">
        <pc:chgData name="Minhyuk Sung" userId="7383d872-65b7-4091-bdc0-d548419df54b" providerId="ADAL" clId="{C468171F-9339-7B48-8D6C-513D5564E0B0}" dt="2022-03-14T05:14:08.995" v="4906" actId="2696"/>
        <pc:sldMkLst>
          <pc:docMk/>
          <pc:sldMk cId="1882655452" sldId="328"/>
        </pc:sldMkLst>
        <pc:spChg chg="mod">
          <ac:chgData name="Minhyuk Sung" userId="7383d872-65b7-4091-bdc0-d548419df54b" providerId="ADAL" clId="{C468171F-9339-7B48-8D6C-513D5564E0B0}" dt="2022-03-06T08:20:18.342" v="3440" actId="207"/>
          <ac:spMkLst>
            <pc:docMk/>
            <pc:sldMk cId="1882655452" sldId="328"/>
            <ac:spMk id="4" creationId="{E68E5A64-DF4E-A048-B74C-B40480013D42}"/>
          </ac:spMkLst>
        </pc:spChg>
      </pc:sldChg>
      <pc:sldChg chg="modSp del mod">
        <pc:chgData name="Minhyuk Sung" userId="7383d872-65b7-4091-bdc0-d548419df54b" providerId="ADAL" clId="{C468171F-9339-7B48-8D6C-513D5564E0B0}" dt="2022-03-14T05:14:08.995" v="4906" actId="2696"/>
        <pc:sldMkLst>
          <pc:docMk/>
          <pc:sldMk cId="2551282092" sldId="329"/>
        </pc:sldMkLst>
        <pc:spChg chg="mod">
          <ac:chgData name="Minhyuk Sung" userId="7383d872-65b7-4091-bdc0-d548419df54b" providerId="ADAL" clId="{C468171F-9339-7B48-8D6C-513D5564E0B0}" dt="2022-03-06T08:21:33.350" v="3447" actId="207"/>
          <ac:spMkLst>
            <pc:docMk/>
            <pc:sldMk cId="2551282092" sldId="329"/>
            <ac:spMk id="3" creationId="{32E2BEFD-E9FC-9C4C-86AC-F27270820D09}"/>
          </ac:spMkLst>
        </pc:spChg>
      </pc:sldChg>
      <pc:sldChg chg="del">
        <pc:chgData name="Minhyuk Sung" userId="7383d872-65b7-4091-bdc0-d548419df54b" providerId="ADAL" clId="{C468171F-9339-7B48-8D6C-513D5564E0B0}" dt="2022-03-14T05:14:08.995" v="4906" actId="2696"/>
        <pc:sldMkLst>
          <pc:docMk/>
          <pc:sldMk cId="1466343916" sldId="330"/>
        </pc:sldMkLst>
      </pc:sldChg>
      <pc:sldChg chg="modSp del mod ord">
        <pc:chgData name="Minhyuk Sung" userId="7383d872-65b7-4091-bdc0-d548419df54b" providerId="ADAL" clId="{C468171F-9339-7B48-8D6C-513D5564E0B0}" dt="2022-03-14T05:14:08.995" v="4906" actId="2696"/>
        <pc:sldMkLst>
          <pc:docMk/>
          <pc:sldMk cId="1544425124" sldId="333"/>
        </pc:sldMkLst>
        <pc:spChg chg="mod">
          <ac:chgData name="Minhyuk Sung" userId="7383d872-65b7-4091-bdc0-d548419df54b" providerId="ADAL" clId="{C468171F-9339-7B48-8D6C-513D5564E0B0}" dt="2022-03-06T08:30:28.284" v="3601" actId="20577"/>
          <ac:spMkLst>
            <pc:docMk/>
            <pc:sldMk cId="1544425124" sldId="333"/>
            <ac:spMk id="3" creationId="{28C1FE35-D5FA-0F42-AAA6-BAF28734B941}"/>
          </ac:spMkLst>
        </pc:spChg>
        <pc:spChg chg="mod">
          <ac:chgData name="Minhyuk Sung" userId="7383d872-65b7-4091-bdc0-d548419df54b" providerId="ADAL" clId="{C468171F-9339-7B48-8D6C-513D5564E0B0}" dt="2022-03-06T08:30:24.108" v="3599" actId="20577"/>
          <ac:spMkLst>
            <pc:docMk/>
            <pc:sldMk cId="1544425124" sldId="333"/>
            <ac:spMk id="1508" creationId="{00000000-0000-0000-0000-000000000000}"/>
          </ac:spMkLst>
        </pc:spChg>
      </pc:sldChg>
      <pc:sldChg chg="add del mod modShow">
        <pc:chgData name="Minhyuk Sung" userId="7383d872-65b7-4091-bdc0-d548419df54b" providerId="ADAL" clId="{C468171F-9339-7B48-8D6C-513D5564E0B0}" dt="2022-03-06T08:34:40.197" v="3608" actId="2696"/>
        <pc:sldMkLst>
          <pc:docMk/>
          <pc:sldMk cId="2446034192" sldId="334"/>
        </pc:sldMkLst>
      </pc:sldChg>
      <pc:sldChg chg="del">
        <pc:chgData name="Minhyuk Sung" userId="7383d872-65b7-4091-bdc0-d548419df54b" providerId="ADAL" clId="{C468171F-9339-7B48-8D6C-513D5564E0B0}" dt="2022-03-06T08:34:29.380" v="3606" actId="2696"/>
        <pc:sldMkLst>
          <pc:docMk/>
          <pc:sldMk cId="2459667832" sldId="344"/>
        </pc:sldMkLst>
      </pc:sldChg>
      <pc:sldChg chg="del">
        <pc:chgData name="Minhyuk Sung" userId="7383d872-65b7-4091-bdc0-d548419df54b" providerId="ADAL" clId="{C468171F-9339-7B48-8D6C-513D5564E0B0}" dt="2022-03-06T08:34:29.380" v="3606" actId="2696"/>
        <pc:sldMkLst>
          <pc:docMk/>
          <pc:sldMk cId="3588754407" sldId="345"/>
        </pc:sldMkLst>
      </pc:sldChg>
      <pc:sldChg chg="modSp mod">
        <pc:chgData name="Minhyuk Sung" userId="7383d872-65b7-4091-bdc0-d548419df54b" providerId="ADAL" clId="{C468171F-9339-7B48-8D6C-513D5564E0B0}" dt="2022-03-06T07:33:18.501" v="2617" actId="20577"/>
        <pc:sldMkLst>
          <pc:docMk/>
          <pc:sldMk cId="391324245" sldId="347"/>
        </pc:sldMkLst>
        <pc:spChg chg="mod">
          <ac:chgData name="Minhyuk Sung" userId="7383d872-65b7-4091-bdc0-d548419df54b" providerId="ADAL" clId="{C468171F-9339-7B48-8D6C-513D5564E0B0}" dt="2022-03-06T07:33:18.501" v="2617" actId="20577"/>
          <ac:spMkLst>
            <pc:docMk/>
            <pc:sldMk cId="391324245" sldId="347"/>
            <ac:spMk id="2" creationId="{3A71FA84-A70D-1B4F-8BEB-B06360FFD56D}"/>
          </ac:spMkLst>
        </pc:spChg>
      </pc:sldChg>
      <pc:sldChg chg="modSp del mod">
        <pc:chgData name="Minhyuk Sung" userId="7383d872-65b7-4091-bdc0-d548419df54b" providerId="ADAL" clId="{C468171F-9339-7B48-8D6C-513D5564E0B0}" dt="2022-03-14T05:14:08.995" v="4906" actId="2696"/>
        <pc:sldMkLst>
          <pc:docMk/>
          <pc:sldMk cId="3444596975" sldId="348"/>
        </pc:sldMkLst>
        <pc:spChg chg="mod">
          <ac:chgData name="Minhyuk Sung" userId="7383d872-65b7-4091-bdc0-d548419df54b" providerId="ADAL" clId="{C468171F-9339-7B48-8D6C-513D5564E0B0}" dt="2022-03-06T07:55:52.672" v="3046" actId="20577"/>
          <ac:spMkLst>
            <pc:docMk/>
            <pc:sldMk cId="3444596975" sldId="348"/>
            <ac:spMk id="7" creationId="{41982AD5-9E38-084F-8153-0E5A553BA172}"/>
          </ac:spMkLst>
        </pc:spChg>
      </pc:sldChg>
      <pc:sldChg chg="modSp del mod">
        <pc:chgData name="Minhyuk Sung" userId="7383d872-65b7-4091-bdc0-d548419df54b" providerId="ADAL" clId="{C468171F-9339-7B48-8D6C-513D5564E0B0}" dt="2022-03-14T05:14:08.995" v="4906" actId="2696"/>
        <pc:sldMkLst>
          <pc:docMk/>
          <pc:sldMk cId="38453664" sldId="350"/>
        </pc:sldMkLst>
        <pc:spChg chg="mod">
          <ac:chgData name="Minhyuk Sung" userId="7383d872-65b7-4091-bdc0-d548419df54b" providerId="ADAL" clId="{C468171F-9339-7B48-8D6C-513D5564E0B0}" dt="2022-03-06T08:38:14.491" v="3637" actId="20577"/>
          <ac:spMkLst>
            <pc:docMk/>
            <pc:sldMk cId="38453664" sldId="350"/>
            <ac:spMk id="1519" creationId="{00000000-0000-0000-0000-000000000000}"/>
          </ac:spMkLst>
        </pc:spChg>
      </pc:sldChg>
      <pc:sldChg chg="del">
        <pc:chgData name="Minhyuk Sung" userId="7383d872-65b7-4091-bdc0-d548419df54b" providerId="ADAL" clId="{C468171F-9339-7B48-8D6C-513D5564E0B0}" dt="2022-03-06T08:14:28.951" v="3348" actId="2696"/>
        <pc:sldMkLst>
          <pc:docMk/>
          <pc:sldMk cId="4279847148" sldId="356"/>
        </pc:sldMkLst>
      </pc:sldChg>
      <pc:sldChg chg="del">
        <pc:chgData name="Minhyuk Sung" userId="7383d872-65b7-4091-bdc0-d548419df54b" providerId="ADAL" clId="{C468171F-9339-7B48-8D6C-513D5564E0B0}" dt="2022-03-06T08:14:28.951" v="3348" actId="2696"/>
        <pc:sldMkLst>
          <pc:docMk/>
          <pc:sldMk cId="1138776896" sldId="357"/>
        </pc:sldMkLst>
      </pc:sldChg>
      <pc:sldChg chg="modSp mod">
        <pc:chgData name="Minhyuk Sung" userId="7383d872-65b7-4091-bdc0-d548419df54b" providerId="ADAL" clId="{C468171F-9339-7B48-8D6C-513D5564E0B0}" dt="2022-03-07T00:27:00.830" v="4802" actId="6549"/>
        <pc:sldMkLst>
          <pc:docMk/>
          <pc:sldMk cId="1009227721" sldId="388"/>
        </pc:sldMkLst>
        <pc:spChg chg="mod">
          <ac:chgData name="Minhyuk Sung" userId="7383d872-65b7-4091-bdc0-d548419df54b" providerId="ADAL" clId="{C468171F-9339-7B48-8D6C-513D5564E0B0}" dt="2022-03-07T00:27:00.830" v="4802" actId="6549"/>
          <ac:spMkLst>
            <pc:docMk/>
            <pc:sldMk cId="1009227721" sldId="388"/>
            <ac:spMk id="362" creationId="{00000000-0000-0000-0000-000000000000}"/>
          </ac:spMkLst>
        </pc:spChg>
      </pc:sldChg>
      <pc:sldChg chg="modSp">
        <pc:chgData name="Minhyuk Sung" userId="7383d872-65b7-4091-bdc0-d548419df54b" providerId="ADAL" clId="{C468171F-9339-7B48-8D6C-513D5564E0B0}" dt="2022-03-07T00:30:37.270" v="4815" actId="20577"/>
        <pc:sldMkLst>
          <pc:docMk/>
          <pc:sldMk cId="190664239" sldId="389"/>
        </pc:sldMkLst>
        <pc:spChg chg="mod">
          <ac:chgData name="Minhyuk Sung" userId="7383d872-65b7-4091-bdc0-d548419df54b" providerId="ADAL" clId="{C468171F-9339-7B48-8D6C-513D5564E0B0}" dt="2022-03-07T00:30:37.270" v="4815" actId="20577"/>
          <ac:spMkLst>
            <pc:docMk/>
            <pc:sldMk cId="190664239" sldId="389"/>
            <ac:spMk id="11" creationId="{00000000-0000-0000-0000-000000000000}"/>
          </ac:spMkLst>
        </pc:spChg>
      </pc:sldChg>
      <pc:sldChg chg="addSp delSp modSp mod modAnim chgLayout modNotesTx">
        <pc:chgData name="Minhyuk Sung" userId="7383d872-65b7-4091-bdc0-d548419df54b" providerId="ADAL" clId="{C468171F-9339-7B48-8D6C-513D5564E0B0}" dt="2022-03-06T08:18:37.400" v="3432" actId="1076"/>
        <pc:sldMkLst>
          <pc:docMk/>
          <pc:sldMk cId="2804832779" sldId="408"/>
        </pc:sldMkLst>
        <pc:spChg chg="mod ord">
          <ac:chgData name="Minhyuk Sung" userId="7383d872-65b7-4091-bdc0-d548419df54b" providerId="ADAL" clId="{C468171F-9339-7B48-8D6C-513D5564E0B0}" dt="2022-03-06T07:13:51.685" v="2422" actId="700"/>
          <ac:spMkLst>
            <pc:docMk/>
            <pc:sldMk cId="2804832779" sldId="408"/>
            <ac:spMk id="2" creationId="{9F59C73A-8871-1A43-8D1F-F68AFA8FA4C6}"/>
          </ac:spMkLst>
        </pc:spChg>
        <pc:spChg chg="add mod">
          <ac:chgData name="Minhyuk Sung" userId="7383d872-65b7-4091-bdc0-d548419df54b" providerId="ADAL" clId="{C468171F-9339-7B48-8D6C-513D5564E0B0}" dt="2022-03-06T07:18:27.717" v="2519" actId="12788"/>
          <ac:spMkLst>
            <pc:docMk/>
            <pc:sldMk cId="2804832779" sldId="408"/>
            <ac:spMk id="3" creationId="{8C82232B-7032-044E-97B5-7E48E98F9F52}"/>
          </ac:spMkLst>
        </pc:spChg>
        <pc:spChg chg="mod ord">
          <ac:chgData name="Minhyuk Sung" userId="7383d872-65b7-4091-bdc0-d548419df54b" providerId="ADAL" clId="{C468171F-9339-7B48-8D6C-513D5564E0B0}" dt="2022-03-06T08:18:22.328" v="3426"/>
          <ac:spMkLst>
            <pc:docMk/>
            <pc:sldMk cId="2804832779" sldId="408"/>
            <ac:spMk id="4" creationId="{9359F030-AC5A-1E4C-A0F1-F8FDB44EA92C}"/>
          </ac:spMkLst>
        </pc:spChg>
        <pc:spChg chg="add del mod">
          <ac:chgData name="Minhyuk Sung" userId="7383d872-65b7-4091-bdc0-d548419df54b" providerId="ADAL" clId="{C468171F-9339-7B48-8D6C-513D5564E0B0}" dt="2022-03-06T08:18:06.917" v="3417" actId="478"/>
          <ac:spMkLst>
            <pc:docMk/>
            <pc:sldMk cId="2804832779" sldId="408"/>
            <ac:spMk id="5" creationId="{4752D0D2-1E92-C544-BE67-F03D746DAC34}"/>
          </ac:spMkLst>
        </pc:spChg>
        <pc:spChg chg="mod">
          <ac:chgData name="Minhyuk Sung" userId="7383d872-65b7-4091-bdc0-d548419df54b" providerId="ADAL" clId="{C468171F-9339-7B48-8D6C-513D5564E0B0}" dt="2022-03-06T07:18:06.456" v="2516" actId="164"/>
          <ac:spMkLst>
            <pc:docMk/>
            <pc:sldMk cId="2804832779" sldId="408"/>
            <ac:spMk id="8" creationId="{73DAB099-D9E6-4F41-98D2-6F4C2A4906D2}"/>
          </ac:spMkLst>
        </pc:spChg>
        <pc:spChg chg="mod">
          <ac:chgData name="Minhyuk Sung" userId="7383d872-65b7-4091-bdc0-d548419df54b" providerId="ADAL" clId="{C468171F-9339-7B48-8D6C-513D5564E0B0}" dt="2022-03-06T07:18:06.456" v="2516" actId="164"/>
          <ac:spMkLst>
            <pc:docMk/>
            <pc:sldMk cId="2804832779" sldId="408"/>
            <ac:spMk id="9" creationId="{18706505-277F-DC4C-8747-022072397726}"/>
          </ac:spMkLst>
        </pc:spChg>
        <pc:spChg chg="add mod">
          <ac:chgData name="Minhyuk Sung" userId="7383d872-65b7-4091-bdc0-d548419df54b" providerId="ADAL" clId="{C468171F-9339-7B48-8D6C-513D5564E0B0}" dt="2022-03-06T08:18:37.400" v="3432" actId="1076"/>
          <ac:spMkLst>
            <pc:docMk/>
            <pc:sldMk cId="2804832779" sldId="408"/>
            <ac:spMk id="11" creationId="{80979F83-5701-A140-8CA1-549DACEC2DAE}"/>
          </ac:spMkLst>
        </pc:spChg>
        <pc:spChg chg="mod ord">
          <ac:chgData name="Minhyuk Sung" userId="7383d872-65b7-4091-bdc0-d548419df54b" providerId="ADAL" clId="{C468171F-9339-7B48-8D6C-513D5564E0B0}" dt="2022-03-06T07:13:51.685" v="2422" actId="700"/>
          <ac:spMkLst>
            <pc:docMk/>
            <pc:sldMk cId="2804832779" sldId="408"/>
            <ac:spMk id="914" creationId="{00000000-0000-0000-0000-000000000000}"/>
          </ac:spMkLst>
        </pc:spChg>
        <pc:spChg chg="del mod">
          <ac:chgData name="Minhyuk Sung" userId="7383d872-65b7-4091-bdc0-d548419df54b" providerId="ADAL" clId="{C468171F-9339-7B48-8D6C-513D5564E0B0}" dt="2022-03-06T07:11:03.754" v="2290" actId="478"/>
          <ac:spMkLst>
            <pc:docMk/>
            <pc:sldMk cId="2804832779" sldId="408"/>
            <ac:spMk id="916" creationId="{00000000-0000-0000-0000-000000000000}"/>
          </ac:spMkLst>
        </pc:spChg>
        <pc:grpChg chg="add del mod">
          <ac:chgData name="Minhyuk Sung" userId="7383d872-65b7-4091-bdc0-d548419df54b" providerId="ADAL" clId="{C468171F-9339-7B48-8D6C-513D5564E0B0}" dt="2022-03-06T07:16:08.995" v="2486" actId="165"/>
          <ac:grpSpMkLst>
            <pc:docMk/>
            <pc:sldMk cId="2804832779" sldId="408"/>
            <ac:grpSpMk id="5" creationId="{46D49F3F-E61E-464C-9B84-AAAC71BEA100}"/>
          </ac:grpSpMkLst>
        </pc:grpChg>
        <pc:grpChg chg="add mod">
          <ac:chgData name="Minhyuk Sung" userId="7383d872-65b7-4091-bdc0-d548419df54b" providerId="ADAL" clId="{C468171F-9339-7B48-8D6C-513D5564E0B0}" dt="2022-03-06T07:18:06.456" v="2516" actId="164"/>
          <ac:grpSpMkLst>
            <pc:docMk/>
            <pc:sldMk cId="2804832779" sldId="408"/>
            <ac:grpSpMk id="6" creationId="{43887A4A-78E4-3345-9760-95BFFA05EEDD}"/>
          </ac:grpSpMkLst>
        </pc:grpChg>
        <pc:picChg chg="mod topLvl">
          <ac:chgData name="Minhyuk Sung" userId="7383d872-65b7-4091-bdc0-d548419df54b" providerId="ADAL" clId="{C468171F-9339-7B48-8D6C-513D5564E0B0}" dt="2022-03-06T07:16:08.995" v="2486" actId="165"/>
          <ac:picMkLst>
            <pc:docMk/>
            <pc:sldMk cId="2804832779" sldId="408"/>
            <ac:picMk id="7" creationId="{AF7A9354-5B55-8F49-A435-1CAB80E25380}"/>
          </ac:picMkLst>
        </pc:picChg>
        <pc:picChg chg="add mod topLvl">
          <ac:chgData name="Minhyuk Sung" userId="7383d872-65b7-4091-bdc0-d548419df54b" providerId="ADAL" clId="{C468171F-9339-7B48-8D6C-513D5564E0B0}" dt="2022-03-06T07:16:08.995" v="2486" actId="165"/>
          <ac:picMkLst>
            <pc:docMk/>
            <pc:sldMk cId="2804832779" sldId="408"/>
            <ac:picMk id="10" creationId="{6112BA29-6E0D-3F4B-8E1E-74B851D853D6}"/>
          </ac:picMkLst>
        </pc:picChg>
      </pc:sldChg>
      <pc:sldChg chg="modAnim">
        <pc:chgData name="Minhyuk Sung" userId="7383d872-65b7-4091-bdc0-d548419df54b" providerId="ADAL" clId="{C468171F-9339-7B48-8D6C-513D5564E0B0}" dt="2022-03-06T07:53:02.528" v="3018"/>
        <pc:sldMkLst>
          <pc:docMk/>
          <pc:sldMk cId="2630292329" sldId="410"/>
        </pc:sldMkLst>
      </pc:sldChg>
      <pc:sldChg chg="modSp mod">
        <pc:chgData name="Minhyuk Sung" userId="7383d872-65b7-4091-bdc0-d548419df54b" providerId="ADAL" clId="{C468171F-9339-7B48-8D6C-513D5564E0B0}" dt="2022-03-06T07:55:04.237" v="3038" actId="2711"/>
        <pc:sldMkLst>
          <pc:docMk/>
          <pc:sldMk cId="1412141433" sldId="411"/>
        </pc:sldMkLst>
        <pc:spChg chg="mod">
          <ac:chgData name="Minhyuk Sung" userId="7383d872-65b7-4091-bdc0-d548419df54b" providerId="ADAL" clId="{C468171F-9339-7B48-8D6C-513D5564E0B0}" dt="2022-03-06T07:55:04.237" v="3038" actId="2711"/>
          <ac:spMkLst>
            <pc:docMk/>
            <pc:sldMk cId="1412141433" sldId="411"/>
            <ac:spMk id="6" creationId="{00000000-0000-0000-0000-000000000000}"/>
          </ac:spMkLst>
        </pc:spChg>
      </pc:sldChg>
      <pc:sldChg chg="del">
        <pc:chgData name="Minhyuk Sung" userId="7383d872-65b7-4091-bdc0-d548419df54b" providerId="ADAL" clId="{C468171F-9339-7B48-8D6C-513D5564E0B0}" dt="2022-03-14T05:14:08.995" v="4906" actId="2696"/>
        <pc:sldMkLst>
          <pc:docMk/>
          <pc:sldMk cId="79575068" sldId="412"/>
        </pc:sldMkLst>
      </pc:sldChg>
      <pc:sldChg chg="addSp modSp del mod modNotesTx">
        <pc:chgData name="Minhyuk Sung" userId="7383d872-65b7-4091-bdc0-d548419df54b" providerId="ADAL" clId="{C468171F-9339-7B48-8D6C-513D5564E0B0}" dt="2022-03-14T05:14:08.995" v="4906" actId="2696"/>
        <pc:sldMkLst>
          <pc:docMk/>
          <pc:sldMk cId="1278865570" sldId="413"/>
        </pc:sldMkLst>
        <pc:spChg chg="mod">
          <ac:chgData name="Minhyuk Sung" userId="7383d872-65b7-4091-bdc0-d548419df54b" providerId="ADAL" clId="{C468171F-9339-7B48-8D6C-513D5564E0B0}" dt="2022-03-06T08:06:21.564" v="3224" actId="20577"/>
          <ac:spMkLst>
            <pc:docMk/>
            <pc:sldMk cId="1278865570" sldId="413"/>
            <ac:spMk id="3" creationId="{EBCF7A16-3D63-1242-A845-FB21BC834885}"/>
          </ac:spMkLst>
        </pc:spChg>
        <pc:spChg chg="mod">
          <ac:chgData name="Minhyuk Sung" userId="7383d872-65b7-4091-bdc0-d548419df54b" providerId="ADAL" clId="{C468171F-9339-7B48-8D6C-513D5564E0B0}" dt="2022-03-06T08:04:23.977" v="3199" actId="6549"/>
          <ac:spMkLst>
            <pc:docMk/>
            <pc:sldMk cId="1278865570" sldId="413"/>
            <ac:spMk id="1422" creationId="{00000000-0000-0000-0000-000000000000}"/>
          </ac:spMkLst>
        </pc:spChg>
        <pc:picChg chg="add mod">
          <ac:chgData name="Minhyuk Sung" userId="7383d872-65b7-4091-bdc0-d548419df54b" providerId="ADAL" clId="{C468171F-9339-7B48-8D6C-513D5564E0B0}" dt="2022-03-06T08:06:03.900" v="3218" actId="1076"/>
          <ac:picMkLst>
            <pc:docMk/>
            <pc:sldMk cId="1278865570" sldId="413"/>
            <ac:picMk id="6" creationId="{2D52FDD9-134F-9741-AD5D-86E673E870E2}"/>
          </ac:picMkLst>
        </pc:picChg>
        <pc:picChg chg="mod">
          <ac:chgData name="Minhyuk Sung" userId="7383d872-65b7-4091-bdc0-d548419df54b" providerId="ADAL" clId="{C468171F-9339-7B48-8D6C-513D5564E0B0}" dt="2022-03-06T08:06:03.900" v="3218" actId="1076"/>
          <ac:picMkLst>
            <pc:docMk/>
            <pc:sldMk cId="1278865570" sldId="413"/>
            <ac:picMk id="1423" creationId="{00000000-0000-0000-0000-000000000000}"/>
          </ac:picMkLst>
        </pc:picChg>
      </pc:sldChg>
      <pc:sldChg chg="delSp modSp del mod chgLayout">
        <pc:chgData name="Minhyuk Sung" userId="7383d872-65b7-4091-bdc0-d548419df54b" providerId="ADAL" clId="{C468171F-9339-7B48-8D6C-513D5564E0B0}" dt="2022-03-06T08:06:25.505" v="3225" actId="2696"/>
        <pc:sldMkLst>
          <pc:docMk/>
          <pc:sldMk cId="4089153312" sldId="414"/>
        </pc:sldMkLst>
        <pc:spChg chg="mod ord">
          <ac:chgData name="Minhyuk Sung" userId="7383d872-65b7-4091-bdc0-d548419df54b" providerId="ADAL" clId="{C468171F-9339-7B48-8D6C-513D5564E0B0}" dt="2022-03-06T08:05:01.018" v="3206" actId="700"/>
          <ac:spMkLst>
            <pc:docMk/>
            <pc:sldMk cId="4089153312" sldId="414"/>
            <ac:spMk id="2" creationId="{C6EA2942-5E62-AB44-B21F-4840CD3CD6A0}"/>
          </ac:spMkLst>
        </pc:spChg>
        <pc:spChg chg="mod ord">
          <ac:chgData name="Minhyuk Sung" userId="7383d872-65b7-4091-bdc0-d548419df54b" providerId="ADAL" clId="{C468171F-9339-7B48-8D6C-513D5564E0B0}" dt="2022-03-06T08:06:08.786" v="3220" actId="21"/>
          <ac:spMkLst>
            <pc:docMk/>
            <pc:sldMk cId="4089153312" sldId="414"/>
            <ac:spMk id="3" creationId="{F162DE10-082F-194E-B00D-852509173116}"/>
          </ac:spMkLst>
        </pc:spChg>
        <pc:spChg chg="mod ord">
          <ac:chgData name="Minhyuk Sung" userId="7383d872-65b7-4091-bdc0-d548419df54b" providerId="ADAL" clId="{C468171F-9339-7B48-8D6C-513D5564E0B0}" dt="2022-03-06T08:05:01.018" v="3206" actId="700"/>
          <ac:spMkLst>
            <pc:docMk/>
            <pc:sldMk cId="4089153312" sldId="414"/>
            <ac:spMk id="1422" creationId="{00000000-0000-0000-0000-000000000000}"/>
          </ac:spMkLst>
        </pc:spChg>
        <pc:picChg chg="del mod">
          <ac:chgData name="Minhyuk Sung" userId="7383d872-65b7-4091-bdc0-d548419df54b" providerId="ADAL" clId="{C468171F-9339-7B48-8D6C-513D5564E0B0}" dt="2022-03-06T08:05:54.100" v="3213" actId="21"/>
          <ac:picMkLst>
            <pc:docMk/>
            <pc:sldMk cId="4089153312" sldId="414"/>
            <ac:picMk id="5" creationId="{00000000-0000-0000-0000-000000000000}"/>
          </ac:picMkLst>
        </pc:picChg>
      </pc:sldChg>
      <pc:sldChg chg="modSp del mod modClrScheme chgLayout">
        <pc:chgData name="Minhyuk Sung" userId="7383d872-65b7-4091-bdc0-d548419df54b" providerId="ADAL" clId="{C468171F-9339-7B48-8D6C-513D5564E0B0}" dt="2022-03-14T05:14:08.995" v="4906" actId="2696"/>
        <pc:sldMkLst>
          <pc:docMk/>
          <pc:sldMk cId="3896067203" sldId="415"/>
        </pc:sldMkLst>
        <pc:spChg chg="mod ord">
          <ac:chgData name="Minhyuk Sung" userId="7383d872-65b7-4091-bdc0-d548419df54b" providerId="ADAL" clId="{C468171F-9339-7B48-8D6C-513D5564E0B0}" dt="2022-03-06T10:55:03.009" v="3970" actId="700"/>
          <ac:spMkLst>
            <pc:docMk/>
            <pc:sldMk cId="3896067203" sldId="415"/>
            <ac:spMk id="2" creationId="{00000000-0000-0000-0000-000000000000}"/>
          </ac:spMkLst>
        </pc:spChg>
        <pc:spChg chg="mod ord">
          <ac:chgData name="Minhyuk Sung" userId="7383d872-65b7-4091-bdc0-d548419df54b" providerId="ADAL" clId="{C468171F-9339-7B48-8D6C-513D5564E0B0}" dt="2022-03-06T10:55:03.009" v="3970" actId="700"/>
          <ac:spMkLst>
            <pc:docMk/>
            <pc:sldMk cId="3896067203" sldId="415"/>
            <ac:spMk id="6" creationId="{54149245-4416-7B4E-AC98-EBEA5CC49BF9}"/>
          </ac:spMkLst>
        </pc:spChg>
        <pc:spChg chg="mod ord">
          <ac:chgData name="Minhyuk Sung" userId="7383d872-65b7-4091-bdc0-d548419df54b" providerId="ADAL" clId="{C468171F-9339-7B48-8D6C-513D5564E0B0}" dt="2022-03-06T11:51:42.646" v="4615" actId="2711"/>
          <ac:spMkLst>
            <pc:docMk/>
            <pc:sldMk cId="3896067203" sldId="415"/>
            <ac:spMk id="9" creationId="{43386279-31C4-D74E-8947-554F622E6ECB}"/>
          </ac:spMkLst>
        </pc:spChg>
        <pc:picChg chg="mod ord">
          <ac:chgData name="Minhyuk Sung" userId="7383d872-65b7-4091-bdc0-d548419df54b" providerId="ADAL" clId="{C468171F-9339-7B48-8D6C-513D5564E0B0}" dt="2022-03-06T10:55:13.614" v="3977" actId="1076"/>
          <ac:picMkLst>
            <pc:docMk/>
            <pc:sldMk cId="3896067203" sldId="415"/>
            <ac:picMk id="11" creationId="{CCB57A61-7569-6F41-AE35-CACE811F6639}"/>
          </ac:picMkLst>
        </pc:picChg>
      </pc:sldChg>
      <pc:sldChg chg="del">
        <pc:chgData name="Minhyuk Sung" userId="7383d872-65b7-4091-bdc0-d548419df54b" providerId="ADAL" clId="{C468171F-9339-7B48-8D6C-513D5564E0B0}" dt="2022-03-06T08:14:28.951" v="3348" actId="2696"/>
        <pc:sldMkLst>
          <pc:docMk/>
          <pc:sldMk cId="1169882586" sldId="420"/>
        </pc:sldMkLst>
      </pc:sldChg>
      <pc:sldChg chg="del">
        <pc:chgData name="Minhyuk Sung" userId="7383d872-65b7-4091-bdc0-d548419df54b" providerId="ADAL" clId="{C468171F-9339-7B48-8D6C-513D5564E0B0}" dt="2022-03-06T08:14:28.951" v="3348" actId="2696"/>
        <pc:sldMkLst>
          <pc:docMk/>
          <pc:sldMk cId="4038231255" sldId="421"/>
        </pc:sldMkLst>
      </pc:sldChg>
      <pc:sldChg chg="del">
        <pc:chgData name="Minhyuk Sung" userId="7383d872-65b7-4091-bdc0-d548419df54b" providerId="ADAL" clId="{C468171F-9339-7B48-8D6C-513D5564E0B0}" dt="2022-03-06T08:14:28.951" v="3348" actId="2696"/>
        <pc:sldMkLst>
          <pc:docMk/>
          <pc:sldMk cId="1891534134" sldId="422"/>
        </pc:sldMkLst>
      </pc:sldChg>
      <pc:sldChg chg="del">
        <pc:chgData name="Minhyuk Sung" userId="7383d872-65b7-4091-bdc0-d548419df54b" providerId="ADAL" clId="{C468171F-9339-7B48-8D6C-513D5564E0B0}" dt="2022-03-06T08:14:28.951" v="3348" actId="2696"/>
        <pc:sldMkLst>
          <pc:docMk/>
          <pc:sldMk cId="2094356853" sldId="423"/>
        </pc:sldMkLst>
      </pc:sldChg>
      <pc:sldChg chg="del">
        <pc:chgData name="Minhyuk Sung" userId="7383d872-65b7-4091-bdc0-d548419df54b" providerId="ADAL" clId="{C468171F-9339-7B48-8D6C-513D5564E0B0}" dt="2022-03-06T08:14:28.951" v="3348" actId="2696"/>
        <pc:sldMkLst>
          <pc:docMk/>
          <pc:sldMk cId="2901582701" sldId="424"/>
        </pc:sldMkLst>
      </pc:sldChg>
      <pc:sldChg chg="del">
        <pc:chgData name="Minhyuk Sung" userId="7383d872-65b7-4091-bdc0-d548419df54b" providerId="ADAL" clId="{C468171F-9339-7B48-8D6C-513D5564E0B0}" dt="2022-03-06T08:14:28.951" v="3348" actId="2696"/>
        <pc:sldMkLst>
          <pc:docMk/>
          <pc:sldMk cId="2704881333" sldId="426"/>
        </pc:sldMkLst>
      </pc:sldChg>
      <pc:sldChg chg="del">
        <pc:chgData name="Minhyuk Sung" userId="7383d872-65b7-4091-bdc0-d548419df54b" providerId="ADAL" clId="{C468171F-9339-7B48-8D6C-513D5564E0B0}" dt="2022-03-06T08:14:28.951" v="3348" actId="2696"/>
        <pc:sldMkLst>
          <pc:docMk/>
          <pc:sldMk cId="2254242034" sldId="431"/>
        </pc:sldMkLst>
      </pc:sldChg>
      <pc:sldChg chg="del">
        <pc:chgData name="Minhyuk Sung" userId="7383d872-65b7-4091-bdc0-d548419df54b" providerId="ADAL" clId="{C468171F-9339-7B48-8D6C-513D5564E0B0}" dt="2022-03-06T08:14:28.951" v="3348" actId="2696"/>
        <pc:sldMkLst>
          <pc:docMk/>
          <pc:sldMk cId="1976008458" sldId="433"/>
        </pc:sldMkLst>
      </pc:sldChg>
      <pc:sldChg chg="del">
        <pc:chgData name="Minhyuk Sung" userId="7383d872-65b7-4091-bdc0-d548419df54b" providerId="ADAL" clId="{C468171F-9339-7B48-8D6C-513D5564E0B0}" dt="2022-03-06T07:01:11.476" v="1934" actId="2696"/>
        <pc:sldMkLst>
          <pc:docMk/>
          <pc:sldMk cId="3526107666" sldId="457"/>
        </pc:sldMkLst>
      </pc:sldChg>
      <pc:sldChg chg="del">
        <pc:chgData name="Minhyuk Sung" userId="7383d872-65b7-4091-bdc0-d548419df54b" providerId="ADAL" clId="{C468171F-9339-7B48-8D6C-513D5564E0B0}" dt="2022-03-06T04:57:53.145" v="1" actId="2696"/>
        <pc:sldMkLst>
          <pc:docMk/>
          <pc:sldMk cId="4270069615" sldId="459"/>
        </pc:sldMkLst>
      </pc:sldChg>
      <pc:sldChg chg="del">
        <pc:chgData name="Minhyuk Sung" userId="7383d872-65b7-4091-bdc0-d548419df54b" providerId="ADAL" clId="{C468171F-9339-7B48-8D6C-513D5564E0B0}" dt="2022-03-06T05:56:55.122" v="1361" actId="2696"/>
        <pc:sldMkLst>
          <pc:docMk/>
          <pc:sldMk cId="3924599281" sldId="462"/>
        </pc:sldMkLst>
      </pc:sldChg>
      <pc:sldChg chg="del">
        <pc:chgData name="Minhyuk Sung" userId="7383d872-65b7-4091-bdc0-d548419df54b" providerId="ADAL" clId="{C468171F-9339-7B48-8D6C-513D5564E0B0}" dt="2022-03-06T05:56:55.122" v="1361" actId="2696"/>
        <pc:sldMkLst>
          <pc:docMk/>
          <pc:sldMk cId="3286639853" sldId="463"/>
        </pc:sldMkLst>
      </pc:sldChg>
      <pc:sldChg chg="del">
        <pc:chgData name="Minhyuk Sung" userId="7383d872-65b7-4091-bdc0-d548419df54b" providerId="ADAL" clId="{C468171F-9339-7B48-8D6C-513D5564E0B0}" dt="2022-03-06T05:56:55.122" v="1361" actId="2696"/>
        <pc:sldMkLst>
          <pc:docMk/>
          <pc:sldMk cId="1788995880" sldId="464"/>
        </pc:sldMkLst>
      </pc:sldChg>
      <pc:sldChg chg="del">
        <pc:chgData name="Minhyuk Sung" userId="7383d872-65b7-4091-bdc0-d548419df54b" providerId="ADAL" clId="{C468171F-9339-7B48-8D6C-513D5564E0B0}" dt="2022-03-06T05:56:55.122" v="1361" actId="2696"/>
        <pc:sldMkLst>
          <pc:docMk/>
          <pc:sldMk cId="1176900747" sldId="466"/>
        </pc:sldMkLst>
      </pc:sldChg>
      <pc:sldChg chg="delSp del mod delAnim">
        <pc:chgData name="Minhyuk Sung" userId="7383d872-65b7-4091-bdc0-d548419df54b" providerId="ADAL" clId="{C468171F-9339-7B48-8D6C-513D5564E0B0}" dt="2022-03-06T05:59:18.426" v="1366" actId="2696"/>
        <pc:sldMkLst>
          <pc:docMk/>
          <pc:sldMk cId="3876233778" sldId="469"/>
        </pc:sldMkLst>
        <pc:spChg chg="del">
          <ac:chgData name="Minhyuk Sung" userId="7383d872-65b7-4091-bdc0-d548419df54b" providerId="ADAL" clId="{C468171F-9339-7B48-8D6C-513D5564E0B0}" dt="2022-03-06T05:59:01.788" v="1365" actId="478"/>
          <ac:spMkLst>
            <pc:docMk/>
            <pc:sldMk cId="3876233778" sldId="469"/>
            <ac:spMk id="6" creationId="{54188949-5433-B342-943D-25D4D00FB44E}"/>
          </ac:spMkLst>
        </pc:spChg>
      </pc:sldChg>
      <pc:sldChg chg="modSp modNotesTx">
        <pc:chgData name="Minhyuk Sung" userId="7383d872-65b7-4091-bdc0-d548419df54b" providerId="ADAL" clId="{C468171F-9339-7B48-8D6C-513D5564E0B0}" dt="2022-03-07T00:32:38.583" v="4843" actId="20577"/>
        <pc:sldMkLst>
          <pc:docMk/>
          <pc:sldMk cId="361014698" sldId="470"/>
        </pc:sldMkLst>
        <pc:spChg chg="mod">
          <ac:chgData name="Minhyuk Sung" userId="7383d872-65b7-4091-bdc0-d548419df54b" providerId="ADAL" clId="{C468171F-9339-7B48-8D6C-513D5564E0B0}" dt="2022-03-07T00:32:38.583" v="4843" actId="20577"/>
          <ac:spMkLst>
            <pc:docMk/>
            <pc:sldMk cId="361014698" sldId="470"/>
            <ac:spMk id="3" creationId="{DE488342-E7A6-634C-BB2A-D1EE0D199A2C}"/>
          </ac:spMkLst>
        </pc:spChg>
      </pc:sldChg>
      <pc:sldChg chg="modSp mod ord">
        <pc:chgData name="Minhyuk Sung" userId="7383d872-65b7-4091-bdc0-d548419df54b" providerId="ADAL" clId="{C468171F-9339-7B48-8D6C-513D5564E0B0}" dt="2022-03-07T00:36:10.926" v="4846" actId="6549"/>
        <pc:sldMkLst>
          <pc:docMk/>
          <pc:sldMk cId="41154906" sldId="471"/>
        </pc:sldMkLst>
        <pc:spChg chg="mod">
          <ac:chgData name="Minhyuk Sung" userId="7383d872-65b7-4091-bdc0-d548419df54b" providerId="ADAL" clId="{C468171F-9339-7B48-8D6C-513D5564E0B0}" dt="2022-03-06T06:19:28.872" v="1394" actId="20577"/>
          <ac:spMkLst>
            <pc:docMk/>
            <pc:sldMk cId="41154906" sldId="471"/>
            <ac:spMk id="5" creationId="{79FF4C01-E42D-2541-94EB-04C4F036EA08}"/>
          </ac:spMkLst>
        </pc:spChg>
        <pc:spChg chg="mod">
          <ac:chgData name="Minhyuk Sung" userId="7383d872-65b7-4091-bdc0-d548419df54b" providerId="ADAL" clId="{C468171F-9339-7B48-8D6C-513D5564E0B0}" dt="2022-03-07T00:36:10.926" v="4846" actId="6549"/>
          <ac:spMkLst>
            <pc:docMk/>
            <pc:sldMk cId="41154906" sldId="471"/>
            <ac:spMk id="57" creationId="{6B6FC603-D0C9-924B-99CB-40251151D221}"/>
          </ac:spMkLst>
        </pc:spChg>
      </pc:sldChg>
      <pc:sldChg chg="modSp mod modNotesTx">
        <pc:chgData name="Minhyuk Sung" userId="7383d872-65b7-4091-bdc0-d548419df54b" providerId="ADAL" clId="{C468171F-9339-7B48-8D6C-513D5564E0B0}" dt="2022-03-06T07:01:34.684" v="1951" actId="20577"/>
        <pc:sldMkLst>
          <pc:docMk/>
          <pc:sldMk cId="3937484058" sldId="473"/>
        </pc:sldMkLst>
        <pc:spChg chg="mod">
          <ac:chgData name="Minhyuk Sung" userId="7383d872-65b7-4091-bdc0-d548419df54b" providerId="ADAL" clId="{C468171F-9339-7B48-8D6C-513D5564E0B0}" dt="2022-03-06T07:01:07.713" v="1933" actId="20577"/>
          <ac:spMkLst>
            <pc:docMk/>
            <pc:sldMk cId="3937484058" sldId="473"/>
            <ac:spMk id="2" creationId="{9A1D090B-B994-3641-89B7-C664FA85427E}"/>
          </ac:spMkLst>
        </pc:spChg>
        <pc:spChg chg="mod">
          <ac:chgData name="Minhyuk Sung" userId="7383d872-65b7-4091-bdc0-d548419df54b" providerId="ADAL" clId="{C468171F-9339-7B48-8D6C-513D5564E0B0}" dt="2022-03-06T07:01:34.684" v="1951" actId="20577"/>
          <ac:spMkLst>
            <pc:docMk/>
            <pc:sldMk cId="3937484058" sldId="473"/>
            <ac:spMk id="3" creationId="{3C0DB6BE-4BDC-E64D-AC19-8578BFB63D48}"/>
          </ac:spMkLst>
        </pc:spChg>
      </pc:sldChg>
      <pc:sldChg chg="del">
        <pc:chgData name="Minhyuk Sung" userId="7383d872-65b7-4091-bdc0-d548419df54b" providerId="ADAL" clId="{C468171F-9339-7B48-8D6C-513D5564E0B0}" dt="2022-03-06T07:03:18.012" v="1968" actId="2696"/>
        <pc:sldMkLst>
          <pc:docMk/>
          <pc:sldMk cId="1120624642" sldId="474"/>
        </pc:sldMkLst>
      </pc:sldChg>
      <pc:sldChg chg="del">
        <pc:chgData name="Minhyuk Sung" userId="7383d872-65b7-4091-bdc0-d548419df54b" providerId="ADAL" clId="{C468171F-9339-7B48-8D6C-513D5564E0B0}" dt="2022-03-14T05:14:08.995" v="4906" actId="2696"/>
        <pc:sldMkLst>
          <pc:docMk/>
          <pc:sldMk cId="3670698210" sldId="475"/>
        </pc:sldMkLst>
      </pc:sldChg>
      <pc:sldChg chg="del">
        <pc:chgData name="Minhyuk Sung" userId="7383d872-65b7-4091-bdc0-d548419df54b" providerId="ADAL" clId="{C468171F-9339-7B48-8D6C-513D5564E0B0}" dt="2022-03-06T08:14:28.951" v="3348" actId="2696"/>
        <pc:sldMkLst>
          <pc:docMk/>
          <pc:sldMk cId="1472866453" sldId="476"/>
        </pc:sldMkLst>
      </pc:sldChg>
      <pc:sldChg chg="del">
        <pc:chgData name="Minhyuk Sung" userId="7383d872-65b7-4091-bdc0-d548419df54b" providerId="ADAL" clId="{C468171F-9339-7B48-8D6C-513D5564E0B0}" dt="2022-03-06T08:14:28.951" v="3348" actId="2696"/>
        <pc:sldMkLst>
          <pc:docMk/>
          <pc:sldMk cId="3815912857" sldId="477"/>
        </pc:sldMkLst>
      </pc:sldChg>
      <pc:sldChg chg="del">
        <pc:chgData name="Minhyuk Sung" userId="7383d872-65b7-4091-bdc0-d548419df54b" providerId="ADAL" clId="{C468171F-9339-7B48-8D6C-513D5564E0B0}" dt="2022-03-06T08:14:28.951" v="3348" actId="2696"/>
        <pc:sldMkLst>
          <pc:docMk/>
          <pc:sldMk cId="611913827" sldId="478"/>
        </pc:sldMkLst>
      </pc:sldChg>
      <pc:sldChg chg="del">
        <pc:chgData name="Minhyuk Sung" userId="7383d872-65b7-4091-bdc0-d548419df54b" providerId="ADAL" clId="{C468171F-9339-7B48-8D6C-513D5564E0B0}" dt="2022-03-06T08:14:28.951" v="3348" actId="2696"/>
        <pc:sldMkLst>
          <pc:docMk/>
          <pc:sldMk cId="1009369583" sldId="479"/>
        </pc:sldMkLst>
      </pc:sldChg>
      <pc:sldChg chg="del">
        <pc:chgData name="Minhyuk Sung" userId="7383d872-65b7-4091-bdc0-d548419df54b" providerId="ADAL" clId="{C468171F-9339-7B48-8D6C-513D5564E0B0}" dt="2022-03-06T08:14:28.951" v="3348" actId="2696"/>
        <pc:sldMkLst>
          <pc:docMk/>
          <pc:sldMk cId="2750605515" sldId="480"/>
        </pc:sldMkLst>
      </pc:sldChg>
      <pc:sldChg chg="del">
        <pc:chgData name="Minhyuk Sung" userId="7383d872-65b7-4091-bdc0-d548419df54b" providerId="ADAL" clId="{C468171F-9339-7B48-8D6C-513D5564E0B0}" dt="2022-03-06T08:14:28.951" v="3348" actId="2696"/>
        <pc:sldMkLst>
          <pc:docMk/>
          <pc:sldMk cId="1594131463" sldId="481"/>
        </pc:sldMkLst>
      </pc:sldChg>
      <pc:sldChg chg="modSp add">
        <pc:chgData name="Minhyuk Sung" userId="7383d872-65b7-4091-bdc0-d548419df54b" providerId="ADAL" clId="{C468171F-9339-7B48-8D6C-513D5564E0B0}" dt="2022-03-06T11:56:52.638" v="4673"/>
        <pc:sldMkLst>
          <pc:docMk/>
          <pc:sldMk cId="4105127481" sldId="750"/>
        </pc:sldMkLst>
        <pc:spChg chg="mod">
          <ac:chgData name="Minhyuk Sung" userId="7383d872-65b7-4091-bdc0-d548419df54b" providerId="ADAL" clId="{C468171F-9339-7B48-8D6C-513D5564E0B0}" dt="2022-03-06T11:56:52.638" v="4673"/>
          <ac:spMkLst>
            <pc:docMk/>
            <pc:sldMk cId="4105127481" sldId="750"/>
            <ac:spMk id="2" creationId="{0A5D2EBB-EE4B-A34F-BF77-C04E1E16B22C}"/>
          </ac:spMkLst>
        </pc:spChg>
      </pc:sldChg>
      <pc:sldChg chg="del">
        <pc:chgData name="Minhyuk Sung" userId="7383d872-65b7-4091-bdc0-d548419df54b" providerId="ADAL" clId="{C468171F-9339-7B48-8D6C-513D5564E0B0}" dt="2022-03-06T05:56:55.122" v="1361" actId="2696"/>
        <pc:sldMkLst>
          <pc:docMk/>
          <pc:sldMk cId="1837720373" sldId="845"/>
        </pc:sldMkLst>
      </pc:sldChg>
      <pc:sldChg chg="addSp delSp modSp mod delAnim modAnim modNotesTx">
        <pc:chgData name="Minhyuk Sung" userId="7383d872-65b7-4091-bdc0-d548419df54b" providerId="ADAL" clId="{C468171F-9339-7B48-8D6C-513D5564E0B0}" dt="2022-03-06T07:05:19.891" v="2053" actId="20577"/>
        <pc:sldMkLst>
          <pc:docMk/>
          <pc:sldMk cId="3832307494" sldId="935"/>
        </pc:sldMkLst>
        <pc:spChg chg="mod">
          <ac:chgData name="Minhyuk Sung" userId="7383d872-65b7-4091-bdc0-d548419df54b" providerId="ADAL" clId="{C468171F-9339-7B48-8D6C-513D5564E0B0}" dt="2022-03-06T07:02:37.544" v="1953" actId="1076"/>
          <ac:spMkLst>
            <pc:docMk/>
            <pc:sldMk cId="3832307494" sldId="935"/>
            <ac:spMk id="3" creationId="{B28B6624-9337-C54F-8A60-97F67E4126E7}"/>
          </ac:spMkLst>
        </pc:spChg>
        <pc:spChg chg="mod">
          <ac:chgData name="Minhyuk Sung" userId="7383d872-65b7-4091-bdc0-d548419df54b" providerId="ADAL" clId="{C468171F-9339-7B48-8D6C-513D5564E0B0}" dt="2022-03-06T07:04:00.435" v="1979" actId="1035"/>
          <ac:spMkLst>
            <pc:docMk/>
            <pc:sldMk cId="3832307494" sldId="935"/>
            <ac:spMk id="10" creationId="{D9FA8FCB-CF79-614A-9E69-C374407DEF0E}"/>
          </ac:spMkLst>
        </pc:spChg>
        <pc:spChg chg="add mod">
          <ac:chgData name="Minhyuk Sung" userId="7383d872-65b7-4091-bdc0-d548419df54b" providerId="ADAL" clId="{C468171F-9339-7B48-8D6C-513D5564E0B0}" dt="2022-03-06T07:03:11.663" v="1967" actId="1036"/>
          <ac:spMkLst>
            <pc:docMk/>
            <pc:sldMk cId="3832307494" sldId="935"/>
            <ac:spMk id="12" creationId="{6D22B850-4317-6D4B-B72A-EAAD052C2017}"/>
          </ac:spMkLst>
        </pc:spChg>
        <pc:spChg chg="add mod">
          <ac:chgData name="Minhyuk Sung" userId="7383d872-65b7-4091-bdc0-d548419df54b" providerId="ADAL" clId="{C468171F-9339-7B48-8D6C-513D5564E0B0}" dt="2022-03-06T07:02:56.288" v="1961" actId="14100"/>
          <ac:spMkLst>
            <pc:docMk/>
            <pc:sldMk cId="3832307494" sldId="935"/>
            <ac:spMk id="13" creationId="{929534E6-F71B-9A4F-B343-DC3C6A06F5E0}"/>
          </ac:spMkLst>
        </pc:spChg>
        <pc:spChg chg="mod">
          <ac:chgData name="Minhyuk Sung" userId="7383d872-65b7-4091-bdc0-d548419df54b" providerId="ADAL" clId="{C468171F-9339-7B48-8D6C-513D5564E0B0}" dt="2022-03-06T07:05:19.891" v="2053" actId="20577"/>
          <ac:spMkLst>
            <pc:docMk/>
            <pc:sldMk cId="3832307494" sldId="935"/>
            <ac:spMk id="887" creationId="{00000000-0000-0000-0000-000000000000}"/>
          </ac:spMkLst>
        </pc:spChg>
        <pc:spChg chg="del">
          <ac:chgData name="Minhyuk Sung" userId="7383d872-65b7-4091-bdc0-d548419df54b" providerId="ADAL" clId="{C468171F-9339-7B48-8D6C-513D5564E0B0}" dt="2022-03-06T07:05:10.044" v="2037" actId="478"/>
          <ac:spMkLst>
            <pc:docMk/>
            <pc:sldMk cId="3832307494" sldId="935"/>
            <ac:spMk id="889" creationId="{00000000-0000-0000-0000-000000000000}"/>
          </ac:spMkLst>
        </pc:spChg>
        <pc:spChg chg="del">
          <ac:chgData name="Minhyuk Sung" userId="7383d872-65b7-4091-bdc0-d548419df54b" providerId="ADAL" clId="{C468171F-9339-7B48-8D6C-513D5564E0B0}" dt="2022-03-06T07:03:34.661" v="1970" actId="478"/>
          <ac:spMkLst>
            <pc:docMk/>
            <pc:sldMk cId="3832307494" sldId="935"/>
            <ac:spMk id="890" creationId="{00000000-0000-0000-0000-000000000000}"/>
          </ac:spMkLst>
        </pc:spChg>
        <pc:picChg chg="del">
          <ac:chgData name="Minhyuk Sung" userId="7383d872-65b7-4091-bdc0-d548419df54b" providerId="ADAL" clId="{C468171F-9339-7B48-8D6C-513D5564E0B0}" dt="2022-03-06T07:01:53.075" v="1952" actId="478"/>
          <ac:picMkLst>
            <pc:docMk/>
            <pc:sldMk cId="3832307494" sldId="935"/>
            <ac:picMk id="5" creationId="{53107079-1F10-0049-BE76-4F85E27AB254}"/>
          </ac:picMkLst>
        </pc:picChg>
      </pc:sldChg>
      <pc:sldChg chg="modSp mod">
        <pc:chgData name="Minhyuk Sung" userId="7383d872-65b7-4091-bdc0-d548419df54b" providerId="ADAL" clId="{C468171F-9339-7B48-8D6C-513D5564E0B0}" dt="2022-03-07T01:10:02.621" v="4905" actId="20577"/>
        <pc:sldMkLst>
          <pc:docMk/>
          <pc:sldMk cId="2464849191" sldId="936"/>
        </pc:sldMkLst>
        <pc:spChg chg="mod">
          <ac:chgData name="Minhyuk Sung" userId="7383d872-65b7-4091-bdc0-d548419df54b" providerId="ADAL" clId="{C468171F-9339-7B48-8D6C-513D5564E0B0}" dt="2022-03-07T01:10:02.621" v="4905" actId="20577"/>
          <ac:spMkLst>
            <pc:docMk/>
            <pc:sldMk cId="2464849191" sldId="936"/>
            <ac:spMk id="3" creationId="{8039A5D1-F68F-BB42-934B-1F17628D6FB7}"/>
          </ac:spMkLst>
        </pc:spChg>
        <pc:spChg chg="mod">
          <ac:chgData name="Minhyuk Sung" userId="7383d872-65b7-4091-bdc0-d548419df54b" providerId="ADAL" clId="{C468171F-9339-7B48-8D6C-513D5564E0B0}" dt="2022-03-06T07:04:48.170" v="2036" actId="20577"/>
          <ac:spMkLst>
            <pc:docMk/>
            <pc:sldMk cId="2464849191" sldId="936"/>
            <ac:spMk id="896" creationId="{00000000-0000-0000-0000-000000000000}"/>
          </ac:spMkLst>
        </pc:spChg>
      </pc:sldChg>
      <pc:sldChg chg="del">
        <pc:chgData name="Minhyuk Sung" userId="7383d872-65b7-4091-bdc0-d548419df54b" providerId="ADAL" clId="{C468171F-9339-7B48-8D6C-513D5564E0B0}" dt="2022-03-06T08:14:28.951" v="3348" actId="2696"/>
        <pc:sldMkLst>
          <pc:docMk/>
          <pc:sldMk cId="4285994614" sldId="937"/>
        </pc:sldMkLst>
      </pc:sldChg>
      <pc:sldChg chg="delSp modSp mod delAnim">
        <pc:chgData name="Minhyuk Sung" userId="7383d872-65b7-4091-bdc0-d548419df54b" providerId="ADAL" clId="{C468171F-9339-7B48-8D6C-513D5564E0B0}" dt="2022-03-06T06:11:18.210" v="1378" actId="478"/>
        <pc:sldMkLst>
          <pc:docMk/>
          <pc:sldMk cId="3944858773" sldId="938"/>
        </pc:sldMkLst>
        <pc:spChg chg="del">
          <ac:chgData name="Minhyuk Sung" userId="7383d872-65b7-4091-bdc0-d548419df54b" providerId="ADAL" clId="{C468171F-9339-7B48-8D6C-513D5564E0B0}" dt="2022-03-06T06:11:18.210" v="1378" actId="478"/>
          <ac:spMkLst>
            <pc:docMk/>
            <pc:sldMk cId="3944858773" sldId="938"/>
            <ac:spMk id="9" creationId="{DE8032B0-469A-0E4B-B4CA-EDDEDE9BBDDF}"/>
          </ac:spMkLst>
        </pc:spChg>
        <pc:spChg chg="mod">
          <ac:chgData name="Minhyuk Sung" userId="7383d872-65b7-4091-bdc0-d548419df54b" providerId="ADAL" clId="{C468171F-9339-7B48-8D6C-513D5564E0B0}" dt="2022-03-06T06:00:15.106" v="1376"/>
          <ac:spMkLst>
            <pc:docMk/>
            <pc:sldMk cId="3944858773" sldId="938"/>
            <ac:spMk id="442" creationId="{00000000-0000-0000-0000-000000000000}"/>
          </ac:spMkLst>
        </pc:spChg>
      </pc:sldChg>
      <pc:sldChg chg="modSp mod modAnim">
        <pc:chgData name="Minhyuk Sung" userId="7383d872-65b7-4091-bdc0-d548419df54b" providerId="ADAL" clId="{C468171F-9339-7B48-8D6C-513D5564E0B0}" dt="2022-03-06T06:51:21.677" v="1669" actId="1035"/>
        <pc:sldMkLst>
          <pc:docMk/>
          <pc:sldMk cId="1662820935" sldId="939"/>
        </pc:sldMkLst>
        <pc:spChg chg="mod">
          <ac:chgData name="Minhyuk Sung" userId="7383d872-65b7-4091-bdc0-d548419df54b" providerId="ADAL" clId="{C468171F-9339-7B48-8D6C-513D5564E0B0}" dt="2022-03-06T06:51:02.878" v="1664" actId="207"/>
          <ac:spMkLst>
            <pc:docMk/>
            <pc:sldMk cId="1662820935" sldId="939"/>
            <ac:spMk id="5" creationId="{23188BC1-48B0-0447-99D3-DF3787AF54EB}"/>
          </ac:spMkLst>
        </pc:spChg>
        <pc:spChg chg="mod">
          <ac:chgData name="Minhyuk Sung" userId="7383d872-65b7-4091-bdc0-d548419df54b" providerId="ADAL" clId="{C468171F-9339-7B48-8D6C-513D5564E0B0}" dt="2022-03-06T06:51:21.677" v="1669" actId="1035"/>
          <ac:spMkLst>
            <pc:docMk/>
            <pc:sldMk cId="1662820935" sldId="939"/>
            <ac:spMk id="13" creationId="{CF1E222A-B7BD-DE45-9D8E-40384E43D869}"/>
          </ac:spMkLst>
        </pc:spChg>
        <pc:spChg chg="mod">
          <ac:chgData name="Minhyuk Sung" userId="7383d872-65b7-4091-bdc0-d548419df54b" providerId="ADAL" clId="{C468171F-9339-7B48-8D6C-513D5564E0B0}" dt="2022-03-06T06:21:30.845" v="1419" actId="403"/>
          <ac:spMkLst>
            <pc:docMk/>
            <pc:sldMk cId="1662820935" sldId="939"/>
            <ac:spMk id="573" creationId="{00000000-0000-0000-0000-000000000000}"/>
          </ac:spMkLst>
        </pc:spChg>
        <pc:spChg chg="mod">
          <ac:chgData name="Minhyuk Sung" userId="7383d872-65b7-4091-bdc0-d548419df54b" providerId="ADAL" clId="{C468171F-9339-7B48-8D6C-513D5564E0B0}" dt="2022-03-06T06:51:21.677" v="1669" actId="1035"/>
          <ac:spMkLst>
            <pc:docMk/>
            <pc:sldMk cId="1662820935" sldId="939"/>
            <ac:spMk id="576" creationId="{00000000-0000-0000-0000-000000000000}"/>
          </ac:spMkLst>
        </pc:spChg>
        <pc:spChg chg="mod">
          <ac:chgData name="Minhyuk Sung" userId="7383d872-65b7-4091-bdc0-d548419df54b" providerId="ADAL" clId="{C468171F-9339-7B48-8D6C-513D5564E0B0}" dt="2022-03-06T06:51:21.677" v="1669" actId="1035"/>
          <ac:spMkLst>
            <pc:docMk/>
            <pc:sldMk cId="1662820935" sldId="939"/>
            <ac:spMk id="580" creationId="{00000000-0000-0000-0000-000000000000}"/>
          </ac:spMkLst>
        </pc:spChg>
      </pc:sldChg>
      <pc:sldChg chg="delSp modSp del mod delAnim modAnim">
        <pc:chgData name="Minhyuk Sung" userId="7383d872-65b7-4091-bdc0-d548419df54b" providerId="ADAL" clId="{C468171F-9339-7B48-8D6C-513D5564E0B0}" dt="2022-03-06T06:53:44.921" v="1707" actId="2696"/>
        <pc:sldMkLst>
          <pc:docMk/>
          <pc:sldMk cId="2413795216" sldId="940"/>
        </pc:sldMkLst>
        <pc:spChg chg="del">
          <ac:chgData name="Minhyuk Sung" userId="7383d872-65b7-4091-bdc0-d548419df54b" providerId="ADAL" clId="{C468171F-9339-7B48-8D6C-513D5564E0B0}" dt="2022-03-06T06:53:41.937" v="1705" actId="21"/>
          <ac:spMkLst>
            <pc:docMk/>
            <pc:sldMk cId="2413795216" sldId="940"/>
            <ac:spMk id="40" creationId="{DF33AAEB-1F72-3249-92BB-C61B699953D7}"/>
          </ac:spMkLst>
        </pc:spChg>
        <pc:spChg chg="mod">
          <ac:chgData name="Minhyuk Sung" userId="7383d872-65b7-4091-bdc0-d548419df54b" providerId="ADAL" clId="{C468171F-9339-7B48-8D6C-513D5564E0B0}" dt="2022-03-06T06:53:39.706" v="1704" actId="1076"/>
          <ac:spMkLst>
            <pc:docMk/>
            <pc:sldMk cId="2413795216" sldId="940"/>
            <ac:spMk id="754" creationId="{00000000-0000-0000-0000-000000000000}"/>
          </ac:spMkLst>
        </pc:spChg>
      </pc:sldChg>
      <pc:sldChg chg="add">
        <pc:chgData name="Minhyuk Sung" userId="7383d872-65b7-4091-bdc0-d548419df54b" providerId="ADAL" clId="{C468171F-9339-7B48-8D6C-513D5564E0B0}" dt="2022-03-06T06:53:56.687" v="1708"/>
        <pc:sldMkLst>
          <pc:docMk/>
          <pc:sldMk cId="4158351618" sldId="940"/>
        </pc:sldMkLst>
      </pc:sldChg>
      <pc:sldChg chg="delSp modSp mod">
        <pc:chgData name="Minhyuk Sung" userId="7383d872-65b7-4091-bdc0-d548419df54b" providerId="ADAL" clId="{C468171F-9339-7B48-8D6C-513D5564E0B0}" dt="2022-03-07T00:52:07.644" v="4876" actId="478"/>
        <pc:sldMkLst>
          <pc:docMk/>
          <pc:sldMk cId="2496327990" sldId="945"/>
        </pc:sldMkLst>
        <pc:spChg chg="del mod">
          <ac:chgData name="Minhyuk Sung" userId="7383d872-65b7-4091-bdc0-d548419df54b" providerId="ADAL" clId="{C468171F-9339-7B48-8D6C-513D5564E0B0}" dt="2022-03-07T00:52:07.644" v="4876" actId="478"/>
          <ac:spMkLst>
            <pc:docMk/>
            <pc:sldMk cId="2496327990" sldId="945"/>
            <ac:spMk id="8" creationId="{5A81FC27-042D-0E4C-BE59-8EA37951218B}"/>
          </ac:spMkLst>
        </pc:spChg>
      </pc:sldChg>
      <pc:sldChg chg="delSp mod">
        <pc:chgData name="Minhyuk Sung" userId="7383d872-65b7-4091-bdc0-d548419df54b" providerId="ADAL" clId="{C468171F-9339-7B48-8D6C-513D5564E0B0}" dt="2022-03-07T00:52:17.122" v="4877" actId="478"/>
        <pc:sldMkLst>
          <pc:docMk/>
          <pc:sldMk cId="495102334" sldId="946"/>
        </pc:sldMkLst>
        <pc:spChg chg="del">
          <ac:chgData name="Minhyuk Sung" userId="7383d872-65b7-4091-bdc0-d548419df54b" providerId="ADAL" clId="{C468171F-9339-7B48-8D6C-513D5564E0B0}" dt="2022-03-07T00:52:17.122" v="4877" actId="478"/>
          <ac:spMkLst>
            <pc:docMk/>
            <pc:sldMk cId="495102334" sldId="946"/>
            <ac:spMk id="8" creationId="{5A81FC27-042D-0E4C-BE59-8EA37951218B}"/>
          </ac:spMkLst>
        </pc:spChg>
      </pc:sldChg>
      <pc:sldChg chg="delSp mod">
        <pc:chgData name="Minhyuk Sung" userId="7383d872-65b7-4091-bdc0-d548419df54b" providerId="ADAL" clId="{C468171F-9339-7B48-8D6C-513D5564E0B0}" dt="2022-03-07T00:53:39.427" v="4878" actId="478"/>
        <pc:sldMkLst>
          <pc:docMk/>
          <pc:sldMk cId="2657164261" sldId="947"/>
        </pc:sldMkLst>
        <pc:spChg chg="del">
          <ac:chgData name="Minhyuk Sung" userId="7383d872-65b7-4091-bdc0-d548419df54b" providerId="ADAL" clId="{C468171F-9339-7B48-8D6C-513D5564E0B0}" dt="2022-03-07T00:53:39.427" v="4878" actId="478"/>
          <ac:spMkLst>
            <pc:docMk/>
            <pc:sldMk cId="2657164261" sldId="947"/>
            <ac:spMk id="8" creationId="{5A81FC27-042D-0E4C-BE59-8EA37951218B}"/>
          </ac:spMkLst>
        </pc:spChg>
      </pc:sldChg>
      <pc:sldChg chg="delSp modSp mod delAnim">
        <pc:chgData name="Minhyuk Sung" userId="7383d872-65b7-4091-bdc0-d548419df54b" providerId="ADAL" clId="{C468171F-9339-7B48-8D6C-513D5564E0B0}" dt="2022-03-07T00:55:37.429" v="4888" actId="1037"/>
        <pc:sldMkLst>
          <pc:docMk/>
          <pc:sldMk cId="1384775546" sldId="949"/>
        </pc:sldMkLst>
        <pc:spChg chg="del">
          <ac:chgData name="Minhyuk Sung" userId="7383d872-65b7-4091-bdc0-d548419df54b" providerId="ADAL" clId="{C468171F-9339-7B48-8D6C-513D5564E0B0}" dt="2022-03-06T06:58:36.437" v="1824" actId="478"/>
          <ac:spMkLst>
            <pc:docMk/>
            <pc:sldMk cId="1384775546" sldId="949"/>
            <ac:spMk id="7" creationId="{FBC7838B-393F-2D48-A710-00398E84773F}"/>
          </ac:spMkLst>
        </pc:spChg>
        <pc:spChg chg="del">
          <ac:chgData name="Minhyuk Sung" userId="7383d872-65b7-4091-bdc0-d548419df54b" providerId="ADAL" clId="{C468171F-9339-7B48-8D6C-513D5564E0B0}" dt="2022-03-07T00:54:53.114" v="4879" actId="478"/>
          <ac:spMkLst>
            <pc:docMk/>
            <pc:sldMk cId="1384775546" sldId="949"/>
            <ac:spMk id="8" creationId="{5A81FC27-042D-0E4C-BE59-8EA37951218B}"/>
          </ac:spMkLst>
        </pc:spChg>
        <pc:spChg chg="mod">
          <ac:chgData name="Minhyuk Sung" userId="7383d872-65b7-4091-bdc0-d548419df54b" providerId="ADAL" clId="{C468171F-9339-7B48-8D6C-513D5564E0B0}" dt="2022-03-07T00:55:37.429" v="4888" actId="1037"/>
          <ac:spMkLst>
            <pc:docMk/>
            <pc:sldMk cId="1384775546" sldId="949"/>
            <ac:spMk id="13" creationId="{CC011C9D-61F2-BE4E-97F0-214C33FB610C}"/>
          </ac:spMkLst>
        </pc:spChg>
        <pc:spChg chg="del">
          <ac:chgData name="Minhyuk Sung" userId="7383d872-65b7-4091-bdc0-d548419df54b" providerId="ADAL" clId="{C468171F-9339-7B48-8D6C-513D5564E0B0}" dt="2022-03-06T06:58:44.837" v="1825" actId="478"/>
          <ac:spMkLst>
            <pc:docMk/>
            <pc:sldMk cId="1384775546" sldId="949"/>
            <ac:spMk id="15" creationId="{FB11B17C-6CC6-324C-94A7-D49CD65B5B77}"/>
          </ac:spMkLst>
        </pc:spChg>
        <pc:spChg chg="mod">
          <ac:chgData name="Minhyuk Sung" userId="7383d872-65b7-4091-bdc0-d548419df54b" providerId="ADAL" clId="{C468171F-9339-7B48-8D6C-513D5564E0B0}" dt="2022-03-06T07:00:24.119" v="1877" actId="6549"/>
          <ac:spMkLst>
            <pc:docMk/>
            <pc:sldMk cId="1384775546" sldId="949"/>
            <ac:spMk id="738" creationId="{00000000-0000-0000-0000-000000000000}"/>
          </ac:spMkLst>
        </pc:spChg>
      </pc:sldChg>
      <pc:sldChg chg="delSp modSp mod modNotesTx">
        <pc:chgData name="Minhyuk Sung" userId="7383d872-65b7-4091-bdc0-d548419df54b" providerId="ADAL" clId="{C468171F-9339-7B48-8D6C-513D5564E0B0}" dt="2022-03-06T08:13:55.009" v="3347" actId="20577"/>
        <pc:sldMkLst>
          <pc:docMk/>
          <pc:sldMk cId="1730576393" sldId="950"/>
        </pc:sldMkLst>
        <pc:spChg chg="del">
          <ac:chgData name="Minhyuk Sung" userId="7383d872-65b7-4091-bdc0-d548419df54b" providerId="ADAL" clId="{C468171F-9339-7B48-8D6C-513D5564E0B0}" dt="2022-03-06T07:00:12.201" v="1876" actId="478"/>
          <ac:spMkLst>
            <pc:docMk/>
            <pc:sldMk cId="1730576393" sldId="950"/>
            <ac:spMk id="7" creationId="{FBC7838B-393F-2D48-A710-00398E84773F}"/>
          </ac:spMkLst>
        </pc:spChg>
        <pc:spChg chg="mod">
          <ac:chgData name="Minhyuk Sung" userId="7383d872-65b7-4091-bdc0-d548419df54b" providerId="ADAL" clId="{C468171F-9339-7B48-8D6C-513D5564E0B0}" dt="2022-03-06T07:00:29.504" v="1879"/>
          <ac:spMkLst>
            <pc:docMk/>
            <pc:sldMk cId="1730576393" sldId="950"/>
            <ac:spMk id="738" creationId="{00000000-0000-0000-0000-000000000000}"/>
          </ac:spMkLst>
        </pc:spChg>
      </pc:sldChg>
      <pc:sldChg chg="addSp delSp modSp mod modClrScheme chgLayout modNotesTx">
        <pc:chgData name="Minhyuk Sung" userId="7383d872-65b7-4091-bdc0-d548419df54b" providerId="ADAL" clId="{C468171F-9339-7B48-8D6C-513D5564E0B0}" dt="2022-03-06T07:51:43.476" v="3017" actId="207"/>
        <pc:sldMkLst>
          <pc:docMk/>
          <pc:sldMk cId="3064261394" sldId="951"/>
        </pc:sldMkLst>
        <pc:spChg chg="mod ord">
          <ac:chgData name="Minhyuk Sung" userId="7383d872-65b7-4091-bdc0-d548419df54b" providerId="ADAL" clId="{C468171F-9339-7B48-8D6C-513D5564E0B0}" dt="2022-03-06T07:48:17.424" v="2886" actId="700"/>
          <ac:spMkLst>
            <pc:docMk/>
            <pc:sldMk cId="3064261394" sldId="951"/>
            <ac:spMk id="2" creationId="{5C3068E8-DE9D-9649-8D67-AC2908C61AE5}"/>
          </ac:spMkLst>
        </pc:spChg>
        <pc:spChg chg="del">
          <ac:chgData name="Minhyuk Sung" userId="7383d872-65b7-4091-bdc0-d548419df54b" providerId="ADAL" clId="{C468171F-9339-7B48-8D6C-513D5564E0B0}" dt="2022-03-06T07:35:32.766" v="2618" actId="478"/>
          <ac:spMkLst>
            <pc:docMk/>
            <pc:sldMk cId="3064261394" sldId="951"/>
            <ac:spMk id="3" creationId="{A5879720-9964-4A4F-BCCF-F797C3BCF7C7}"/>
          </ac:spMkLst>
        </pc:spChg>
        <pc:spChg chg="add mod ord">
          <ac:chgData name="Minhyuk Sung" userId="7383d872-65b7-4091-bdc0-d548419df54b" providerId="ADAL" clId="{C468171F-9339-7B48-8D6C-513D5564E0B0}" dt="2022-03-06T07:51:43.476" v="3017" actId="207"/>
          <ac:spMkLst>
            <pc:docMk/>
            <pc:sldMk cId="3064261394" sldId="951"/>
            <ac:spMk id="4" creationId="{321DB56F-11B0-C14F-ACC9-12B9818BE239}"/>
          </ac:spMkLst>
        </pc:spChg>
        <pc:spChg chg="add mod ord">
          <ac:chgData name="Minhyuk Sung" userId="7383d872-65b7-4091-bdc0-d548419df54b" providerId="ADAL" clId="{C468171F-9339-7B48-8D6C-513D5564E0B0}" dt="2022-03-06T07:48:17.424" v="2886" actId="700"/>
          <ac:spMkLst>
            <pc:docMk/>
            <pc:sldMk cId="3064261394" sldId="951"/>
            <ac:spMk id="9" creationId="{FA691060-A854-ED4F-97FF-6E95857405A2}"/>
          </ac:spMkLst>
        </pc:spChg>
        <pc:spChg chg="add mod">
          <ac:chgData name="Minhyuk Sung" userId="7383d872-65b7-4091-bdc0-d548419df54b" providerId="ADAL" clId="{C468171F-9339-7B48-8D6C-513D5564E0B0}" dt="2022-03-06T07:50:23.863" v="2931" actId="1076"/>
          <ac:spMkLst>
            <pc:docMk/>
            <pc:sldMk cId="3064261394" sldId="951"/>
            <ac:spMk id="10" creationId="{08F34359-6129-CE4A-BBD0-2CC61DB73F85}"/>
          </ac:spMkLst>
        </pc:spChg>
        <pc:spChg chg="mod ord">
          <ac:chgData name="Minhyuk Sung" userId="7383d872-65b7-4091-bdc0-d548419df54b" providerId="ADAL" clId="{C468171F-9339-7B48-8D6C-513D5564E0B0}" dt="2022-03-06T07:48:17.424" v="2886" actId="700"/>
          <ac:spMkLst>
            <pc:docMk/>
            <pc:sldMk cId="3064261394" sldId="951"/>
            <ac:spMk id="941"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2"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3"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4"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5"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6"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7"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8"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49"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0"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2"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3"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4"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5"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6"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7"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8"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59"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60"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61"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62" creationId="{00000000-0000-0000-0000-000000000000}"/>
          </ac:spMkLst>
        </pc:spChg>
        <pc:spChg chg="del">
          <ac:chgData name="Minhyuk Sung" userId="7383d872-65b7-4091-bdc0-d548419df54b" providerId="ADAL" clId="{C468171F-9339-7B48-8D6C-513D5564E0B0}" dt="2022-03-06T07:35:32.766" v="2618" actId="478"/>
          <ac:spMkLst>
            <pc:docMk/>
            <pc:sldMk cId="3064261394" sldId="951"/>
            <ac:spMk id="963" creationId="{00000000-0000-0000-0000-000000000000}"/>
          </ac:spMkLst>
        </pc:spChg>
        <pc:picChg chg="add del mod">
          <ac:chgData name="Minhyuk Sung" userId="7383d872-65b7-4091-bdc0-d548419df54b" providerId="ADAL" clId="{C468171F-9339-7B48-8D6C-513D5564E0B0}" dt="2022-03-06T07:42:03.792" v="2673" actId="478"/>
          <ac:picMkLst>
            <pc:docMk/>
            <pc:sldMk cId="3064261394" sldId="951"/>
            <ac:picMk id="6" creationId="{B291230C-251D-4B4E-84F5-2925A34E65D9}"/>
          </ac:picMkLst>
        </pc:picChg>
        <pc:picChg chg="add mod">
          <ac:chgData name="Minhyuk Sung" userId="7383d872-65b7-4091-bdc0-d548419df54b" providerId="ADAL" clId="{C468171F-9339-7B48-8D6C-513D5564E0B0}" dt="2022-03-06T07:48:20.703" v="2887" actId="1076"/>
          <ac:picMkLst>
            <pc:docMk/>
            <pc:sldMk cId="3064261394" sldId="951"/>
            <ac:picMk id="8" creationId="{88323C8C-88E9-3849-9CC3-EB936462E941}"/>
          </ac:picMkLst>
        </pc:picChg>
        <pc:cxnChg chg="del mod">
          <ac:chgData name="Minhyuk Sung" userId="7383d872-65b7-4091-bdc0-d548419df54b" providerId="ADAL" clId="{C468171F-9339-7B48-8D6C-513D5564E0B0}" dt="2022-03-06T07:35:32.766" v="2618" actId="478"/>
          <ac:cxnSpMkLst>
            <pc:docMk/>
            <pc:sldMk cId="3064261394" sldId="951"/>
            <ac:cxnSpMk id="951" creationId="{00000000-0000-0000-0000-000000000000}"/>
          </ac:cxnSpMkLst>
        </pc:cxnChg>
      </pc:sldChg>
      <pc:sldChg chg="modSp del mod modShow">
        <pc:chgData name="Minhyuk Sung" userId="7383d872-65b7-4091-bdc0-d548419df54b" providerId="ADAL" clId="{C468171F-9339-7B48-8D6C-513D5564E0B0}" dt="2022-03-06T08:34:29.380" v="3606" actId="2696"/>
        <pc:sldMkLst>
          <pc:docMk/>
          <pc:sldMk cId="1669707046" sldId="953"/>
        </pc:sldMkLst>
        <pc:spChg chg="mod">
          <ac:chgData name="Minhyuk Sung" userId="7383d872-65b7-4091-bdc0-d548419df54b" providerId="ADAL" clId="{C468171F-9339-7B48-8D6C-513D5564E0B0}" dt="2022-03-06T07:20:46.583" v="2552" actId="255"/>
          <ac:spMkLst>
            <pc:docMk/>
            <pc:sldMk cId="1669707046" sldId="953"/>
            <ac:spMk id="1005" creationId="{00000000-0000-0000-0000-000000000000}"/>
          </ac:spMkLst>
        </pc:spChg>
        <pc:spChg chg="mod">
          <ac:chgData name="Minhyuk Sung" userId="7383d872-65b7-4091-bdc0-d548419df54b" providerId="ADAL" clId="{C468171F-9339-7B48-8D6C-513D5564E0B0}" dt="2022-03-06T07:20:46.583" v="2552" actId="255"/>
          <ac:spMkLst>
            <pc:docMk/>
            <pc:sldMk cId="1669707046" sldId="953"/>
            <ac:spMk id="1006" creationId="{00000000-0000-0000-0000-000000000000}"/>
          </ac:spMkLst>
        </pc:spChg>
        <pc:spChg chg="mod">
          <ac:chgData name="Minhyuk Sung" userId="7383d872-65b7-4091-bdc0-d548419df54b" providerId="ADAL" clId="{C468171F-9339-7B48-8D6C-513D5564E0B0}" dt="2022-03-06T07:20:46.583" v="2552" actId="255"/>
          <ac:spMkLst>
            <pc:docMk/>
            <pc:sldMk cId="1669707046" sldId="953"/>
            <ac:spMk id="1007" creationId="{00000000-0000-0000-0000-000000000000}"/>
          </ac:spMkLst>
        </pc:spChg>
      </pc:sldChg>
      <pc:sldChg chg="addSp delSp modSp del mod modClrScheme chgLayout">
        <pc:chgData name="Minhyuk Sung" userId="7383d872-65b7-4091-bdc0-d548419df54b" providerId="ADAL" clId="{C468171F-9339-7B48-8D6C-513D5564E0B0}" dt="2022-03-06T07:10:41.407" v="2284" actId="2696"/>
        <pc:sldMkLst>
          <pc:docMk/>
          <pc:sldMk cId="2637025758" sldId="954"/>
        </pc:sldMkLst>
        <pc:spChg chg="mod ord">
          <ac:chgData name="Minhyuk Sung" userId="7383d872-65b7-4091-bdc0-d548419df54b" providerId="ADAL" clId="{C468171F-9339-7B48-8D6C-513D5564E0B0}" dt="2022-03-06T07:08:04.856" v="2153" actId="700"/>
          <ac:spMkLst>
            <pc:docMk/>
            <pc:sldMk cId="2637025758" sldId="954"/>
            <ac:spMk id="2" creationId="{2D665037-578E-BE4D-9CC5-DB444430F386}"/>
          </ac:spMkLst>
        </pc:spChg>
        <pc:spChg chg="mod ord">
          <ac:chgData name="Minhyuk Sung" userId="7383d872-65b7-4091-bdc0-d548419df54b" providerId="ADAL" clId="{C468171F-9339-7B48-8D6C-513D5564E0B0}" dt="2022-03-06T07:08:04.856" v="2153" actId="700"/>
          <ac:spMkLst>
            <pc:docMk/>
            <pc:sldMk cId="2637025758" sldId="954"/>
            <ac:spMk id="3" creationId="{63D662B8-6425-D046-971C-C5C400F16D2A}"/>
          </ac:spMkLst>
        </pc:spChg>
        <pc:spChg chg="add del mod ord">
          <ac:chgData name="Minhyuk Sung" userId="7383d872-65b7-4091-bdc0-d548419df54b" providerId="ADAL" clId="{C468171F-9339-7B48-8D6C-513D5564E0B0}" dt="2022-03-06T07:08:04.856" v="2153" actId="700"/>
          <ac:spMkLst>
            <pc:docMk/>
            <pc:sldMk cId="2637025758" sldId="954"/>
            <ac:spMk id="5" creationId="{BD0A39D3-CA07-3F49-B886-432E3B4ACC3E}"/>
          </ac:spMkLst>
        </pc:spChg>
        <pc:spChg chg="add del mod ord">
          <ac:chgData name="Minhyuk Sung" userId="7383d872-65b7-4091-bdc0-d548419df54b" providerId="ADAL" clId="{C468171F-9339-7B48-8D6C-513D5564E0B0}" dt="2022-03-06T07:08:35.549" v="2154"/>
          <ac:spMkLst>
            <pc:docMk/>
            <pc:sldMk cId="2637025758" sldId="954"/>
            <ac:spMk id="6" creationId="{7758ECA5-111C-B14E-99D7-30286BA03BAF}"/>
          </ac:spMkLst>
        </pc:spChg>
        <pc:spChg chg="del">
          <ac:chgData name="Minhyuk Sung" userId="7383d872-65b7-4091-bdc0-d548419df54b" providerId="ADAL" clId="{C468171F-9339-7B48-8D6C-513D5564E0B0}" dt="2022-03-06T07:08:02.581" v="2152" actId="478"/>
          <ac:spMkLst>
            <pc:docMk/>
            <pc:sldMk cId="2637025758" sldId="954"/>
            <ac:spMk id="9" creationId="{312A4819-9BFB-7548-BE6B-840FA0612664}"/>
          </ac:spMkLst>
        </pc:spChg>
        <pc:spChg chg="del">
          <ac:chgData name="Minhyuk Sung" userId="7383d872-65b7-4091-bdc0-d548419df54b" providerId="ADAL" clId="{C468171F-9339-7B48-8D6C-513D5564E0B0}" dt="2022-03-06T07:08:02.581" v="2152" actId="478"/>
          <ac:spMkLst>
            <pc:docMk/>
            <pc:sldMk cId="2637025758" sldId="954"/>
            <ac:spMk id="10" creationId="{54054847-E78F-FC48-A990-CB26C39F7E14}"/>
          </ac:spMkLst>
        </pc:spChg>
        <pc:spChg chg="add mod">
          <ac:chgData name="Minhyuk Sung" userId="7383d872-65b7-4091-bdc0-d548419df54b" providerId="ADAL" clId="{C468171F-9339-7B48-8D6C-513D5564E0B0}" dt="2022-03-06T07:09:38.067" v="2158" actId="21"/>
          <ac:spMkLst>
            <pc:docMk/>
            <pc:sldMk cId="2637025758" sldId="954"/>
            <ac:spMk id="14" creationId="{0DB8ACF7-2322-DC48-B04F-3D409974B527}"/>
          </ac:spMkLst>
        </pc:spChg>
        <pc:graphicFrameChg chg="del">
          <ac:chgData name="Minhyuk Sung" userId="7383d872-65b7-4091-bdc0-d548419df54b" providerId="ADAL" clId="{C468171F-9339-7B48-8D6C-513D5564E0B0}" dt="2022-03-06T07:08:02.581" v="2152" actId="478"/>
          <ac:graphicFrameMkLst>
            <pc:docMk/>
            <pc:sldMk cId="2637025758" sldId="954"/>
            <ac:graphicFrameMk id="7" creationId="{53968A41-BABC-9449-BDEB-FBBE1922DF31}"/>
          </ac:graphicFrameMkLst>
        </pc:graphicFrameChg>
        <pc:graphicFrameChg chg="del">
          <ac:chgData name="Minhyuk Sung" userId="7383d872-65b7-4091-bdc0-d548419df54b" providerId="ADAL" clId="{C468171F-9339-7B48-8D6C-513D5564E0B0}" dt="2022-03-06T07:08:02.581" v="2152" actId="478"/>
          <ac:graphicFrameMkLst>
            <pc:docMk/>
            <pc:sldMk cId="2637025758" sldId="954"/>
            <ac:graphicFrameMk id="8" creationId="{76133E4F-99CC-D940-BBB8-873771F87185}"/>
          </ac:graphicFrameMkLst>
        </pc:graphicFrameChg>
        <pc:picChg chg="add del mod">
          <ac:chgData name="Minhyuk Sung" userId="7383d872-65b7-4091-bdc0-d548419df54b" providerId="ADAL" clId="{C468171F-9339-7B48-8D6C-513D5564E0B0}" dt="2022-03-06T07:09:38.067" v="2158" actId="21"/>
          <ac:picMkLst>
            <pc:docMk/>
            <pc:sldMk cId="2637025758" sldId="954"/>
            <ac:picMk id="12" creationId="{8B3166B7-F7AE-9149-B482-64FCC59C6688}"/>
          </ac:picMkLst>
        </pc:picChg>
      </pc:sldChg>
      <pc:sldChg chg="del">
        <pc:chgData name="Minhyuk Sung" userId="7383d872-65b7-4091-bdc0-d548419df54b" providerId="ADAL" clId="{C468171F-9339-7B48-8D6C-513D5564E0B0}" dt="2022-03-14T05:14:08.995" v="4906" actId="2696"/>
        <pc:sldMkLst>
          <pc:docMk/>
          <pc:sldMk cId="3888615715" sldId="955"/>
        </pc:sldMkLst>
      </pc:sldChg>
      <pc:sldChg chg="modSp del mod modNotesTx">
        <pc:chgData name="Minhyuk Sung" userId="7383d872-65b7-4091-bdc0-d548419df54b" providerId="ADAL" clId="{C468171F-9339-7B48-8D6C-513D5564E0B0}" dt="2022-03-14T05:14:08.995" v="4906" actId="2696"/>
        <pc:sldMkLst>
          <pc:docMk/>
          <pc:sldMk cId="3807147915" sldId="956"/>
        </pc:sldMkLst>
        <pc:spChg chg="mod">
          <ac:chgData name="Minhyuk Sung" userId="7383d872-65b7-4091-bdc0-d548419df54b" providerId="ADAL" clId="{C468171F-9339-7B48-8D6C-513D5564E0B0}" dt="2022-03-06T08:04:07.059" v="3198" actId="2711"/>
          <ac:spMkLst>
            <pc:docMk/>
            <pc:sldMk cId="3807147915" sldId="956"/>
            <ac:spMk id="7" creationId="{BDD09268-7424-8848-AD66-05CE57D55392}"/>
          </ac:spMkLst>
        </pc:spChg>
      </pc:sldChg>
      <pc:sldChg chg="del">
        <pc:chgData name="Minhyuk Sung" userId="7383d872-65b7-4091-bdc0-d548419df54b" providerId="ADAL" clId="{C468171F-9339-7B48-8D6C-513D5564E0B0}" dt="2022-03-06T08:14:28.951" v="3348" actId="2696"/>
        <pc:sldMkLst>
          <pc:docMk/>
          <pc:sldMk cId="1622647025" sldId="957"/>
        </pc:sldMkLst>
      </pc:sldChg>
      <pc:sldChg chg="del">
        <pc:chgData name="Minhyuk Sung" userId="7383d872-65b7-4091-bdc0-d548419df54b" providerId="ADAL" clId="{C468171F-9339-7B48-8D6C-513D5564E0B0}" dt="2022-03-06T08:14:28.951" v="3348" actId="2696"/>
        <pc:sldMkLst>
          <pc:docMk/>
          <pc:sldMk cId="1562392396" sldId="959"/>
        </pc:sldMkLst>
      </pc:sldChg>
      <pc:sldChg chg="del">
        <pc:chgData name="Minhyuk Sung" userId="7383d872-65b7-4091-bdc0-d548419df54b" providerId="ADAL" clId="{C468171F-9339-7B48-8D6C-513D5564E0B0}" dt="2022-03-06T08:14:28.951" v="3348" actId="2696"/>
        <pc:sldMkLst>
          <pc:docMk/>
          <pc:sldMk cId="4024155925" sldId="960"/>
        </pc:sldMkLst>
      </pc:sldChg>
      <pc:sldChg chg="del">
        <pc:chgData name="Minhyuk Sung" userId="7383d872-65b7-4091-bdc0-d548419df54b" providerId="ADAL" clId="{C468171F-9339-7B48-8D6C-513D5564E0B0}" dt="2022-03-06T08:14:28.951" v="3348" actId="2696"/>
        <pc:sldMkLst>
          <pc:docMk/>
          <pc:sldMk cId="2537963370" sldId="961"/>
        </pc:sldMkLst>
      </pc:sldChg>
      <pc:sldChg chg="modAnim">
        <pc:chgData name="Minhyuk Sung" userId="7383d872-65b7-4091-bdc0-d548419df54b" providerId="ADAL" clId="{C468171F-9339-7B48-8D6C-513D5564E0B0}" dt="2022-03-06T06:54:12.794" v="1709"/>
        <pc:sldMkLst>
          <pc:docMk/>
          <pc:sldMk cId="2650051135" sldId="962"/>
        </pc:sldMkLst>
      </pc:sldChg>
      <pc:sldChg chg="del">
        <pc:chgData name="Minhyuk Sung" userId="7383d872-65b7-4091-bdc0-d548419df54b" providerId="ADAL" clId="{C468171F-9339-7B48-8D6C-513D5564E0B0}" dt="2022-03-06T04:57:57.176" v="2" actId="2696"/>
        <pc:sldMkLst>
          <pc:docMk/>
          <pc:sldMk cId="1989789540" sldId="3805"/>
        </pc:sldMkLst>
      </pc:sldChg>
      <pc:sldChg chg="del">
        <pc:chgData name="Minhyuk Sung" userId="7383d872-65b7-4091-bdc0-d548419df54b" providerId="ADAL" clId="{C468171F-9339-7B48-8D6C-513D5564E0B0}" dt="2022-03-06T08:37:32.964" v="3628" actId="2696"/>
        <pc:sldMkLst>
          <pc:docMk/>
          <pc:sldMk cId="100242679" sldId="3806"/>
        </pc:sldMkLst>
      </pc:sldChg>
      <pc:sldChg chg="modSp add mod">
        <pc:chgData name="Minhyuk Sung" userId="7383d872-65b7-4091-bdc0-d548419df54b" providerId="ADAL" clId="{C468171F-9339-7B48-8D6C-513D5564E0B0}" dt="2022-03-06T04:57:59.494" v="4" actId="20577"/>
        <pc:sldMkLst>
          <pc:docMk/>
          <pc:sldMk cId="1524669708" sldId="3807"/>
        </pc:sldMkLst>
        <pc:spChg chg="mod">
          <ac:chgData name="Minhyuk Sung" userId="7383d872-65b7-4091-bdc0-d548419df54b" providerId="ADAL" clId="{C468171F-9339-7B48-8D6C-513D5564E0B0}" dt="2022-03-06T04:57:59.494" v="4" actId="20577"/>
          <ac:spMkLst>
            <pc:docMk/>
            <pc:sldMk cId="1524669708" sldId="3807"/>
            <ac:spMk id="13" creationId="{B8A4709E-0B11-9C4C-8BCD-AC5F309B34F3}"/>
          </ac:spMkLst>
        </pc:spChg>
      </pc:sldChg>
      <pc:sldChg chg="modSp new mod modNotesTx">
        <pc:chgData name="Minhyuk Sung" userId="7383d872-65b7-4091-bdc0-d548419df54b" providerId="ADAL" clId="{C468171F-9339-7B48-8D6C-513D5564E0B0}" dt="2022-03-06T05:28:04.055" v="740" actId="20577"/>
        <pc:sldMkLst>
          <pc:docMk/>
          <pc:sldMk cId="2683639879" sldId="3808"/>
        </pc:sldMkLst>
        <pc:spChg chg="mod">
          <ac:chgData name="Minhyuk Sung" userId="7383d872-65b7-4091-bdc0-d548419df54b" providerId="ADAL" clId="{C468171F-9339-7B48-8D6C-513D5564E0B0}" dt="2022-03-06T05:09:29.765" v="18" actId="20577"/>
          <ac:spMkLst>
            <pc:docMk/>
            <pc:sldMk cId="2683639879" sldId="3808"/>
            <ac:spMk id="2" creationId="{70F0740C-4E39-B044-9E94-F53C0AF30A9F}"/>
          </ac:spMkLst>
        </pc:spChg>
        <pc:spChg chg="mod">
          <ac:chgData name="Minhyuk Sung" userId="7383d872-65b7-4091-bdc0-d548419df54b" providerId="ADAL" clId="{C468171F-9339-7B48-8D6C-513D5564E0B0}" dt="2022-03-06T05:28:04.055" v="740" actId="20577"/>
          <ac:spMkLst>
            <pc:docMk/>
            <pc:sldMk cId="2683639879" sldId="3808"/>
            <ac:spMk id="3" creationId="{346CF3D1-447E-694D-8C59-67188E4AA7F0}"/>
          </ac:spMkLst>
        </pc:spChg>
      </pc:sldChg>
      <pc:sldChg chg="modSp add mod">
        <pc:chgData name="Minhyuk Sung" userId="7383d872-65b7-4091-bdc0-d548419df54b" providerId="ADAL" clId="{C468171F-9339-7B48-8D6C-513D5564E0B0}" dt="2022-03-06T05:28:38.131" v="821" actId="20577"/>
        <pc:sldMkLst>
          <pc:docMk/>
          <pc:sldMk cId="2283112237" sldId="3809"/>
        </pc:sldMkLst>
        <pc:spChg chg="mod">
          <ac:chgData name="Minhyuk Sung" userId="7383d872-65b7-4091-bdc0-d548419df54b" providerId="ADAL" clId="{C468171F-9339-7B48-8D6C-513D5564E0B0}" dt="2022-03-06T05:28:38.131" v="821" actId="20577"/>
          <ac:spMkLst>
            <pc:docMk/>
            <pc:sldMk cId="2283112237" sldId="3809"/>
            <ac:spMk id="3" creationId="{346CF3D1-447E-694D-8C59-67188E4AA7F0}"/>
          </ac:spMkLst>
        </pc:spChg>
      </pc:sldChg>
      <pc:sldChg chg="modSp new mod">
        <pc:chgData name="Minhyuk Sung" userId="7383d872-65b7-4091-bdc0-d548419df54b" providerId="ADAL" clId="{C468171F-9339-7B48-8D6C-513D5564E0B0}" dt="2022-03-06T08:49:46.781" v="3967" actId="20577"/>
        <pc:sldMkLst>
          <pc:docMk/>
          <pc:sldMk cId="1544106556" sldId="3810"/>
        </pc:sldMkLst>
        <pc:spChg chg="mod">
          <ac:chgData name="Minhyuk Sung" userId="7383d872-65b7-4091-bdc0-d548419df54b" providerId="ADAL" clId="{C468171F-9339-7B48-8D6C-513D5564E0B0}" dt="2022-03-06T05:29:16.335" v="823"/>
          <ac:spMkLst>
            <pc:docMk/>
            <pc:sldMk cId="1544106556" sldId="3810"/>
            <ac:spMk id="2" creationId="{964E88D5-4225-F041-AEC0-67CE5836C19B}"/>
          </ac:spMkLst>
        </pc:spChg>
        <pc:spChg chg="mod">
          <ac:chgData name="Minhyuk Sung" userId="7383d872-65b7-4091-bdc0-d548419df54b" providerId="ADAL" clId="{C468171F-9339-7B48-8D6C-513D5564E0B0}" dt="2022-03-06T08:49:46.781" v="3967" actId="20577"/>
          <ac:spMkLst>
            <pc:docMk/>
            <pc:sldMk cId="1544106556" sldId="3810"/>
            <ac:spMk id="3" creationId="{E6F42539-C3EC-2F4C-A69F-DE3F2FEAB397}"/>
          </ac:spMkLst>
        </pc:spChg>
      </pc:sldChg>
      <pc:sldChg chg="addSp modSp new mod">
        <pc:chgData name="Minhyuk Sung" userId="7383d872-65b7-4091-bdc0-d548419df54b" providerId="ADAL" clId="{C468171F-9339-7B48-8D6C-513D5564E0B0}" dt="2022-03-06T05:42:20.055" v="870"/>
        <pc:sldMkLst>
          <pc:docMk/>
          <pc:sldMk cId="726128987" sldId="3811"/>
        </pc:sldMkLst>
        <pc:spChg chg="mod">
          <ac:chgData name="Minhyuk Sung" userId="7383d872-65b7-4091-bdc0-d548419df54b" providerId="ADAL" clId="{C468171F-9339-7B48-8D6C-513D5564E0B0}" dt="2022-03-06T05:31:28.734" v="866" actId="20577"/>
          <ac:spMkLst>
            <pc:docMk/>
            <pc:sldMk cId="726128987" sldId="3811"/>
            <ac:spMk id="2" creationId="{7A11A007-4E9A-C246-B311-D05B08058A13}"/>
          </ac:spMkLst>
        </pc:spChg>
        <pc:spChg chg="mod">
          <ac:chgData name="Minhyuk Sung" userId="7383d872-65b7-4091-bdc0-d548419df54b" providerId="ADAL" clId="{C468171F-9339-7B48-8D6C-513D5564E0B0}" dt="2022-03-06T05:42:14.594" v="869" actId="2711"/>
          <ac:spMkLst>
            <pc:docMk/>
            <pc:sldMk cId="726128987" sldId="3811"/>
            <ac:spMk id="3" creationId="{E991C7B6-A7C1-9440-88FE-6B71527055DD}"/>
          </ac:spMkLst>
        </pc:spChg>
        <pc:spChg chg="add mod">
          <ac:chgData name="Minhyuk Sung" userId="7383d872-65b7-4091-bdc0-d548419df54b" providerId="ADAL" clId="{C468171F-9339-7B48-8D6C-513D5564E0B0}" dt="2022-03-06T05:42:20.055" v="870"/>
          <ac:spMkLst>
            <pc:docMk/>
            <pc:sldMk cId="726128987" sldId="3811"/>
            <ac:spMk id="6" creationId="{24763E57-D51E-B747-8182-24A716639CEE}"/>
          </ac:spMkLst>
        </pc:spChg>
        <pc:spChg chg="add mod">
          <ac:chgData name="Minhyuk Sung" userId="7383d872-65b7-4091-bdc0-d548419df54b" providerId="ADAL" clId="{C468171F-9339-7B48-8D6C-513D5564E0B0}" dt="2022-03-06T05:42:20.055" v="870"/>
          <ac:spMkLst>
            <pc:docMk/>
            <pc:sldMk cId="726128987" sldId="3811"/>
            <ac:spMk id="8" creationId="{5266F18F-B9B0-5F44-95E6-A263E806F6C5}"/>
          </ac:spMkLst>
        </pc:spChg>
        <pc:picChg chg="add mod">
          <ac:chgData name="Minhyuk Sung" userId="7383d872-65b7-4091-bdc0-d548419df54b" providerId="ADAL" clId="{C468171F-9339-7B48-8D6C-513D5564E0B0}" dt="2022-03-06T05:42:20.055" v="870"/>
          <ac:picMkLst>
            <pc:docMk/>
            <pc:sldMk cId="726128987" sldId="3811"/>
            <ac:picMk id="5" creationId="{FB4E7CB9-3BFD-7B40-A401-D25BD24E08EF}"/>
          </ac:picMkLst>
        </pc:picChg>
        <pc:picChg chg="add mod">
          <ac:chgData name="Minhyuk Sung" userId="7383d872-65b7-4091-bdc0-d548419df54b" providerId="ADAL" clId="{C468171F-9339-7B48-8D6C-513D5564E0B0}" dt="2022-03-06T05:42:20.055" v="870"/>
          <ac:picMkLst>
            <pc:docMk/>
            <pc:sldMk cId="726128987" sldId="3811"/>
            <ac:picMk id="7" creationId="{9491790B-3D37-E442-9835-4D3E6F86336E}"/>
          </ac:picMkLst>
        </pc:picChg>
      </pc:sldChg>
      <pc:sldChg chg="new del">
        <pc:chgData name="Minhyuk Sung" userId="7383d872-65b7-4091-bdc0-d548419df54b" providerId="ADAL" clId="{C468171F-9339-7B48-8D6C-513D5564E0B0}" dt="2022-03-06T05:54:35.196" v="1306" actId="2696"/>
        <pc:sldMkLst>
          <pc:docMk/>
          <pc:sldMk cId="471450678" sldId="3812"/>
        </pc:sldMkLst>
      </pc:sldChg>
      <pc:sldChg chg="addSp delSp modSp add mod">
        <pc:chgData name="Minhyuk Sung" userId="7383d872-65b7-4091-bdc0-d548419df54b" providerId="ADAL" clId="{C468171F-9339-7B48-8D6C-513D5564E0B0}" dt="2022-03-06T05:54:19.497" v="1305" actId="1037"/>
        <pc:sldMkLst>
          <pc:docMk/>
          <pc:sldMk cId="3773749733" sldId="3813"/>
        </pc:sldMkLst>
        <pc:spChg chg="mod">
          <ac:chgData name="Minhyuk Sung" userId="7383d872-65b7-4091-bdc0-d548419df54b" providerId="ADAL" clId="{C468171F-9339-7B48-8D6C-513D5564E0B0}" dt="2022-03-06T05:42:52.205" v="883"/>
          <ac:spMkLst>
            <pc:docMk/>
            <pc:sldMk cId="3773749733" sldId="3813"/>
            <ac:spMk id="8" creationId="{18E3AC14-96EA-E34B-B358-FDCE2BF1D5A8}"/>
          </ac:spMkLst>
        </pc:spChg>
        <pc:spChg chg="mod">
          <ac:chgData name="Minhyuk Sung" userId="7383d872-65b7-4091-bdc0-d548419df54b" providerId="ADAL" clId="{C468171F-9339-7B48-8D6C-513D5564E0B0}" dt="2022-03-06T05:50:50.695" v="1198" actId="20577"/>
          <ac:spMkLst>
            <pc:docMk/>
            <pc:sldMk cId="3773749733" sldId="3813"/>
            <ac:spMk id="10" creationId="{67C55562-2210-FF47-98A2-D7DB9434F33A}"/>
          </ac:spMkLst>
        </pc:spChg>
        <pc:spChg chg="mod">
          <ac:chgData name="Minhyuk Sung" userId="7383d872-65b7-4091-bdc0-d548419df54b" providerId="ADAL" clId="{C468171F-9339-7B48-8D6C-513D5564E0B0}" dt="2022-03-06T05:54:13.591" v="1287" actId="1038"/>
          <ac:spMkLst>
            <pc:docMk/>
            <pc:sldMk cId="3773749733" sldId="3813"/>
            <ac:spMk id="11" creationId="{ECD8314A-FFB0-0544-9A68-648176DC1ED6}"/>
          </ac:spMkLst>
        </pc:spChg>
        <pc:spChg chg="add mod">
          <ac:chgData name="Minhyuk Sung" userId="7383d872-65b7-4091-bdc0-d548419df54b" providerId="ADAL" clId="{C468171F-9339-7B48-8D6C-513D5564E0B0}" dt="2022-03-06T05:54:19.497" v="1305" actId="1037"/>
          <ac:spMkLst>
            <pc:docMk/>
            <pc:sldMk cId="3773749733" sldId="3813"/>
            <ac:spMk id="20" creationId="{594F8D48-6B6B-994E-95D2-7EB616FB768D}"/>
          </ac:spMkLst>
        </pc:spChg>
        <pc:spChg chg="mod">
          <ac:chgData name="Minhyuk Sung" userId="7383d872-65b7-4091-bdc0-d548419df54b" providerId="ADAL" clId="{C468171F-9339-7B48-8D6C-513D5564E0B0}" dt="2022-03-06T05:54:13.591" v="1287" actId="1038"/>
          <ac:spMkLst>
            <pc:docMk/>
            <pc:sldMk cId="3773749733" sldId="3813"/>
            <ac:spMk id="21" creationId="{8465DCC0-C211-3F42-AF75-E7F85F188BA2}"/>
          </ac:spMkLst>
        </pc:spChg>
        <pc:spChg chg="mod">
          <ac:chgData name="Minhyuk Sung" userId="7383d872-65b7-4091-bdc0-d548419df54b" providerId="ADAL" clId="{C468171F-9339-7B48-8D6C-513D5564E0B0}" dt="2022-03-06T05:54:13.591" v="1287" actId="1038"/>
          <ac:spMkLst>
            <pc:docMk/>
            <pc:sldMk cId="3773749733" sldId="3813"/>
            <ac:spMk id="22" creationId="{F0427105-386C-9A4E-95F0-1D664F5BC530}"/>
          </ac:spMkLst>
        </pc:spChg>
        <pc:spChg chg="mod">
          <ac:chgData name="Minhyuk Sung" userId="7383d872-65b7-4091-bdc0-d548419df54b" providerId="ADAL" clId="{C468171F-9339-7B48-8D6C-513D5564E0B0}" dt="2022-03-06T05:54:13.591" v="1287" actId="1038"/>
          <ac:spMkLst>
            <pc:docMk/>
            <pc:sldMk cId="3773749733" sldId="3813"/>
            <ac:spMk id="23" creationId="{FE51FA29-9379-6840-824F-490A52B4A759}"/>
          </ac:spMkLst>
        </pc:spChg>
        <pc:spChg chg="mod">
          <ac:chgData name="Minhyuk Sung" userId="7383d872-65b7-4091-bdc0-d548419df54b" providerId="ADAL" clId="{C468171F-9339-7B48-8D6C-513D5564E0B0}" dt="2022-03-06T05:54:13.591" v="1287" actId="1038"/>
          <ac:spMkLst>
            <pc:docMk/>
            <pc:sldMk cId="3773749733" sldId="3813"/>
            <ac:spMk id="24" creationId="{1280681D-63E8-DC46-9A53-188D9D5D8C19}"/>
          </ac:spMkLst>
        </pc:spChg>
        <pc:grpChg chg="add mod">
          <ac:chgData name="Minhyuk Sung" userId="7383d872-65b7-4091-bdc0-d548419df54b" providerId="ADAL" clId="{C468171F-9339-7B48-8D6C-513D5564E0B0}" dt="2022-03-06T05:54:13.591" v="1287" actId="1038"/>
          <ac:grpSpMkLst>
            <pc:docMk/>
            <pc:sldMk cId="3773749733" sldId="3813"/>
            <ac:grpSpMk id="2" creationId="{E9E489AE-746B-A743-B166-09CFFD7F4F87}"/>
          </ac:grpSpMkLst>
        </pc:grpChg>
        <pc:grpChg chg="del">
          <ac:chgData name="Minhyuk Sung" userId="7383d872-65b7-4091-bdc0-d548419df54b" providerId="ADAL" clId="{C468171F-9339-7B48-8D6C-513D5564E0B0}" dt="2022-03-06T05:43:07.070" v="884" actId="478"/>
          <ac:grpSpMkLst>
            <pc:docMk/>
            <pc:sldMk cId="3773749733" sldId="3813"/>
            <ac:grpSpMk id="13" creationId="{15DF9403-9026-2744-A3E1-BBE964A8B201}"/>
          </ac:grpSpMkLst>
        </pc:grpChg>
        <pc:picChg chg="add mod">
          <ac:chgData name="Minhyuk Sung" userId="7383d872-65b7-4091-bdc0-d548419df54b" providerId="ADAL" clId="{C468171F-9339-7B48-8D6C-513D5564E0B0}" dt="2022-03-06T05:45:03.960" v="963" actId="1076"/>
          <ac:picMkLst>
            <pc:docMk/>
            <pc:sldMk cId="3773749733" sldId="3813"/>
            <ac:picMk id="17" creationId="{C4792ED6-9AB6-E446-873D-A6E2110D2826}"/>
          </ac:picMkLst>
        </pc:picChg>
        <pc:picChg chg="add mod">
          <ac:chgData name="Minhyuk Sung" userId="7383d872-65b7-4091-bdc0-d548419df54b" providerId="ADAL" clId="{C468171F-9339-7B48-8D6C-513D5564E0B0}" dt="2022-03-06T05:54:19.497" v="1305" actId="1037"/>
          <ac:picMkLst>
            <pc:docMk/>
            <pc:sldMk cId="3773749733" sldId="3813"/>
            <ac:picMk id="19" creationId="{473BCE5C-12AC-344F-A6FC-195203AE4EBF}"/>
          </ac:picMkLst>
        </pc:picChg>
        <pc:picChg chg="mod">
          <ac:chgData name="Minhyuk Sung" userId="7383d872-65b7-4091-bdc0-d548419df54b" providerId="ADAL" clId="{C468171F-9339-7B48-8D6C-513D5564E0B0}" dt="2022-03-06T05:54:13.591" v="1287" actId="1038"/>
          <ac:picMkLst>
            <pc:docMk/>
            <pc:sldMk cId="3773749733" sldId="3813"/>
            <ac:picMk id="3076" creationId="{7677E47E-C86B-F84B-B5D2-8C37FDEB99E0}"/>
          </ac:picMkLst>
        </pc:picChg>
      </pc:sldChg>
      <pc:sldChg chg="addSp delSp modSp add mod modAnim modNotesTx">
        <pc:chgData name="Minhyuk Sung" userId="7383d872-65b7-4091-bdc0-d548419df54b" providerId="ADAL" clId="{C468171F-9339-7B48-8D6C-513D5564E0B0}" dt="2022-03-06T05:51:34.780" v="1233"/>
        <pc:sldMkLst>
          <pc:docMk/>
          <pc:sldMk cId="1701182511" sldId="3814"/>
        </pc:sldMkLst>
        <pc:spChg chg="mod">
          <ac:chgData name="Minhyuk Sung" userId="7383d872-65b7-4091-bdc0-d548419df54b" providerId="ADAL" clId="{C468171F-9339-7B48-8D6C-513D5564E0B0}" dt="2022-03-06T05:48:48.631" v="1011"/>
          <ac:spMkLst>
            <pc:docMk/>
            <pc:sldMk cId="1701182511" sldId="3814"/>
            <ac:spMk id="8" creationId="{18E3AC14-96EA-E34B-B358-FDCE2BF1D5A8}"/>
          </ac:spMkLst>
        </pc:spChg>
        <pc:spChg chg="mod">
          <ac:chgData name="Minhyuk Sung" userId="7383d872-65b7-4091-bdc0-d548419df54b" providerId="ADAL" clId="{C468171F-9339-7B48-8D6C-513D5564E0B0}" dt="2022-03-06T05:51:11.441" v="1229" actId="20577"/>
          <ac:spMkLst>
            <pc:docMk/>
            <pc:sldMk cId="1701182511" sldId="3814"/>
            <ac:spMk id="10" creationId="{67C55562-2210-FF47-98A2-D7DB9434F33A}"/>
          </ac:spMkLst>
        </pc:spChg>
        <pc:spChg chg="del">
          <ac:chgData name="Minhyuk Sung" userId="7383d872-65b7-4091-bdc0-d548419df54b" providerId="ADAL" clId="{C468171F-9339-7B48-8D6C-513D5564E0B0}" dt="2022-03-06T05:51:30.517" v="1232" actId="478"/>
          <ac:spMkLst>
            <pc:docMk/>
            <pc:sldMk cId="1701182511" sldId="3814"/>
            <ac:spMk id="18" creationId="{AF6077C6-20A5-2E46-AAB8-CED534FFB17D}"/>
          </ac:spMkLst>
        </pc:spChg>
        <pc:spChg chg="add mod">
          <ac:chgData name="Minhyuk Sung" userId="7383d872-65b7-4091-bdc0-d548419df54b" providerId="ADAL" clId="{C468171F-9339-7B48-8D6C-513D5564E0B0}" dt="2022-03-06T05:51:34.780" v="1233"/>
          <ac:spMkLst>
            <pc:docMk/>
            <pc:sldMk cId="1701182511" sldId="3814"/>
            <ac:spMk id="28" creationId="{BAFF5305-6C87-1448-A857-EA1D2086378A}"/>
          </ac:spMkLst>
        </pc:spChg>
        <pc:grpChg chg="del">
          <ac:chgData name="Minhyuk Sung" userId="7383d872-65b7-4091-bdc0-d548419df54b" providerId="ADAL" clId="{C468171F-9339-7B48-8D6C-513D5564E0B0}" dt="2022-03-06T05:49:18.493" v="1078" actId="478"/>
          <ac:grpSpMkLst>
            <pc:docMk/>
            <pc:sldMk cId="1701182511" sldId="3814"/>
            <ac:grpSpMk id="2" creationId="{E9E489AE-746B-A743-B166-09CFFD7F4F87}"/>
          </ac:grpSpMkLst>
        </pc:grpChg>
        <pc:picChg chg="add del mod">
          <ac:chgData name="Minhyuk Sung" userId="7383d872-65b7-4091-bdc0-d548419df54b" providerId="ADAL" clId="{C468171F-9339-7B48-8D6C-513D5564E0B0}" dt="2022-03-06T05:51:30.517" v="1232" actId="478"/>
          <ac:picMkLst>
            <pc:docMk/>
            <pc:sldMk cId="1701182511" sldId="3814"/>
            <ac:picMk id="14" creationId="{BE51CE78-6F00-0E49-AA05-B4398BA1305F}"/>
          </ac:picMkLst>
        </pc:picChg>
        <pc:picChg chg="add del mod">
          <ac:chgData name="Minhyuk Sung" userId="7383d872-65b7-4091-bdc0-d548419df54b" providerId="ADAL" clId="{C468171F-9339-7B48-8D6C-513D5564E0B0}" dt="2022-03-06T05:51:30.517" v="1232" actId="478"/>
          <ac:picMkLst>
            <pc:docMk/>
            <pc:sldMk cId="1701182511" sldId="3814"/>
            <ac:picMk id="15" creationId="{40B92673-37E2-4941-860B-E83452024B38}"/>
          </ac:picMkLst>
        </pc:picChg>
        <pc:picChg chg="add del mod">
          <ac:chgData name="Minhyuk Sung" userId="7383d872-65b7-4091-bdc0-d548419df54b" providerId="ADAL" clId="{C468171F-9339-7B48-8D6C-513D5564E0B0}" dt="2022-03-06T05:51:30.517" v="1232" actId="478"/>
          <ac:picMkLst>
            <pc:docMk/>
            <pc:sldMk cId="1701182511" sldId="3814"/>
            <ac:picMk id="16" creationId="{A6069ADC-976C-ED42-BFC4-DB0EB2C5118A}"/>
          </ac:picMkLst>
        </pc:picChg>
        <pc:picChg chg="del">
          <ac:chgData name="Minhyuk Sung" userId="7383d872-65b7-4091-bdc0-d548419df54b" providerId="ADAL" clId="{C468171F-9339-7B48-8D6C-513D5564E0B0}" dt="2022-03-06T05:49:18.493" v="1078" actId="478"/>
          <ac:picMkLst>
            <pc:docMk/>
            <pc:sldMk cId="1701182511" sldId="3814"/>
            <ac:picMk id="17" creationId="{C4792ED6-9AB6-E446-873D-A6E2110D2826}"/>
          </ac:picMkLst>
        </pc:picChg>
        <pc:picChg chg="add del mod">
          <ac:chgData name="Minhyuk Sung" userId="7383d872-65b7-4091-bdc0-d548419df54b" providerId="ADAL" clId="{C468171F-9339-7B48-8D6C-513D5564E0B0}" dt="2022-03-06T05:51:30.517" v="1232" actId="478"/>
          <ac:picMkLst>
            <pc:docMk/>
            <pc:sldMk cId="1701182511" sldId="3814"/>
            <ac:picMk id="19" creationId="{DD311DF1-DB79-6C4C-8A6F-667097CFFAF5}"/>
          </ac:picMkLst>
        </pc:picChg>
        <pc:picChg chg="add mod">
          <ac:chgData name="Minhyuk Sung" userId="7383d872-65b7-4091-bdc0-d548419df54b" providerId="ADAL" clId="{C468171F-9339-7B48-8D6C-513D5564E0B0}" dt="2022-03-06T05:51:34.780" v="1233"/>
          <ac:picMkLst>
            <pc:docMk/>
            <pc:sldMk cId="1701182511" sldId="3814"/>
            <ac:picMk id="20" creationId="{BA970ECA-73F5-8440-956E-99A91CB5AA93}"/>
          </ac:picMkLst>
        </pc:picChg>
        <pc:picChg chg="add mod">
          <ac:chgData name="Minhyuk Sung" userId="7383d872-65b7-4091-bdc0-d548419df54b" providerId="ADAL" clId="{C468171F-9339-7B48-8D6C-513D5564E0B0}" dt="2022-03-06T05:51:34.780" v="1233"/>
          <ac:picMkLst>
            <pc:docMk/>
            <pc:sldMk cId="1701182511" sldId="3814"/>
            <ac:picMk id="25" creationId="{1D37A4A8-DB5C-324A-B56D-0DAFA891D5D6}"/>
          </ac:picMkLst>
        </pc:picChg>
        <pc:picChg chg="add mod">
          <ac:chgData name="Minhyuk Sung" userId="7383d872-65b7-4091-bdc0-d548419df54b" providerId="ADAL" clId="{C468171F-9339-7B48-8D6C-513D5564E0B0}" dt="2022-03-06T05:51:34.780" v="1233"/>
          <ac:picMkLst>
            <pc:docMk/>
            <pc:sldMk cId="1701182511" sldId="3814"/>
            <ac:picMk id="26" creationId="{C3E4BEC9-FC19-D945-BCBE-C781AFC5AEC0}"/>
          </ac:picMkLst>
        </pc:picChg>
        <pc:picChg chg="add mod">
          <ac:chgData name="Minhyuk Sung" userId="7383d872-65b7-4091-bdc0-d548419df54b" providerId="ADAL" clId="{C468171F-9339-7B48-8D6C-513D5564E0B0}" dt="2022-03-06T05:51:34.780" v="1233"/>
          <ac:picMkLst>
            <pc:docMk/>
            <pc:sldMk cId="1701182511" sldId="3814"/>
            <ac:picMk id="27" creationId="{1E9F38FA-2DAC-5947-8B60-58C316983402}"/>
          </ac:picMkLst>
        </pc:picChg>
      </pc:sldChg>
      <pc:sldChg chg="addSp delSp modSp add mod modAnim modNotesTx">
        <pc:chgData name="Minhyuk Sung" userId="7383d872-65b7-4091-bdc0-d548419df54b" providerId="ADAL" clId="{C468171F-9339-7B48-8D6C-513D5564E0B0}" dt="2022-03-07T00:23:45.947" v="4801" actId="20577"/>
        <pc:sldMkLst>
          <pc:docMk/>
          <pc:sldMk cId="2748982249" sldId="3815"/>
        </pc:sldMkLst>
        <pc:spChg chg="mod">
          <ac:chgData name="Minhyuk Sung" userId="7383d872-65b7-4091-bdc0-d548419df54b" providerId="ADAL" clId="{C468171F-9339-7B48-8D6C-513D5564E0B0}" dt="2022-03-06T05:51:52.106" v="1239" actId="20577"/>
          <ac:spMkLst>
            <pc:docMk/>
            <pc:sldMk cId="2748982249" sldId="3815"/>
            <ac:spMk id="10" creationId="{67C55562-2210-FF47-98A2-D7DB9434F33A}"/>
          </ac:spMkLst>
        </pc:spChg>
        <pc:spChg chg="del">
          <ac:chgData name="Minhyuk Sung" userId="7383d872-65b7-4091-bdc0-d548419df54b" providerId="ADAL" clId="{C468171F-9339-7B48-8D6C-513D5564E0B0}" dt="2022-03-06T05:51:54.636" v="1240" actId="478"/>
          <ac:spMkLst>
            <pc:docMk/>
            <pc:sldMk cId="2748982249" sldId="3815"/>
            <ac:spMk id="18" creationId="{AF6077C6-20A5-2E46-AAB8-CED534FFB17D}"/>
          </ac:spMkLst>
        </pc:spChg>
        <pc:spChg chg="add del mod">
          <ac:chgData name="Minhyuk Sung" userId="7383d872-65b7-4091-bdc0-d548419df54b" providerId="ADAL" clId="{C468171F-9339-7B48-8D6C-513D5564E0B0}" dt="2022-03-06T05:51:43.739" v="1236"/>
          <ac:spMkLst>
            <pc:docMk/>
            <pc:sldMk cId="2748982249" sldId="3815"/>
            <ac:spMk id="20" creationId="{BF8F8653-AFE0-AE40-BF59-AC8D54E3F06F}"/>
          </ac:spMkLst>
        </pc:spChg>
        <pc:spChg chg="mod">
          <ac:chgData name="Minhyuk Sung" userId="7383d872-65b7-4091-bdc0-d548419df54b" providerId="ADAL" clId="{C468171F-9339-7B48-8D6C-513D5564E0B0}" dt="2022-03-06T05:52:03.701" v="1242"/>
          <ac:spMkLst>
            <pc:docMk/>
            <pc:sldMk cId="2748982249" sldId="3815"/>
            <ac:spMk id="23" creationId="{20CA8A66-5700-6747-9D4B-28622DD45E7D}"/>
          </ac:spMkLst>
        </pc:spChg>
        <pc:spChg chg="mod">
          <ac:chgData name="Minhyuk Sung" userId="7383d872-65b7-4091-bdc0-d548419df54b" providerId="ADAL" clId="{C468171F-9339-7B48-8D6C-513D5564E0B0}" dt="2022-03-06T05:52:03.701" v="1242"/>
          <ac:spMkLst>
            <pc:docMk/>
            <pc:sldMk cId="2748982249" sldId="3815"/>
            <ac:spMk id="24" creationId="{1C9F6394-AC0E-2F4F-A759-3599D184F537}"/>
          </ac:spMkLst>
        </pc:spChg>
        <pc:spChg chg="mod">
          <ac:chgData name="Minhyuk Sung" userId="7383d872-65b7-4091-bdc0-d548419df54b" providerId="ADAL" clId="{C468171F-9339-7B48-8D6C-513D5564E0B0}" dt="2022-03-06T05:52:03.701" v="1242"/>
          <ac:spMkLst>
            <pc:docMk/>
            <pc:sldMk cId="2748982249" sldId="3815"/>
            <ac:spMk id="25" creationId="{64F37847-3F6C-0F43-A586-47E455E9F3E4}"/>
          </ac:spMkLst>
        </pc:spChg>
        <pc:spChg chg="mod">
          <ac:chgData name="Minhyuk Sung" userId="7383d872-65b7-4091-bdc0-d548419df54b" providerId="ADAL" clId="{C468171F-9339-7B48-8D6C-513D5564E0B0}" dt="2022-03-06T05:52:03.701" v="1242"/>
          <ac:spMkLst>
            <pc:docMk/>
            <pc:sldMk cId="2748982249" sldId="3815"/>
            <ac:spMk id="26" creationId="{5B20AAA3-DAA5-C047-9EC3-35B0F3DAAFD4}"/>
          </ac:spMkLst>
        </pc:spChg>
        <pc:spChg chg="mod">
          <ac:chgData name="Minhyuk Sung" userId="7383d872-65b7-4091-bdc0-d548419df54b" providerId="ADAL" clId="{C468171F-9339-7B48-8D6C-513D5564E0B0}" dt="2022-03-06T05:52:03.701" v="1242"/>
          <ac:spMkLst>
            <pc:docMk/>
            <pc:sldMk cId="2748982249" sldId="3815"/>
            <ac:spMk id="27" creationId="{9C4A2DAC-68D5-6B45-81BA-60750B93CBC1}"/>
          </ac:spMkLst>
        </pc:spChg>
        <pc:spChg chg="mod">
          <ac:chgData name="Minhyuk Sung" userId="7383d872-65b7-4091-bdc0-d548419df54b" providerId="ADAL" clId="{C468171F-9339-7B48-8D6C-513D5564E0B0}" dt="2022-03-06T05:52:03.701" v="1242"/>
          <ac:spMkLst>
            <pc:docMk/>
            <pc:sldMk cId="2748982249" sldId="3815"/>
            <ac:spMk id="28" creationId="{C61996B5-8134-334D-BA48-CA57497FBF3F}"/>
          </ac:spMkLst>
        </pc:spChg>
        <pc:spChg chg="mod">
          <ac:chgData name="Minhyuk Sung" userId="7383d872-65b7-4091-bdc0-d548419df54b" providerId="ADAL" clId="{C468171F-9339-7B48-8D6C-513D5564E0B0}" dt="2022-03-06T05:52:03.701" v="1242"/>
          <ac:spMkLst>
            <pc:docMk/>
            <pc:sldMk cId="2748982249" sldId="3815"/>
            <ac:spMk id="29" creationId="{B6F21B4C-3C51-144E-AB0A-EB896362E8D3}"/>
          </ac:spMkLst>
        </pc:spChg>
        <pc:spChg chg="mod">
          <ac:chgData name="Minhyuk Sung" userId="7383d872-65b7-4091-bdc0-d548419df54b" providerId="ADAL" clId="{C468171F-9339-7B48-8D6C-513D5564E0B0}" dt="2022-03-06T05:52:03.701" v="1242"/>
          <ac:spMkLst>
            <pc:docMk/>
            <pc:sldMk cId="2748982249" sldId="3815"/>
            <ac:spMk id="30" creationId="{01D1E40D-68DB-1D40-B197-314247B368D2}"/>
          </ac:spMkLst>
        </pc:spChg>
        <pc:spChg chg="mod">
          <ac:chgData name="Minhyuk Sung" userId="7383d872-65b7-4091-bdc0-d548419df54b" providerId="ADAL" clId="{C468171F-9339-7B48-8D6C-513D5564E0B0}" dt="2022-03-06T05:52:03.701" v="1242"/>
          <ac:spMkLst>
            <pc:docMk/>
            <pc:sldMk cId="2748982249" sldId="3815"/>
            <ac:spMk id="31" creationId="{66AB202A-A2C0-B24D-956C-841764C19041}"/>
          </ac:spMkLst>
        </pc:spChg>
        <pc:spChg chg="mod">
          <ac:chgData name="Minhyuk Sung" userId="7383d872-65b7-4091-bdc0-d548419df54b" providerId="ADAL" clId="{C468171F-9339-7B48-8D6C-513D5564E0B0}" dt="2022-03-06T05:52:03.701" v="1242"/>
          <ac:spMkLst>
            <pc:docMk/>
            <pc:sldMk cId="2748982249" sldId="3815"/>
            <ac:spMk id="32" creationId="{258E28A8-D598-E24D-89AB-84F5542F5B44}"/>
          </ac:spMkLst>
        </pc:spChg>
        <pc:spChg chg="mod">
          <ac:chgData name="Minhyuk Sung" userId="7383d872-65b7-4091-bdc0-d548419df54b" providerId="ADAL" clId="{C468171F-9339-7B48-8D6C-513D5564E0B0}" dt="2022-03-06T05:52:03.701" v="1242"/>
          <ac:spMkLst>
            <pc:docMk/>
            <pc:sldMk cId="2748982249" sldId="3815"/>
            <ac:spMk id="33" creationId="{C6AA8BF4-8B32-1142-8706-3513C817F7F3}"/>
          </ac:spMkLst>
        </pc:spChg>
        <pc:spChg chg="mod">
          <ac:chgData name="Minhyuk Sung" userId="7383d872-65b7-4091-bdc0-d548419df54b" providerId="ADAL" clId="{C468171F-9339-7B48-8D6C-513D5564E0B0}" dt="2022-03-06T05:52:03.701" v="1242"/>
          <ac:spMkLst>
            <pc:docMk/>
            <pc:sldMk cId="2748982249" sldId="3815"/>
            <ac:spMk id="34" creationId="{26458E86-3AF4-8D4F-A369-39DA165AB605}"/>
          </ac:spMkLst>
        </pc:spChg>
        <pc:spChg chg="mod">
          <ac:chgData name="Minhyuk Sung" userId="7383d872-65b7-4091-bdc0-d548419df54b" providerId="ADAL" clId="{C468171F-9339-7B48-8D6C-513D5564E0B0}" dt="2022-03-06T05:52:03.701" v="1242"/>
          <ac:spMkLst>
            <pc:docMk/>
            <pc:sldMk cId="2748982249" sldId="3815"/>
            <ac:spMk id="35" creationId="{B4E83E67-456F-CC42-B723-97C3C5AAC212}"/>
          </ac:spMkLst>
        </pc:spChg>
        <pc:spChg chg="mod">
          <ac:chgData name="Minhyuk Sung" userId="7383d872-65b7-4091-bdc0-d548419df54b" providerId="ADAL" clId="{C468171F-9339-7B48-8D6C-513D5564E0B0}" dt="2022-03-06T05:52:03.701" v="1242"/>
          <ac:spMkLst>
            <pc:docMk/>
            <pc:sldMk cId="2748982249" sldId="3815"/>
            <ac:spMk id="36" creationId="{F402EA72-CC97-C44C-A642-0A3CEECFD355}"/>
          </ac:spMkLst>
        </pc:spChg>
        <pc:spChg chg="mod">
          <ac:chgData name="Minhyuk Sung" userId="7383d872-65b7-4091-bdc0-d548419df54b" providerId="ADAL" clId="{C468171F-9339-7B48-8D6C-513D5564E0B0}" dt="2022-03-06T05:52:03.701" v="1242"/>
          <ac:spMkLst>
            <pc:docMk/>
            <pc:sldMk cId="2748982249" sldId="3815"/>
            <ac:spMk id="37" creationId="{4BCC8FBF-D131-B649-9CF1-24F4783DE5C9}"/>
          </ac:spMkLst>
        </pc:spChg>
        <pc:spChg chg="mod">
          <ac:chgData name="Minhyuk Sung" userId="7383d872-65b7-4091-bdc0-d548419df54b" providerId="ADAL" clId="{C468171F-9339-7B48-8D6C-513D5564E0B0}" dt="2022-03-06T05:52:03.701" v="1242"/>
          <ac:spMkLst>
            <pc:docMk/>
            <pc:sldMk cId="2748982249" sldId="3815"/>
            <ac:spMk id="38" creationId="{FCAC4C90-1D16-C24F-974E-82B32BE6068B}"/>
          </ac:spMkLst>
        </pc:spChg>
        <pc:spChg chg="mod">
          <ac:chgData name="Minhyuk Sung" userId="7383d872-65b7-4091-bdc0-d548419df54b" providerId="ADAL" clId="{C468171F-9339-7B48-8D6C-513D5564E0B0}" dt="2022-03-06T05:52:03.701" v="1242"/>
          <ac:spMkLst>
            <pc:docMk/>
            <pc:sldMk cId="2748982249" sldId="3815"/>
            <ac:spMk id="39" creationId="{207192D2-1E37-1F4E-A71C-5DAD51CAFFEF}"/>
          </ac:spMkLst>
        </pc:spChg>
        <pc:spChg chg="mod">
          <ac:chgData name="Minhyuk Sung" userId="7383d872-65b7-4091-bdc0-d548419df54b" providerId="ADAL" clId="{C468171F-9339-7B48-8D6C-513D5564E0B0}" dt="2022-03-06T05:52:03.701" v="1242"/>
          <ac:spMkLst>
            <pc:docMk/>
            <pc:sldMk cId="2748982249" sldId="3815"/>
            <ac:spMk id="40" creationId="{AC69F941-63B4-DA44-8D5B-FAC0AC8CDC0D}"/>
          </ac:spMkLst>
        </pc:spChg>
        <pc:spChg chg="mod">
          <ac:chgData name="Minhyuk Sung" userId="7383d872-65b7-4091-bdc0-d548419df54b" providerId="ADAL" clId="{C468171F-9339-7B48-8D6C-513D5564E0B0}" dt="2022-03-06T05:52:03.701" v="1242"/>
          <ac:spMkLst>
            <pc:docMk/>
            <pc:sldMk cId="2748982249" sldId="3815"/>
            <ac:spMk id="41" creationId="{11F0EF76-8690-9747-B11F-A42BBE1CF55F}"/>
          </ac:spMkLst>
        </pc:spChg>
        <pc:spChg chg="mod">
          <ac:chgData name="Minhyuk Sung" userId="7383d872-65b7-4091-bdc0-d548419df54b" providerId="ADAL" clId="{C468171F-9339-7B48-8D6C-513D5564E0B0}" dt="2022-03-06T05:52:03.701" v="1242"/>
          <ac:spMkLst>
            <pc:docMk/>
            <pc:sldMk cId="2748982249" sldId="3815"/>
            <ac:spMk id="43" creationId="{3DB6F54A-5AE6-8545-9F50-1407B644472F}"/>
          </ac:spMkLst>
        </pc:spChg>
        <pc:spChg chg="mod">
          <ac:chgData name="Minhyuk Sung" userId="7383d872-65b7-4091-bdc0-d548419df54b" providerId="ADAL" clId="{C468171F-9339-7B48-8D6C-513D5564E0B0}" dt="2022-03-06T05:52:03.701" v="1242"/>
          <ac:spMkLst>
            <pc:docMk/>
            <pc:sldMk cId="2748982249" sldId="3815"/>
            <ac:spMk id="44" creationId="{D6564A21-E675-2C49-9D4F-185078EB169D}"/>
          </ac:spMkLst>
        </pc:spChg>
        <pc:spChg chg="mod">
          <ac:chgData name="Minhyuk Sung" userId="7383d872-65b7-4091-bdc0-d548419df54b" providerId="ADAL" clId="{C468171F-9339-7B48-8D6C-513D5564E0B0}" dt="2022-03-06T05:52:03.701" v="1242"/>
          <ac:spMkLst>
            <pc:docMk/>
            <pc:sldMk cId="2748982249" sldId="3815"/>
            <ac:spMk id="45" creationId="{0179AF15-648F-0B4C-82B2-0ED02FCB0EF7}"/>
          </ac:spMkLst>
        </pc:spChg>
        <pc:spChg chg="mod">
          <ac:chgData name="Minhyuk Sung" userId="7383d872-65b7-4091-bdc0-d548419df54b" providerId="ADAL" clId="{C468171F-9339-7B48-8D6C-513D5564E0B0}" dt="2022-03-06T05:52:03.701" v="1242"/>
          <ac:spMkLst>
            <pc:docMk/>
            <pc:sldMk cId="2748982249" sldId="3815"/>
            <ac:spMk id="46" creationId="{DEB2BB89-DA6E-4C47-9B97-9E2A684B54AF}"/>
          </ac:spMkLst>
        </pc:spChg>
        <pc:spChg chg="mod">
          <ac:chgData name="Minhyuk Sung" userId="7383d872-65b7-4091-bdc0-d548419df54b" providerId="ADAL" clId="{C468171F-9339-7B48-8D6C-513D5564E0B0}" dt="2022-03-06T05:52:03.701" v="1242"/>
          <ac:spMkLst>
            <pc:docMk/>
            <pc:sldMk cId="2748982249" sldId="3815"/>
            <ac:spMk id="47" creationId="{8D521091-7E48-1449-ABAD-5A5895D1841D}"/>
          </ac:spMkLst>
        </pc:spChg>
        <pc:spChg chg="mod">
          <ac:chgData name="Minhyuk Sung" userId="7383d872-65b7-4091-bdc0-d548419df54b" providerId="ADAL" clId="{C468171F-9339-7B48-8D6C-513D5564E0B0}" dt="2022-03-06T05:52:03.701" v="1242"/>
          <ac:spMkLst>
            <pc:docMk/>
            <pc:sldMk cId="2748982249" sldId="3815"/>
            <ac:spMk id="48" creationId="{03EDAD77-9988-A54A-91C7-252FD2FA53B4}"/>
          </ac:spMkLst>
        </pc:spChg>
        <pc:spChg chg="mod">
          <ac:chgData name="Minhyuk Sung" userId="7383d872-65b7-4091-bdc0-d548419df54b" providerId="ADAL" clId="{C468171F-9339-7B48-8D6C-513D5564E0B0}" dt="2022-03-06T05:52:03.701" v="1242"/>
          <ac:spMkLst>
            <pc:docMk/>
            <pc:sldMk cId="2748982249" sldId="3815"/>
            <ac:spMk id="49" creationId="{42B4A38A-3560-554C-9C76-5F662135B0B3}"/>
          </ac:spMkLst>
        </pc:spChg>
        <pc:spChg chg="mod">
          <ac:chgData name="Minhyuk Sung" userId="7383d872-65b7-4091-bdc0-d548419df54b" providerId="ADAL" clId="{C468171F-9339-7B48-8D6C-513D5564E0B0}" dt="2022-03-06T05:52:03.701" v="1242"/>
          <ac:spMkLst>
            <pc:docMk/>
            <pc:sldMk cId="2748982249" sldId="3815"/>
            <ac:spMk id="50" creationId="{8C5632FA-8A1E-7748-8141-3520D3AB599F}"/>
          </ac:spMkLst>
        </pc:spChg>
        <pc:spChg chg="mod">
          <ac:chgData name="Minhyuk Sung" userId="7383d872-65b7-4091-bdc0-d548419df54b" providerId="ADAL" clId="{C468171F-9339-7B48-8D6C-513D5564E0B0}" dt="2022-03-06T05:52:03.701" v="1242"/>
          <ac:spMkLst>
            <pc:docMk/>
            <pc:sldMk cId="2748982249" sldId="3815"/>
            <ac:spMk id="51" creationId="{5302D6B1-AA95-2343-AD63-8C159B4A991A}"/>
          </ac:spMkLst>
        </pc:spChg>
        <pc:spChg chg="mod">
          <ac:chgData name="Minhyuk Sung" userId="7383d872-65b7-4091-bdc0-d548419df54b" providerId="ADAL" clId="{C468171F-9339-7B48-8D6C-513D5564E0B0}" dt="2022-03-06T05:52:03.701" v="1242"/>
          <ac:spMkLst>
            <pc:docMk/>
            <pc:sldMk cId="2748982249" sldId="3815"/>
            <ac:spMk id="52" creationId="{67C9D782-CAC5-274A-AE34-DC395A6C89C1}"/>
          </ac:spMkLst>
        </pc:spChg>
        <pc:spChg chg="mod">
          <ac:chgData name="Minhyuk Sung" userId="7383d872-65b7-4091-bdc0-d548419df54b" providerId="ADAL" clId="{C468171F-9339-7B48-8D6C-513D5564E0B0}" dt="2022-03-06T05:52:03.701" v="1242"/>
          <ac:spMkLst>
            <pc:docMk/>
            <pc:sldMk cId="2748982249" sldId="3815"/>
            <ac:spMk id="53" creationId="{D5E6E84F-B772-BC43-8683-24948947B299}"/>
          </ac:spMkLst>
        </pc:spChg>
        <pc:spChg chg="mod">
          <ac:chgData name="Minhyuk Sung" userId="7383d872-65b7-4091-bdc0-d548419df54b" providerId="ADAL" clId="{C468171F-9339-7B48-8D6C-513D5564E0B0}" dt="2022-03-06T05:52:07.965" v="1243"/>
          <ac:spMkLst>
            <pc:docMk/>
            <pc:sldMk cId="2748982249" sldId="3815"/>
            <ac:spMk id="55" creationId="{614A502F-D3DB-1842-B117-E531E0C2F042}"/>
          </ac:spMkLst>
        </pc:spChg>
        <pc:spChg chg="mod">
          <ac:chgData name="Minhyuk Sung" userId="7383d872-65b7-4091-bdc0-d548419df54b" providerId="ADAL" clId="{C468171F-9339-7B48-8D6C-513D5564E0B0}" dt="2022-03-06T05:52:07.965" v="1243"/>
          <ac:spMkLst>
            <pc:docMk/>
            <pc:sldMk cId="2748982249" sldId="3815"/>
            <ac:spMk id="56" creationId="{A0AF35CC-8878-D04B-BDF3-D72484E06174}"/>
          </ac:spMkLst>
        </pc:spChg>
        <pc:spChg chg="mod">
          <ac:chgData name="Minhyuk Sung" userId="7383d872-65b7-4091-bdc0-d548419df54b" providerId="ADAL" clId="{C468171F-9339-7B48-8D6C-513D5564E0B0}" dt="2022-03-06T05:52:07.965" v="1243"/>
          <ac:spMkLst>
            <pc:docMk/>
            <pc:sldMk cId="2748982249" sldId="3815"/>
            <ac:spMk id="57" creationId="{1ED482B5-3336-634C-BBDE-C14512E49052}"/>
          </ac:spMkLst>
        </pc:spChg>
        <pc:spChg chg="mod">
          <ac:chgData name="Minhyuk Sung" userId="7383d872-65b7-4091-bdc0-d548419df54b" providerId="ADAL" clId="{C468171F-9339-7B48-8D6C-513D5564E0B0}" dt="2022-03-06T05:52:07.965" v="1243"/>
          <ac:spMkLst>
            <pc:docMk/>
            <pc:sldMk cId="2748982249" sldId="3815"/>
            <ac:spMk id="58" creationId="{BA66BFDA-F4FC-9D4A-877F-60DD885C096C}"/>
          </ac:spMkLst>
        </pc:spChg>
        <pc:spChg chg="mod">
          <ac:chgData name="Minhyuk Sung" userId="7383d872-65b7-4091-bdc0-d548419df54b" providerId="ADAL" clId="{C468171F-9339-7B48-8D6C-513D5564E0B0}" dt="2022-03-06T05:52:07.965" v="1243"/>
          <ac:spMkLst>
            <pc:docMk/>
            <pc:sldMk cId="2748982249" sldId="3815"/>
            <ac:spMk id="60" creationId="{4C26B01A-3EF5-F142-92CD-24A885A9F279}"/>
          </ac:spMkLst>
        </pc:spChg>
        <pc:spChg chg="mod">
          <ac:chgData name="Minhyuk Sung" userId="7383d872-65b7-4091-bdc0-d548419df54b" providerId="ADAL" clId="{C468171F-9339-7B48-8D6C-513D5564E0B0}" dt="2022-03-06T05:52:07.965" v="1243"/>
          <ac:spMkLst>
            <pc:docMk/>
            <pc:sldMk cId="2748982249" sldId="3815"/>
            <ac:spMk id="61" creationId="{74463B9A-71F1-004F-A041-EA4285AD0B2E}"/>
          </ac:spMkLst>
        </pc:spChg>
        <pc:grpChg chg="add mod">
          <ac:chgData name="Minhyuk Sung" userId="7383d872-65b7-4091-bdc0-d548419df54b" providerId="ADAL" clId="{C468171F-9339-7B48-8D6C-513D5564E0B0}" dt="2022-03-06T05:52:03.701" v="1242"/>
          <ac:grpSpMkLst>
            <pc:docMk/>
            <pc:sldMk cId="2748982249" sldId="3815"/>
            <ac:grpSpMk id="22" creationId="{2E5D58F0-71AB-844F-A232-E9471D82DEA7}"/>
          </ac:grpSpMkLst>
        </pc:grpChg>
        <pc:grpChg chg="add mod">
          <ac:chgData name="Minhyuk Sung" userId="7383d872-65b7-4091-bdc0-d548419df54b" providerId="ADAL" clId="{C468171F-9339-7B48-8D6C-513D5564E0B0}" dt="2022-03-06T05:52:03.701" v="1242"/>
          <ac:grpSpMkLst>
            <pc:docMk/>
            <pc:sldMk cId="2748982249" sldId="3815"/>
            <ac:grpSpMk id="42" creationId="{ADC04908-20C0-DA42-BEAA-B4C21DF0AC24}"/>
          </ac:grpSpMkLst>
        </pc:grpChg>
        <pc:grpChg chg="add mod">
          <ac:chgData name="Minhyuk Sung" userId="7383d872-65b7-4091-bdc0-d548419df54b" providerId="ADAL" clId="{C468171F-9339-7B48-8D6C-513D5564E0B0}" dt="2022-03-06T05:52:07.965" v="1243"/>
          <ac:grpSpMkLst>
            <pc:docMk/>
            <pc:sldMk cId="2748982249" sldId="3815"/>
            <ac:grpSpMk id="54" creationId="{73AE2CEA-D92F-FE4D-85A9-BB257D6987C6}"/>
          </ac:grpSpMkLst>
        </pc:grpChg>
        <pc:picChg chg="add del mod">
          <ac:chgData name="Minhyuk Sung" userId="7383d872-65b7-4091-bdc0-d548419df54b" providerId="ADAL" clId="{C468171F-9339-7B48-8D6C-513D5564E0B0}" dt="2022-03-06T05:51:43.739" v="1236"/>
          <ac:picMkLst>
            <pc:docMk/>
            <pc:sldMk cId="2748982249" sldId="3815"/>
            <ac:picMk id="11" creationId="{73034279-3550-F344-AFBD-BAC59E50545E}"/>
          </ac:picMkLst>
        </pc:picChg>
        <pc:picChg chg="add del mod">
          <ac:chgData name="Minhyuk Sung" userId="7383d872-65b7-4091-bdc0-d548419df54b" providerId="ADAL" clId="{C468171F-9339-7B48-8D6C-513D5564E0B0}" dt="2022-03-06T05:51:43.739" v="1236"/>
          <ac:picMkLst>
            <pc:docMk/>
            <pc:sldMk cId="2748982249" sldId="3815"/>
            <ac:picMk id="12" creationId="{0B88387A-DAD5-194F-9F5D-271934F43D55}"/>
          </ac:picMkLst>
        </pc:picChg>
        <pc:picChg chg="add del mod">
          <ac:chgData name="Minhyuk Sung" userId="7383d872-65b7-4091-bdc0-d548419df54b" providerId="ADAL" clId="{C468171F-9339-7B48-8D6C-513D5564E0B0}" dt="2022-03-06T05:51:43.739" v="1236"/>
          <ac:picMkLst>
            <pc:docMk/>
            <pc:sldMk cId="2748982249" sldId="3815"/>
            <ac:picMk id="13" creationId="{EA3C6C9B-BEE1-0148-8A77-7B11F3001A01}"/>
          </ac:picMkLst>
        </pc:picChg>
        <pc:picChg chg="del">
          <ac:chgData name="Minhyuk Sung" userId="7383d872-65b7-4091-bdc0-d548419df54b" providerId="ADAL" clId="{C468171F-9339-7B48-8D6C-513D5564E0B0}" dt="2022-03-06T05:51:25.921" v="1231" actId="478"/>
          <ac:picMkLst>
            <pc:docMk/>
            <pc:sldMk cId="2748982249" sldId="3815"/>
            <ac:picMk id="14" creationId="{BE51CE78-6F00-0E49-AA05-B4398BA1305F}"/>
          </ac:picMkLst>
        </pc:picChg>
        <pc:picChg chg="del">
          <ac:chgData name="Minhyuk Sung" userId="7383d872-65b7-4091-bdc0-d548419df54b" providerId="ADAL" clId="{C468171F-9339-7B48-8D6C-513D5564E0B0}" dt="2022-03-06T05:51:25.921" v="1231" actId="478"/>
          <ac:picMkLst>
            <pc:docMk/>
            <pc:sldMk cId="2748982249" sldId="3815"/>
            <ac:picMk id="15" creationId="{40B92673-37E2-4941-860B-E83452024B38}"/>
          </ac:picMkLst>
        </pc:picChg>
        <pc:picChg chg="del">
          <ac:chgData name="Minhyuk Sung" userId="7383d872-65b7-4091-bdc0-d548419df54b" providerId="ADAL" clId="{C468171F-9339-7B48-8D6C-513D5564E0B0}" dt="2022-03-06T05:51:25.921" v="1231" actId="478"/>
          <ac:picMkLst>
            <pc:docMk/>
            <pc:sldMk cId="2748982249" sldId="3815"/>
            <ac:picMk id="16" creationId="{A6069ADC-976C-ED42-BFC4-DB0EB2C5118A}"/>
          </ac:picMkLst>
        </pc:picChg>
        <pc:picChg chg="add del mod">
          <ac:chgData name="Minhyuk Sung" userId="7383d872-65b7-4091-bdc0-d548419df54b" providerId="ADAL" clId="{C468171F-9339-7B48-8D6C-513D5564E0B0}" dt="2022-03-06T05:51:43.739" v="1236"/>
          <ac:picMkLst>
            <pc:docMk/>
            <pc:sldMk cId="2748982249" sldId="3815"/>
            <ac:picMk id="17" creationId="{F220A6AF-1B91-9A46-B96D-054C4AED3C09}"/>
          </ac:picMkLst>
        </pc:picChg>
        <pc:picChg chg="del">
          <ac:chgData name="Minhyuk Sung" userId="7383d872-65b7-4091-bdc0-d548419df54b" providerId="ADAL" clId="{C468171F-9339-7B48-8D6C-513D5564E0B0}" dt="2022-03-06T05:51:25.921" v="1231" actId="478"/>
          <ac:picMkLst>
            <pc:docMk/>
            <pc:sldMk cId="2748982249" sldId="3815"/>
            <ac:picMk id="19" creationId="{DD311DF1-DB79-6C4C-8A6F-667097CFFAF5}"/>
          </ac:picMkLst>
        </pc:picChg>
        <pc:picChg chg="add mod">
          <ac:chgData name="Minhyuk Sung" userId="7383d872-65b7-4091-bdc0-d548419df54b" providerId="ADAL" clId="{C468171F-9339-7B48-8D6C-513D5564E0B0}" dt="2022-03-06T05:52:11.993" v="1244" actId="14100"/>
          <ac:picMkLst>
            <pc:docMk/>
            <pc:sldMk cId="2748982249" sldId="3815"/>
            <ac:picMk id="21" creationId="{84C75303-55A1-6343-85E3-B5B9F9D2ADBB}"/>
          </ac:picMkLst>
        </pc:picChg>
        <pc:picChg chg="mod">
          <ac:chgData name="Minhyuk Sung" userId="7383d872-65b7-4091-bdc0-d548419df54b" providerId="ADAL" clId="{C468171F-9339-7B48-8D6C-513D5564E0B0}" dt="2022-03-06T05:52:07.965" v="1243"/>
          <ac:picMkLst>
            <pc:docMk/>
            <pc:sldMk cId="2748982249" sldId="3815"/>
            <ac:picMk id="59" creationId="{5AA81149-5821-7248-8056-17AC038F906A}"/>
          </ac:picMkLst>
        </pc:picChg>
      </pc:sldChg>
      <pc:sldChg chg="modSp add mod">
        <pc:chgData name="Minhyuk Sung" userId="7383d872-65b7-4091-bdc0-d548419df54b" providerId="ADAL" clId="{C468171F-9339-7B48-8D6C-513D5564E0B0}" dt="2022-03-06T05:56:44.673" v="1360" actId="2711"/>
        <pc:sldMkLst>
          <pc:docMk/>
          <pc:sldMk cId="596317308" sldId="3818"/>
        </pc:sldMkLst>
        <pc:spChg chg="mod">
          <ac:chgData name="Minhyuk Sung" userId="7383d872-65b7-4091-bdc0-d548419df54b" providerId="ADAL" clId="{C468171F-9339-7B48-8D6C-513D5564E0B0}" dt="2022-03-06T05:56:26.206" v="1321" actId="20577"/>
          <ac:spMkLst>
            <pc:docMk/>
            <pc:sldMk cId="596317308" sldId="3818"/>
            <ac:spMk id="2" creationId="{377960FA-67FF-4346-9350-E86841B9FEE9}"/>
          </ac:spMkLst>
        </pc:spChg>
        <pc:spChg chg="mod">
          <ac:chgData name="Minhyuk Sung" userId="7383d872-65b7-4091-bdc0-d548419df54b" providerId="ADAL" clId="{C468171F-9339-7B48-8D6C-513D5564E0B0}" dt="2022-03-06T05:56:44.673" v="1360" actId="2711"/>
          <ac:spMkLst>
            <pc:docMk/>
            <pc:sldMk cId="596317308" sldId="3818"/>
            <ac:spMk id="3" creationId="{EF479325-8B87-1543-BC7B-48B0FCDFFEF0}"/>
          </ac:spMkLst>
        </pc:spChg>
      </pc:sldChg>
      <pc:sldChg chg="addSp delSp modSp add mod modAnim modNotesTx">
        <pc:chgData name="Minhyuk Sung" userId="7383d872-65b7-4091-bdc0-d548419df54b" providerId="ADAL" clId="{C468171F-9339-7B48-8D6C-513D5564E0B0}" dt="2022-03-06T07:00:04.640" v="1875" actId="20577"/>
        <pc:sldMkLst>
          <pc:docMk/>
          <pc:sldMk cId="3237005685" sldId="3819"/>
        </pc:sldMkLst>
        <pc:spChg chg="mod">
          <ac:chgData name="Minhyuk Sung" userId="7383d872-65b7-4091-bdc0-d548419df54b" providerId="ADAL" clId="{C468171F-9339-7B48-8D6C-513D5564E0B0}" dt="2022-03-06T06:56:02.120" v="1741" actId="20577"/>
          <ac:spMkLst>
            <pc:docMk/>
            <pc:sldMk cId="3237005685" sldId="3819"/>
            <ac:spMk id="2" creationId="{234C6FE6-5F45-F44E-88A1-F945DB95B2F3}"/>
          </ac:spMkLst>
        </pc:spChg>
        <pc:spChg chg="mod">
          <ac:chgData name="Minhyuk Sung" userId="7383d872-65b7-4091-bdc0-d548419df54b" providerId="ADAL" clId="{C468171F-9339-7B48-8D6C-513D5564E0B0}" dt="2022-03-06T06:57:24.691" v="1806" actId="20577"/>
          <ac:spMkLst>
            <pc:docMk/>
            <pc:sldMk cId="3237005685" sldId="3819"/>
            <ac:spMk id="3" creationId="{DE488342-E7A6-634C-BB2A-D1EE0D199A2C}"/>
          </ac:spMkLst>
        </pc:spChg>
        <pc:picChg chg="add mod modCrop">
          <ac:chgData name="Minhyuk Sung" userId="7383d872-65b7-4091-bdc0-d548419df54b" providerId="ADAL" clId="{C468171F-9339-7B48-8D6C-513D5564E0B0}" dt="2022-03-06T06:58:12.962" v="1822" actId="1076"/>
          <ac:picMkLst>
            <pc:docMk/>
            <pc:sldMk cId="3237005685" sldId="3819"/>
            <ac:picMk id="5" creationId="{173E7935-1FDF-0341-ACA9-2981964DE62C}"/>
          </ac:picMkLst>
        </pc:picChg>
        <pc:picChg chg="add del mod">
          <ac:chgData name="Minhyuk Sung" userId="7383d872-65b7-4091-bdc0-d548419df54b" providerId="ADAL" clId="{C468171F-9339-7B48-8D6C-513D5564E0B0}" dt="2022-03-06T06:57:29.974" v="1809" actId="478"/>
          <ac:picMkLst>
            <pc:docMk/>
            <pc:sldMk cId="3237005685" sldId="3819"/>
            <ac:picMk id="6" creationId="{76FD63B8-B382-BC4F-BFEF-CE43CC95311A}"/>
          </ac:picMkLst>
        </pc:picChg>
        <pc:picChg chg="add mod modCrop">
          <ac:chgData name="Minhyuk Sung" userId="7383d872-65b7-4091-bdc0-d548419df54b" providerId="ADAL" clId="{C468171F-9339-7B48-8D6C-513D5564E0B0}" dt="2022-03-06T06:58:07.780" v="1821" actId="1076"/>
          <ac:picMkLst>
            <pc:docMk/>
            <pc:sldMk cId="3237005685" sldId="3819"/>
            <ac:picMk id="7" creationId="{01C4E38A-D534-1D4A-96DF-72583729E93B}"/>
          </ac:picMkLst>
        </pc:picChg>
      </pc:sldChg>
      <pc:sldChg chg="delSp modSp add mod">
        <pc:chgData name="Minhyuk Sung" userId="7383d872-65b7-4091-bdc0-d548419df54b" providerId="ADAL" clId="{C468171F-9339-7B48-8D6C-513D5564E0B0}" dt="2022-03-07T00:54:57.689" v="4880" actId="478"/>
        <pc:sldMkLst>
          <pc:docMk/>
          <pc:sldMk cId="3317112968" sldId="3820"/>
        </pc:sldMkLst>
        <pc:spChg chg="del">
          <ac:chgData name="Minhyuk Sung" userId="7383d872-65b7-4091-bdc0-d548419df54b" providerId="ADAL" clId="{C468171F-9339-7B48-8D6C-513D5564E0B0}" dt="2022-03-06T06:58:54.413" v="1827" actId="478"/>
          <ac:spMkLst>
            <pc:docMk/>
            <pc:sldMk cId="3317112968" sldId="3820"/>
            <ac:spMk id="7" creationId="{FBC7838B-393F-2D48-A710-00398E84773F}"/>
          </ac:spMkLst>
        </pc:spChg>
        <pc:spChg chg="del">
          <ac:chgData name="Minhyuk Sung" userId="7383d872-65b7-4091-bdc0-d548419df54b" providerId="ADAL" clId="{C468171F-9339-7B48-8D6C-513D5564E0B0}" dt="2022-03-07T00:54:57.689" v="4880" actId="478"/>
          <ac:spMkLst>
            <pc:docMk/>
            <pc:sldMk cId="3317112968" sldId="3820"/>
            <ac:spMk id="8" creationId="{5A81FC27-042D-0E4C-BE59-8EA37951218B}"/>
          </ac:spMkLst>
        </pc:spChg>
        <pc:spChg chg="mod">
          <ac:chgData name="Minhyuk Sung" userId="7383d872-65b7-4091-bdc0-d548419df54b" providerId="ADAL" clId="{C468171F-9339-7B48-8D6C-513D5564E0B0}" dt="2022-03-06T06:59:33.677" v="1861" actId="2711"/>
          <ac:spMkLst>
            <pc:docMk/>
            <pc:sldMk cId="3317112968" sldId="3820"/>
            <ac:spMk id="13" creationId="{CC011C9D-61F2-BE4E-97F0-214C33FB610C}"/>
          </ac:spMkLst>
        </pc:spChg>
        <pc:spChg chg="mod">
          <ac:chgData name="Minhyuk Sung" userId="7383d872-65b7-4091-bdc0-d548419df54b" providerId="ADAL" clId="{C468171F-9339-7B48-8D6C-513D5564E0B0}" dt="2022-03-06T07:00:27.622" v="1878"/>
          <ac:spMkLst>
            <pc:docMk/>
            <pc:sldMk cId="3317112968" sldId="3820"/>
            <ac:spMk id="738" creationId="{00000000-0000-0000-0000-000000000000}"/>
          </ac:spMkLst>
        </pc:spChg>
      </pc:sldChg>
      <pc:sldChg chg="addSp delSp modSp new mod modClrScheme chgLayout">
        <pc:chgData name="Minhyuk Sung" userId="7383d872-65b7-4091-bdc0-d548419df54b" providerId="ADAL" clId="{C468171F-9339-7B48-8D6C-513D5564E0B0}" dt="2022-03-06T07:10:34.285" v="2283" actId="1076"/>
        <pc:sldMkLst>
          <pc:docMk/>
          <pc:sldMk cId="567514633" sldId="3821"/>
        </pc:sldMkLst>
        <pc:spChg chg="mod ord">
          <ac:chgData name="Minhyuk Sung" userId="7383d872-65b7-4091-bdc0-d548419df54b" providerId="ADAL" clId="{C468171F-9339-7B48-8D6C-513D5564E0B0}" dt="2022-03-06T07:09:34.162" v="2156" actId="6549"/>
          <ac:spMkLst>
            <pc:docMk/>
            <pc:sldMk cId="567514633" sldId="3821"/>
            <ac:spMk id="2" creationId="{D5303DA4-798F-784F-8886-6503A250D415}"/>
          </ac:spMkLst>
        </pc:spChg>
        <pc:spChg chg="mod ord">
          <ac:chgData name="Minhyuk Sung" userId="7383d872-65b7-4091-bdc0-d548419df54b" providerId="ADAL" clId="{C468171F-9339-7B48-8D6C-513D5564E0B0}" dt="2022-03-06T07:06:19.745" v="2088" actId="700"/>
          <ac:spMkLst>
            <pc:docMk/>
            <pc:sldMk cId="567514633" sldId="3821"/>
            <ac:spMk id="3" creationId="{4BC8114D-345A-EE4A-B050-7B0D10D3C227}"/>
          </ac:spMkLst>
        </pc:spChg>
        <pc:spChg chg="add del mod ord">
          <ac:chgData name="Minhyuk Sung" userId="7383d872-65b7-4091-bdc0-d548419df54b" providerId="ADAL" clId="{C468171F-9339-7B48-8D6C-513D5564E0B0}" dt="2022-03-06T07:06:18.860" v="2087" actId="700"/>
          <ac:spMkLst>
            <pc:docMk/>
            <pc:sldMk cId="567514633" sldId="3821"/>
            <ac:spMk id="6" creationId="{5E4B744D-E322-BE4D-8D27-9EEC287F71CA}"/>
          </ac:spMkLst>
        </pc:spChg>
        <pc:spChg chg="add del mod ord">
          <ac:chgData name="Minhyuk Sung" userId="7383d872-65b7-4091-bdc0-d548419df54b" providerId="ADAL" clId="{C468171F-9339-7B48-8D6C-513D5564E0B0}" dt="2022-03-06T07:06:21.122" v="2089"/>
          <ac:spMkLst>
            <pc:docMk/>
            <pc:sldMk cId="567514633" sldId="3821"/>
            <ac:spMk id="7" creationId="{C645F7FE-7305-3543-A92F-C99802931B16}"/>
          </ac:spMkLst>
        </pc:spChg>
        <pc:spChg chg="add del mod">
          <ac:chgData name="Minhyuk Sung" userId="7383d872-65b7-4091-bdc0-d548419df54b" providerId="ADAL" clId="{C468171F-9339-7B48-8D6C-513D5564E0B0}" dt="2022-03-06T07:07:01.773" v="2101"/>
          <ac:spMkLst>
            <pc:docMk/>
            <pc:sldMk cId="567514633" sldId="3821"/>
            <ac:spMk id="10" creationId="{5A7C7E73-5B82-C74A-9A64-7DFF6BBC6008}"/>
          </ac:spMkLst>
        </pc:spChg>
        <pc:spChg chg="add mod">
          <ac:chgData name="Minhyuk Sung" userId="7383d872-65b7-4091-bdc0-d548419df54b" providerId="ADAL" clId="{C468171F-9339-7B48-8D6C-513D5564E0B0}" dt="2022-03-06T07:10:31.207" v="2282" actId="20577"/>
          <ac:spMkLst>
            <pc:docMk/>
            <pc:sldMk cId="567514633" sldId="3821"/>
            <ac:spMk id="15" creationId="{9DDA7C93-D424-3C4F-9D2A-3FF03790837C}"/>
          </ac:spMkLst>
        </pc:spChg>
        <pc:picChg chg="add del mod">
          <ac:chgData name="Minhyuk Sung" userId="7383d872-65b7-4091-bdc0-d548419df54b" providerId="ADAL" clId="{C468171F-9339-7B48-8D6C-513D5564E0B0}" dt="2022-03-06T07:06:15.275" v="2085" actId="21"/>
          <ac:picMkLst>
            <pc:docMk/>
            <pc:sldMk cId="567514633" sldId="3821"/>
            <ac:picMk id="5" creationId="{DB2FD636-37ED-B342-8571-31A12B31B8B5}"/>
          </ac:picMkLst>
        </pc:picChg>
        <pc:picChg chg="add del mod">
          <ac:chgData name="Minhyuk Sung" userId="7383d872-65b7-4091-bdc0-d548419df54b" providerId="ADAL" clId="{C468171F-9339-7B48-8D6C-513D5564E0B0}" dt="2022-03-06T07:06:48.569" v="2100" actId="478"/>
          <ac:picMkLst>
            <pc:docMk/>
            <pc:sldMk cId="567514633" sldId="3821"/>
            <ac:picMk id="8" creationId="{F0E8D13B-398E-9B4D-82FF-2C36D611FE96}"/>
          </ac:picMkLst>
        </pc:picChg>
        <pc:picChg chg="add del mod">
          <ac:chgData name="Minhyuk Sung" userId="7383d872-65b7-4091-bdc0-d548419df54b" providerId="ADAL" clId="{C468171F-9339-7B48-8D6C-513D5564E0B0}" dt="2022-03-06T07:09:45.418" v="2162" actId="21"/>
          <ac:picMkLst>
            <pc:docMk/>
            <pc:sldMk cId="567514633" sldId="3821"/>
            <ac:picMk id="12" creationId="{9C4E7DF1-26AA-444F-87E1-A46D086108CD}"/>
          </ac:picMkLst>
        </pc:picChg>
        <pc:picChg chg="add del mod">
          <ac:chgData name="Minhyuk Sung" userId="7383d872-65b7-4091-bdc0-d548419df54b" providerId="ADAL" clId="{C468171F-9339-7B48-8D6C-513D5564E0B0}" dt="2022-03-06T07:09:45.418" v="2162" actId="21"/>
          <ac:picMkLst>
            <pc:docMk/>
            <pc:sldMk cId="567514633" sldId="3821"/>
            <ac:picMk id="13" creationId="{019246FA-E4BA-454A-B118-96D77514F93B}"/>
          </ac:picMkLst>
        </pc:picChg>
        <pc:picChg chg="add mod">
          <ac:chgData name="Minhyuk Sung" userId="7383d872-65b7-4091-bdc0-d548419df54b" providerId="ADAL" clId="{C468171F-9339-7B48-8D6C-513D5564E0B0}" dt="2022-03-06T07:10:17.636" v="2266" actId="1076"/>
          <ac:picMkLst>
            <pc:docMk/>
            <pc:sldMk cId="567514633" sldId="3821"/>
            <ac:picMk id="16" creationId="{C91D995D-168D-A94C-AC4F-BE86A0FC2021}"/>
          </ac:picMkLst>
        </pc:picChg>
        <pc:picChg chg="add mod">
          <ac:chgData name="Minhyuk Sung" userId="7383d872-65b7-4091-bdc0-d548419df54b" providerId="ADAL" clId="{C468171F-9339-7B48-8D6C-513D5564E0B0}" dt="2022-03-06T07:10:34.285" v="2283" actId="1076"/>
          <ac:picMkLst>
            <pc:docMk/>
            <pc:sldMk cId="567514633" sldId="3821"/>
            <ac:picMk id="17" creationId="{3425B4B1-5FD8-0F48-8EA5-054B522A84B7}"/>
          </ac:picMkLst>
        </pc:picChg>
      </pc:sldChg>
      <pc:sldChg chg="addSp delSp modSp add del mod">
        <pc:chgData name="Minhyuk Sung" userId="7383d872-65b7-4091-bdc0-d548419df54b" providerId="ADAL" clId="{C468171F-9339-7B48-8D6C-513D5564E0B0}" dt="2022-03-14T05:14:08.995" v="4906" actId="2696"/>
        <pc:sldMkLst>
          <pc:docMk/>
          <pc:sldMk cId="2138245927" sldId="3822"/>
        </pc:sldMkLst>
        <pc:spChg chg="add mod">
          <ac:chgData name="Minhyuk Sung" userId="7383d872-65b7-4091-bdc0-d548419df54b" providerId="ADAL" clId="{C468171F-9339-7B48-8D6C-513D5564E0B0}" dt="2022-03-06T07:59:54.831" v="3144" actId="1076"/>
          <ac:spMkLst>
            <pc:docMk/>
            <pc:sldMk cId="2138245927" sldId="3822"/>
            <ac:spMk id="3" creationId="{0874A7B2-BE9C-614B-9A0E-884258E1DA36}"/>
          </ac:spMkLst>
        </pc:spChg>
        <pc:spChg chg="mod">
          <ac:chgData name="Minhyuk Sung" userId="7383d872-65b7-4091-bdc0-d548419df54b" providerId="ADAL" clId="{C468171F-9339-7B48-8D6C-513D5564E0B0}" dt="2022-03-06T07:57:17.536" v="3080"/>
          <ac:spMkLst>
            <pc:docMk/>
            <pc:sldMk cId="2138245927" sldId="3822"/>
            <ac:spMk id="53" creationId="{DE582FFE-F038-4349-8ABC-A9B8F54CDDFB}"/>
          </ac:spMkLst>
        </pc:spChg>
        <pc:spChg chg="mod">
          <ac:chgData name="Minhyuk Sung" userId="7383d872-65b7-4091-bdc0-d548419df54b" providerId="ADAL" clId="{C468171F-9339-7B48-8D6C-513D5564E0B0}" dt="2022-03-06T07:57:17.536" v="3080"/>
          <ac:spMkLst>
            <pc:docMk/>
            <pc:sldMk cId="2138245927" sldId="3822"/>
            <ac:spMk id="54" creationId="{F2C800D7-8BEA-5B49-80B9-68B335E9C9ED}"/>
          </ac:spMkLst>
        </pc:spChg>
        <pc:spChg chg="mod">
          <ac:chgData name="Minhyuk Sung" userId="7383d872-65b7-4091-bdc0-d548419df54b" providerId="ADAL" clId="{C468171F-9339-7B48-8D6C-513D5564E0B0}" dt="2022-03-06T07:57:17.536" v="3080"/>
          <ac:spMkLst>
            <pc:docMk/>
            <pc:sldMk cId="2138245927" sldId="3822"/>
            <ac:spMk id="55" creationId="{EE24E734-42D6-2044-997A-2420ED9524F3}"/>
          </ac:spMkLst>
        </pc:spChg>
        <pc:spChg chg="mod">
          <ac:chgData name="Minhyuk Sung" userId="7383d872-65b7-4091-bdc0-d548419df54b" providerId="ADAL" clId="{C468171F-9339-7B48-8D6C-513D5564E0B0}" dt="2022-03-06T07:57:17.536" v="3080"/>
          <ac:spMkLst>
            <pc:docMk/>
            <pc:sldMk cId="2138245927" sldId="3822"/>
            <ac:spMk id="56" creationId="{7C94DDC1-6CBD-7D4F-B7B4-E0879BCC1884}"/>
          </ac:spMkLst>
        </pc:spChg>
        <pc:spChg chg="mod">
          <ac:chgData name="Minhyuk Sung" userId="7383d872-65b7-4091-bdc0-d548419df54b" providerId="ADAL" clId="{C468171F-9339-7B48-8D6C-513D5564E0B0}" dt="2022-03-06T07:57:17.536" v="3080"/>
          <ac:spMkLst>
            <pc:docMk/>
            <pc:sldMk cId="2138245927" sldId="3822"/>
            <ac:spMk id="57" creationId="{76AA0D58-9347-9A40-8A2D-147FA0824370}"/>
          </ac:spMkLst>
        </pc:spChg>
        <pc:spChg chg="mod">
          <ac:chgData name="Minhyuk Sung" userId="7383d872-65b7-4091-bdc0-d548419df54b" providerId="ADAL" clId="{C468171F-9339-7B48-8D6C-513D5564E0B0}" dt="2022-03-06T07:57:17.536" v="3080"/>
          <ac:spMkLst>
            <pc:docMk/>
            <pc:sldMk cId="2138245927" sldId="3822"/>
            <ac:spMk id="58" creationId="{E7614C80-48F5-1D4F-B57C-4781207D45B0}"/>
          </ac:spMkLst>
        </pc:spChg>
        <pc:spChg chg="mod">
          <ac:chgData name="Minhyuk Sung" userId="7383d872-65b7-4091-bdc0-d548419df54b" providerId="ADAL" clId="{C468171F-9339-7B48-8D6C-513D5564E0B0}" dt="2022-03-06T07:57:17.536" v="3080"/>
          <ac:spMkLst>
            <pc:docMk/>
            <pc:sldMk cId="2138245927" sldId="3822"/>
            <ac:spMk id="59" creationId="{05775F9D-2281-D94A-8A73-EFA99C9FB9AA}"/>
          </ac:spMkLst>
        </pc:spChg>
        <pc:spChg chg="mod">
          <ac:chgData name="Minhyuk Sung" userId="7383d872-65b7-4091-bdc0-d548419df54b" providerId="ADAL" clId="{C468171F-9339-7B48-8D6C-513D5564E0B0}" dt="2022-03-06T07:57:17.536" v="3080"/>
          <ac:spMkLst>
            <pc:docMk/>
            <pc:sldMk cId="2138245927" sldId="3822"/>
            <ac:spMk id="60" creationId="{0226E942-7555-2C4C-BE81-2FB12FC3C41C}"/>
          </ac:spMkLst>
        </pc:spChg>
        <pc:spChg chg="mod">
          <ac:chgData name="Minhyuk Sung" userId="7383d872-65b7-4091-bdc0-d548419df54b" providerId="ADAL" clId="{C468171F-9339-7B48-8D6C-513D5564E0B0}" dt="2022-03-06T07:57:17.536" v="3080"/>
          <ac:spMkLst>
            <pc:docMk/>
            <pc:sldMk cId="2138245927" sldId="3822"/>
            <ac:spMk id="61" creationId="{45F430AF-54E9-4344-A322-51FCA58752D2}"/>
          </ac:spMkLst>
        </pc:spChg>
        <pc:spChg chg="mod">
          <ac:chgData name="Minhyuk Sung" userId="7383d872-65b7-4091-bdc0-d548419df54b" providerId="ADAL" clId="{C468171F-9339-7B48-8D6C-513D5564E0B0}" dt="2022-03-06T07:57:17.536" v="3080"/>
          <ac:spMkLst>
            <pc:docMk/>
            <pc:sldMk cId="2138245927" sldId="3822"/>
            <ac:spMk id="62" creationId="{FC17648C-218C-6C4C-B61D-2EC4AD7CAE60}"/>
          </ac:spMkLst>
        </pc:spChg>
        <pc:spChg chg="mod">
          <ac:chgData name="Minhyuk Sung" userId="7383d872-65b7-4091-bdc0-d548419df54b" providerId="ADAL" clId="{C468171F-9339-7B48-8D6C-513D5564E0B0}" dt="2022-03-06T07:57:17.536" v="3080"/>
          <ac:spMkLst>
            <pc:docMk/>
            <pc:sldMk cId="2138245927" sldId="3822"/>
            <ac:spMk id="63" creationId="{45D786C2-982D-4D47-9DA9-D3E0701898E7}"/>
          </ac:spMkLst>
        </pc:spChg>
        <pc:spChg chg="mod">
          <ac:chgData name="Minhyuk Sung" userId="7383d872-65b7-4091-bdc0-d548419df54b" providerId="ADAL" clId="{C468171F-9339-7B48-8D6C-513D5564E0B0}" dt="2022-03-06T07:57:17.536" v="3080"/>
          <ac:spMkLst>
            <pc:docMk/>
            <pc:sldMk cId="2138245927" sldId="3822"/>
            <ac:spMk id="64" creationId="{CAF9C04B-D7C6-A14C-820F-3ECE5B4B226D}"/>
          </ac:spMkLst>
        </pc:spChg>
        <pc:spChg chg="mod">
          <ac:chgData name="Minhyuk Sung" userId="7383d872-65b7-4091-bdc0-d548419df54b" providerId="ADAL" clId="{C468171F-9339-7B48-8D6C-513D5564E0B0}" dt="2022-03-06T07:57:17.536" v="3080"/>
          <ac:spMkLst>
            <pc:docMk/>
            <pc:sldMk cId="2138245927" sldId="3822"/>
            <ac:spMk id="65" creationId="{8E0C7C51-CD92-8640-A6A7-8DB3D5882A8D}"/>
          </ac:spMkLst>
        </pc:spChg>
        <pc:spChg chg="mod">
          <ac:chgData name="Minhyuk Sung" userId="7383d872-65b7-4091-bdc0-d548419df54b" providerId="ADAL" clId="{C468171F-9339-7B48-8D6C-513D5564E0B0}" dt="2022-03-06T07:57:17.536" v="3080"/>
          <ac:spMkLst>
            <pc:docMk/>
            <pc:sldMk cId="2138245927" sldId="3822"/>
            <ac:spMk id="66" creationId="{7F179318-29AA-924B-B799-5C0908A03E00}"/>
          </ac:spMkLst>
        </pc:spChg>
        <pc:spChg chg="mod">
          <ac:chgData name="Minhyuk Sung" userId="7383d872-65b7-4091-bdc0-d548419df54b" providerId="ADAL" clId="{C468171F-9339-7B48-8D6C-513D5564E0B0}" dt="2022-03-06T07:57:17.536" v="3080"/>
          <ac:spMkLst>
            <pc:docMk/>
            <pc:sldMk cId="2138245927" sldId="3822"/>
            <ac:spMk id="67" creationId="{A8CE18B9-46D5-8041-B745-FFF2FBA8DF93}"/>
          </ac:spMkLst>
        </pc:spChg>
        <pc:spChg chg="mod">
          <ac:chgData name="Minhyuk Sung" userId="7383d872-65b7-4091-bdc0-d548419df54b" providerId="ADAL" clId="{C468171F-9339-7B48-8D6C-513D5564E0B0}" dt="2022-03-06T07:57:17.536" v="3080"/>
          <ac:spMkLst>
            <pc:docMk/>
            <pc:sldMk cId="2138245927" sldId="3822"/>
            <ac:spMk id="68" creationId="{2F071C39-8D5D-A14C-A5EE-BFCA9397FA06}"/>
          </ac:spMkLst>
        </pc:spChg>
        <pc:spChg chg="mod">
          <ac:chgData name="Minhyuk Sung" userId="7383d872-65b7-4091-bdc0-d548419df54b" providerId="ADAL" clId="{C468171F-9339-7B48-8D6C-513D5564E0B0}" dt="2022-03-06T07:57:17.536" v="3080"/>
          <ac:spMkLst>
            <pc:docMk/>
            <pc:sldMk cId="2138245927" sldId="3822"/>
            <ac:spMk id="69" creationId="{98AC19AB-6F39-404E-B1B5-1B6FEF05B5BD}"/>
          </ac:spMkLst>
        </pc:spChg>
        <pc:spChg chg="add mod">
          <ac:chgData name="Minhyuk Sung" userId="7383d872-65b7-4091-bdc0-d548419df54b" providerId="ADAL" clId="{C468171F-9339-7B48-8D6C-513D5564E0B0}" dt="2022-03-06T07:57:17.536" v="3080"/>
          <ac:spMkLst>
            <pc:docMk/>
            <pc:sldMk cId="2138245927" sldId="3822"/>
            <ac:spMk id="70" creationId="{86243B76-3688-F746-9DBD-EFD6A2243494}"/>
          </ac:spMkLst>
        </pc:spChg>
        <pc:spChg chg="mod">
          <ac:chgData name="Minhyuk Sung" userId="7383d872-65b7-4091-bdc0-d548419df54b" providerId="ADAL" clId="{C468171F-9339-7B48-8D6C-513D5564E0B0}" dt="2022-03-06T07:57:17.536" v="3080"/>
          <ac:spMkLst>
            <pc:docMk/>
            <pc:sldMk cId="2138245927" sldId="3822"/>
            <ac:spMk id="72" creationId="{CAEB88E9-29AA-1840-9C5F-5714FE2B0583}"/>
          </ac:spMkLst>
        </pc:spChg>
        <pc:spChg chg="mod">
          <ac:chgData name="Minhyuk Sung" userId="7383d872-65b7-4091-bdc0-d548419df54b" providerId="ADAL" clId="{C468171F-9339-7B48-8D6C-513D5564E0B0}" dt="2022-03-06T07:57:17.536" v="3080"/>
          <ac:spMkLst>
            <pc:docMk/>
            <pc:sldMk cId="2138245927" sldId="3822"/>
            <ac:spMk id="73" creationId="{EA21BD50-00FE-4741-9980-D62E6A88ED17}"/>
          </ac:spMkLst>
        </pc:spChg>
        <pc:spChg chg="mod">
          <ac:chgData name="Minhyuk Sung" userId="7383d872-65b7-4091-bdc0-d548419df54b" providerId="ADAL" clId="{C468171F-9339-7B48-8D6C-513D5564E0B0}" dt="2022-03-06T07:57:17.536" v="3080"/>
          <ac:spMkLst>
            <pc:docMk/>
            <pc:sldMk cId="2138245927" sldId="3822"/>
            <ac:spMk id="74" creationId="{9B399699-9A86-694B-8E00-B4EE14E08607}"/>
          </ac:spMkLst>
        </pc:spChg>
        <pc:spChg chg="mod">
          <ac:chgData name="Minhyuk Sung" userId="7383d872-65b7-4091-bdc0-d548419df54b" providerId="ADAL" clId="{C468171F-9339-7B48-8D6C-513D5564E0B0}" dt="2022-03-06T07:57:17.536" v="3080"/>
          <ac:spMkLst>
            <pc:docMk/>
            <pc:sldMk cId="2138245927" sldId="3822"/>
            <ac:spMk id="75" creationId="{7C061E93-2216-2945-AF3A-15F426F8E9E9}"/>
          </ac:spMkLst>
        </pc:spChg>
        <pc:spChg chg="mod">
          <ac:chgData name="Minhyuk Sung" userId="7383d872-65b7-4091-bdc0-d548419df54b" providerId="ADAL" clId="{C468171F-9339-7B48-8D6C-513D5564E0B0}" dt="2022-03-06T07:57:17.536" v="3080"/>
          <ac:spMkLst>
            <pc:docMk/>
            <pc:sldMk cId="2138245927" sldId="3822"/>
            <ac:spMk id="76" creationId="{FC458423-C032-7643-9F46-793FDA664663}"/>
          </ac:spMkLst>
        </pc:spChg>
        <pc:spChg chg="mod">
          <ac:chgData name="Minhyuk Sung" userId="7383d872-65b7-4091-bdc0-d548419df54b" providerId="ADAL" clId="{C468171F-9339-7B48-8D6C-513D5564E0B0}" dt="2022-03-06T07:57:17.536" v="3080"/>
          <ac:spMkLst>
            <pc:docMk/>
            <pc:sldMk cId="2138245927" sldId="3822"/>
            <ac:spMk id="77" creationId="{77D500EC-E10E-A645-A538-998F7C5B3615}"/>
          </ac:spMkLst>
        </pc:spChg>
        <pc:spChg chg="mod">
          <ac:chgData name="Minhyuk Sung" userId="7383d872-65b7-4091-bdc0-d548419df54b" providerId="ADAL" clId="{C468171F-9339-7B48-8D6C-513D5564E0B0}" dt="2022-03-06T07:57:17.536" v="3080"/>
          <ac:spMkLst>
            <pc:docMk/>
            <pc:sldMk cId="2138245927" sldId="3822"/>
            <ac:spMk id="78" creationId="{7CF600D5-F43D-764D-A100-44723BD17E99}"/>
          </ac:spMkLst>
        </pc:spChg>
        <pc:spChg chg="mod">
          <ac:chgData name="Minhyuk Sung" userId="7383d872-65b7-4091-bdc0-d548419df54b" providerId="ADAL" clId="{C468171F-9339-7B48-8D6C-513D5564E0B0}" dt="2022-03-06T07:57:17.536" v="3080"/>
          <ac:spMkLst>
            <pc:docMk/>
            <pc:sldMk cId="2138245927" sldId="3822"/>
            <ac:spMk id="79" creationId="{C923AF63-7470-7A44-94AD-7534D2E16CD5}"/>
          </ac:spMkLst>
        </pc:spChg>
        <pc:spChg chg="mod">
          <ac:chgData name="Minhyuk Sung" userId="7383d872-65b7-4091-bdc0-d548419df54b" providerId="ADAL" clId="{C468171F-9339-7B48-8D6C-513D5564E0B0}" dt="2022-03-06T07:57:17.536" v="3080"/>
          <ac:spMkLst>
            <pc:docMk/>
            <pc:sldMk cId="2138245927" sldId="3822"/>
            <ac:spMk id="80" creationId="{DBD77BBA-1253-7643-9B54-92EE8DBB1B0E}"/>
          </ac:spMkLst>
        </pc:spChg>
        <pc:spChg chg="mod">
          <ac:chgData name="Minhyuk Sung" userId="7383d872-65b7-4091-bdc0-d548419df54b" providerId="ADAL" clId="{C468171F-9339-7B48-8D6C-513D5564E0B0}" dt="2022-03-06T07:57:17.536" v="3080"/>
          <ac:spMkLst>
            <pc:docMk/>
            <pc:sldMk cId="2138245927" sldId="3822"/>
            <ac:spMk id="81" creationId="{6354A79D-D111-FB41-8AD4-227333648337}"/>
          </ac:spMkLst>
        </pc:spChg>
        <pc:spChg chg="mod">
          <ac:chgData name="Minhyuk Sung" userId="7383d872-65b7-4091-bdc0-d548419df54b" providerId="ADAL" clId="{C468171F-9339-7B48-8D6C-513D5564E0B0}" dt="2022-03-06T07:57:17.536" v="3080"/>
          <ac:spMkLst>
            <pc:docMk/>
            <pc:sldMk cId="2138245927" sldId="3822"/>
            <ac:spMk id="82" creationId="{108BDC4B-ECEA-AA44-AB6A-7E9F497E947B}"/>
          </ac:spMkLst>
        </pc:spChg>
        <pc:spChg chg="mod">
          <ac:chgData name="Minhyuk Sung" userId="7383d872-65b7-4091-bdc0-d548419df54b" providerId="ADAL" clId="{C468171F-9339-7B48-8D6C-513D5564E0B0}" dt="2022-03-06T07:57:17.536" v="3080"/>
          <ac:spMkLst>
            <pc:docMk/>
            <pc:sldMk cId="2138245927" sldId="3822"/>
            <ac:spMk id="83" creationId="{2AADF78D-6700-F34E-97C3-20AC78F56512}"/>
          </ac:spMkLst>
        </pc:spChg>
        <pc:spChg chg="mod">
          <ac:chgData name="Minhyuk Sung" userId="7383d872-65b7-4091-bdc0-d548419df54b" providerId="ADAL" clId="{C468171F-9339-7B48-8D6C-513D5564E0B0}" dt="2022-03-06T07:57:17.536" v="3080"/>
          <ac:spMkLst>
            <pc:docMk/>
            <pc:sldMk cId="2138245927" sldId="3822"/>
            <ac:spMk id="84" creationId="{A1BA000B-0FF9-D847-A9FA-42F5EBEC6D0D}"/>
          </ac:spMkLst>
        </pc:spChg>
        <pc:spChg chg="mod">
          <ac:chgData name="Minhyuk Sung" userId="7383d872-65b7-4091-bdc0-d548419df54b" providerId="ADAL" clId="{C468171F-9339-7B48-8D6C-513D5564E0B0}" dt="2022-03-06T07:57:17.536" v="3080"/>
          <ac:spMkLst>
            <pc:docMk/>
            <pc:sldMk cId="2138245927" sldId="3822"/>
            <ac:spMk id="85" creationId="{33CBA2B6-7CF6-804C-873F-DB7E0DCAF856}"/>
          </ac:spMkLst>
        </pc:spChg>
        <pc:spChg chg="mod">
          <ac:chgData name="Minhyuk Sung" userId="7383d872-65b7-4091-bdc0-d548419df54b" providerId="ADAL" clId="{C468171F-9339-7B48-8D6C-513D5564E0B0}" dt="2022-03-06T07:57:17.536" v="3080"/>
          <ac:spMkLst>
            <pc:docMk/>
            <pc:sldMk cId="2138245927" sldId="3822"/>
            <ac:spMk id="86" creationId="{D19294CD-7190-FE4A-876E-96EF950F3D2F}"/>
          </ac:spMkLst>
        </pc:spChg>
        <pc:spChg chg="mod">
          <ac:chgData name="Minhyuk Sung" userId="7383d872-65b7-4091-bdc0-d548419df54b" providerId="ADAL" clId="{C468171F-9339-7B48-8D6C-513D5564E0B0}" dt="2022-03-06T07:57:17.536" v="3080"/>
          <ac:spMkLst>
            <pc:docMk/>
            <pc:sldMk cId="2138245927" sldId="3822"/>
            <ac:spMk id="87" creationId="{1B768D89-B3D3-7345-8741-96528F448665}"/>
          </ac:spMkLst>
        </pc:spChg>
        <pc:spChg chg="mod">
          <ac:chgData name="Minhyuk Sung" userId="7383d872-65b7-4091-bdc0-d548419df54b" providerId="ADAL" clId="{C468171F-9339-7B48-8D6C-513D5564E0B0}" dt="2022-03-06T07:57:17.536" v="3080"/>
          <ac:spMkLst>
            <pc:docMk/>
            <pc:sldMk cId="2138245927" sldId="3822"/>
            <ac:spMk id="88" creationId="{66AFDA3E-E677-D544-88B5-5136EC9ED0BD}"/>
          </ac:spMkLst>
        </pc:spChg>
        <pc:spChg chg="mod">
          <ac:chgData name="Minhyuk Sung" userId="7383d872-65b7-4091-bdc0-d548419df54b" providerId="ADAL" clId="{C468171F-9339-7B48-8D6C-513D5564E0B0}" dt="2022-03-06T07:57:17.536" v="3080"/>
          <ac:spMkLst>
            <pc:docMk/>
            <pc:sldMk cId="2138245927" sldId="3822"/>
            <ac:spMk id="89" creationId="{B6BFD858-4D18-0E40-AC06-4E876EBDD0FD}"/>
          </ac:spMkLst>
        </pc:spChg>
        <pc:spChg chg="mod">
          <ac:chgData name="Minhyuk Sung" userId="7383d872-65b7-4091-bdc0-d548419df54b" providerId="ADAL" clId="{C468171F-9339-7B48-8D6C-513D5564E0B0}" dt="2022-03-06T07:57:17.536" v="3080"/>
          <ac:spMkLst>
            <pc:docMk/>
            <pc:sldMk cId="2138245927" sldId="3822"/>
            <ac:spMk id="90" creationId="{43313192-5ED3-0B4B-AF77-3BF55F064CC8}"/>
          </ac:spMkLst>
        </pc:spChg>
        <pc:spChg chg="mod">
          <ac:chgData name="Minhyuk Sung" userId="7383d872-65b7-4091-bdc0-d548419df54b" providerId="ADAL" clId="{C468171F-9339-7B48-8D6C-513D5564E0B0}" dt="2022-03-06T07:57:17.536" v="3080"/>
          <ac:spMkLst>
            <pc:docMk/>
            <pc:sldMk cId="2138245927" sldId="3822"/>
            <ac:spMk id="91" creationId="{75619A02-40B6-E049-B2D6-ECE588F0C986}"/>
          </ac:spMkLst>
        </pc:spChg>
        <pc:spChg chg="mod">
          <ac:chgData name="Minhyuk Sung" userId="7383d872-65b7-4091-bdc0-d548419df54b" providerId="ADAL" clId="{C468171F-9339-7B48-8D6C-513D5564E0B0}" dt="2022-03-06T07:57:17.536" v="3080"/>
          <ac:spMkLst>
            <pc:docMk/>
            <pc:sldMk cId="2138245927" sldId="3822"/>
            <ac:spMk id="92" creationId="{E5985A61-837F-7F4B-8D35-E1165EE42C5E}"/>
          </ac:spMkLst>
        </pc:spChg>
        <pc:spChg chg="mod">
          <ac:chgData name="Minhyuk Sung" userId="7383d872-65b7-4091-bdc0-d548419df54b" providerId="ADAL" clId="{C468171F-9339-7B48-8D6C-513D5564E0B0}" dt="2022-03-06T07:57:17.536" v="3080"/>
          <ac:spMkLst>
            <pc:docMk/>
            <pc:sldMk cId="2138245927" sldId="3822"/>
            <ac:spMk id="93" creationId="{0A8C14A8-20A4-1748-A731-BBBD6AFC164B}"/>
          </ac:spMkLst>
        </pc:spChg>
        <pc:spChg chg="mod">
          <ac:chgData name="Minhyuk Sung" userId="7383d872-65b7-4091-bdc0-d548419df54b" providerId="ADAL" clId="{C468171F-9339-7B48-8D6C-513D5564E0B0}" dt="2022-03-06T07:57:17.536" v="3080"/>
          <ac:spMkLst>
            <pc:docMk/>
            <pc:sldMk cId="2138245927" sldId="3822"/>
            <ac:spMk id="94" creationId="{CE2D6C2B-6E35-1949-A65B-3A70C649095C}"/>
          </ac:spMkLst>
        </pc:spChg>
        <pc:spChg chg="mod">
          <ac:chgData name="Minhyuk Sung" userId="7383d872-65b7-4091-bdc0-d548419df54b" providerId="ADAL" clId="{C468171F-9339-7B48-8D6C-513D5564E0B0}" dt="2022-03-06T07:57:17.536" v="3080"/>
          <ac:spMkLst>
            <pc:docMk/>
            <pc:sldMk cId="2138245927" sldId="3822"/>
            <ac:spMk id="95" creationId="{6168B440-B649-9748-9F46-4D01F426EFF7}"/>
          </ac:spMkLst>
        </pc:spChg>
        <pc:spChg chg="add mod">
          <ac:chgData name="Minhyuk Sung" userId="7383d872-65b7-4091-bdc0-d548419df54b" providerId="ADAL" clId="{C468171F-9339-7B48-8D6C-513D5564E0B0}" dt="2022-03-06T07:57:17.536" v="3080"/>
          <ac:spMkLst>
            <pc:docMk/>
            <pc:sldMk cId="2138245927" sldId="3822"/>
            <ac:spMk id="96" creationId="{4EAC8503-95F0-F042-A518-5BB8650FB9C8}"/>
          </ac:spMkLst>
        </pc:spChg>
        <pc:spChg chg="add del mod">
          <ac:chgData name="Minhyuk Sung" userId="7383d872-65b7-4091-bdc0-d548419df54b" providerId="ADAL" clId="{C468171F-9339-7B48-8D6C-513D5564E0B0}" dt="2022-03-06T07:57:25.761" v="3084" actId="478"/>
          <ac:spMkLst>
            <pc:docMk/>
            <pc:sldMk cId="2138245927" sldId="3822"/>
            <ac:spMk id="97" creationId="{1A617916-E0C8-7547-8918-0074C4399C82}"/>
          </ac:spMkLst>
        </pc:spChg>
        <pc:spChg chg="mod">
          <ac:chgData name="Minhyuk Sung" userId="7383d872-65b7-4091-bdc0-d548419df54b" providerId="ADAL" clId="{C468171F-9339-7B48-8D6C-513D5564E0B0}" dt="2022-03-06T07:57:17.536" v="3080"/>
          <ac:spMkLst>
            <pc:docMk/>
            <pc:sldMk cId="2138245927" sldId="3822"/>
            <ac:spMk id="99" creationId="{1891AB33-2866-B74D-B482-5C32E9B599B3}"/>
          </ac:spMkLst>
        </pc:spChg>
        <pc:spChg chg="mod">
          <ac:chgData name="Minhyuk Sung" userId="7383d872-65b7-4091-bdc0-d548419df54b" providerId="ADAL" clId="{C468171F-9339-7B48-8D6C-513D5564E0B0}" dt="2022-03-06T07:57:17.536" v="3080"/>
          <ac:spMkLst>
            <pc:docMk/>
            <pc:sldMk cId="2138245927" sldId="3822"/>
            <ac:spMk id="100" creationId="{E1B6AF55-3E66-3C43-8AD9-2F8DD64A523F}"/>
          </ac:spMkLst>
        </pc:spChg>
        <pc:spChg chg="mod">
          <ac:chgData name="Minhyuk Sung" userId="7383d872-65b7-4091-bdc0-d548419df54b" providerId="ADAL" clId="{C468171F-9339-7B48-8D6C-513D5564E0B0}" dt="2022-03-06T07:57:17.536" v="3080"/>
          <ac:spMkLst>
            <pc:docMk/>
            <pc:sldMk cId="2138245927" sldId="3822"/>
            <ac:spMk id="101" creationId="{A1E97F86-E579-9644-99B5-172698B5A30E}"/>
          </ac:spMkLst>
        </pc:spChg>
        <pc:spChg chg="mod">
          <ac:chgData name="Minhyuk Sung" userId="7383d872-65b7-4091-bdc0-d548419df54b" providerId="ADAL" clId="{C468171F-9339-7B48-8D6C-513D5564E0B0}" dt="2022-03-06T07:57:17.536" v="3080"/>
          <ac:spMkLst>
            <pc:docMk/>
            <pc:sldMk cId="2138245927" sldId="3822"/>
            <ac:spMk id="102" creationId="{EFD49B90-036A-1541-85A3-CD0F94CA557E}"/>
          </ac:spMkLst>
        </pc:spChg>
        <pc:spChg chg="mod">
          <ac:chgData name="Minhyuk Sung" userId="7383d872-65b7-4091-bdc0-d548419df54b" providerId="ADAL" clId="{C468171F-9339-7B48-8D6C-513D5564E0B0}" dt="2022-03-06T07:57:17.536" v="3080"/>
          <ac:spMkLst>
            <pc:docMk/>
            <pc:sldMk cId="2138245927" sldId="3822"/>
            <ac:spMk id="103" creationId="{258721A3-DDE2-7E41-AB97-DF44A809D230}"/>
          </ac:spMkLst>
        </pc:spChg>
        <pc:spChg chg="mod">
          <ac:chgData name="Minhyuk Sung" userId="7383d872-65b7-4091-bdc0-d548419df54b" providerId="ADAL" clId="{C468171F-9339-7B48-8D6C-513D5564E0B0}" dt="2022-03-06T07:57:17.536" v="3080"/>
          <ac:spMkLst>
            <pc:docMk/>
            <pc:sldMk cId="2138245927" sldId="3822"/>
            <ac:spMk id="104" creationId="{D89323EF-DC0A-F849-B933-32DCB2BE5F7C}"/>
          </ac:spMkLst>
        </pc:spChg>
        <pc:spChg chg="mod">
          <ac:chgData name="Minhyuk Sung" userId="7383d872-65b7-4091-bdc0-d548419df54b" providerId="ADAL" clId="{C468171F-9339-7B48-8D6C-513D5564E0B0}" dt="2022-03-06T07:57:17.536" v="3080"/>
          <ac:spMkLst>
            <pc:docMk/>
            <pc:sldMk cId="2138245927" sldId="3822"/>
            <ac:spMk id="105" creationId="{45779C8A-B16E-A04A-B69D-18ED2B29B178}"/>
          </ac:spMkLst>
        </pc:spChg>
        <pc:spChg chg="mod">
          <ac:chgData name="Minhyuk Sung" userId="7383d872-65b7-4091-bdc0-d548419df54b" providerId="ADAL" clId="{C468171F-9339-7B48-8D6C-513D5564E0B0}" dt="2022-03-06T07:57:17.536" v="3080"/>
          <ac:spMkLst>
            <pc:docMk/>
            <pc:sldMk cId="2138245927" sldId="3822"/>
            <ac:spMk id="106" creationId="{3ADE8FDD-B698-6C47-B83A-73892488649F}"/>
          </ac:spMkLst>
        </pc:spChg>
        <pc:spChg chg="mod">
          <ac:chgData name="Minhyuk Sung" userId="7383d872-65b7-4091-bdc0-d548419df54b" providerId="ADAL" clId="{C468171F-9339-7B48-8D6C-513D5564E0B0}" dt="2022-03-06T07:57:17.536" v="3080"/>
          <ac:spMkLst>
            <pc:docMk/>
            <pc:sldMk cId="2138245927" sldId="3822"/>
            <ac:spMk id="107" creationId="{59958C7E-1AED-C84C-BDA2-2F9CF475762E}"/>
          </ac:spMkLst>
        </pc:spChg>
        <pc:spChg chg="mod">
          <ac:chgData name="Minhyuk Sung" userId="7383d872-65b7-4091-bdc0-d548419df54b" providerId="ADAL" clId="{C468171F-9339-7B48-8D6C-513D5564E0B0}" dt="2022-03-06T07:57:17.536" v="3080"/>
          <ac:spMkLst>
            <pc:docMk/>
            <pc:sldMk cId="2138245927" sldId="3822"/>
            <ac:spMk id="108" creationId="{15898342-B2AE-F34A-ABF6-B77707F2FA07}"/>
          </ac:spMkLst>
        </pc:spChg>
        <pc:spChg chg="mod">
          <ac:chgData name="Minhyuk Sung" userId="7383d872-65b7-4091-bdc0-d548419df54b" providerId="ADAL" clId="{C468171F-9339-7B48-8D6C-513D5564E0B0}" dt="2022-03-06T07:57:17.536" v="3080"/>
          <ac:spMkLst>
            <pc:docMk/>
            <pc:sldMk cId="2138245927" sldId="3822"/>
            <ac:spMk id="109" creationId="{4C25ABC3-3959-2441-A2A5-1581C3DF7A80}"/>
          </ac:spMkLst>
        </pc:spChg>
        <pc:spChg chg="mod">
          <ac:chgData name="Minhyuk Sung" userId="7383d872-65b7-4091-bdc0-d548419df54b" providerId="ADAL" clId="{C468171F-9339-7B48-8D6C-513D5564E0B0}" dt="2022-03-06T07:57:17.536" v="3080"/>
          <ac:spMkLst>
            <pc:docMk/>
            <pc:sldMk cId="2138245927" sldId="3822"/>
            <ac:spMk id="110" creationId="{B6E7B60B-AEFF-9F43-9AC3-E553EE7DECA8}"/>
          </ac:spMkLst>
        </pc:spChg>
        <pc:spChg chg="add del mod">
          <ac:chgData name="Minhyuk Sung" userId="7383d872-65b7-4091-bdc0-d548419df54b" providerId="ADAL" clId="{C468171F-9339-7B48-8D6C-513D5564E0B0}" dt="2022-03-06T07:57:27.941" v="3085" actId="478"/>
          <ac:spMkLst>
            <pc:docMk/>
            <pc:sldMk cId="2138245927" sldId="3822"/>
            <ac:spMk id="111" creationId="{DDD7ECDD-02F2-F147-B4BF-D48571E47131}"/>
          </ac:spMkLst>
        </pc:spChg>
        <pc:spChg chg="add del mod">
          <ac:chgData name="Minhyuk Sung" userId="7383d872-65b7-4091-bdc0-d548419df54b" providerId="ADAL" clId="{C468171F-9339-7B48-8D6C-513D5564E0B0}" dt="2022-03-06T07:57:20.443" v="3081" actId="478"/>
          <ac:spMkLst>
            <pc:docMk/>
            <pc:sldMk cId="2138245927" sldId="3822"/>
            <ac:spMk id="113" creationId="{19F51E4C-CE58-DD48-AA89-24C351759766}"/>
          </ac:spMkLst>
        </pc:spChg>
        <pc:spChg chg="add mod">
          <ac:chgData name="Minhyuk Sung" userId="7383d872-65b7-4091-bdc0-d548419df54b" providerId="ADAL" clId="{C468171F-9339-7B48-8D6C-513D5564E0B0}" dt="2022-03-06T07:57:17.536" v="3080"/>
          <ac:spMkLst>
            <pc:docMk/>
            <pc:sldMk cId="2138245927" sldId="3822"/>
            <ac:spMk id="114" creationId="{84CA26F6-A0FF-BF43-BAF9-5B49191C8582}"/>
          </ac:spMkLst>
        </pc:spChg>
        <pc:spChg chg="add mod">
          <ac:chgData name="Minhyuk Sung" userId="7383d872-65b7-4091-bdc0-d548419df54b" providerId="ADAL" clId="{C468171F-9339-7B48-8D6C-513D5564E0B0}" dt="2022-03-06T07:57:17.536" v="3080"/>
          <ac:spMkLst>
            <pc:docMk/>
            <pc:sldMk cId="2138245927" sldId="3822"/>
            <ac:spMk id="115" creationId="{B5F1DB5D-43FD-6445-8594-ED385612F9DA}"/>
          </ac:spMkLst>
        </pc:spChg>
        <pc:spChg chg="add del mod">
          <ac:chgData name="Minhyuk Sung" userId="7383d872-65b7-4091-bdc0-d548419df54b" providerId="ADAL" clId="{C468171F-9339-7B48-8D6C-513D5564E0B0}" dt="2022-03-06T07:57:23.665" v="3083" actId="478"/>
          <ac:spMkLst>
            <pc:docMk/>
            <pc:sldMk cId="2138245927" sldId="3822"/>
            <ac:spMk id="116" creationId="{F96F33CD-4C63-9D47-B1EC-53B8365AA1A6}"/>
          </ac:spMkLst>
        </pc:spChg>
        <pc:spChg chg="del">
          <ac:chgData name="Minhyuk Sung" userId="7383d872-65b7-4091-bdc0-d548419df54b" providerId="ADAL" clId="{C468171F-9339-7B48-8D6C-513D5564E0B0}" dt="2022-03-06T07:57:12.916" v="3079" actId="478"/>
          <ac:spMkLst>
            <pc:docMk/>
            <pc:sldMk cId="2138245927" sldId="3822"/>
            <ac:spMk id="1148" creationId="{00000000-0000-0000-0000-000000000000}"/>
          </ac:spMkLst>
        </pc:spChg>
        <pc:spChg chg="del">
          <ac:chgData name="Minhyuk Sung" userId="7383d872-65b7-4091-bdc0-d548419df54b" providerId="ADAL" clId="{C468171F-9339-7B48-8D6C-513D5564E0B0}" dt="2022-03-06T07:57:12.916" v="3079" actId="478"/>
          <ac:spMkLst>
            <pc:docMk/>
            <pc:sldMk cId="2138245927" sldId="3822"/>
            <ac:spMk id="1174" creationId="{00000000-0000-0000-0000-000000000000}"/>
          </ac:spMkLst>
        </pc:spChg>
        <pc:spChg chg="del">
          <ac:chgData name="Minhyuk Sung" userId="7383d872-65b7-4091-bdc0-d548419df54b" providerId="ADAL" clId="{C468171F-9339-7B48-8D6C-513D5564E0B0}" dt="2022-03-06T07:57:12.916" v="3079" actId="478"/>
          <ac:spMkLst>
            <pc:docMk/>
            <pc:sldMk cId="2138245927" sldId="3822"/>
            <ac:spMk id="1175" creationId="{00000000-0000-0000-0000-000000000000}"/>
          </ac:spMkLst>
        </pc:spChg>
        <pc:spChg chg="del">
          <ac:chgData name="Minhyuk Sung" userId="7383d872-65b7-4091-bdc0-d548419df54b" providerId="ADAL" clId="{C468171F-9339-7B48-8D6C-513D5564E0B0}" dt="2022-03-06T07:57:12.916" v="3079" actId="478"/>
          <ac:spMkLst>
            <pc:docMk/>
            <pc:sldMk cId="2138245927" sldId="3822"/>
            <ac:spMk id="1176" creationId="{00000000-0000-0000-0000-000000000000}"/>
          </ac:spMkLst>
        </pc:spChg>
        <pc:spChg chg="mod">
          <ac:chgData name="Minhyuk Sung" userId="7383d872-65b7-4091-bdc0-d548419df54b" providerId="ADAL" clId="{C468171F-9339-7B48-8D6C-513D5564E0B0}" dt="2022-03-06T08:00:56.759" v="3153" actId="1076"/>
          <ac:spMkLst>
            <pc:docMk/>
            <pc:sldMk cId="2138245927" sldId="3822"/>
            <ac:spMk id="1177" creationId="{00000000-0000-0000-0000-000000000000}"/>
          </ac:spMkLst>
        </pc:spChg>
        <pc:grpChg chg="add mod">
          <ac:chgData name="Minhyuk Sung" userId="7383d872-65b7-4091-bdc0-d548419df54b" providerId="ADAL" clId="{C468171F-9339-7B48-8D6C-513D5564E0B0}" dt="2022-03-06T07:57:17.536" v="3080"/>
          <ac:grpSpMkLst>
            <pc:docMk/>
            <pc:sldMk cId="2138245927" sldId="3822"/>
            <ac:grpSpMk id="52" creationId="{E42B7EEA-205B-E447-A48F-6A6E5339C44F}"/>
          </ac:grpSpMkLst>
        </pc:grpChg>
        <pc:grpChg chg="add mod">
          <ac:chgData name="Minhyuk Sung" userId="7383d872-65b7-4091-bdc0-d548419df54b" providerId="ADAL" clId="{C468171F-9339-7B48-8D6C-513D5564E0B0}" dt="2022-03-06T07:57:17.536" v="3080"/>
          <ac:grpSpMkLst>
            <pc:docMk/>
            <pc:sldMk cId="2138245927" sldId="3822"/>
            <ac:grpSpMk id="71" creationId="{D49756CA-D57D-8C42-9774-20A020635B18}"/>
          </ac:grpSpMkLst>
        </pc:grpChg>
        <pc:grpChg chg="add del mod">
          <ac:chgData name="Minhyuk Sung" userId="7383d872-65b7-4091-bdc0-d548419df54b" providerId="ADAL" clId="{C468171F-9339-7B48-8D6C-513D5564E0B0}" dt="2022-03-06T07:57:21.545" v="3082" actId="478"/>
          <ac:grpSpMkLst>
            <pc:docMk/>
            <pc:sldMk cId="2138245927" sldId="3822"/>
            <ac:grpSpMk id="98" creationId="{48DAA184-D925-7842-B0D7-EF24A0710464}"/>
          </ac:grpSpMkLst>
        </pc:grpChg>
        <pc:grpChg chg="del">
          <ac:chgData name="Minhyuk Sung" userId="7383d872-65b7-4091-bdc0-d548419df54b" providerId="ADAL" clId="{C468171F-9339-7B48-8D6C-513D5564E0B0}" dt="2022-03-06T07:57:12.916" v="3079" actId="478"/>
          <ac:grpSpMkLst>
            <pc:docMk/>
            <pc:sldMk cId="2138245927" sldId="3822"/>
            <ac:grpSpMk id="1147" creationId="{00000000-0000-0000-0000-000000000000}"/>
          </ac:grpSpMkLst>
        </pc:grpChg>
        <pc:grpChg chg="del">
          <ac:chgData name="Minhyuk Sung" userId="7383d872-65b7-4091-bdc0-d548419df54b" providerId="ADAL" clId="{C468171F-9339-7B48-8D6C-513D5564E0B0}" dt="2022-03-06T07:57:12.916" v="3079" actId="478"/>
          <ac:grpSpMkLst>
            <pc:docMk/>
            <pc:sldMk cId="2138245927" sldId="3822"/>
            <ac:grpSpMk id="1173" creationId="{00000000-0000-0000-0000-000000000000}"/>
          </ac:grpSpMkLst>
        </pc:grpChg>
        <pc:picChg chg="add del mod">
          <ac:chgData name="Minhyuk Sung" userId="7383d872-65b7-4091-bdc0-d548419df54b" providerId="ADAL" clId="{C468171F-9339-7B48-8D6C-513D5564E0B0}" dt="2022-03-06T07:57:20.443" v="3081" actId="478"/>
          <ac:picMkLst>
            <pc:docMk/>
            <pc:sldMk cId="2138245927" sldId="3822"/>
            <ac:picMk id="112" creationId="{B3E324F2-41F2-864E-9B16-DAFDC0CC6BDD}"/>
          </ac:picMkLst>
        </pc:picChg>
        <pc:picChg chg="add mod">
          <ac:chgData name="Minhyuk Sung" userId="7383d872-65b7-4091-bdc0-d548419df54b" providerId="ADAL" clId="{C468171F-9339-7B48-8D6C-513D5564E0B0}" dt="2022-03-06T07:59:52.674" v="3143" actId="12788"/>
          <ac:picMkLst>
            <pc:docMk/>
            <pc:sldMk cId="2138245927" sldId="3822"/>
            <ac:picMk id="1026" creationId="{4C7CD43A-3523-3C4F-B40D-E84F43FCE459}"/>
          </ac:picMkLst>
        </pc:picChg>
      </pc:sldChg>
      <pc:sldChg chg="new del">
        <pc:chgData name="Minhyuk Sung" userId="7383d872-65b7-4091-bdc0-d548419df54b" providerId="ADAL" clId="{C468171F-9339-7B48-8D6C-513D5564E0B0}" dt="2022-03-06T08:30:14.337" v="3597" actId="2696"/>
        <pc:sldMkLst>
          <pc:docMk/>
          <pc:sldMk cId="1160991907" sldId="3823"/>
        </pc:sldMkLst>
      </pc:sldChg>
      <pc:sldChg chg="addSp delSp modSp add del mod">
        <pc:chgData name="Minhyuk Sung" userId="7383d872-65b7-4091-bdc0-d548419df54b" providerId="ADAL" clId="{C468171F-9339-7B48-8D6C-513D5564E0B0}" dt="2022-03-14T05:14:08.995" v="4906" actId="2696"/>
        <pc:sldMkLst>
          <pc:docMk/>
          <pc:sldMk cId="541412438" sldId="3824"/>
        </pc:sldMkLst>
        <pc:spChg chg="mod">
          <ac:chgData name="Minhyuk Sung" userId="7383d872-65b7-4091-bdc0-d548419df54b" providerId="ADAL" clId="{C468171F-9339-7B48-8D6C-513D5564E0B0}" dt="2022-03-06T08:26:39.272" v="3451" actId="6549"/>
          <ac:spMkLst>
            <pc:docMk/>
            <pc:sldMk cId="541412438" sldId="3824"/>
            <ac:spMk id="2" creationId="{D5303DA4-798F-784F-8886-6503A250D415}"/>
          </ac:spMkLst>
        </pc:spChg>
        <pc:spChg chg="add mod">
          <ac:chgData name="Minhyuk Sung" userId="7383d872-65b7-4091-bdc0-d548419df54b" providerId="ADAL" clId="{C468171F-9339-7B48-8D6C-513D5564E0B0}" dt="2022-03-06T08:28:32.985" v="3489" actId="1582"/>
          <ac:spMkLst>
            <pc:docMk/>
            <pc:sldMk cId="541412438" sldId="3824"/>
            <ac:spMk id="6" creationId="{4E32AEE2-062C-284B-B80F-99A9125BCF11}"/>
          </ac:spMkLst>
        </pc:spChg>
        <pc:spChg chg="add mod">
          <ac:chgData name="Minhyuk Sung" userId="7383d872-65b7-4091-bdc0-d548419df54b" providerId="ADAL" clId="{C468171F-9339-7B48-8D6C-513D5564E0B0}" dt="2022-03-06T08:28:53.328" v="3536" actId="1076"/>
          <ac:spMkLst>
            <pc:docMk/>
            <pc:sldMk cId="541412438" sldId="3824"/>
            <ac:spMk id="8" creationId="{491F2FCF-6C46-1B4A-98FF-68C95EC351B2}"/>
          </ac:spMkLst>
        </pc:spChg>
        <pc:spChg chg="add del mod">
          <ac:chgData name="Minhyuk Sung" userId="7383d872-65b7-4091-bdc0-d548419df54b" providerId="ADAL" clId="{C468171F-9339-7B48-8D6C-513D5564E0B0}" dt="2022-03-06T08:29:36.456" v="3584" actId="478"/>
          <ac:spMkLst>
            <pc:docMk/>
            <pc:sldMk cId="541412438" sldId="3824"/>
            <ac:spMk id="12" creationId="{BF537563-F10F-0248-95FC-32E6E9E814AA}"/>
          </ac:spMkLst>
        </pc:spChg>
        <pc:spChg chg="add mod">
          <ac:chgData name="Minhyuk Sung" userId="7383d872-65b7-4091-bdc0-d548419df54b" providerId="ADAL" clId="{C468171F-9339-7B48-8D6C-513D5564E0B0}" dt="2022-03-06T08:29:44.143" v="3589" actId="14100"/>
          <ac:spMkLst>
            <pc:docMk/>
            <pc:sldMk cId="541412438" sldId="3824"/>
            <ac:spMk id="13" creationId="{AF092F93-82FC-CC47-9529-DC0EF6D4CA92}"/>
          </ac:spMkLst>
        </pc:spChg>
        <pc:spChg chg="add mod">
          <ac:chgData name="Minhyuk Sung" userId="7383d872-65b7-4091-bdc0-d548419df54b" providerId="ADAL" clId="{C468171F-9339-7B48-8D6C-513D5564E0B0}" dt="2022-03-06T08:30:02.798" v="3595" actId="14100"/>
          <ac:spMkLst>
            <pc:docMk/>
            <pc:sldMk cId="541412438" sldId="3824"/>
            <ac:spMk id="14" creationId="{BD917A94-83C4-774C-AAC9-D07378FB4E47}"/>
          </ac:spMkLst>
        </pc:spChg>
        <pc:spChg chg="mod">
          <ac:chgData name="Minhyuk Sung" userId="7383d872-65b7-4091-bdc0-d548419df54b" providerId="ADAL" clId="{C468171F-9339-7B48-8D6C-513D5564E0B0}" dt="2022-03-06T08:26:53.911" v="3474" actId="20577"/>
          <ac:spMkLst>
            <pc:docMk/>
            <pc:sldMk cId="541412438" sldId="3824"/>
            <ac:spMk id="15" creationId="{9DDA7C93-D424-3C4F-9D2A-3FF03790837C}"/>
          </ac:spMkLst>
        </pc:spChg>
        <pc:picChg chg="add mod">
          <ac:chgData name="Minhyuk Sung" userId="7383d872-65b7-4091-bdc0-d548419df54b" providerId="ADAL" clId="{C468171F-9339-7B48-8D6C-513D5564E0B0}" dt="2022-03-06T08:28:08.580" v="3484" actId="1076"/>
          <ac:picMkLst>
            <pc:docMk/>
            <pc:sldMk cId="541412438" sldId="3824"/>
            <ac:picMk id="5" creationId="{A28F0CF7-3D2E-5C49-AE9D-03AC2A2DFBE2}"/>
          </ac:picMkLst>
        </pc:picChg>
        <pc:picChg chg="add mod">
          <ac:chgData name="Minhyuk Sung" userId="7383d872-65b7-4091-bdc0-d548419df54b" providerId="ADAL" clId="{C468171F-9339-7B48-8D6C-513D5564E0B0}" dt="2022-03-06T08:27:59.952" v="3481" actId="1076"/>
          <ac:picMkLst>
            <pc:docMk/>
            <pc:sldMk cId="541412438" sldId="3824"/>
            <ac:picMk id="7" creationId="{563CEEAF-18F5-D346-9DF8-DFD9B553FEA9}"/>
          </ac:picMkLst>
        </pc:picChg>
        <pc:picChg chg="del">
          <ac:chgData name="Minhyuk Sung" userId="7383d872-65b7-4091-bdc0-d548419df54b" providerId="ADAL" clId="{C468171F-9339-7B48-8D6C-513D5564E0B0}" dt="2022-03-06T08:26:56.319" v="3475" actId="478"/>
          <ac:picMkLst>
            <pc:docMk/>
            <pc:sldMk cId="541412438" sldId="3824"/>
            <ac:picMk id="16" creationId="{C91D995D-168D-A94C-AC4F-BE86A0FC2021}"/>
          </ac:picMkLst>
        </pc:picChg>
        <pc:picChg chg="del">
          <ac:chgData name="Minhyuk Sung" userId="7383d872-65b7-4091-bdc0-d548419df54b" providerId="ADAL" clId="{C468171F-9339-7B48-8D6C-513D5564E0B0}" dt="2022-03-06T08:26:58.628" v="3476" actId="478"/>
          <ac:picMkLst>
            <pc:docMk/>
            <pc:sldMk cId="541412438" sldId="3824"/>
            <ac:picMk id="17" creationId="{3425B4B1-5FD8-0F48-8EA5-054B522A84B7}"/>
          </ac:picMkLst>
        </pc:picChg>
      </pc:sldChg>
      <pc:sldChg chg="modSp new del mod">
        <pc:chgData name="Minhyuk Sung" userId="7383d872-65b7-4091-bdc0-d548419df54b" providerId="ADAL" clId="{C468171F-9339-7B48-8D6C-513D5564E0B0}" dt="2022-03-06T08:37:21.123" v="3627" actId="2696"/>
        <pc:sldMkLst>
          <pc:docMk/>
          <pc:sldMk cId="2703622301" sldId="3825"/>
        </pc:sldMkLst>
        <pc:spChg chg="mod">
          <ac:chgData name="Minhyuk Sung" userId="7383d872-65b7-4091-bdc0-d548419df54b" providerId="ADAL" clId="{C468171F-9339-7B48-8D6C-513D5564E0B0}" dt="2022-03-06T08:35:21.382" v="3626"/>
          <ac:spMkLst>
            <pc:docMk/>
            <pc:sldMk cId="2703622301" sldId="3825"/>
            <ac:spMk id="2" creationId="{CC5B662D-3793-E54C-9569-762A13063903}"/>
          </ac:spMkLst>
        </pc:spChg>
      </pc:sldChg>
      <pc:sldChg chg="addSp delSp modSp new del mod">
        <pc:chgData name="Minhyuk Sung" userId="7383d872-65b7-4091-bdc0-d548419df54b" providerId="ADAL" clId="{C468171F-9339-7B48-8D6C-513D5564E0B0}" dt="2022-03-06T08:28:10.554" v="3485" actId="2696"/>
        <pc:sldMkLst>
          <pc:docMk/>
          <pc:sldMk cId="2741577624" sldId="3825"/>
        </pc:sldMkLst>
        <pc:spChg chg="del">
          <ac:chgData name="Minhyuk Sung" userId="7383d872-65b7-4091-bdc0-d548419df54b" providerId="ADAL" clId="{C468171F-9339-7B48-8D6C-513D5564E0B0}" dt="2022-03-06T08:27:56.449" v="3478"/>
          <ac:spMkLst>
            <pc:docMk/>
            <pc:sldMk cId="2741577624" sldId="3825"/>
            <ac:spMk id="3" creationId="{E9FE412A-58B6-0048-B6BD-2E65BA910FF2}"/>
          </ac:spMkLst>
        </pc:spChg>
        <pc:spChg chg="add mod">
          <ac:chgData name="Minhyuk Sung" userId="7383d872-65b7-4091-bdc0-d548419df54b" providerId="ADAL" clId="{C468171F-9339-7B48-8D6C-513D5564E0B0}" dt="2022-03-06T08:27:57.735" v="3479" actId="21"/>
          <ac:spMkLst>
            <pc:docMk/>
            <pc:sldMk cId="2741577624" sldId="3825"/>
            <ac:spMk id="8" creationId="{279740DC-A641-A44F-B41C-B2172E629AD5}"/>
          </ac:spMkLst>
        </pc:spChg>
        <pc:picChg chg="add del mod">
          <ac:chgData name="Minhyuk Sung" userId="7383d872-65b7-4091-bdc0-d548419df54b" providerId="ADAL" clId="{C468171F-9339-7B48-8D6C-513D5564E0B0}" dt="2022-03-06T08:27:57.735" v="3479" actId="21"/>
          <ac:picMkLst>
            <pc:docMk/>
            <pc:sldMk cId="2741577624" sldId="3825"/>
            <ac:picMk id="6" creationId="{B5005091-7C6F-CB4A-875C-DB5AEDF9EF75}"/>
          </ac:picMkLst>
        </pc:picChg>
      </pc:sldChg>
      <pc:sldChg chg="add del">
        <pc:chgData name="Minhyuk Sung" userId="7383d872-65b7-4091-bdc0-d548419df54b" providerId="ADAL" clId="{C468171F-9339-7B48-8D6C-513D5564E0B0}" dt="2022-03-14T05:14:08.995" v="4906" actId="2696"/>
        <pc:sldMkLst>
          <pc:docMk/>
          <pc:sldMk cId="3500121480" sldId="3921"/>
        </pc:sldMkLst>
      </pc:sldChg>
      <pc:sldChg chg="modSp new del mod">
        <pc:chgData name="Minhyuk Sung" userId="7383d872-65b7-4091-bdc0-d548419df54b" providerId="ADAL" clId="{C468171F-9339-7B48-8D6C-513D5564E0B0}" dt="2022-03-14T05:14:08.995" v="4906" actId="2696"/>
        <pc:sldMkLst>
          <pc:docMk/>
          <pc:sldMk cId="2040713208" sldId="3922"/>
        </pc:sldMkLst>
        <pc:spChg chg="mod">
          <ac:chgData name="Minhyuk Sung" userId="7383d872-65b7-4091-bdc0-d548419df54b" providerId="ADAL" clId="{C468171F-9339-7B48-8D6C-513D5564E0B0}" dt="2022-03-06T08:40:00.616" v="3655" actId="20577"/>
          <ac:spMkLst>
            <pc:docMk/>
            <pc:sldMk cId="2040713208" sldId="3922"/>
            <ac:spMk id="2" creationId="{B183D7DE-95C0-ED4A-81E5-A4BA1ABCEC9C}"/>
          </ac:spMkLst>
        </pc:spChg>
        <pc:spChg chg="mod">
          <ac:chgData name="Minhyuk Sung" userId="7383d872-65b7-4091-bdc0-d548419df54b" providerId="ADAL" clId="{C468171F-9339-7B48-8D6C-513D5564E0B0}" dt="2022-03-06T08:46:51.675" v="3936" actId="20577"/>
          <ac:spMkLst>
            <pc:docMk/>
            <pc:sldMk cId="2040713208" sldId="3922"/>
            <ac:spMk id="3" creationId="{4EB91E0C-E062-104B-BF22-9908FD604B09}"/>
          </ac:spMkLst>
        </pc:spChg>
      </pc:sldChg>
      <pc:sldChg chg="addSp delSp modSp new del mod">
        <pc:chgData name="Minhyuk Sung" userId="7383d872-65b7-4091-bdc0-d548419df54b" providerId="ADAL" clId="{C468171F-9339-7B48-8D6C-513D5564E0B0}" dt="2022-03-14T05:14:08.995" v="4906" actId="2696"/>
        <pc:sldMkLst>
          <pc:docMk/>
          <pc:sldMk cId="494643570" sldId="3923"/>
        </pc:sldMkLst>
        <pc:spChg chg="mod">
          <ac:chgData name="Minhyuk Sung" userId="7383d872-65b7-4091-bdc0-d548419df54b" providerId="ADAL" clId="{C468171F-9339-7B48-8D6C-513D5564E0B0}" dt="2022-03-06T10:58:54.500" v="3979"/>
          <ac:spMkLst>
            <pc:docMk/>
            <pc:sldMk cId="494643570" sldId="3923"/>
            <ac:spMk id="2" creationId="{180703FB-7E05-9B40-9749-F289F004A110}"/>
          </ac:spMkLst>
        </pc:spChg>
        <pc:spChg chg="mod">
          <ac:chgData name="Minhyuk Sung" userId="7383d872-65b7-4091-bdc0-d548419df54b" providerId="ADAL" clId="{C468171F-9339-7B48-8D6C-513D5564E0B0}" dt="2022-03-06T11:14:03.425" v="4138" actId="20577"/>
          <ac:spMkLst>
            <pc:docMk/>
            <pc:sldMk cId="494643570" sldId="3923"/>
            <ac:spMk id="3" creationId="{7B688B46-2D12-394A-AE4E-B1645070B62E}"/>
          </ac:spMkLst>
        </pc:spChg>
        <pc:picChg chg="add mod">
          <ac:chgData name="Minhyuk Sung" userId="7383d872-65b7-4091-bdc0-d548419df54b" providerId="ADAL" clId="{C468171F-9339-7B48-8D6C-513D5564E0B0}" dt="2022-03-06T11:28:13.255" v="4205" actId="12788"/>
          <ac:picMkLst>
            <pc:docMk/>
            <pc:sldMk cId="494643570" sldId="3923"/>
            <ac:picMk id="6" creationId="{441CB87D-7680-1A4B-8EDD-226A9138117D}"/>
          </ac:picMkLst>
        </pc:picChg>
        <pc:picChg chg="add del mod">
          <ac:chgData name="Minhyuk Sung" userId="7383d872-65b7-4091-bdc0-d548419df54b" providerId="ADAL" clId="{C468171F-9339-7B48-8D6C-513D5564E0B0}" dt="2022-03-06T11:28:05.692" v="4202" actId="478"/>
          <ac:picMkLst>
            <pc:docMk/>
            <pc:sldMk cId="494643570" sldId="3923"/>
            <ac:picMk id="1025" creationId="{503F4997-A132-8F43-82CD-AF1AD73A46DA}"/>
          </ac:picMkLst>
        </pc:picChg>
      </pc:sldChg>
      <pc:sldChg chg="addSp modSp add del mod modAnim">
        <pc:chgData name="Minhyuk Sung" userId="7383d872-65b7-4091-bdc0-d548419df54b" providerId="ADAL" clId="{C468171F-9339-7B48-8D6C-513D5564E0B0}" dt="2022-03-14T05:14:08.995" v="4906" actId="2696"/>
        <pc:sldMkLst>
          <pc:docMk/>
          <pc:sldMk cId="2223039177" sldId="3924"/>
        </pc:sldMkLst>
        <pc:spChg chg="mod">
          <ac:chgData name="Minhyuk Sung" userId="7383d872-65b7-4091-bdc0-d548419df54b" providerId="ADAL" clId="{C468171F-9339-7B48-8D6C-513D5564E0B0}" dt="2022-03-06T11:46:50.348" v="4531" actId="6549"/>
          <ac:spMkLst>
            <pc:docMk/>
            <pc:sldMk cId="2223039177" sldId="3924"/>
            <ac:spMk id="3" creationId="{7B688B46-2D12-394A-AE4E-B1645070B62E}"/>
          </ac:spMkLst>
        </pc:spChg>
        <pc:spChg chg="add mod">
          <ac:chgData name="Minhyuk Sung" userId="7383d872-65b7-4091-bdc0-d548419df54b" providerId="ADAL" clId="{C468171F-9339-7B48-8D6C-513D5564E0B0}" dt="2022-03-06T11:36:01.824" v="4352" actId="164"/>
          <ac:spMkLst>
            <pc:docMk/>
            <pc:sldMk cId="2223039177" sldId="3924"/>
            <ac:spMk id="8" creationId="{5602BDBA-9884-C748-BCE8-58B01357C2E8}"/>
          </ac:spMkLst>
        </pc:spChg>
        <pc:spChg chg="add mod">
          <ac:chgData name="Minhyuk Sung" userId="7383d872-65b7-4091-bdc0-d548419df54b" providerId="ADAL" clId="{C468171F-9339-7B48-8D6C-513D5564E0B0}" dt="2022-03-06T11:36:10.136" v="4354" actId="164"/>
          <ac:spMkLst>
            <pc:docMk/>
            <pc:sldMk cId="2223039177" sldId="3924"/>
            <ac:spMk id="12" creationId="{EB4C05AB-B87B-E245-B346-852F7DEF6647}"/>
          </ac:spMkLst>
        </pc:spChg>
        <pc:grpChg chg="add mod">
          <ac:chgData name="Minhyuk Sung" userId="7383d872-65b7-4091-bdc0-d548419df54b" providerId="ADAL" clId="{C468171F-9339-7B48-8D6C-513D5564E0B0}" dt="2022-03-06T11:36:01.824" v="4352" actId="164"/>
          <ac:grpSpMkLst>
            <pc:docMk/>
            <pc:sldMk cId="2223039177" sldId="3924"/>
            <ac:grpSpMk id="13" creationId="{0903A72B-939E-B046-8374-32D4A2B36471}"/>
          </ac:grpSpMkLst>
        </pc:grpChg>
        <pc:grpChg chg="add mod">
          <ac:chgData name="Minhyuk Sung" userId="7383d872-65b7-4091-bdc0-d548419df54b" providerId="ADAL" clId="{C468171F-9339-7B48-8D6C-513D5564E0B0}" dt="2022-03-06T11:36:10.136" v="4354" actId="164"/>
          <ac:grpSpMkLst>
            <pc:docMk/>
            <pc:sldMk cId="2223039177" sldId="3924"/>
            <ac:grpSpMk id="14" creationId="{E258FAED-2417-2640-A38E-707E3DFD5911}"/>
          </ac:grpSpMkLst>
        </pc:grpChg>
        <pc:picChg chg="add mod">
          <ac:chgData name="Minhyuk Sung" userId="7383d872-65b7-4091-bdc0-d548419df54b" providerId="ADAL" clId="{C468171F-9339-7B48-8D6C-513D5564E0B0}" dt="2022-03-06T11:28:03.795" v="4201" actId="1076"/>
          <ac:picMkLst>
            <pc:docMk/>
            <pc:sldMk cId="2223039177" sldId="3924"/>
            <ac:picMk id="5" creationId="{F0448816-E847-AC45-84A9-1D26A8C70297}"/>
          </ac:picMkLst>
        </pc:picChg>
        <pc:cxnChg chg="add mod">
          <ac:chgData name="Minhyuk Sung" userId="7383d872-65b7-4091-bdc0-d548419df54b" providerId="ADAL" clId="{C468171F-9339-7B48-8D6C-513D5564E0B0}" dt="2022-03-06T11:36:01.824" v="4352" actId="164"/>
          <ac:cxnSpMkLst>
            <pc:docMk/>
            <pc:sldMk cId="2223039177" sldId="3924"/>
            <ac:cxnSpMk id="7" creationId="{9E36EEEE-7EAB-9D4F-A8B3-B8C7550B65BC}"/>
          </ac:cxnSpMkLst>
        </pc:cxnChg>
        <pc:cxnChg chg="add mod">
          <ac:chgData name="Minhyuk Sung" userId="7383d872-65b7-4091-bdc0-d548419df54b" providerId="ADAL" clId="{C468171F-9339-7B48-8D6C-513D5564E0B0}" dt="2022-03-06T11:36:10.136" v="4354" actId="164"/>
          <ac:cxnSpMkLst>
            <pc:docMk/>
            <pc:sldMk cId="2223039177" sldId="3924"/>
            <ac:cxnSpMk id="9" creationId="{5913A3EB-42BE-6549-BA83-1D92C92BDDD5}"/>
          </ac:cxnSpMkLst>
        </pc:cxnChg>
      </pc:sldChg>
      <pc:sldChg chg="addSp delSp modSp new del mod modAnim">
        <pc:chgData name="Minhyuk Sung" userId="7383d872-65b7-4091-bdc0-d548419df54b" providerId="ADAL" clId="{C468171F-9339-7B48-8D6C-513D5564E0B0}" dt="2022-03-14T05:14:08.995" v="4906" actId="2696"/>
        <pc:sldMkLst>
          <pc:docMk/>
          <pc:sldMk cId="3158235983" sldId="3925"/>
        </pc:sldMkLst>
        <pc:spChg chg="mod">
          <ac:chgData name="Minhyuk Sung" userId="7383d872-65b7-4091-bdc0-d548419df54b" providerId="ADAL" clId="{C468171F-9339-7B48-8D6C-513D5564E0B0}" dt="2022-03-06T11:29:25.749" v="4247"/>
          <ac:spMkLst>
            <pc:docMk/>
            <pc:sldMk cId="3158235983" sldId="3925"/>
            <ac:spMk id="2" creationId="{90D5AC8F-6F76-BF48-8D1C-0B20616E7967}"/>
          </ac:spMkLst>
        </pc:spChg>
        <pc:spChg chg="mod">
          <ac:chgData name="Minhyuk Sung" userId="7383d872-65b7-4091-bdc0-d548419df54b" providerId="ADAL" clId="{C468171F-9339-7B48-8D6C-513D5564E0B0}" dt="2022-03-06T11:34:36.479" v="4310" actId="6549"/>
          <ac:spMkLst>
            <pc:docMk/>
            <pc:sldMk cId="3158235983" sldId="3925"/>
            <ac:spMk id="3" creationId="{261D475D-14FD-274F-96C4-E7E2D66CA764}"/>
          </ac:spMkLst>
        </pc:spChg>
        <pc:spChg chg="mod topLvl">
          <ac:chgData name="Minhyuk Sung" userId="7383d872-65b7-4091-bdc0-d548419df54b" providerId="ADAL" clId="{C468171F-9339-7B48-8D6C-513D5564E0B0}" dt="2022-03-06T11:37:28.181" v="4400" actId="164"/>
          <ac:spMkLst>
            <pc:docMk/>
            <pc:sldMk cId="3158235983" sldId="3925"/>
            <ac:spMk id="7" creationId="{AEA9276E-7C63-F54F-9099-5D48EC825AE0}"/>
          </ac:spMkLst>
        </pc:spChg>
        <pc:spChg chg="add mod">
          <ac:chgData name="Minhyuk Sung" userId="7383d872-65b7-4091-bdc0-d548419df54b" providerId="ADAL" clId="{C468171F-9339-7B48-8D6C-513D5564E0B0}" dt="2022-03-06T11:37:32.558" v="4401" actId="164"/>
          <ac:spMkLst>
            <pc:docMk/>
            <pc:sldMk cId="3158235983" sldId="3925"/>
            <ac:spMk id="16" creationId="{59BF23EE-2B63-4247-9E15-B108EABF19AC}"/>
          </ac:spMkLst>
        </pc:spChg>
        <pc:spChg chg="add del mod">
          <ac:chgData name="Minhyuk Sung" userId="7383d872-65b7-4091-bdc0-d548419df54b" providerId="ADAL" clId="{C468171F-9339-7B48-8D6C-513D5564E0B0}" dt="2022-03-06T11:38:05.923" v="4406" actId="478"/>
          <ac:spMkLst>
            <pc:docMk/>
            <pc:sldMk cId="3158235983" sldId="3925"/>
            <ac:spMk id="19" creationId="{8BB29BF8-0B65-A541-9856-A01C9225C5E2}"/>
          </ac:spMkLst>
        </pc:spChg>
        <pc:grpChg chg="add del mod">
          <ac:chgData name="Minhyuk Sung" userId="7383d872-65b7-4091-bdc0-d548419df54b" providerId="ADAL" clId="{C468171F-9339-7B48-8D6C-513D5564E0B0}" dt="2022-03-06T11:36:30.980" v="4358" actId="165"/>
          <ac:grpSpMkLst>
            <pc:docMk/>
            <pc:sldMk cId="3158235983" sldId="3925"/>
            <ac:grpSpMk id="5" creationId="{AFD6B672-AAAD-E049-93BB-45D178943A42}"/>
          </ac:grpSpMkLst>
        </pc:grpChg>
        <pc:grpChg chg="add mod">
          <ac:chgData name="Minhyuk Sung" userId="7383d872-65b7-4091-bdc0-d548419df54b" providerId="ADAL" clId="{C468171F-9339-7B48-8D6C-513D5564E0B0}" dt="2022-03-06T11:37:28.181" v="4400" actId="164"/>
          <ac:grpSpMkLst>
            <pc:docMk/>
            <pc:sldMk cId="3158235983" sldId="3925"/>
            <ac:grpSpMk id="17" creationId="{6F7B8560-BB17-1B4C-82A3-34C40D0E6C75}"/>
          </ac:grpSpMkLst>
        </pc:grpChg>
        <pc:grpChg chg="add mod">
          <ac:chgData name="Minhyuk Sung" userId="7383d872-65b7-4091-bdc0-d548419df54b" providerId="ADAL" clId="{C468171F-9339-7B48-8D6C-513D5564E0B0}" dt="2022-03-06T11:37:32.558" v="4401" actId="164"/>
          <ac:grpSpMkLst>
            <pc:docMk/>
            <pc:sldMk cId="3158235983" sldId="3925"/>
            <ac:grpSpMk id="18" creationId="{C78F36FD-08BD-A646-967F-6D5FFEE7A0B4}"/>
          </ac:grpSpMkLst>
        </pc:grpChg>
        <pc:picChg chg="add mod">
          <ac:chgData name="Minhyuk Sung" userId="7383d872-65b7-4091-bdc0-d548419df54b" providerId="ADAL" clId="{C468171F-9339-7B48-8D6C-513D5564E0B0}" dt="2022-03-06T11:38:20.499" v="4412" actId="12788"/>
          <ac:picMkLst>
            <pc:docMk/>
            <pc:sldMk cId="3158235983" sldId="3925"/>
            <ac:picMk id="3074" creationId="{BDF99EF3-4FD1-9F45-ABCD-EA7FB9C7AF68}"/>
          </ac:picMkLst>
        </pc:picChg>
        <pc:cxnChg chg="mod topLvl">
          <ac:chgData name="Minhyuk Sung" userId="7383d872-65b7-4091-bdc0-d548419df54b" providerId="ADAL" clId="{C468171F-9339-7B48-8D6C-513D5564E0B0}" dt="2022-03-06T11:37:28.181" v="4400" actId="164"/>
          <ac:cxnSpMkLst>
            <pc:docMk/>
            <pc:sldMk cId="3158235983" sldId="3925"/>
            <ac:cxnSpMk id="6" creationId="{AE0C6496-F9F7-A649-8008-2BB7D46AA1C3}"/>
          </ac:cxnSpMkLst>
        </pc:cxnChg>
        <pc:cxnChg chg="add mod">
          <ac:chgData name="Minhyuk Sung" userId="7383d872-65b7-4091-bdc0-d548419df54b" providerId="ADAL" clId="{C468171F-9339-7B48-8D6C-513D5564E0B0}" dt="2022-03-06T11:37:32.558" v="4401" actId="164"/>
          <ac:cxnSpMkLst>
            <pc:docMk/>
            <pc:sldMk cId="3158235983" sldId="3925"/>
            <ac:cxnSpMk id="9" creationId="{64EF885F-B42F-F74A-997B-29599AC8288A}"/>
          </ac:cxnSpMkLst>
        </pc:cxnChg>
        <pc:cxnChg chg="add mod">
          <ac:chgData name="Minhyuk Sung" userId="7383d872-65b7-4091-bdc0-d548419df54b" providerId="ADAL" clId="{C468171F-9339-7B48-8D6C-513D5564E0B0}" dt="2022-03-06T11:37:32.558" v="4401" actId="164"/>
          <ac:cxnSpMkLst>
            <pc:docMk/>
            <pc:sldMk cId="3158235983" sldId="3925"/>
            <ac:cxnSpMk id="12" creationId="{6458488F-2014-3C46-826E-45FDB6E88AD6}"/>
          </ac:cxnSpMkLst>
        </pc:cxnChg>
      </pc:sldChg>
      <pc:sldChg chg="addSp delSp modSp add del mod ord">
        <pc:chgData name="Minhyuk Sung" userId="7383d872-65b7-4091-bdc0-d548419df54b" providerId="ADAL" clId="{C468171F-9339-7B48-8D6C-513D5564E0B0}" dt="2022-03-14T05:14:08.995" v="4906" actId="2696"/>
        <pc:sldMkLst>
          <pc:docMk/>
          <pc:sldMk cId="2799318966" sldId="3926"/>
        </pc:sldMkLst>
        <pc:spChg chg="mod">
          <ac:chgData name="Minhyuk Sung" userId="7383d872-65b7-4091-bdc0-d548419df54b" providerId="ADAL" clId="{C468171F-9339-7B48-8D6C-513D5564E0B0}" dt="2022-03-06T11:42:37.251" v="4464"/>
          <ac:spMkLst>
            <pc:docMk/>
            <pc:sldMk cId="2799318966" sldId="3926"/>
            <ac:spMk id="3" creationId="{261D475D-14FD-274F-96C4-E7E2D66CA764}"/>
          </ac:spMkLst>
        </pc:spChg>
        <pc:spChg chg="mod">
          <ac:chgData name="Minhyuk Sung" userId="7383d872-65b7-4091-bdc0-d548419df54b" providerId="ADAL" clId="{C468171F-9339-7B48-8D6C-513D5564E0B0}" dt="2022-03-06T11:43:01.786" v="4488" actId="20577"/>
          <ac:spMkLst>
            <pc:docMk/>
            <pc:sldMk cId="2799318966" sldId="3926"/>
            <ac:spMk id="7" creationId="{AEA9276E-7C63-F54F-9099-5D48EC825AE0}"/>
          </ac:spMkLst>
        </pc:spChg>
        <pc:spChg chg="mod">
          <ac:chgData name="Minhyuk Sung" userId="7383d872-65b7-4091-bdc0-d548419df54b" providerId="ADAL" clId="{C468171F-9339-7B48-8D6C-513D5564E0B0}" dt="2022-03-06T11:43:17.194" v="4518" actId="20577"/>
          <ac:spMkLst>
            <pc:docMk/>
            <pc:sldMk cId="2799318966" sldId="3926"/>
            <ac:spMk id="16" creationId="{59BF23EE-2B63-4247-9E15-B108EABF19AC}"/>
          </ac:spMkLst>
        </pc:spChg>
        <pc:grpChg chg="mod">
          <ac:chgData name="Minhyuk Sung" userId="7383d872-65b7-4091-bdc0-d548419df54b" providerId="ADAL" clId="{C468171F-9339-7B48-8D6C-513D5564E0B0}" dt="2022-03-06T11:42:57.169" v="4478" actId="1035"/>
          <ac:grpSpMkLst>
            <pc:docMk/>
            <pc:sldMk cId="2799318966" sldId="3926"/>
            <ac:grpSpMk id="17" creationId="{6F7B8560-BB17-1B4C-82A3-34C40D0E6C75}"/>
          </ac:grpSpMkLst>
        </pc:grpChg>
        <pc:grpChg chg="mod">
          <ac:chgData name="Minhyuk Sung" userId="7383d872-65b7-4091-bdc0-d548419df54b" providerId="ADAL" clId="{C468171F-9339-7B48-8D6C-513D5564E0B0}" dt="2022-03-06T11:43:09.659" v="4491" actId="1076"/>
          <ac:grpSpMkLst>
            <pc:docMk/>
            <pc:sldMk cId="2799318966" sldId="3926"/>
            <ac:grpSpMk id="18" creationId="{C78F36FD-08BD-A646-967F-6D5FFEE7A0B4}"/>
          </ac:grpSpMkLst>
        </pc:grpChg>
        <pc:picChg chg="add mod">
          <ac:chgData name="Minhyuk Sung" userId="7383d872-65b7-4091-bdc0-d548419df54b" providerId="ADAL" clId="{C468171F-9339-7B48-8D6C-513D5564E0B0}" dt="2022-03-06T11:46:25.813" v="4528" actId="12788"/>
          <ac:picMkLst>
            <pc:docMk/>
            <pc:sldMk cId="2799318966" sldId="3926"/>
            <ac:picMk id="8" creationId="{9240665C-32F3-9343-B0A5-929E79713B17}"/>
          </ac:picMkLst>
        </pc:picChg>
        <pc:picChg chg="del">
          <ac:chgData name="Minhyuk Sung" userId="7383d872-65b7-4091-bdc0-d548419df54b" providerId="ADAL" clId="{C468171F-9339-7B48-8D6C-513D5564E0B0}" dt="2022-03-06T11:43:23.350" v="4519" actId="478"/>
          <ac:picMkLst>
            <pc:docMk/>
            <pc:sldMk cId="2799318966" sldId="3926"/>
            <ac:picMk id="3074" creationId="{BDF99EF3-4FD1-9F45-ABCD-EA7FB9C7AF68}"/>
          </ac:picMkLst>
        </pc:picChg>
        <pc:picChg chg="add del mod">
          <ac:chgData name="Minhyuk Sung" userId="7383d872-65b7-4091-bdc0-d548419df54b" providerId="ADAL" clId="{C468171F-9339-7B48-8D6C-513D5564E0B0}" dt="2022-03-06T11:45:59.108" v="4523" actId="478"/>
          <ac:picMkLst>
            <pc:docMk/>
            <pc:sldMk cId="2799318966" sldId="3926"/>
            <ac:picMk id="5122" creationId="{A5687C42-956F-B94E-B110-8C1E550904B3}"/>
          </ac:picMkLst>
        </pc:picChg>
        <pc:cxnChg chg="del">
          <ac:chgData name="Minhyuk Sung" userId="7383d872-65b7-4091-bdc0-d548419df54b" providerId="ADAL" clId="{C468171F-9339-7B48-8D6C-513D5564E0B0}" dt="2022-03-06T11:42:42.067" v="4465" actId="478"/>
          <ac:cxnSpMkLst>
            <pc:docMk/>
            <pc:sldMk cId="2799318966" sldId="3926"/>
            <ac:cxnSpMk id="9" creationId="{64EF885F-B42F-F74A-997B-29599AC8288A}"/>
          </ac:cxnSpMkLst>
        </pc:cxnChg>
      </pc:sldChg>
      <pc:sldChg chg="addSp delSp modSp add del mod delAnim modAnim">
        <pc:chgData name="Minhyuk Sung" userId="7383d872-65b7-4091-bdc0-d548419df54b" providerId="ADAL" clId="{C468171F-9339-7B48-8D6C-513D5564E0B0}" dt="2022-03-14T05:14:08.995" v="4906" actId="2696"/>
        <pc:sldMkLst>
          <pc:docMk/>
          <pc:sldMk cId="2035686362" sldId="3927"/>
        </pc:sldMkLst>
        <pc:spChg chg="mod">
          <ac:chgData name="Minhyuk Sung" userId="7383d872-65b7-4091-bdc0-d548419df54b" providerId="ADAL" clId="{C468171F-9339-7B48-8D6C-513D5564E0B0}" dt="2022-03-06T11:50:37.812" v="4570" actId="20577"/>
          <ac:spMkLst>
            <pc:docMk/>
            <pc:sldMk cId="2035686362" sldId="3927"/>
            <ac:spMk id="3" creationId="{261D475D-14FD-274F-96C4-E7E2D66CA764}"/>
          </ac:spMkLst>
        </pc:spChg>
        <pc:spChg chg="mod">
          <ac:chgData name="Minhyuk Sung" userId="7383d872-65b7-4091-bdc0-d548419df54b" providerId="ADAL" clId="{C468171F-9339-7B48-8D6C-513D5564E0B0}" dt="2022-03-06T11:48:46.647" v="4551"/>
          <ac:spMkLst>
            <pc:docMk/>
            <pc:sldMk cId="2035686362" sldId="3927"/>
            <ac:spMk id="15" creationId="{88FFE15E-1097-7D40-8306-4374FF207A24}"/>
          </ac:spMkLst>
        </pc:spChg>
        <pc:spChg chg="mod">
          <ac:chgData name="Minhyuk Sung" userId="7383d872-65b7-4091-bdc0-d548419df54b" providerId="ADAL" clId="{C468171F-9339-7B48-8D6C-513D5564E0B0}" dt="2022-03-06T11:48:46.647" v="4551"/>
          <ac:spMkLst>
            <pc:docMk/>
            <pc:sldMk cId="2035686362" sldId="3927"/>
            <ac:spMk id="22" creationId="{F91F9985-ECE3-8A48-A582-6B89900F795C}"/>
          </ac:spMkLst>
        </pc:spChg>
        <pc:grpChg chg="add mod">
          <ac:chgData name="Minhyuk Sung" userId="7383d872-65b7-4091-bdc0-d548419df54b" providerId="ADAL" clId="{C468171F-9339-7B48-8D6C-513D5564E0B0}" dt="2022-03-06T11:48:55.193" v="4555" actId="1036"/>
          <ac:grpSpMkLst>
            <pc:docMk/>
            <pc:sldMk cId="2035686362" sldId="3927"/>
            <ac:grpSpMk id="13" creationId="{1BB97BDF-7394-834B-A984-C4DEF3345D37}"/>
          </ac:grpSpMkLst>
        </pc:grpChg>
        <pc:grpChg chg="del">
          <ac:chgData name="Minhyuk Sung" userId="7383d872-65b7-4091-bdc0-d548419df54b" providerId="ADAL" clId="{C468171F-9339-7B48-8D6C-513D5564E0B0}" dt="2022-03-06T11:48:31.205" v="4549" actId="478"/>
          <ac:grpSpMkLst>
            <pc:docMk/>
            <pc:sldMk cId="2035686362" sldId="3927"/>
            <ac:grpSpMk id="17" creationId="{6F7B8560-BB17-1B4C-82A3-34C40D0E6C75}"/>
          </ac:grpSpMkLst>
        </pc:grpChg>
        <pc:grpChg chg="del">
          <ac:chgData name="Minhyuk Sung" userId="7383d872-65b7-4091-bdc0-d548419df54b" providerId="ADAL" clId="{C468171F-9339-7B48-8D6C-513D5564E0B0}" dt="2022-03-06T11:48:31.205" v="4549" actId="478"/>
          <ac:grpSpMkLst>
            <pc:docMk/>
            <pc:sldMk cId="2035686362" sldId="3927"/>
            <ac:grpSpMk id="18" creationId="{C78F36FD-08BD-A646-967F-6D5FFEE7A0B4}"/>
          </ac:grpSpMkLst>
        </pc:grpChg>
        <pc:grpChg chg="add mod">
          <ac:chgData name="Minhyuk Sung" userId="7383d872-65b7-4091-bdc0-d548419df54b" providerId="ADAL" clId="{C468171F-9339-7B48-8D6C-513D5564E0B0}" dt="2022-03-06T11:48:59.311" v="4556" actId="1076"/>
          <ac:grpSpMkLst>
            <pc:docMk/>
            <pc:sldMk cId="2035686362" sldId="3927"/>
            <ac:grpSpMk id="19" creationId="{70B9EC9B-8CD7-B04A-A849-0B104566D1C1}"/>
          </ac:grpSpMkLst>
        </pc:grpChg>
        <pc:picChg chg="del">
          <ac:chgData name="Minhyuk Sung" userId="7383d872-65b7-4091-bdc0-d548419df54b" providerId="ADAL" clId="{C468171F-9339-7B48-8D6C-513D5564E0B0}" dt="2022-03-06T11:46:43.101" v="4530" actId="478"/>
          <ac:picMkLst>
            <pc:docMk/>
            <pc:sldMk cId="2035686362" sldId="3927"/>
            <ac:picMk id="8" creationId="{9240665C-32F3-9343-B0A5-929E79713B17}"/>
          </ac:picMkLst>
        </pc:picChg>
        <pc:picChg chg="add mod">
          <ac:chgData name="Minhyuk Sung" userId="7383d872-65b7-4091-bdc0-d548419df54b" providerId="ADAL" clId="{C468171F-9339-7B48-8D6C-513D5564E0B0}" dt="2022-03-06T11:50:15.115" v="4566" actId="1076"/>
          <ac:picMkLst>
            <pc:docMk/>
            <pc:sldMk cId="2035686362" sldId="3927"/>
            <ac:picMk id="6145" creationId="{ED52988C-A77E-7B4A-9C3A-8A4BDA1B8D38}"/>
          </ac:picMkLst>
        </pc:picChg>
        <pc:cxnChg chg="mod">
          <ac:chgData name="Minhyuk Sung" userId="7383d872-65b7-4091-bdc0-d548419df54b" providerId="ADAL" clId="{C468171F-9339-7B48-8D6C-513D5564E0B0}" dt="2022-03-06T11:48:46.647" v="4551"/>
          <ac:cxnSpMkLst>
            <pc:docMk/>
            <pc:sldMk cId="2035686362" sldId="3927"/>
            <ac:cxnSpMk id="14" creationId="{B35E1657-6CB2-AF4F-A7B6-3AD8A8ACE3B1}"/>
          </ac:cxnSpMkLst>
        </pc:cxnChg>
        <pc:cxnChg chg="mod">
          <ac:chgData name="Minhyuk Sung" userId="7383d872-65b7-4091-bdc0-d548419df54b" providerId="ADAL" clId="{C468171F-9339-7B48-8D6C-513D5564E0B0}" dt="2022-03-06T11:49:07.420" v="4557" actId="14100"/>
          <ac:cxnSpMkLst>
            <pc:docMk/>
            <pc:sldMk cId="2035686362" sldId="3927"/>
            <ac:cxnSpMk id="20" creationId="{38132BE1-0148-5F4F-9A38-850071E6FD99}"/>
          </ac:cxnSpMkLst>
        </pc:cxnChg>
        <pc:cxnChg chg="mod">
          <ac:chgData name="Minhyuk Sung" userId="7383d872-65b7-4091-bdc0-d548419df54b" providerId="ADAL" clId="{C468171F-9339-7B48-8D6C-513D5564E0B0}" dt="2022-03-06T11:48:46.647" v="4551"/>
          <ac:cxnSpMkLst>
            <pc:docMk/>
            <pc:sldMk cId="2035686362" sldId="3927"/>
            <ac:cxnSpMk id="21" creationId="{EB0DE1CF-A55C-B54F-95A2-AB2C5869E6F4}"/>
          </ac:cxnSpMkLst>
        </pc:cxnChg>
      </pc:sldChg>
      <pc:sldChg chg="addSp delSp modSp add del mod modClrScheme chgLayout">
        <pc:chgData name="Minhyuk Sung" userId="7383d872-65b7-4091-bdc0-d548419df54b" providerId="ADAL" clId="{C468171F-9339-7B48-8D6C-513D5564E0B0}" dt="2022-03-14T05:14:08.995" v="4906" actId="2696"/>
        <pc:sldMkLst>
          <pc:docMk/>
          <pc:sldMk cId="987840125" sldId="3928"/>
        </pc:sldMkLst>
        <pc:spChg chg="mod ord">
          <ac:chgData name="Minhyuk Sung" userId="7383d872-65b7-4091-bdc0-d548419df54b" providerId="ADAL" clId="{C468171F-9339-7B48-8D6C-513D5564E0B0}" dt="2022-03-06T11:53:39.537" v="4629" actId="700"/>
          <ac:spMkLst>
            <pc:docMk/>
            <pc:sldMk cId="987840125" sldId="3928"/>
            <ac:spMk id="2" creationId="{D5303DA4-798F-784F-8886-6503A250D415}"/>
          </ac:spMkLst>
        </pc:spChg>
        <pc:spChg chg="mod ord">
          <ac:chgData name="Minhyuk Sung" userId="7383d872-65b7-4091-bdc0-d548419df54b" providerId="ADAL" clId="{C468171F-9339-7B48-8D6C-513D5564E0B0}" dt="2022-03-06T11:53:39.537" v="4629" actId="700"/>
          <ac:spMkLst>
            <pc:docMk/>
            <pc:sldMk cId="987840125" sldId="3928"/>
            <ac:spMk id="3" creationId="{4BC8114D-345A-EE4A-B050-7B0D10D3C227}"/>
          </ac:spMkLst>
        </pc:spChg>
        <pc:spChg chg="del mod">
          <ac:chgData name="Minhyuk Sung" userId="7383d872-65b7-4091-bdc0-d548419df54b" providerId="ADAL" clId="{C468171F-9339-7B48-8D6C-513D5564E0B0}" dt="2022-03-06T11:55:48.436" v="4662" actId="478"/>
          <ac:spMkLst>
            <pc:docMk/>
            <pc:sldMk cId="987840125" sldId="3928"/>
            <ac:spMk id="6" creationId="{4E32AEE2-062C-284B-B80F-99A9125BCF11}"/>
          </ac:spMkLst>
        </pc:spChg>
        <pc:spChg chg="del mod">
          <ac:chgData name="Minhyuk Sung" userId="7383d872-65b7-4091-bdc0-d548419df54b" providerId="ADAL" clId="{C468171F-9339-7B48-8D6C-513D5564E0B0}" dt="2022-03-06T11:55:48.436" v="4662" actId="478"/>
          <ac:spMkLst>
            <pc:docMk/>
            <pc:sldMk cId="987840125" sldId="3928"/>
            <ac:spMk id="8" creationId="{491F2FCF-6C46-1B4A-98FF-68C95EC351B2}"/>
          </ac:spMkLst>
        </pc:spChg>
        <pc:spChg chg="add mod ord">
          <ac:chgData name="Minhyuk Sung" userId="7383d872-65b7-4091-bdc0-d548419df54b" providerId="ADAL" clId="{C468171F-9339-7B48-8D6C-513D5564E0B0}" dt="2022-03-06T11:56:18.095" v="4668" actId="20577"/>
          <ac:spMkLst>
            <pc:docMk/>
            <pc:sldMk cId="987840125" sldId="3928"/>
            <ac:spMk id="10" creationId="{B3CF309E-4B51-A049-BF9B-76164CBA8C75}"/>
          </ac:spMkLst>
        </pc:spChg>
        <pc:spChg chg="del mod">
          <ac:chgData name="Minhyuk Sung" userId="7383d872-65b7-4091-bdc0-d548419df54b" providerId="ADAL" clId="{C468171F-9339-7B48-8D6C-513D5564E0B0}" dt="2022-03-06T11:55:48.436" v="4662" actId="478"/>
          <ac:spMkLst>
            <pc:docMk/>
            <pc:sldMk cId="987840125" sldId="3928"/>
            <ac:spMk id="13" creationId="{AF092F93-82FC-CC47-9529-DC0EF6D4CA92}"/>
          </ac:spMkLst>
        </pc:spChg>
        <pc:spChg chg="del">
          <ac:chgData name="Minhyuk Sung" userId="7383d872-65b7-4091-bdc0-d548419df54b" providerId="ADAL" clId="{C468171F-9339-7B48-8D6C-513D5564E0B0}" dt="2022-03-06T11:52:47.907" v="4620" actId="478"/>
          <ac:spMkLst>
            <pc:docMk/>
            <pc:sldMk cId="987840125" sldId="3928"/>
            <ac:spMk id="14" creationId="{BD917A94-83C4-774C-AAC9-D07378FB4E47}"/>
          </ac:spMkLst>
        </pc:spChg>
        <pc:spChg chg="mod ord">
          <ac:chgData name="Minhyuk Sung" userId="7383d872-65b7-4091-bdc0-d548419df54b" providerId="ADAL" clId="{C468171F-9339-7B48-8D6C-513D5564E0B0}" dt="2022-03-06T11:56:20.489" v="4670" actId="20577"/>
          <ac:spMkLst>
            <pc:docMk/>
            <pc:sldMk cId="987840125" sldId="3928"/>
            <ac:spMk id="15" creationId="{9DDA7C93-D424-3C4F-9D2A-3FF03790837C}"/>
          </ac:spMkLst>
        </pc:spChg>
        <pc:picChg chg="del">
          <ac:chgData name="Minhyuk Sung" userId="7383d872-65b7-4091-bdc0-d548419df54b" providerId="ADAL" clId="{C468171F-9339-7B48-8D6C-513D5564E0B0}" dt="2022-03-06T11:52:42.136" v="4617" actId="478"/>
          <ac:picMkLst>
            <pc:docMk/>
            <pc:sldMk cId="987840125" sldId="3928"/>
            <ac:picMk id="5" creationId="{A28F0CF7-3D2E-5C49-AE9D-03AC2A2DFBE2}"/>
          </ac:picMkLst>
        </pc:picChg>
        <pc:picChg chg="del">
          <ac:chgData name="Minhyuk Sung" userId="7383d872-65b7-4091-bdc0-d548419df54b" providerId="ADAL" clId="{C468171F-9339-7B48-8D6C-513D5564E0B0}" dt="2022-03-06T11:52:46.969" v="4619" actId="478"/>
          <ac:picMkLst>
            <pc:docMk/>
            <pc:sldMk cId="987840125" sldId="3928"/>
            <ac:picMk id="7" creationId="{563CEEAF-18F5-D346-9DF8-DFD9B553FEA9}"/>
          </ac:picMkLst>
        </pc:picChg>
        <pc:picChg chg="add del mod modCrop">
          <ac:chgData name="Minhyuk Sung" userId="7383d872-65b7-4091-bdc0-d548419df54b" providerId="ADAL" clId="{C468171F-9339-7B48-8D6C-513D5564E0B0}" dt="2022-03-06T11:55:45.004" v="4661" actId="478"/>
          <ac:picMkLst>
            <pc:docMk/>
            <pc:sldMk cId="987840125" sldId="3928"/>
            <ac:picMk id="9" creationId="{7BA850C2-8427-4042-BB93-F125E0FEEDCD}"/>
          </ac:picMkLst>
        </pc:picChg>
        <pc:picChg chg="add mod">
          <ac:chgData name="Minhyuk Sung" userId="7383d872-65b7-4091-bdc0-d548419df54b" providerId="ADAL" clId="{C468171F-9339-7B48-8D6C-513D5564E0B0}" dt="2022-03-06T11:56:12.084" v="4665" actId="555"/>
          <ac:picMkLst>
            <pc:docMk/>
            <pc:sldMk cId="987840125" sldId="3928"/>
            <ac:picMk id="12" creationId="{1CFA3BDF-9CA9-7148-BD33-7BC45F387AD8}"/>
          </ac:picMkLst>
        </pc:picChg>
        <pc:picChg chg="add mod">
          <ac:chgData name="Minhyuk Sung" userId="7383d872-65b7-4091-bdc0-d548419df54b" providerId="ADAL" clId="{C468171F-9339-7B48-8D6C-513D5564E0B0}" dt="2022-03-06T11:56:14.426" v="4666" actId="1076"/>
          <ac:picMkLst>
            <pc:docMk/>
            <pc:sldMk cId="987840125" sldId="3928"/>
            <ac:picMk id="17" creationId="{589678E6-0B40-814B-8970-583E7F1B0F50}"/>
          </ac:picMkLst>
        </pc:picChg>
      </pc:sldChg>
      <pc:sldMasterChg chg="modSp">
        <pc:chgData name="Minhyuk Sung" userId="7383d872-65b7-4091-bdc0-d548419df54b" providerId="ADAL" clId="{C468171F-9339-7B48-8D6C-513D5564E0B0}" dt="2022-03-06T05:58:02.298" v="1364"/>
        <pc:sldMasterMkLst>
          <pc:docMk/>
          <pc:sldMasterMk cId="1052652548" sldId="2147483648"/>
        </pc:sldMasterMkLst>
        <pc:spChg chg="mod">
          <ac:chgData name="Minhyuk Sung" userId="7383d872-65b7-4091-bdc0-d548419df54b" providerId="ADAL" clId="{C468171F-9339-7B48-8D6C-513D5564E0B0}" dt="2022-03-06T05:58:02.298" v="1364"/>
          <ac:spMkLst>
            <pc:docMk/>
            <pc:sldMasterMk cId="1052652548" sldId="2147483648"/>
            <ac:spMk id="4" creationId="{6562A4E6-41A7-B54B-88DC-B64A2265AEED}"/>
          </ac:spMkLst>
        </pc:spChg>
      </pc:sldMasterChg>
    </pc:docChg>
  </pc:docChgLst>
  <pc:docChgLst>
    <pc:chgData name="Minhyuk Sung" userId="7383d872-65b7-4091-bdc0-d548419df54b" providerId="ADAL" clId="{B43FDEE2-40FE-C24A-B69D-931C91E2448B}"/>
    <pc:docChg chg="undo redo custSel addSld delSld modSld">
      <pc:chgData name="Minhyuk Sung" userId="7383d872-65b7-4091-bdc0-d548419df54b" providerId="ADAL" clId="{B43FDEE2-40FE-C24A-B69D-931C91E2448B}" dt="2023-09-27T00:48:57.298" v="2358" actId="20577"/>
      <pc:docMkLst>
        <pc:docMk/>
      </pc:docMkLst>
      <pc:sldChg chg="modSp mod">
        <pc:chgData name="Minhyuk Sung" userId="7383d872-65b7-4091-bdc0-d548419df54b" providerId="ADAL" clId="{B43FDEE2-40FE-C24A-B69D-931C91E2448B}" dt="2023-09-22T12:22:59.377" v="17" actId="20577"/>
        <pc:sldMkLst>
          <pc:docMk/>
          <pc:sldMk cId="4141492488" sldId="256"/>
        </pc:sldMkLst>
        <pc:spChg chg="mod">
          <ac:chgData name="Minhyuk Sung" userId="7383d872-65b7-4091-bdc0-d548419df54b" providerId="ADAL" clId="{B43FDEE2-40FE-C24A-B69D-931C91E2448B}" dt="2023-09-22T12:22:57.146" v="15" actId="20577"/>
          <ac:spMkLst>
            <pc:docMk/>
            <pc:sldMk cId="4141492488" sldId="256"/>
            <ac:spMk id="11" creationId="{1BC78665-8215-4A4D-81F2-163B5B449091}"/>
          </ac:spMkLst>
        </pc:spChg>
        <pc:spChg chg="mod">
          <ac:chgData name="Minhyuk Sung" userId="7383d872-65b7-4091-bdc0-d548419df54b" providerId="ADAL" clId="{B43FDEE2-40FE-C24A-B69D-931C91E2448B}" dt="2023-09-22T12:22:59.377" v="17" actId="20577"/>
          <ac:spMkLst>
            <pc:docMk/>
            <pc:sldMk cId="4141492488" sldId="256"/>
            <ac:spMk id="13" creationId="{B8A4709E-0B11-9C4C-8BCD-AC5F309B34F3}"/>
          </ac:spMkLst>
        </pc:spChg>
      </pc:sldChg>
      <pc:sldChg chg="addSp delSp modSp add">
        <pc:chgData name="Minhyuk Sung" userId="7383d872-65b7-4091-bdc0-d548419df54b" providerId="ADAL" clId="{B43FDEE2-40FE-C24A-B69D-931C91E2448B}" dt="2023-09-23T15:19:40.384" v="2308"/>
        <pc:sldMkLst>
          <pc:docMk/>
          <pc:sldMk cId="2147260034" sldId="274"/>
        </pc:sldMkLst>
        <pc:spChg chg="del">
          <ac:chgData name="Minhyuk Sung" userId="7383d872-65b7-4091-bdc0-d548419df54b" providerId="ADAL" clId="{B43FDEE2-40FE-C24A-B69D-931C91E2448B}" dt="2023-09-23T15:19:37.276" v="2307"/>
          <ac:spMkLst>
            <pc:docMk/>
            <pc:sldMk cId="2147260034" sldId="274"/>
            <ac:spMk id="3" creationId="{1D65B70A-A005-9D40-A15D-B83E6887D624}"/>
          </ac:spMkLst>
        </pc:spChg>
        <pc:spChg chg="add mod">
          <ac:chgData name="Minhyuk Sung" userId="7383d872-65b7-4091-bdc0-d548419df54b" providerId="ADAL" clId="{B43FDEE2-40FE-C24A-B69D-931C91E2448B}" dt="2023-09-23T15:19:40.384" v="2308"/>
          <ac:spMkLst>
            <pc:docMk/>
            <pc:sldMk cId="2147260034" sldId="274"/>
            <ac:spMk id="4" creationId="{1C5D7C75-F73C-1F35-1834-5CAE56A64FA6}"/>
          </ac:spMkLst>
        </pc:spChg>
      </pc:sldChg>
      <pc:sldChg chg="addSp delSp modSp add">
        <pc:chgData name="Minhyuk Sung" userId="7383d872-65b7-4091-bdc0-d548419df54b" providerId="ADAL" clId="{B43FDEE2-40FE-C24A-B69D-931C91E2448B}" dt="2023-09-23T15:19:40.384" v="2308"/>
        <pc:sldMkLst>
          <pc:docMk/>
          <pc:sldMk cId="780339495" sldId="288"/>
        </pc:sldMkLst>
        <pc:spChg chg="add mod">
          <ac:chgData name="Minhyuk Sung" userId="7383d872-65b7-4091-bdc0-d548419df54b" providerId="ADAL" clId="{B43FDEE2-40FE-C24A-B69D-931C91E2448B}" dt="2023-09-23T15:19:40.384" v="2308"/>
          <ac:spMkLst>
            <pc:docMk/>
            <pc:sldMk cId="780339495" sldId="288"/>
            <ac:spMk id="5" creationId="{AA9F2604-F59A-23DE-9855-972028749BEF}"/>
          </ac:spMkLst>
        </pc:spChg>
        <pc:spChg chg="del">
          <ac:chgData name="Minhyuk Sung" userId="7383d872-65b7-4091-bdc0-d548419df54b" providerId="ADAL" clId="{B43FDEE2-40FE-C24A-B69D-931C91E2448B}" dt="2023-09-23T15:19:37.276" v="2307"/>
          <ac:spMkLst>
            <pc:docMk/>
            <pc:sldMk cId="780339495" sldId="288"/>
            <ac:spMk id="7" creationId="{5ED48883-0EB5-4A44-872C-04FA2FA08306}"/>
          </ac:spMkLst>
        </pc:spChg>
      </pc:sldChg>
      <pc:sldChg chg="addSp delSp modSp add">
        <pc:chgData name="Minhyuk Sung" userId="7383d872-65b7-4091-bdc0-d548419df54b" providerId="ADAL" clId="{B43FDEE2-40FE-C24A-B69D-931C91E2448B}" dt="2023-09-23T15:19:40.384" v="2308"/>
        <pc:sldMkLst>
          <pc:docMk/>
          <pc:sldMk cId="414095906" sldId="317"/>
        </pc:sldMkLst>
        <pc:spChg chg="add mod">
          <ac:chgData name="Minhyuk Sung" userId="7383d872-65b7-4091-bdc0-d548419df54b" providerId="ADAL" clId="{B43FDEE2-40FE-C24A-B69D-931C91E2448B}" dt="2023-09-23T15:19:40.384" v="2308"/>
          <ac:spMkLst>
            <pc:docMk/>
            <pc:sldMk cId="414095906" sldId="317"/>
            <ac:spMk id="4" creationId="{6D4EB2FA-9A42-20B0-0411-5F5408BCE416}"/>
          </ac:spMkLst>
        </pc:spChg>
        <pc:spChg chg="del">
          <ac:chgData name="Minhyuk Sung" userId="7383d872-65b7-4091-bdc0-d548419df54b" providerId="ADAL" clId="{B43FDEE2-40FE-C24A-B69D-931C91E2448B}" dt="2023-09-23T15:19:37.276" v="2307"/>
          <ac:spMkLst>
            <pc:docMk/>
            <pc:sldMk cId="414095906" sldId="317"/>
            <ac:spMk id="5" creationId="{6D2EA622-1713-3440-94CA-0E5D53F628F5}"/>
          </ac:spMkLst>
        </pc:spChg>
      </pc:sldChg>
      <pc:sldChg chg="addSp delSp modSp add">
        <pc:chgData name="Minhyuk Sung" userId="7383d872-65b7-4091-bdc0-d548419df54b" providerId="ADAL" clId="{B43FDEE2-40FE-C24A-B69D-931C91E2448B}" dt="2023-09-23T15:19:40.384" v="2308"/>
        <pc:sldMkLst>
          <pc:docMk/>
          <pc:sldMk cId="2295023547" sldId="318"/>
        </pc:sldMkLst>
        <pc:spChg chg="del">
          <ac:chgData name="Minhyuk Sung" userId="7383d872-65b7-4091-bdc0-d548419df54b" providerId="ADAL" clId="{B43FDEE2-40FE-C24A-B69D-931C91E2448B}" dt="2023-09-23T15:19:37.276" v="2307"/>
          <ac:spMkLst>
            <pc:docMk/>
            <pc:sldMk cId="2295023547" sldId="318"/>
            <ac:spMk id="3" creationId="{07B3404F-1A34-634D-AFF7-D96CD8C281AD}"/>
          </ac:spMkLst>
        </pc:spChg>
        <pc:spChg chg="add mod">
          <ac:chgData name="Minhyuk Sung" userId="7383d872-65b7-4091-bdc0-d548419df54b" providerId="ADAL" clId="{B43FDEE2-40FE-C24A-B69D-931C91E2448B}" dt="2023-09-23T15:19:40.384" v="2308"/>
          <ac:spMkLst>
            <pc:docMk/>
            <pc:sldMk cId="2295023547" sldId="318"/>
            <ac:spMk id="4" creationId="{8E405A8F-733B-FC5D-2ECB-C77389EB5AEC}"/>
          </ac:spMkLst>
        </pc:spChg>
        <pc:spChg chg="mod">
          <ac:chgData name="Minhyuk Sung" userId="7383d872-65b7-4091-bdc0-d548419df54b" providerId="ADAL" clId="{B43FDEE2-40FE-C24A-B69D-931C91E2448B}" dt="2023-09-23T14:59:49.134" v="2048"/>
          <ac:spMkLst>
            <pc:docMk/>
            <pc:sldMk cId="2295023547" sldId="318"/>
            <ac:spMk id="9" creationId="{A33852ED-18D4-1B4A-9E93-686B37AB5744}"/>
          </ac:spMkLst>
        </pc:spChg>
      </pc:sldChg>
      <pc:sldChg chg="addSp delSp modSp add">
        <pc:chgData name="Minhyuk Sung" userId="7383d872-65b7-4091-bdc0-d548419df54b" providerId="ADAL" clId="{B43FDEE2-40FE-C24A-B69D-931C91E2448B}" dt="2023-09-23T15:19:40.384" v="2308"/>
        <pc:sldMkLst>
          <pc:docMk/>
          <pc:sldMk cId="0" sldId="331"/>
        </pc:sldMkLst>
        <pc:spChg chg="del">
          <ac:chgData name="Minhyuk Sung" userId="7383d872-65b7-4091-bdc0-d548419df54b" providerId="ADAL" clId="{B43FDEE2-40FE-C24A-B69D-931C91E2448B}" dt="2023-09-23T15:19:37.276" v="2307"/>
          <ac:spMkLst>
            <pc:docMk/>
            <pc:sldMk cId="0" sldId="331"/>
            <ac:spMk id="3" creationId="{0E362F0D-498F-5C4C-9853-1D9C9DDDF774}"/>
          </ac:spMkLst>
        </pc:spChg>
        <pc:spChg chg="add mod">
          <ac:chgData name="Minhyuk Sung" userId="7383d872-65b7-4091-bdc0-d548419df54b" providerId="ADAL" clId="{B43FDEE2-40FE-C24A-B69D-931C91E2448B}" dt="2023-09-23T15:19:40.384" v="2308"/>
          <ac:spMkLst>
            <pc:docMk/>
            <pc:sldMk cId="0" sldId="331"/>
            <ac:spMk id="4" creationId="{EE256E4F-67F7-91C0-3A23-D64BDD542009}"/>
          </ac:spMkLst>
        </pc:spChg>
      </pc:sldChg>
      <pc:sldChg chg="addSp delSp modSp add">
        <pc:chgData name="Minhyuk Sung" userId="7383d872-65b7-4091-bdc0-d548419df54b" providerId="ADAL" clId="{B43FDEE2-40FE-C24A-B69D-931C91E2448B}" dt="2023-09-23T15:19:40.384" v="2308"/>
        <pc:sldMkLst>
          <pc:docMk/>
          <pc:sldMk cId="0" sldId="332"/>
        </pc:sldMkLst>
        <pc:spChg chg="add mod">
          <ac:chgData name="Minhyuk Sung" userId="7383d872-65b7-4091-bdc0-d548419df54b" providerId="ADAL" clId="{B43FDEE2-40FE-C24A-B69D-931C91E2448B}" dt="2023-09-23T15:19:40.384" v="2308"/>
          <ac:spMkLst>
            <pc:docMk/>
            <pc:sldMk cId="0" sldId="332"/>
            <ac:spMk id="3" creationId="{58CF01BA-EE8B-6433-89DA-CED6CA3DB906}"/>
          </ac:spMkLst>
        </pc:spChg>
        <pc:spChg chg="del">
          <ac:chgData name="Minhyuk Sung" userId="7383d872-65b7-4091-bdc0-d548419df54b" providerId="ADAL" clId="{B43FDEE2-40FE-C24A-B69D-931C91E2448B}" dt="2023-09-23T15:19:37.276" v="2307"/>
          <ac:spMkLst>
            <pc:docMk/>
            <pc:sldMk cId="0" sldId="332"/>
            <ac:spMk id="12" creationId="{839A51B1-1AA5-334A-9D17-53CB4008B9A4}"/>
          </ac:spMkLst>
        </pc:spChg>
      </pc:sldChg>
      <pc:sldChg chg="addSp delSp modSp add">
        <pc:chgData name="Minhyuk Sung" userId="7383d872-65b7-4091-bdc0-d548419df54b" providerId="ADAL" clId="{B43FDEE2-40FE-C24A-B69D-931C91E2448B}" dt="2023-09-23T15:19:40.384" v="2308"/>
        <pc:sldMkLst>
          <pc:docMk/>
          <pc:sldMk cId="0" sldId="344"/>
        </pc:sldMkLst>
        <pc:spChg chg="del">
          <ac:chgData name="Minhyuk Sung" userId="7383d872-65b7-4091-bdc0-d548419df54b" providerId="ADAL" clId="{B43FDEE2-40FE-C24A-B69D-931C91E2448B}" dt="2023-09-23T15:19:37.276" v="2307"/>
          <ac:spMkLst>
            <pc:docMk/>
            <pc:sldMk cId="0" sldId="344"/>
            <ac:spMk id="2" creationId="{85A7F101-AA74-BF40-ADFD-B8BD11FB4FBD}"/>
          </ac:spMkLst>
        </pc:spChg>
        <pc:spChg chg="add mod">
          <ac:chgData name="Minhyuk Sung" userId="7383d872-65b7-4091-bdc0-d548419df54b" providerId="ADAL" clId="{B43FDEE2-40FE-C24A-B69D-931C91E2448B}" dt="2023-09-23T15:19:40.384" v="2308"/>
          <ac:spMkLst>
            <pc:docMk/>
            <pc:sldMk cId="0" sldId="344"/>
            <ac:spMk id="3" creationId="{DEE01BF6-EDC0-C5DC-0253-79177E7A7982}"/>
          </ac:spMkLst>
        </pc:spChg>
      </pc:sldChg>
      <pc:sldChg chg="del">
        <pc:chgData name="Minhyuk Sung" userId="7383d872-65b7-4091-bdc0-d548419df54b" providerId="ADAL" clId="{B43FDEE2-40FE-C24A-B69D-931C91E2448B}" dt="2023-09-22T12:23:08.364" v="18" actId="2696"/>
        <pc:sldMkLst>
          <pc:docMk/>
          <pc:sldMk cId="3563585063" sldId="931"/>
        </pc:sldMkLst>
      </pc:sldChg>
      <pc:sldChg chg="add del">
        <pc:chgData name="Minhyuk Sung" userId="7383d872-65b7-4091-bdc0-d548419df54b" providerId="ADAL" clId="{B43FDEE2-40FE-C24A-B69D-931C91E2448B}" dt="2023-09-23T13:38:04.726" v="184" actId="2696"/>
        <pc:sldMkLst>
          <pc:docMk/>
          <pc:sldMk cId="1817936704" sldId="1077"/>
        </pc:sldMkLst>
      </pc:sldChg>
      <pc:sldChg chg="add del">
        <pc:chgData name="Minhyuk Sung" userId="7383d872-65b7-4091-bdc0-d548419df54b" providerId="ADAL" clId="{B43FDEE2-40FE-C24A-B69D-931C91E2448B}" dt="2023-09-23T13:38:04.726" v="184" actId="2696"/>
        <pc:sldMkLst>
          <pc:docMk/>
          <pc:sldMk cId="2520102409" sldId="1124"/>
        </pc:sldMkLst>
      </pc:sldChg>
      <pc:sldChg chg="addSp delSp modSp add del">
        <pc:chgData name="Minhyuk Sung" userId="7383d872-65b7-4091-bdc0-d548419df54b" providerId="ADAL" clId="{B43FDEE2-40FE-C24A-B69D-931C91E2448B}" dt="2023-09-23T15:19:40.384" v="2308"/>
        <pc:sldMkLst>
          <pc:docMk/>
          <pc:sldMk cId="1933311033" sldId="1128"/>
        </pc:sldMkLst>
        <pc:spChg chg="del">
          <ac:chgData name="Minhyuk Sung" userId="7383d872-65b7-4091-bdc0-d548419df54b" providerId="ADAL" clId="{B43FDEE2-40FE-C24A-B69D-931C91E2448B}" dt="2023-09-23T15:19:37.276" v="2307"/>
          <ac:spMkLst>
            <pc:docMk/>
            <pc:sldMk cId="1933311033" sldId="1128"/>
            <ac:spMk id="2" creationId="{65BF4F8E-411C-2643-8D3E-DEECA27A4DFD}"/>
          </ac:spMkLst>
        </pc:spChg>
        <pc:spChg chg="add mod">
          <ac:chgData name="Minhyuk Sung" userId="7383d872-65b7-4091-bdc0-d548419df54b" providerId="ADAL" clId="{B43FDEE2-40FE-C24A-B69D-931C91E2448B}" dt="2023-09-23T15:19:40.384" v="2308"/>
          <ac:spMkLst>
            <pc:docMk/>
            <pc:sldMk cId="1933311033" sldId="1128"/>
            <ac:spMk id="3" creationId="{17EC096F-8F5E-E2E1-2EE4-C98C289AAD1F}"/>
          </ac:spMkLst>
        </pc:spChg>
      </pc:sldChg>
      <pc:sldChg chg="del">
        <pc:chgData name="Minhyuk Sung" userId="7383d872-65b7-4091-bdc0-d548419df54b" providerId="ADAL" clId="{B43FDEE2-40FE-C24A-B69D-931C91E2448B}" dt="2023-09-22T12:23:08.364" v="18" actId="2696"/>
        <pc:sldMkLst>
          <pc:docMk/>
          <pc:sldMk cId="2760987149" sldId="1129"/>
        </pc:sldMkLst>
      </pc:sldChg>
      <pc:sldChg chg="addSp delSp modSp add mod delAnim modShow">
        <pc:chgData name="Minhyuk Sung" userId="7383d872-65b7-4091-bdc0-d548419df54b" providerId="ADAL" clId="{B43FDEE2-40FE-C24A-B69D-931C91E2448B}" dt="2023-09-25T01:08:17.207" v="2309" actId="729"/>
        <pc:sldMkLst>
          <pc:docMk/>
          <pc:sldMk cId="4200722391" sldId="1130"/>
        </pc:sldMkLst>
        <pc:spChg chg="mod">
          <ac:chgData name="Minhyuk Sung" userId="7383d872-65b7-4091-bdc0-d548419df54b" providerId="ADAL" clId="{B43FDEE2-40FE-C24A-B69D-931C91E2448B}" dt="2023-09-23T07:42:11.771" v="53" actId="20577"/>
          <ac:spMkLst>
            <pc:docMk/>
            <pc:sldMk cId="4200722391" sldId="1130"/>
            <ac:spMk id="2" creationId="{5004BEB2-787A-7749-A7D1-49876BC524F9}"/>
          </ac:spMkLst>
        </pc:spChg>
        <pc:spChg chg="del">
          <ac:chgData name="Minhyuk Sung" userId="7383d872-65b7-4091-bdc0-d548419df54b" providerId="ADAL" clId="{B43FDEE2-40FE-C24A-B69D-931C91E2448B}" dt="2023-09-23T15:19:37.276" v="2307"/>
          <ac:spMkLst>
            <pc:docMk/>
            <pc:sldMk cId="4200722391" sldId="1130"/>
            <ac:spMk id="3" creationId="{E75136DA-F4D4-9F4C-8DAB-8FDFC4CED700}"/>
          </ac:spMkLst>
        </pc:spChg>
        <pc:spChg chg="add mod">
          <ac:chgData name="Minhyuk Sung" userId="7383d872-65b7-4091-bdc0-d548419df54b" providerId="ADAL" clId="{B43FDEE2-40FE-C24A-B69D-931C91E2448B}" dt="2023-09-23T15:19:40.384" v="2308"/>
          <ac:spMkLst>
            <pc:docMk/>
            <pc:sldMk cId="4200722391" sldId="1130"/>
            <ac:spMk id="4" creationId="{482173E1-BA67-83C7-F119-1DDFDF84244C}"/>
          </ac:spMkLst>
        </pc:spChg>
        <pc:spChg chg="del">
          <ac:chgData name="Minhyuk Sung" userId="7383d872-65b7-4091-bdc0-d548419df54b" providerId="ADAL" clId="{B43FDEE2-40FE-C24A-B69D-931C91E2448B}" dt="2023-09-23T06:13:03.690" v="20" actId="478"/>
          <ac:spMkLst>
            <pc:docMk/>
            <pc:sldMk cId="4200722391" sldId="1130"/>
            <ac:spMk id="4" creationId="{D0A32A28-8584-FC48-B32D-E5C4970CE3C4}"/>
          </ac:spMkLst>
        </pc:spChg>
      </pc:sldChg>
      <pc:sldChg chg="addSp delSp modSp add">
        <pc:chgData name="Minhyuk Sung" userId="7383d872-65b7-4091-bdc0-d548419df54b" providerId="ADAL" clId="{B43FDEE2-40FE-C24A-B69D-931C91E2448B}" dt="2023-09-23T15:19:40.384" v="2308"/>
        <pc:sldMkLst>
          <pc:docMk/>
          <pc:sldMk cId="3139506417" sldId="1133"/>
        </pc:sldMkLst>
        <pc:spChg chg="add mod">
          <ac:chgData name="Minhyuk Sung" userId="7383d872-65b7-4091-bdc0-d548419df54b" providerId="ADAL" clId="{B43FDEE2-40FE-C24A-B69D-931C91E2448B}" dt="2023-09-23T15:19:40.384" v="2308"/>
          <ac:spMkLst>
            <pc:docMk/>
            <pc:sldMk cId="3139506417" sldId="1133"/>
            <ac:spMk id="2" creationId="{592DC859-1EBD-056E-A8DE-F772B387E88F}"/>
          </ac:spMkLst>
        </pc:spChg>
        <pc:spChg chg="del">
          <ac:chgData name="Minhyuk Sung" userId="7383d872-65b7-4091-bdc0-d548419df54b" providerId="ADAL" clId="{B43FDEE2-40FE-C24A-B69D-931C91E2448B}" dt="2023-09-23T15:19:37.276" v="2307"/>
          <ac:spMkLst>
            <pc:docMk/>
            <pc:sldMk cId="3139506417" sldId="1133"/>
            <ac:spMk id="6" creationId="{41A12F74-449A-7F48-A2D3-2CA3B2C7ACA3}"/>
          </ac:spMkLst>
        </pc:spChg>
      </pc:sldChg>
      <pc:sldChg chg="addSp delSp modSp add">
        <pc:chgData name="Minhyuk Sung" userId="7383d872-65b7-4091-bdc0-d548419df54b" providerId="ADAL" clId="{B43FDEE2-40FE-C24A-B69D-931C91E2448B}" dt="2023-09-23T15:19:40.384" v="2308"/>
        <pc:sldMkLst>
          <pc:docMk/>
          <pc:sldMk cId="3616708448" sldId="1134"/>
        </pc:sldMkLst>
        <pc:spChg chg="add mod">
          <ac:chgData name="Minhyuk Sung" userId="7383d872-65b7-4091-bdc0-d548419df54b" providerId="ADAL" clId="{B43FDEE2-40FE-C24A-B69D-931C91E2448B}" dt="2023-09-23T15:19:40.384" v="2308"/>
          <ac:spMkLst>
            <pc:docMk/>
            <pc:sldMk cId="3616708448" sldId="1134"/>
            <ac:spMk id="2" creationId="{06FC46B1-92F1-C9E1-F3A7-FF761EBD568A}"/>
          </ac:spMkLst>
        </pc:spChg>
        <pc:spChg chg="del">
          <ac:chgData name="Minhyuk Sung" userId="7383d872-65b7-4091-bdc0-d548419df54b" providerId="ADAL" clId="{B43FDEE2-40FE-C24A-B69D-931C91E2448B}" dt="2023-09-23T15:19:37.276" v="2307"/>
          <ac:spMkLst>
            <pc:docMk/>
            <pc:sldMk cId="3616708448" sldId="1134"/>
            <ac:spMk id="8" creationId="{3F67866A-F41A-B540-B5AB-A88681A329D4}"/>
          </ac:spMkLst>
        </pc:spChg>
      </pc:sldChg>
      <pc:sldChg chg="modSp add del mod">
        <pc:chgData name="Minhyuk Sung" userId="7383d872-65b7-4091-bdc0-d548419df54b" providerId="ADAL" clId="{B43FDEE2-40FE-C24A-B69D-931C91E2448B}" dt="2023-09-23T14:28:07.101" v="1221" actId="2696"/>
        <pc:sldMkLst>
          <pc:docMk/>
          <pc:sldMk cId="3890914829" sldId="1140"/>
        </pc:sldMkLst>
        <pc:spChg chg="mod">
          <ac:chgData name="Minhyuk Sung" userId="7383d872-65b7-4091-bdc0-d548419df54b" providerId="ADAL" clId="{B43FDEE2-40FE-C24A-B69D-931C91E2448B}" dt="2023-09-23T08:02:34.781" v="94" actId="207"/>
          <ac:spMkLst>
            <pc:docMk/>
            <pc:sldMk cId="3890914829" sldId="1140"/>
            <ac:spMk id="4" creationId="{4E7BB550-3644-0145-B84A-97BA36E31BE1}"/>
          </ac:spMkLst>
        </pc:spChg>
      </pc:sldChg>
      <pc:sldChg chg="add del">
        <pc:chgData name="Minhyuk Sung" userId="7383d872-65b7-4091-bdc0-d548419df54b" providerId="ADAL" clId="{B43FDEE2-40FE-C24A-B69D-931C91E2448B}" dt="2023-09-23T15:01:14.736" v="2078" actId="2696"/>
        <pc:sldMkLst>
          <pc:docMk/>
          <pc:sldMk cId="1024642513" sldId="1141"/>
        </pc:sldMkLst>
      </pc:sldChg>
      <pc:sldChg chg="addSp delSp modSp add">
        <pc:chgData name="Minhyuk Sung" userId="7383d872-65b7-4091-bdc0-d548419df54b" providerId="ADAL" clId="{B43FDEE2-40FE-C24A-B69D-931C91E2448B}" dt="2023-09-23T15:19:40.384" v="2308"/>
        <pc:sldMkLst>
          <pc:docMk/>
          <pc:sldMk cId="2628817125" sldId="1142"/>
        </pc:sldMkLst>
        <pc:spChg chg="del">
          <ac:chgData name="Minhyuk Sung" userId="7383d872-65b7-4091-bdc0-d548419df54b" providerId="ADAL" clId="{B43FDEE2-40FE-C24A-B69D-931C91E2448B}" dt="2023-09-23T15:19:37.276" v="2307"/>
          <ac:spMkLst>
            <pc:docMk/>
            <pc:sldMk cId="2628817125" sldId="1142"/>
            <ac:spMk id="3" creationId="{375DF0AE-1263-484A-AAB6-94188189BF4F}"/>
          </ac:spMkLst>
        </pc:spChg>
        <pc:spChg chg="add mod">
          <ac:chgData name="Minhyuk Sung" userId="7383d872-65b7-4091-bdc0-d548419df54b" providerId="ADAL" clId="{B43FDEE2-40FE-C24A-B69D-931C91E2448B}" dt="2023-09-23T15:19:40.384" v="2308"/>
          <ac:spMkLst>
            <pc:docMk/>
            <pc:sldMk cId="2628817125" sldId="1142"/>
            <ac:spMk id="4" creationId="{73F3756B-BEEA-D5BA-4F7A-86932868C9A8}"/>
          </ac:spMkLst>
        </pc:spChg>
      </pc:sldChg>
      <pc:sldChg chg="addSp delSp modSp add">
        <pc:chgData name="Minhyuk Sung" userId="7383d872-65b7-4091-bdc0-d548419df54b" providerId="ADAL" clId="{B43FDEE2-40FE-C24A-B69D-931C91E2448B}" dt="2023-09-23T15:19:40.384" v="2308"/>
        <pc:sldMkLst>
          <pc:docMk/>
          <pc:sldMk cId="1217750475" sldId="1145"/>
        </pc:sldMkLst>
        <pc:spChg chg="del">
          <ac:chgData name="Minhyuk Sung" userId="7383d872-65b7-4091-bdc0-d548419df54b" providerId="ADAL" clId="{B43FDEE2-40FE-C24A-B69D-931C91E2448B}" dt="2023-09-23T15:19:37.276" v="2307"/>
          <ac:spMkLst>
            <pc:docMk/>
            <pc:sldMk cId="1217750475" sldId="1145"/>
            <ac:spMk id="2" creationId="{17EF7853-7AD1-B844-A347-037800439847}"/>
          </ac:spMkLst>
        </pc:spChg>
        <pc:spChg chg="add mod">
          <ac:chgData name="Minhyuk Sung" userId="7383d872-65b7-4091-bdc0-d548419df54b" providerId="ADAL" clId="{B43FDEE2-40FE-C24A-B69D-931C91E2448B}" dt="2023-09-23T15:19:40.384" v="2308"/>
          <ac:spMkLst>
            <pc:docMk/>
            <pc:sldMk cId="1217750475" sldId="1145"/>
            <ac:spMk id="3" creationId="{F1DF0C24-9E26-0ABC-4759-804B9B74E1B8}"/>
          </ac:spMkLst>
        </pc:spChg>
      </pc:sldChg>
      <pc:sldChg chg="addSp delSp modSp add mod delAnim">
        <pc:chgData name="Minhyuk Sung" userId="7383d872-65b7-4091-bdc0-d548419df54b" providerId="ADAL" clId="{B43FDEE2-40FE-C24A-B69D-931C91E2448B}" dt="2023-09-23T15:19:40.384" v="2308"/>
        <pc:sldMkLst>
          <pc:docMk/>
          <pc:sldMk cId="2386248996" sldId="1146"/>
        </pc:sldMkLst>
        <pc:spChg chg="add mod">
          <ac:chgData name="Minhyuk Sung" userId="7383d872-65b7-4091-bdc0-d548419df54b" providerId="ADAL" clId="{B43FDEE2-40FE-C24A-B69D-931C91E2448B}" dt="2023-09-23T15:19:40.384" v="2308"/>
          <ac:spMkLst>
            <pc:docMk/>
            <pc:sldMk cId="2386248996" sldId="1146"/>
            <ac:spMk id="2" creationId="{0A33D8E0-AB45-9CD8-5470-A8F33F80B625}"/>
          </ac:spMkLst>
        </pc:spChg>
        <pc:spChg chg="del mod">
          <ac:chgData name="Minhyuk Sung" userId="7383d872-65b7-4091-bdc0-d548419df54b" providerId="ADAL" clId="{B43FDEE2-40FE-C24A-B69D-931C91E2448B}" dt="2023-09-23T15:10:28.049" v="2195" actId="478"/>
          <ac:spMkLst>
            <pc:docMk/>
            <pc:sldMk cId="2386248996" sldId="1146"/>
            <ac:spMk id="3" creationId="{BD9C540B-2B30-D04E-8485-C7E5BFEE3B2D}"/>
          </ac:spMkLst>
        </pc:spChg>
        <pc:spChg chg="del">
          <ac:chgData name="Minhyuk Sung" userId="7383d872-65b7-4091-bdc0-d548419df54b" providerId="ADAL" clId="{B43FDEE2-40FE-C24A-B69D-931C91E2448B}" dt="2023-09-23T15:19:37.276" v="2307"/>
          <ac:spMkLst>
            <pc:docMk/>
            <pc:sldMk cId="2386248996" sldId="1146"/>
            <ac:spMk id="6" creationId="{41A12F74-449A-7F48-A2D3-2CA3B2C7ACA3}"/>
          </ac:spMkLst>
        </pc:spChg>
      </pc:sldChg>
      <pc:sldChg chg="addSp delSp modSp add">
        <pc:chgData name="Minhyuk Sung" userId="7383d872-65b7-4091-bdc0-d548419df54b" providerId="ADAL" clId="{B43FDEE2-40FE-C24A-B69D-931C91E2448B}" dt="2023-09-23T15:19:40.384" v="2308"/>
        <pc:sldMkLst>
          <pc:docMk/>
          <pc:sldMk cId="1803556399" sldId="1147"/>
        </pc:sldMkLst>
        <pc:spChg chg="del">
          <ac:chgData name="Minhyuk Sung" userId="7383d872-65b7-4091-bdc0-d548419df54b" providerId="ADAL" clId="{B43FDEE2-40FE-C24A-B69D-931C91E2448B}" dt="2023-09-23T15:19:37.276" v="2307"/>
          <ac:spMkLst>
            <pc:docMk/>
            <pc:sldMk cId="1803556399" sldId="1147"/>
            <ac:spMk id="4" creationId="{E1EBC98D-7F29-DA47-A86F-E870FC666916}"/>
          </ac:spMkLst>
        </pc:spChg>
        <pc:spChg chg="add mod">
          <ac:chgData name="Minhyuk Sung" userId="7383d872-65b7-4091-bdc0-d548419df54b" providerId="ADAL" clId="{B43FDEE2-40FE-C24A-B69D-931C91E2448B}" dt="2023-09-23T15:19:40.384" v="2308"/>
          <ac:spMkLst>
            <pc:docMk/>
            <pc:sldMk cId="1803556399" sldId="1147"/>
            <ac:spMk id="5" creationId="{4214FBC0-0085-FC97-1EEF-AF22463398A6}"/>
          </ac:spMkLst>
        </pc:spChg>
      </pc:sldChg>
      <pc:sldChg chg="addSp delSp modSp add mod">
        <pc:chgData name="Minhyuk Sung" userId="7383d872-65b7-4091-bdc0-d548419df54b" providerId="ADAL" clId="{B43FDEE2-40FE-C24A-B69D-931C91E2448B}" dt="2023-09-23T15:19:40.384" v="2308"/>
        <pc:sldMkLst>
          <pc:docMk/>
          <pc:sldMk cId="1259600157" sldId="1148"/>
        </pc:sldMkLst>
        <pc:spChg chg="del">
          <ac:chgData name="Minhyuk Sung" userId="7383d872-65b7-4091-bdc0-d548419df54b" providerId="ADAL" clId="{B43FDEE2-40FE-C24A-B69D-931C91E2448B}" dt="2023-09-23T15:19:37.276" v="2307"/>
          <ac:spMkLst>
            <pc:docMk/>
            <pc:sldMk cId="1259600157" sldId="1148"/>
            <ac:spMk id="4" creationId="{6268ED08-56F5-D34F-8AE3-8FADBCCC1C5F}"/>
          </ac:spMkLst>
        </pc:spChg>
        <pc:spChg chg="add mod">
          <ac:chgData name="Minhyuk Sung" userId="7383d872-65b7-4091-bdc0-d548419df54b" providerId="ADAL" clId="{B43FDEE2-40FE-C24A-B69D-931C91E2448B}" dt="2023-09-23T15:19:40.384" v="2308"/>
          <ac:spMkLst>
            <pc:docMk/>
            <pc:sldMk cId="1259600157" sldId="1148"/>
            <ac:spMk id="5" creationId="{4FBCCAE7-1C7E-43AF-C64C-DC1B3C46F39B}"/>
          </ac:spMkLst>
        </pc:spChg>
        <pc:spChg chg="mod">
          <ac:chgData name="Minhyuk Sung" userId="7383d872-65b7-4091-bdc0-d548419df54b" providerId="ADAL" clId="{B43FDEE2-40FE-C24A-B69D-931C91E2448B}" dt="2023-09-23T15:10:16.436" v="2193" actId="2711"/>
          <ac:spMkLst>
            <pc:docMk/>
            <pc:sldMk cId="1259600157" sldId="1148"/>
            <ac:spMk id="6" creationId="{39B2F7F9-B9D2-F349-B9E9-D9371752B534}"/>
          </ac:spMkLst>
        </pc:spChg>
      </pc:sldChg>
      <pc:sldChg chg="addSp delSp modSp add">
        <pc:chgData name="Minhyuk Sung" userId="7383d872-65b7-4091-bdc0-d548419df54b" providerId="ADAL" clId="{B43FDEE2-40FE-C24A-B69D-931C91E2448B}" dt="2023-09-23T15:19:40.384" v="2308"/>
        <pc:sldMkLst>
          <pc:docMk/>
          <pc:sldMk cId="2683986779" sldId="1150"/>
        </pc:sldMkLst>
        <pc:spChg chg="del">
          <ac:chgData name="Minhyuk Sung" userId="7383d872-65b7-4091-bdc0-d548419df54b" providerId="ADAL" clId="{B43FDEE2-40FE-C24A-B69D-931C91E2448B}" dt="2023-09-23T15:19:37.276" v="2307"/>
          <ac:spMkLst>
            <pc:docMk/>
            <pc:sldMk cId="2683986779" sldId="1150"/>
            <ac:spMk id="2" creationId="{8F7E33F7-BA45-3F4B-98D7-00484EA86FC2}"/>
          </ac:spMkLst>
        </pc:spChg>
        <pc:spChg chg="add mod">
          <ac:chgData name="Minhyuk Sung" userId="7383d872-65b7-4091-bdc0-d548419df54b" providerId="ADAL" clId="{B43FDEE2-40FE-C24A-B69D-931C91E2448B}" dt="2023-09-23T15:19:40.384" v="2308"/>
          <ac:spMkLst>
            <pc:docMk/>
            <pc:sldMk cId="2683986779" sldId="1150"/>
            <ac:spMk id="3" creationId="{CEFC3F56-952B-C2EE-1639-0836DE280939}"/>
          </ac:spMkLst>
        </pc:spChg>
      </pc:sldChg>
      <pc:sldChg chg="del">
        <pc:chgData name="Minhyuk Sung" userId="7383d872-65b7-4091-bdc0-d548419df54b" providerId="ADAL" clId="{B43FDEE2-40FE-C24A-B69D-931C91E2448B}" dt="2023-09-22T12:23:08.364" v="18" actId="2696"/>
        <pc:sldMkLst>
          <pc:docMk/>
          <pc:sldMk cId="1588062278" sldId="1152"/>
        </pc:sldMkLst>
      </pc:sldChg>
      <pc:sldChg chg="del">
        <pc:chgData name="Minhyuk Sung" userId="7383d872-65b7-4091-bdc0-d548419df54b" providerId="ADAL" clId="{B43FDEE2-40FE-C24A-B69D-931C91E2448B}" dt="2023-09-22T12:23:08.364" v="18" actId="2696"/>
        <pc:sldMkLst>
          <pc:docMk/>
          <pc:sldMk cId="2316279833" sldId="3982"/>
        </pc:sldMkLst>
      </pc:sldChg>
      <pc:sldChg chg="del">
        <pc:chgData name="Minhyuk Sung" userId="7383d872-65b7-4091-bdc0-d548419df54b" providerId="ADAL" clId="{B43FDEE2-40FE-C24A-B69D-931C91E2448B}" dt="2023-09-22T12:23:08.364" v="18" actId="2696"/>
        <pc:sldMkLst>
          <pc:docMk/>
          <pc:sldMk cId="1480055229" sldId="3983"/>
        </pc:sldMkLst>
      </pc:sldChg>
      <pc:sldChg chg="del">
        <pc:chgData name="Minhyuk Sung" userId="7383d872-65b7-4091-bdc0-d548419df54b" providerId="ADAL" clId="{B43FDEE2-40FE-C24A-B69D-931C91E2448B}" dt="2023-09-22T12:23:08.364" v="18" actId="2696"/>
        <pc:sldMkLst>
          <pc:docMk/>
          <pc:sldMk cId="1134550499" sldId="3985"/>
        </pc:sldMkLst>
      </pc:sldChg>
      <pc:sldChg chg="delSp add del mod">
        <pc:chgData name="Minhyuk Sung" userId="7383d872-65b7-4091-bdc0-d548419df54b" providerId="ADAL" clId="{B43FDEE2-40FE-C24A-B69D-931C91E2448B}" dt="2023-09-23T14:46:59.380" v="1875" actId="2696"/>
        <pc:sldMkLst>
          <pc:docMk/>
          <pc:sldMk cId="3795832876" sldId="3985"/>
        </pc:sldMkLst>
        <pc:picChg chg="del">
          <ac:chgData name="Minhyuk Sung" userId="7383d872-65b7-4091-bdc0-d548419df54b" providerId="ADAL" clId="{B43FDEE2-40FE-C24A-B69D-931C91E2448B}" dt="2023-09-23T14:30:20.273" v="1330" actId="21"/>
          <ac:picMkLst>
            <pc:docMk/>
            <pc:sldMk cId="3795832876" sldId="3985"/>
            <ac:picMk id="6" creationId="{4381BAAC-D740-1645-A3C2-08E94A81208C}"/>
          </ac:picMkLst>
        </pc:picChg>
      </pc:sldChg>
      <pc:sldChg chg="addSp delSp modSp add mod">
        <pc:chgData name="Minhyuk Sung" userId="7383d872-65b7-4091-bdc0-d548419df54b" providerId="ADAL" clId="{B43FDEE2-40FE-C24A-B69D-931C91E2448B}" dt="2023-09-23T15:19:40.384" v="2308"/>
        <pc:sldMkLst>
          <pc:docMk/>
          <pc:sldMk cId="3903442744" sldId="3986"/>
        </pc:sldMkLst>
        <pc:spChg chg="del">
          <ac:chgData name="Minhyuk Sung" userId="7383d872-65b7-4091-bdc0-d548419df54b" providerId="ADAL" clId="{B43FDEE2-40FE-C24A-B69D-931C91E2448B}" dt="2023-09-23T15:19:37.276" v="2307"/>
          <ac:spMkLst>
            <pc:docMk/>
            <pc:sldMk cId="3903442744" sldId="3986"/>
            <ac:spMk id="3" creationId="{ED6AE0F2-2814-424A-9383-56D5931B2027}"/>
          </ac:spMkLst>
        </pc:spChg>
        <pc:spChg chg="mod">
          <ac:chgData name="Minhyuk Sung" userId="7383d872-65b7-4091-bdc0-d548419df54b" providerId="ADAL" clId="{B43FDEE2-40FE-C24A-B69D-931C91E2448B}" dt="2023-09-23T07:35:04.391" v="27"/>
          <ac:spMkLst>
            <pc:docMk/>
            <pc:sldMk cId="3903442744" sldId="3986"/>
            <ac:spMk id="4" creationId="{74A944F4-731F-D14A-B937-209C20B331A6}"/>
          </ac:spMkLst>
        </pc:spChg>
        <pc:spChg chg="add mod">
          <ac:chgData name="Minhyuk Sung" userId="7383d872-65b7-4091-bdc0-d548419df54b" providerId="ADAL" clId="{B43FDEE2-40FE-C24A-B69D-931C91E2448B}" dt="2023-09-23T15:19:40.384" v="2308"/>
          <ac:spMkLst>
            <pc:docMk/>
            <pc:sldMk cId="3903442744" sldId="3986"/>
            <ac:spMk id="5" creationId="{051347D6-8C81-F75E-78B6-CA76FE479A67}"/>
          </ac:spMkLst>
        </pc:spChg>
        <pc:picChg chg="mod">
          <ac:chgData name="Minhyuk Sung" userId="7383d872-65b7-4091-bdc0-d548419df54b" providerId="ADAL" clId="{B43FDEE2-40FE-C24A-B69D-931C91E2448B}" dt="2023-09-23T07:36:14.896" v="28" actId="1076"/>
          <ac:picMkLst>
            <pc:docMk/>
            <pc:sldMk cId="3903442744" sldId="3986"/>
            <ac:picMk id="7" creationId="{0FA4184F-C69B-1546-8CAA-3B8BBD360A41}"/>
          </ac:picMkLst>
        </pc:picChg>
      </pc:sldChg>
      <pc:sldChg chg="del">
        <pc:chgData name="Minhyuk Sung" userId="7383d872-65b7-4091-bdc0-d548419df54b" providerId="ADAL" clId="{B43FDEE2-40FE-C24A-B69D-931C91E2448B}" dt="2023-09-22T12:23:08.364" v="18" actId="2696"/>
        <pc:sldMkLst>
          <pc:docMk/>
          <pc:sldMk cId="724474229" sldId="3987"/>
        </pc:sldMkLst>
      </pc:sldChg>
      <pc:sldChg chg="add del">
        <pc:chgData name="Minhyuk Sung" userId="7383d872-65b7-4091-bdc0-d548419df54b" providerId="ADAL" clId="{B43FDEE2-40FE-C24A-B69D-931C91E2448B}" dt="2023-09-23T14:50:49.251" v="1987" actId="2696"/>
        <pc:sldMkLst>
          <pc:docMk/>
          <pc:sldMk cId="3673979455" sldId="3987"/>
        </pc:sldMkLst>
      </pc:sldChg>
      <pc:sldChg chg="del">
        <pc:chgData name="Minhyuk Sung" userId="7383d872-65b7-4091-bdc0-d548419df54b" providerId="ADAL" clId="{B43FDEE2-40FE-C24A-B69D-931C91E2448B}" dt="2023-09-22T12:23:08.364" v="18" actId="2696"/>
        <pc:sldMkLst>
          <pc:docMk/>
          <pc:sldMk cId="3740987063" sldId="3988"/>
        </pc:sldMkLst>
      </pc:sldChg>
      <pc:sldChg chg="add del">
        <pc:chgData name="Minhyuk Sung" userId="7383d872-65b7-4091-bdc0-d548419df54b" providerId="ADAL" clId="{B43FDEE2-40FE-C24A-B69D-931C91E2448B}" dt="2023-09-23T08:45:47.295" v="95" actId="2696"/>
        <pc:sldMkLst>
          <pc:docMk/>
          <pc:sldMk cId="4250659333" sldId="3988"/>
        </pc:sldMkLst>
      </pc:sldChg>
      <pc:sldChg chg="add del">
        <pc:chgData name="Minhyuk Sung" userId="7383d872-65b7-4091-bdc0-d548419df54b" providerId="ADAL" clId="{B43FDEE2-40FE-C24A-B69D-931C91E2448B}" dt="2023-09-23T15:01:14.736" v="2078" actId="2696"/>
        <pc:sldMkLst>
          <pc:docMk/>
          <pc:sldMk cId="234863875" sldId="3989"/>
        </pc:sldMkLst>
      </pc:sldChg>
      <pc:sldChg chg="del">
        <pc:chgData name="Minhyuk Sung" userId="7383d872-65b7-4091-bdc0-d548419df54b" providerId="ADAL" clId="{B43FDEE2-40FE-C24A-B69D-931C91E2448B}" dt="2023-09-22T12:23:08.364" v="18" actId="2696"/>
        <pc:sldMkLst>
          <pc:docMk/>
          <pc:sldMk cId="968274350" sldId="3989"/>
        </pc:sldMkLst>
      </pc:sldChg>
      <pc:sldChg chg="del">
        <pc:chgData name="Minhyuk Sung" userId="7383d872-65b7-4091-bdc0-d548419df54b" providerId="ADAL" clId="{B43FDEE2-40FE-C24A-B69D-931C91E2448B}" dt="2023-09-22T12:23:08.364" v="18" actId="2696"/>
        <pc:sldMkLst>
          <pc:docMk/>
          <pc:sldMk cId="292668281" sldId="3990"/>
        </pc:sldMkLst>
      </pc:sldChg>
      <pc:sldChg chg="addSp delSp modSp add">
        <pc:chgData name="Minhyuk Sung" userId="7383d872-65b7-4091-bdc0-d548419df54b" providerId="ADAL" clId="{B43FDEE2-40FE-C24A-B69D-931C91E2448B}" dt="2023-09-23T15:19:40.384" v="2308"/>
        <pc:sldMkLst>
          <pc:docMk/>
          <pc:sldMk cId="2939228438" sldId="3990"/>
        </pc:sldMkLst>
        <pc:spChg chg="del">
          <ac:chgData name="Minhyuk Sung" userId="7383d872-65b7-4091-bdc0-d548419df54b" providerId="ADAL" clId="{B43FDEE2-40FE-C24A-B69D-931C91E2448B}" dt="2023-09-23T15:19:37.276" v="2307"/>
          <ac:spMkLst>
            <pc:docMk/>
            <pc:sldMk cId="2939228438" sldId="3990"/>
            <ac:spMk id="3" creationId="{0E362F0D-498F-5C4C-9853-1D9C9DDDF774}"/>
          </ac:spMkLst>
        </pc:spChg>
        <pc:spChg chg="add mod">
          <ac:chgData name="Minhyuk Sung" userId="7383d872-65b7-4091-bdc0-d548419df54b" providerId="ADAL" clId="{B43FDEE2-40FE-C24A-B69D-931C91E2448B}" dt="2023-09-23T15:19:40.384" v="2308"/>
          <ac:spMkLst>
            <pc:docMk/>
            <pc:sldMk cId="2939228438" sldId="3990"/>
            <ac:spMk id="5" creationId="{D84072D5-322C-0D36-ECDE-A2DCD10E1B76}"/>
          </ac:spMkLst>
        </pc:spChg>
      </pc:sldChg>
      <pc:sldChg chg="addSp delSp modSp add">
        <pc:chgData name="Minhyuk Sung" userId="7383d872-65b7-4091-bdc0-d548419df54b" providerId="ADAL" clId="{B43FDEE2-40FE-C24A-B69D-931C91E2448B}" dt="2023-09-23T15:19:40.384" v="2308"/>
        <pc:sldMkLst>
          <pc:docMk/>
          <pc:sldMk cId="1134872817" sldId="3991"/>
        </pc:sldMkLst>
        <pc:spChg chg="del">
          <ac:chgData name="Minhyuk Sung" userId="7383d872-65b7-4091-bdc0-d548419df54b" providerId="ADAL" clId="{B43FDEE2-40FE-C24A-B69D-931C91E2448B}" dt="2023-09-23T15:19:37.276" v="2307"/>
          <ac:spMkLst>
            <pc:docMk/>
            <pc:sldMk cId="1134872817" sldId="3991"/>
            <ac:spMk id="3" creationId="{0E362F0D-498F-5C4C-9853-1D9C9DDDF774}"/>
          </ac:spMkLst>
        </pc:spChg>
        <pc:spChg chg="add mod">
          <ac:chgData name="Minhyuk Sung" userId="7383d872-65b7-4091-bdc0-d548419df54b" providerId="ADAL" clId="{B43FDEE2-40FE-C24A-B69D-931C91E2448B}" dt="2023-09-23T15:19:40.384" v="2308"/>
          <ac:spMkLst>
            <pc:docMk/>
            <pc:sldMk cId="1134872817" sldId="3991"/>
            <ac:spMk id="5" creationId="{1F0DF5DD-23A9-EFAA-1427-E2EE41F15EBF}"/>
          </ac:spMkLst>
        </pc:spChg>
      </pc:sldChg>
      <pc:sldChg chg="del">
        <pc:chgData name="Minhyuk Sung" userId="7383d872-65b7-4091-bdc0-d548419df54b" providerId="ADAL" clId="{B43FDEE2-40FE-C24A-B69D-931C91E2448B}" dt="2023-09-22T12:23:08.364" v="18" actId="2696"/>
        <pc:sldMkLst>
          <pc:docMk/>
          <pc:sldMk cId="4080348289" sldId="3991"/>
        </pc:sldMkLst>
      </pc:sldChg>
      <pc:sldChg chg="addSp delSp modSp add">
        <pc:chgData name="Minhyuk Sung" userId="7383d872-65b7-4091-bdc0-d548419df54b" providerId="ADAL" clId="{B43FDEE2-40FE-C24A-B69D-931C91E2448B}" dt="2023-09-23T15:19:40.384" v="2308"/>
        <pc:sldMkLst>
          <pc:docMk/>
          <pc:sldMk cId="1124096772" sldId="3992"/>
        </pc:sldMkLst>
        <pc:spChg chg="add mod">
          <ac:chgData name="Minhyuk Sung" userId="7383d872-65b7-4091-bdc0-d548419df54b" providerId="ADAL" clId="{B43FDEE2-40FE-C24A-B69D-931C91E2448B}" dt="2023-09-23T15:19:40.384" v="2308"/>
          <ac:spMkLst>
            <pc:docMk/>
            <pc:sldMk cId="1124096772" sldId="3992"/>
            <ac:spMk id="3" creationId="{D548E199-5707-F252-C764-701C62A23339}"/>
          </ac:spMkLst>
        </pc:spChg>
        <pc:spChg chg="del">
          <ac:chgData name="Minhyuk Sung" userId="7383d872-65b7-4091-bdc0-d548419df54b" providerId="ADAL" clId="{B43FDEE2-40FE-C24A-B69D-931C91E2448B}" dt="2023-09-23T15:19:37.276" v="2307"/>
          <ac:spMkLst>
            <pc:docMk/>
            <pc:sldMk cId="1124096772" sldId="3992"/>
            <ac:spMk id="12" creationId="{839A51B1-1AA5-334A-9D17-53CB4008B9A4}"/>
          </ac:spMkLst>
        </pc:spChg>
      </pc:sldChg>
      <pc:sldChg chg="del">
        <pc:chgData name="Minhyuk Sung" userId="7383d872-65b7-4091-bdc0-d548419df54b" providerId="ADAL" clId="{B43FDEE2-40FE-C24A-B69D-931C91E2448B}" dt="2023-09-22T12:23:08.364" v="18" actId="2696"/>
        <pc:sldMkLst>
          <pc:docMk/>
          <pc:sldMk cId="3857053979" sldId="3993"/>
        </pc:sldMkLst>
      </pc:sldChg>
      <pc:sldChg chg="del">
        <pc:chgData name="Minhyuk Sung" userId="7383d872-65b7-4091-bdc0-d548419df54b" providerId="ADAL" clId="{B43FDEE2-40FE-C24A-B69D-931C91E2448B}" dt="2023-09-22T12:23:08.364" v="18" actId="2696"/>
        <pc:sldMkLst>
          <pc:docMk/>
          <pc:sldMk cId="2712283540" sldId="3994"/>
        </pc:sldMkLst>
      </pc:sldChg>
      <pc:sldChg chg="addSp delSp modSp add">
        <pc:chgData name="Minhyuk Sung" userId="7383d872-65b7-4091-bdc0-d548419df54b" providerId="ADAL" clId="{B43FDEE2-40FE-C24A-B69D-931C91E2448B}" dt="2023-09-23T15:19:40.384" v="2308"/>
        <pc:sldMkLst>
          <pc:docMk/>
          <pc:sldMk cId="774492882" sldId="3995"/>
        </pc:sldMkLst>
        <pc:spChg chg="del">
          <ac:chgData name="Minhyuk Sung" userId="7383d872-65b7-4091-bdc0-d548419df54b" providerId="ADAL" clId="{B43FDEE2-40FE-C24A-B69D-931C91E2448B}" dt="2023-09-23T15:19:37.276" v="2307"/>
          <ac:spMkLst>
            <pc:docMk/>
            <pc:sldMk cId="774492882" sldId="3995"/>
            <ac:spMk id="3" creationId="{0E362F0D-498F-5C4C-9853-1D9C9DDDF774}"/>
          </ac:spMkLst>
        </pc:spChg>
        <pc:spChg chg="add mod">
          <ac:chgData name="Minhyuk Sung" userId="7383d872-65b7-4091-bdc0-d548419df54b" providerId="ADAL" clId="{B43FDEE2-40FE-C24A-B69D-931C91E2448B}" dt="2023-09-23T15:19:40.384" v="2308"/>
          <ac:spMkLst>
            <pc:docMk/>
            <pc:sldMk cId="774492882" sldId="3995"/>
            <ac:spMk id="5" creationId="{485204A7-88AB-205D-91F8-164B3BC6DE9E}"/>
          </ac:spMkLst>
        </pc:spChg>
      </pc:sldChg>
      <pc:sldChg chg="del">
        <pc:chgData name="Minhyuk Sung" userId="7383d872-65b7-4091-bdc0-d548419df54b" providerId="ADAL" clId="{B43FDEE2-40FE-C24A-B69D-931C91E2448B}" dt="2023-09-22T12:23:08.364" v="18" actId="2696"/>
        <pc:sldMkLst>
          <pc:docMk/>
          <pc:sldMk cId="1659832755" sldId="3995"/>
        </pc:sldMkLst>
      </pc:sldChg>
      <pc:sldChg chg="del">
        <pc:chgData name="Minhyuk Sung" userId="7383d872-65b7-4091-bdc0-d548419df54b" providerId="ADAL" clId="{B43FDEE2-40FE-C24A-B69D-931C91E2448B}" dt="2023-09-22T12:23:08.364" v="18" actId="2696"/>
        <pc:sldMkLst>
          <pc:docMk/>
          <pc:sldMk cId="308570664" sldId="3996"/>
        </pc:sldMkLst>
      </pc:sldChg>
      <pc:sldChg chg="addSp delSp modSp add">
        <pc:chgData name="Minhyuk Sung" userId="7383d872-65b7-4091-bdc0-d548419df54b" providerId="ADAL" clId="{B43FDEE2-40FE-C24A-B69D-931C91E2448B}" dt="2023-09-23T15:19:40.384" v="2308"/>
        <pc:sldMkLst>
          <pc:docMk/>
          <pc:sldMk cId="622730690" sldId="3996"/>
        </pc:sldMkLst>
        <pc:spChg chg="add mod">
          <ac:chgData name="Minhyuk Sung" userId="7383d872-65b7-4091-bdc0-d548419df54b" providerId="ADAL" clId="{B43FDEE2-40FE-C24A-B69D-931C91E2448B}" dt="2023-09-23T15:19:40.384" v="2308"/>
          <ac:spMkLst>
            <pc:docMk/>
            <pc:sldMk cId="622730690" sldId="3996"/>
            <ac:spMk id="4" creationId="{0FE66BF1-CA76-5917-6F1B-B5D244820BE9}"/>
          </ac:spMkLst>
        </pc:spChg>
        <pc:spChg chg="del">
          <ac:chgData name="Minhyuk Sung" userId="7383d872-65b7-4091-bdc0-d548419df54b" providerId="ADAL" clId="{B43FDEE2-40FE-C24A-B69D-931C91E2448B}" dt="2023-09-23T15:19:37.276" v="2307"/>
          <ac:spMkLst>
            <pc:docMk/>
            <pc:sldMk cId="622730690" sldId="3996"/>
            <ac:spMk id="12" creationId="{839A51B1-1AA5-334A-9D17-53CB4008B9A4}"/>
          </ac:spMkLst>
        </pc:spChg>
      </pc:sldChg>
      <pc:sldChg chg="addSp delSp modSp add">
        <pc:chgData name="Minhyuk Sung" userId="7383d872-65b7-4091-bdc0-d548419df54b" providerId="ADAL" clId="{B43FDEE2-40FE-C24A-B69D-931C91E2448B}" dt="2023-09-23T15:19:40.384" v="2308"/>
        <pc:sldMkLst>
          <pc:docMk/>
          <pc:sldMk cId="13901340" sldId="3997"/>
        </pc:sldMkLst>
        <pc:spChg chg="del">
          <ac:chgData name="Minhyuk Sung" userId="7383d872-65b7-4091-bdc0-d548419df54b" providerId="ADAL" clId="{B43FDEE2-40FE-C24A-B69D-931C91E2448B}" dt="2023-09-23T15:19:37.276" v="2307"/>
          <ac:spMkLst>
            <pc:docMk/>
            <pc:sldMk cId="13901340" sldId="3997"/>
            <ac:spMk id="3" creationId="{0E362F0D-498F-5C4C-9853-1D9C9DDDF774}"/>
          </ac:spMkLst>
        </pc:spChg>
        <pc:spChg chg="add mod">
          <ac:chgData name="Minhyuk Sung" userId="7383d872-65b7-4091-bdc0-d548419df54b" providerId="ADAL" clId="{B43FDEE2-40FE-C24A-B69D-931C91E2448B}" dt="2023-09-23T15:19:40.384" v="2308"/>
          <ac:spMkLst>
            <pc:docMk/>
            <pc:sldMk cId="13901340" sldId="3997"/>
            <ac:spMk id="5" creationId="{83B4AC5B-1D87-37CB-96C4-B7E18513C99D}"/>
          </ac:spMkLst>
        </pc:spChg>
      </pc:sldChg>
      <pc:sldChg chg="del">
        <pc:chgData name="Minhyuk Sung" userId="7383d872-65b7-4091-bdc0-d548419df54b" providerId="ADAL" clId="{B43FDEE2-40FE-C24A-B69D-931C91E2448B}" dt="2023-09-22T12:23:08.364" v="18" actId="2696"/>
        <pc:sldMkLst>
          <pc:docMk/>
          <pc:sldMk cId="3871336100" sldId="3997"/>
        </pc:sldMkLst>
      </pc:sldChg>
      <pc:sldChg chg="del">
        <pc:chgData name="Minhyuk Sung" userId="7383d872-65b7-4091-bdc0-d548419df54b" providerId="ADAL" clId="{B43FDEE2-40FE-C24A-B69D-931C91E2448B}" dt="2023-09-22T12:23:08.364" v="18" actId="2696"/>
        <pc:sldMkLst>
          <pc:docMk/>
          <pc:sldMk cId="99941750" sldId="3998"/>
        </pc:sldMkLst>
      </pc:sldChg>
      <pc:sldChg chg="addSp delSp modSp add">
        <pc:chgData name="Minhyuk Sung" userId="7383d872-65b7-4091-bdc0-d548419df54b" providerId="ADAL" clId="{B43FDEE2-40FE-C24A-B69D-931C91E2448B}" dt="2023-09-23T15:19:40.384" v="2308"/>
        <pc:sldMkLst>
          <pc:docMk/>
          <pc:sldMk cId="3639739949" sldId="3998"/>
        </pc:sldMkLst>
        <pc:spChg chg="add mod">
          <ac:chgData name="Minhyuk Sung" userId="7383d872-65b7-4091-bdc0-d548419df54b" providerId="ADAL" clId="{B43FDEE2-40FE-C24A-B69D-931C91E2448B}" dt="2023-09-23T15:19:40.384" v="2308"/>
          <ac:spMkLst>
            <pc:docMk/>
            <pc:sldMk cId="3639739949" sldId="3998"/>
            <ac:spMk id="3" creationId="{CBAA4629-EF14-FABB-858A-FBC9A8280CD0}"/>
          </ac:spMkLst>
        </pc:spChg>
        <pc:spChg chg="del">
          <ac:chgData name="Minhyuk Sung" userId="7383d872-65b7-4091-bdc0-d548419df54b" providerId="ADAL" clId="{B43FDEE2-40FE-C24A-B69D-931C91E2448B}" dt="2023-09-23T15:19:37.276" v="2307"/>
          <ac:spMkLst>
            <pc:docMk/>
            <pc:sldMk cId="3639739949" sldId="3998"/>
            <ac:spMk id="12" creationId="{839A51B1-1AA5-334A-9D17-53CB4008B9A4}"/>
          </ac:spMkLst>
        </pc:spChg>
      </pc:sldChg>
      <pc:sldChg chg="del">
        <pc:chgData name="Minhyuk Sung" userId="7383d872-65b7-4091-bdc0-d548419df54b" providerId="ADAL" clId="{B43FDEE2-40FE-C24A-B69D-931C91E2448B}" dt="2023-09-22T12:23:08.364" v="18" actId="2696"/>
        <pc:sldMkLst>
          <pc:docMk/>
          <pc:sldMk cId="400701422" sldId="3999"/>
        </pc:sldMkLst>
      </pc:sldChg>
      <pc:sldChg chg="addSp delSp modSp add">
        <pc:chgData name="Minhyuk Sung" userId="7383d872-65b7-4091-bdc0-d548419df54b" providerId="ADAL" clId="{B43FDEE2-40FE-C24A-B69D-931C91E2448B}" dt="2023-09-23T15:19:40.384" v="2308"/>
        <pc:sldMkLst>
          <pc:docMk/>
          <pc:sldMk cId="508602658" sldId="3999"/>
        </pc:sldMkLst>
        <pc:spChg chg="add mod">
          <ac:chgData name="Minhyuk Sung" userId="7383d872-65b7-4091-bdc0-d548419df54b" providerId="ADAL" clId="{B43FDEE2-40FE-C24A-B69D-931C91E2448B}" dt="2023-09-23T15:19:40.384" v="2308"/>
          <ac:spMkLst>
            <pc:docMk/>
            <pc:sldMk cId="508602658" sldId="3999"/>
            <ac:spMk id="3" creationId="{6E28172C-42D2-092D-031E-328C228BEC80}"/>
          </ac:spMkLst>
        </pc:spChg>
        <pc:spChg chg="del">
          <ac:chgData name="Minhyuk Sung" userId="7383d872-65b7-4091-bdc0-d548419df54b" providerId="ADAL" clId="{B43FDEE2-40FE-C24A-B69D-931C91E2448B}" dt="2023-09-23T15:19:37.276" v="2307"/>
          <ac:spMkLst>
            <pc:docMk/>
            <pc:sldMk cId="508602658" sldId="3999"/>
            <ac:spMk id="12" creationId="{839A51B1-1AA5-334A-9D17-53CB4008B9A4}"/>
          </ac:spMkLst>
        </pc:spChg>
      </pc:sldChg>
      <pc:sldChg chg="addSp delSp modSp add">
        <pc:chgData name="Minhyuk Sung" userId="7383d872-65b7-4091-bdc0-d548419df54b" providerId="ADAL" clId="{B43FDEE2-40FE-C24A-B69D-931C91E2448B}" dt="2023-09-23T15:19:40.384" v="2308"/>
        <pc:sldMkLst>
          <pc:docMk/>
          <pc:sldMk cId="2960276090" sldId="4000"/>
        </pc:sldMkLst>
        <pc:spChg chg="add mod">
          <ac:chgData name="Minhyuk Sung" userId="7383d872-65b7-4091-bdc0-d548419df54b" providerId="ADAL" clId="{B43FDEE2-40FE-C24A-B69D-931C91E2448B}" dt="2023-09-23T15:19:40.384" v="2308"/>
          <ac:spMkLst>
            <pc:docMk/>
            <pc:sldMk cId="2960276090" sldId="4000"/>
            <ac:spMk id="2" creationId="{9FE591DD-4155-7DC7-2BE3-AF4048C7CBDB}"/>
          </ac:spMkLst>
        </pc:spChg>
        <pc:spChg chg="del">
          <ac:chgData name="Minhyuk Sung" userId="7383d872-65b7-4091-bdc0-d548419df54b" providerId="ADAL" clId="{B43FDEE2-40FE-C24A-B69D-931C91E2448B}" dt="2023-09-23T15:19:37.276" v="2307"/>
          <ac:spMkLst>
            <pc:docMk/>
            <pc:sldMk cId="2960276090" sldId="4000"/>
            <ac:spMk id="4" creationId="{0FF14D69-6C06-AD43-A2F6-DDE1D8CB9BCB}"/>
          </ac:spMkLst>
        </pc:spChg>
      </pc:sldChg>
      <pc:sldChg chg="del">
        <pc:chgData name="Minhyuk Sung" userId="7383d872-65b7-4091-bdc0-d548419df54b" providerId="ADAL" clId="{B43FDEE2-40FE-C24A-B69D-931C91E2448B}" dt="2023-09-22T12:23:08.364" v="18" actId="2696"/>
        <pc:sldMkLst>
          <pc:docMk/>
          <pc:sldMk cId="3984217125" sldId="4000"/>
        </pc:sldMkLst>
      </pc:sldChg>
      <pc:sldChg chg="del">
        <pc:chgData name="Minhyuk Sung" userId="7383d872-65b7-4091-bdc0-d548419df54b" providerId="ADAL" clId="{B43FDEE2-40FE-C24A-B69D-931C91E2448B}" dt="2023-09-22T12:23:08.364" v="18" actId="2696"/>
        <pc:sldMkLst>
          <pc:docMk/>
          <pc:sldMk cId="484619615" sldId="4001"/>
        </pc:sldMkLst>
      </pc:sldChg>
      <pc:sldChg chg="addSp delSp modSp add del mod">
        <pc:chgData name="Minhyuk Sung" userId="7383d872-65b7-4091-bdc0-d548419df54b" providerId="ADAL" clId="{B43FDEE2-40FE-C24A-B69D-931C91E2448B}" dt="2023-09-27T00:19:56.572" v="2345" actId="2696"/>
        <pc:sldMkLst>
          <pc:docMk/>
          <pc:sldMk cId="2197891930" sldId="4001"/>
        </pc:sldMkLst>
        <pc:spChg chg="add mod">
          <ac:chgData name="Minhyuk Sung" userId="7383d872-65b7-4091-bdc0-d548419df54b" providerId="ADAL" clId="{B43FDEE2-40FE-C24A-B69D-931C91E2448B}" dt="2023-09-23T15:19:40.384" v="2308"/>
          <ac:spMkLst>
            <pc:docMk/>
            <pc:sldMk cId="2197891930" sldId="4001"/>
            <ac:spMk id="2" creationId="{97542F29-5015-7ADD-A8D4-5020A7A1452E}"/>
          </ac:spMkLst>
        </pc:spChg>
        <pc:spChg chg="del">
          <ac:chgData name="Minhyuk Sung" userId="7383d872-65b7-4091-bdc0-d548419df54b" providerId="ADAL" clId="{B43FDEE2-40FE-C24A-B69D-931C91E2448B}" dt="2023-09-23T15:19:37.276" v="2307"/>
          <ac:spMkLst>
            <pc:docMk/>
            <pc:sldMk cId="2197891930" sldId="4001"/>
            <ac:spMk id="4" creationId="{8AC899C2-A025-E54F-BDB6-62C66169B7DD}"/>
          </ac:spMkLst>
        </pc:spChg>
        <pc:spChg chg="add del">
          <ac:chgData name="Minhyuk Sung" userId="7383d872-65b7-4091-bdc0-d548419df54b" providerId="ADAL" clId="{B43FDEE2-40FE-C24A-B69D-931C91E2448B}" dt="2023-09-27T00:19:51.792" v="2343" actId="22"/>
          <ac:spMkLst>
            <pc:docMk/>
            <pc:sldMk cId="2197891930" sldId="4001"/>
            <ac:spMk id="4" creationId="{D9836183-11E5-FC81-A8F4-43858627E702}"/>
          </ac:spMkLst>
        </pc:spChg>
      </pc:sldChg>
      <pc:sldChg chg="del">
        <pc:chgData name="Minhyuk Sung" userId="7383d872-65b7-4091-bdc0-d548419df54b" providerId="ADAL" clId="{B43FDEE2-40FE-C24A-B69D-931C91E2448B}" dt="2023-09-22T12:23:08.364" v="18" actId="2696"/>
        <pc:sldMkLst>
          <pc:docMk/>
          <pc:sldMk cId="1904677049" sldId="4002"/>
        </pc:sldMkLst>
      </pc:sldChg>
      <pc:sldChg chg="addSp delSp modSp add mod delAnim modAnim">
        <pc:chgData name="Minhyuk Sung" userId="7383d872-65b7-4091-bdc0-d548419df54b" providerId="ADAL" clId="{B43FDEE2-40FE-C24A-B69D-931C91E2448B}" dt="2023-09-23T15:19:40.384" v="2308"/>
        <pc:sldMkLst>
          <pc:docMk/>
          <pc:sldMk cId="2562326135" sldId="4002"/>
        </pc:sldMkLst>
        <pc:spChg chg="mod">
          <ac:chgData name="Minhyuk Sung" userId="7383d872-65b7-4091-bdc0-d548419df54b" providerId="ADAL" clId="{B43FDEE2-40FE-C24A-B69D-931C91E2448B}" dt="2023-09-23T15:12:17.365" v="2227" actId="207"/>
          <ac:spMkLst>
            <pc:docMk/>
            <pc:sldMk cId="2562326135" sldId="4002"/>
            <ac:spMk id="3" creationId="{114F4210-9A32-5749-9503-CB02C3175029}"/>
          </ac:spMkLst>
        </pc:spChg>
        <pc:spChg chg="del">
          <ac:chgData name="Minhyuk Sung" userId="7383d872-65b7-4091-bdc0-d548419df54b" providerId="ADAL" clId="{B43FDEE2-40FE-C24A-B69D-931C91E2448B}" dt="2023-09-23T15:19:37.276" v="2307"/>
          <ac:spMkLst>
            <pc:docMk/>
            <pc:sldMk cId="2562326135" sldId="4002"/>
            <ac:spMk id="4" creationId="{582BFE3B-CBBA-3343-B328-0FC3208FDDA7}"/>
          </ac:spMkLst>
        </pc:spChg>
        <pc:spChg chg="add mod">
          <ac:chgData name="Minhyuk Sung" userId="7383d872-65b7-4091-bdc0-d548419df54b" providerId="ADAL" clId="{B43FDEE2-40FE-C24A-B69D-931C91E2448B}" dt="2023-09-23T15:19:40.384" v="2308"/>
          <ac:spMkLst>
            <pc:docMk/>
            <pc:sldMk cId="2562326135" sldId="4002"/>
            <ac:spMk id="6" creationId="{D53A5C95-1516-CCCF-6FD7-8E6FF1957814}"/>
          </ac:spMkLst>
        </pc:spChg>
        <pc:spChg chg="mod">
          <ac:chgData name="Minhyuk Sung" userId="7383d872-65b7-4091-bdc0-d548419df54b" providerId="ADAL" clId="{B43FDEE2-40FE-C24A-B69D-931C91E2448B}" dt="2023-09-23T15:12:25.255" v="2229" actId="1076"/>
          <ac:spMkLst>
            <pc:docMk/>
            <pc:sldMk cId="2562326135" sldId="4002"/>
            <ac:spMk id="7" creationId="{052CF6F0-E9D1-CD4C-85E6-51F3147A68A9}"/>
          </ac:spMkLst>
        </pc:spChg>
        <pc:spChg chg="del mod">
          <ac:chgData name="Minhyuk Sung" userId="7383d872-65b7-4091-bdc0-d548419df54b" providerId="ADAL" clId="{B43FDEE2-40FE-C24A-B69D-931C91E2448B}" dt="2023-09-23T15:11:44.958" v="2214" actId="478"/>
          <ac:spMkLst>
            <pc:docMk/>
            <pc:sldMk cId="2562326135" sldId="4002"/>
            <ac:spMk id="8" creationId="{991C319F-6E01-724D-9668-97B1D4E10FB8}"/>
          </ac:spMkLst>
        </pc:spChg>
        <pc:spChg chg="del mod">
          <ac:chgData name="Minhyuk Sung" userId="7383d872-65b7-4091-bdc0-d548419df54b" providerId="ADAL" clId="{B43FDEE2-40FE-C24A-B69D-931C91E2448B}" dt="2023-09-23T15:11:57.295" v="2220" actId="478"/>
          <ac:spMkLst>
            <pc:docMk/>
            <pc:sldMk cId="2562326135" sldId="4002"/>
            <ac:spMk id="9" creationId="{710DC61B-B2D1-1E4E-86EB-50357E326325}"/>
          </ac:spMkLst>
        </pc:spChg>
        <pc:picChg chg="add mod">
          <ac:chgData name="Minhyuk Sung" userId="7383d872-65b7-4091-bdc0-d548419df54b" providerId="ADAL" clId="{B43FDEE2-40FE-C24A-B69D-931C91E2448B}" dt="2023-09-23T15:12:25.255" v="2229" actId="1076"/>
          <ac:picMkLst>
            <pc:docMk/>
            <pc:sldMk cId="2562326135" sldId="4002"/>
            <ac:picMk id="5" creationId="{4085E8A7-3110-EBDC-9A0A-B539D3B8C696}"/>
          </ac:picMkLst>
        </pc:picChg>
        <pc:picChg chg="del mod">
          <ac:chgData name="Minhyuk Sung" userId="7383d872-65b7-4091-bdc0-d548419df54b" providerId="ADAL" clId="{B43FDEE2-40FE-C24A-B69D-931C91E2448B}" dt="2023-09-23T15:11:16.008" v="2202" actId="478"/>
          <ac:picMkLst>
            <pc:docMk/>
            <pc:sldMk cId="2562326135" sldId="4002"/>
            <ac:picMk id="16" creationId="{E9B2E070-FF72-DE40-AAD1-4FF84ED74787}"/>
          </ac:picMkLst>
        </pc:picChg>
      </pc:sldChg>
      <pc:sldChg chg="addSp delSp modSp add mod">
        <pc:chgData name="Minhyuk Sung" userId="7383d872-65b7-4091-bdc0-d548419df54b" providerId="ADAL" clId="{B43FDEE2-40FE-C24A-B69D-931C91E2448B}" dt="2023-09-23T15:19:40.384" v="2308"/>
        <pc:sldMkLst>
          <pc:docMk/>
          <pc:sldMk cId="369894993" sldId="4003"/>
        </pc:sldMkLst>
        <pc:spChg chg="mod">
          <ac:chgData name="Minhyuk Sung" userId="7383d872-65b7-4091-bdc0-d548419df54b" providerId="ADAL" clId="{B43FDEE2-40FE-C24A-B69D-931C91E2448B}" dt="2023-09-23T15:13:12.493" v="2241" actId="20577"/>
          <ac:spMkLst>
            <pc:docMk/>
            <pc:sldMk cId="369894993" sldId="4003"/>
            <ac:spMk id="3" creationId="{114F4210-9A32-5749-9503-CB02C3175029}"/>
          </ac:spMkLst>
        </pc:spChg>
        <pc:spChg chg="del">
          <ac:chgData name="Minhyuk Sung" userId="7383d872-65b7-4091-bdc0-d548419df54b" providerId="ADAL" clId="{B43FDEE2-40FE-C24A-B69D-931C91E2448B}" dt="2023-09-23T15:19:37.276" v="2307"/>
          <ac:spMkLst>
            <pc:docMk/>
            <pc:sldMk cId="369894993" sldId="4003"/>
            <ac:spMk id="4" creationId="{582BFE3B-CBBA-3343-B328-0FC3208FDDA7}"/>
          </ac:spMkLst>
        </pc:spChg>
        <pc:spChg chg="mod">
          <ac:chgData name="Minhyuk Sung" userId="7383d872-65b7-4091-bdc0-d548419df54b" providerId="ADAL" clId="{B43FDEE2-40FE-C24A-B69D-931C91E2448B}" dt="2023-09-23T15:13:20.052" v="2242" actId="1076"/>
          <ac:spMkLst>
            <pc:docMk/>
            <pc:sldMk cId="369894993" sldId="4003"/>
            <ac:spMk id="5" creationId="{3C82FD5F-89AE-E047-A961-BC3FDFAF2F07}"/>
          </ac:spMkLst>
        </pc:spChg>
        <pc:spChg chg="add mod">
          <ac:chgData name="Minhyuk Sung" userId="7383d872-65b7-4091-bdc0-d548419df54b" providerId="ADAL" clId="{B43FDEE2-40FE-C24A-B69D-931C91E2448B}" dt="2023-09-23T15:19:40.384" v="2308"/>
          <ac:spMkLst>
            <pc:docMk/>
            <pc:sldMk cId="369894993" sldId="4003"/>
            <ac:spMk id="6" creationId="{8E7FEF43-8C70-F4A2-D098-4B3EA0C5233D}"/>
          </ac:spMkLst>
        </pc:spChg>
        <pc:spChg chg="mod">
          <ac:chgData name="Minhyuk Sung" userId="7383d872-65b7-4091-bdc0-d548419df54b" providerId="ADAL" clId="{B43FDEE2-40FE-C24A-B69D-931C91E2448B}" dt="2023-09-23T15:13:20.052" v="2242" actId="1076"/>
          <ac:spMkLst>
            <pc:docMk/>
            <pc:sldMk cId="369894993" sldId="4003"/>
            <ac:spMk id="15" creationId="{11789196-2F88-BA41-8AC5-DD0634E523F8}"/>
          </ac:spMkLst>
        </pc:spChg>
        <pc:picChg chg="mod">
          <ac:chgData name="Minhyuk Sung" userId="7383d872-65b7-4091-bdc0-d548419df54b" providerId="ADAL" clId="{B43FDEE2-40FE-C24A-B69D-931C91E2448B}" dt="2023-09-23T15:13:20.052" v="2242" actId="1076"/>
          <ac:picMkLst>
            <pc:docMk/>
            <pc:sldMk cId="369894993" sldId="4003"/>
            <ac:picMk id="10" creationId="{D7236617-E219-5940-B308-ABF3DDC9EACF}"/>
          </ac:picMkLst>
        </pc:picChg>
        <pc:picChg chg="mod">
          <ac:chgData name="Minhyuk Sung" userId="7383d872-65b7-4091-bdc0-d548419df54b" providerId="ADAL" clId="{B43FDEE2-40FE-C24A-B69D-931C91E2448B}" dt="2023-09-23T15:13:20.052" v="2242" actId="1076"/>
          <ac:picMkLst>
            <pc:docMk/>
            <pc:sldMk cId="369894993" sldId="4003"/>
            <ac:picMk id="19458" creationId="{FBB8A583-675F-7844-99DD-2B722F58A9EC}"/>
          </ac:picMkLst>
        </pc:picChg>
        <pc:picChg chg="mod">
          <ac:chgData name="Minhyuk Sung" userId="7383d872-65b7-4091-bdc0-d548419df54b" providerId="ADAL" clId="{B43FDEE2-40FE-C24A-B69D-931C91E2448B}" dt="2023-09-23T15:13:20.052" v="2242" actId="1076"/>
          <ac:picMkLst>
            <pc:docMk/>
            <pc:sldMk cId="369894993" sldId="4003"/>
            <ac:picMk id="19460" creationId="{E44914F0-9F13-1847-9A95-2F2E8F88A931}"/>
          </ac:picMkLst>
        </pc:picChg>
      </pc:sldChg>
      <pc:sldChg chg="del">
        <pc:chgData name="Minhyuk Sung" userId="7383d872-65b7-4091-bdc0-d548419df54b" providerId="ADAL" clId="{B43FDEE2-40FE-C24A-B69D-931C91E2448B}" dt="2023-09-22T12:23:08.364" v="18" actId="2696"/>
        <pc:sldMkLst>
          <pc:docMk/>
          <pc:sldMk cId="2431559224" sldId="4003"/>
        </pc:sldMkLst>
      </pc:sldChg>
      <pc:sldChg chg="delSp modSp add del mod delAnim modAnim">
        <pc:chgData name="Minhyuk Sung" userId="7383d872-65b7-4091-bdc0-d548419df54b" providerId="ADAL" clId="{B43FDEE2-40FE-C24A-B69D-931C91E2448B}" dt="2023-09-23T15:17:34.966" v="2278" actId="2696"/>
        <pc:sldMkLst>
          <pc:docMk/>
          <pc:sldMk cId="1662604391" sldId="4004"/>
        </pc:sldMkLst>
        <pc:spChg chg="mod">
          <ac:chgData name="Minhyuk Sung" userId="7383d872-65b7-4091-bdc0-d548419df54b" providerId="ADAL" clId="{B43FDEE2-40FE-C24A-B69D-931C91E2448B}" dt="2023-09-23T15:13:37.133" v="2243" actId="20577"/>
          <ac:spMkLst>
            <pc:docMk/>
            <pc:sldMk cId="1662604391" sldId="4004"/>
            <ac:spMk id="3" creationId="{8AC4E11B-DA65-B84E-8A0F-2F25DEF4F785}"/>
          </ac:spMkLst>
        </pc:spChg>
        <pc:spChg chg="mod">
          <ac:chgData name="Minhyuk Sung" userId="7383d872-65b7-4091-bdc0-d548419df54b" providerId="ADAL" clId="{B43FDEE2-40FE-C24A-B69D-931C91E2448B}" dt="2023-09-23T14:59:44.790" v="2047"/>
          <ac:spMkLst>
            <pc:docMk/>
            <pc:sldMk cId="1662604391" sldId="4004"/>
            <ac:spMk id="27" creationId="{577CDDB2-ADDB-CD4E-ACE6-E3585AB881CC}"/>
          </ac:spMkLst>
        </pc:spChg>
        <pc:spChg chg="mod">
          <ac:chgData name="Minhyuk Sung" userId="7383d872-65b7-4091-bdc0-d548419df54b" providerId="ADAL" clId="{B43FDEE2-40FE-C24A-B69D-931C91E2448B}" dt="2023-09-23T14:59:44.790" v="2047"/>
          <ac:spMkLst>
            <pc:docMk/>
            <pc:sldMk cId="1662604391" sldId="4004"/>
            <ac:spMk id="28" creationId="{C26167C7-E84D-9348-84AB-5DB80F744648}"/>
          </ac:spMkLst>
        </pc:spChg>
        <pc:spChg chg="mod">
          <ac:chgData name="Minhyuk Sung" userId="7383d872-65b7-4091-bdc0-d548419df54b" providerId="ADAL" clId="{B43FDEE2-40FE-C24A-B69D-931C91E2448B}" dt="2023-09-23T14:59:44.790" v="2047"/>
          <ac:spMkLst>
            <pc:docMk/>
            <pc:sldMk cId="1662604391" sldId="4004"/>
            <ac:spMk id="29" creationId="{7B6519A9-E9AB-264A-AD39-FC14D5AB321F}"/>
          </ac:spMkLst>
        </pc:spChg>
        <pc:spChg chg="mod">
          <ac:chgData name="Minhyuk Sung" userId="7383d872-65b7-4091-bdc0-d548419df54b" providerId="ADAL" clId="{B43FDEE2-40FE-C24A-B69D-931C91E2448B}" dt="2023-09-23T14:59:44.790" v="2047"/>
          <ac:spMkLst>
            <pc:docMk/>
            <pc:sldMk cId="1662604391" sldId="4004"/>
            <ac:spMk id="30" creationId="{B78C9AEC-A946-2446-92D7-508AE18E58DE}"/>
          </ac:spMkLst>
        </pc:spChg>
        <pc:spChg chg="mod">
          <ac:chgData name="Minhyuk Sung" userId="7383d872-65b7-4091-bdc0-d548419df54b" providerId="ADAL" clId="{B43FDEE2-40FE-C24A-B69D-931C91E2448B}" dt="2023-09-23T14:59:44.790" v="2047"/>
          <ac:spMkLst>
            <pc:docMk/>
            <pc:sldMk cId="1662604391" sldId="4004"/>
            <ac:spMk id="31" creationId="{1D84BC89-284C-D046-A61C-C9379A5C4934}"/>
          </ac:spMkLst>
        </pc:spChg>
        <pc:spChg chg="del mod">
          <ac:chgData name="Minhyuk Sung" userId="7383d872-65b7-4091-bdc0-d548419df54b" providerId="ADAL" clId="{B43FDEE2-40FE-C24A-B69D-931C91E2448B}" dt="2023-09-23T15:17:22.053" v="2276"/>
          <ac:spMkLst>
            <pc:docMk/>
            <pc:sldMk cId="1662604391" sldId="4004"/>
            <ac:spMk id="40" creationId="{3228930A-51D1-8440-BD28-17ACF7ED92B2}"/>
          </ac:spMkLst>
        </pc:spChg>
        <pc:spChg chg="mod">
          <ac:chgData name="Minhyuk Sung" userId="7383d872-65b7-4091-bdc0-d548419df54b" providerId="ADAL" clId="{B43FDEE2-40FE-C24A-B69D-931C91E2448B}" dt="2023-09-23T14:59:49.134" v="2048"/>
          <ac:spMkLst>
            <pc:docMk/>
            <pc:sldMk cId="1662604391" sldId="4004"/>
            <ac:spMk id="41" creationId="{4EC7D300-B97C-7B47-83B2-64633ED6114A}"/>
          </ac:spMkLst>
        </pc:spChg>
        <pc:spChg chg="mod">
          <ac:chgData name="Minhyuk Sung" userId="7383d872-65b7-4091-bdc0-d548419df54b" providerId="ADAL" clId="{B43FDEE2-40FE-C24A-B69D-931C91E2448B}" dt="2023-09-23T14:59:49.134" v="2048"/>
          <ac:spMkLst>
            <pc:docMk/>
            <pc:sldMk cId="1662604391" sldId="4004"/>
            <ac:spMk id="42" creationId="{038F072A-F459-874A-9276-07668C01E4B6}"/>
          </ac:spMkLst>
        </pc:spChg>
        <pc:spChg chg="mod">
          <ac:chgData name="Minhyuk Sung" userId="7383d872-65b7-4091-bdc0-d548419df54b" providerId="ADAL" clId="{B43FDEE2-40FE-C24A-B69D-931C91E2448B}" dt="2023-09-23T15:13:47.308" v="2260" actId="1035"/>
          <ac:spMkLst>
            <pc:docMk/>
            <pc:sldMk cId="1662604391" sldId="4004"/>
            <ac:spMk id="43" creationId="{9DAE6931-365D-8C4C-A569-F4D5F580D44D}"/>
          </ac:spMkLst>
        </pc:spChg>
        <pc:spChg chg="mod">
          <ac:chgData name="Minhyuk Sung" userId="7383d872-65b7-4091-bdc0-d548419df54b" providerId="ADAL" clId="{B43FDEE2-40FE-C24A-B69D-931C91E2448B}" dt="2023-09-23T14:59:49.134" v="2048"/>
          <ac:spMkLst>
            <pc:docMk/>
            <pc:sldMk cId="1662604391" sldId="4004"/>
            <ac:spMk id="48" creationId="{34080C6B-BFF2-FE44-9652-6F279FB6AFAF}"/>
          </ac:spMkLst>
        </pc:spChg>
        <pc:grpChg chg="mod">
          <ac:chgData name="Minhyuk Sung" userId="7383d872-65b7-4091-bdc0-d548419df54b" providerId="ADAL" clId="{B43FDEE2-40FE-C24A-B69D-931C91E2448B}" dt="2023-09-23T15:13:41.412" v="2248" actId="1035"/>
          <ac:grpSpMkLst>
            <pc:docMk/>
            <pc:sldMk cId="1662604391" sldId="4004"/>
            <ac:grpSpMk id="49" creationId="{D89E501B-188A-FC4F-81E0-0AA8D99D64FD}"/>
          </ac:grpSpMkLst>
        </pc:grpChg>
        <pc:grpChg chg="mod">
          <ac:chgData name="Minhyuk Sung" userId="7383d872-65b7-4091-bdc0-d548419df54b" providerId="ADAL" clId="{B43FDEE2-40FE-C24A-B69D-931C91E2448B}" dt="2023-09-23T15:13:47.308" v="2260" actId="1035"/>
          <ac:grpSpMkLst>
            <pc:docMk/>
            <pc:sldMk cId="1662604391" sldId="4004"/>
            <ac:grpSpMk id="55" creationId="{3E4AB919-21DD-C94E-A421-A3A04E81A51E}"/>
          </ac:grpSpMkLst>
        </pc:grpChg>
        <pc:cxnChg chg="mod">
          <ac:chgData name="Minhyuk Sung" userId="7383d872-65b7-4091-bdc0-d548419df54b" providerId="ADAL" clId="{B43FDEE2-40FE-C24A-B69D-931C91E2448B}" dt="2023-09-23T14:59:49.134" v="2048"/>
          <ac:cxnSpMkLst>
            <pc:docMk/>
            <pc:sldMk cId="1662604391" sldId="4004"/>
            <ac:cxnSpMk id="45" creationId="{539176E2-A6FF-B845-8B1F-6593C376E917}"/>
          </ac:cxnSpMkLst>
        </pc:cxnChg>
        <pc:cxnChg chg="mod">
          <ac:chgData name="Minhyuk Sung" userId="7383d872-65b7-4091-bdc0-d548419df54b" providerId="ADAL" clId="{B43FDEE2-40FE-C24A-B69D-931C91E2448B}" dt="2023-09-23T14:59:49.134" v="2048"/>
          <ac:cxnSpMkLst>
            <pc:docMk/>
            <pc:sldMk cId="1662604391" sldId="4004"/>
            <ac:cxnSpMk id="47" creationId="{FAC8CA8B-D760-514B-9648-BD1FF025FA90}"/>
          </ac:cxnSpMkLst>
        </pc:cxnChg>
      </pc:sldChg>
      <pc:sldChg chg="del">
        <pc:chgData name="Minhyuk Sung" userId="7383d872-65b7-4091-bdc0-d548419df54b" providerId="ADAL" clId="{B43FDEE2-40FE-C24A-B69D-931C91E2448B}" dt="2023-09-22T12:23:08.364" v="18" actId="2696"/>
        <pc:sldMkLst>
          <pc:docMk/>
          <pc:sldMk cId="94434521" sldId="4005"/>
        </pc:sldMkLst>
      </pc:sldChg>
      <pc:sldChg chg="addSp delSp modSp add">
        <pc:chgData name="Minhyuk Sung" userId="7383d872-65b7-4091-bdc0-d548419df54b" providerId="ADAL" clId="{B43FDEE2-40FE-C24A-B69D-931C91E2448B}" dt="2023-09-23T15:19:40.384" v="2308"/>
        <pc:sldMkLst>
          <pc:docMk/>
          <pc:sldMk cId="380174507" sldId="4005"/>
        </pc:sldMkLst>
        <pc:spChg chg="add mod">
          <ac:chgData name="Minhyuk Sung" userId="7383d872-65b7-4091-bdc0-d548419df54b" providerId="ADAL" clId="{B43FDEE2-40FE-C24A-B69D-931C91E2448B}" dt="2023-09-23T15:19:40.384" v="2308"/>
          <ac:spMkLst>
            <pc:docMk/>
            <pc:sldMk cId="380174507" sldId="4005"/>
            <ac:spMk id="3" creationId="{ABA31A65-92D2-08C6-54E6-6BA7C0D4A20E}"/>
          </ac:spMkLst>
        </pc:spChg>
        <pc:spChg chg="del">
          <ac:chgData name="Minhyuk Sung" userId="7383d872-65b7-4091-bdc0-d548419df54b" providerId="ADAL" clId="{B43FDEE2-40FE-C24A-B69D-931C91E2448B}" dt="2023-09-23T15:19:37.276" v="2307"/>
          <ac:spMkLst>
            <pc:docMk/>
            <pc:sldMk cId="380174507" sldId="4005"/>
            <ac:spMk id="4" creationId="{862E185A-DDCE-AF49-A250-F8EDBB11BB74}"/>
          </ac:spMkLst>
        </pc:spChg>
      </pc:sldChg>
      <pc:sldChg chg="addSp delSp modSp add">
        <pc:chgData name="Minhyuk Sung" userId="7383d872-65b7-4091-bdc0-d548419df54b" providerId="ADAL" clId="{B43FDEE2-40FE-C24A-B69D-931C91E2448B}" dt="2023-09-23T15:19:40.384" v="2308"/>
        <pc:sldMkLst>
          <pc:docMk/>
          <pc:sldMk cId="740040687" sldId="4006"/>
        </pc:sldMkLst>
        <pc:spChg chg="add mod">
          <ac:chgData name="Minhyuk Sung" userId="7383d872-65b7-4091-bdc0-d548419df54b" providerId="ADAL" clId="{B43FDEE2-40FE-C24A-B69D-931C91E2448B}" dt="2023-09-23T15:19:40.384" v="2308"/>
          <ac:spMkLst>
            <pc:docMk/>
            <pc:sldMk cId="740040687" sldId="4006"/>
            <ac:spMk id="3" creationId="{25EC6CC6-9DA2-A52B-401E-BC1400CB4A25}"/>
          </ac:spMkLst>
        </pc:spChg>
        <pc:spChg chg="del">
          <ac:chgData name="Minhyuk Sung" userId="7383d872-65b7-4091-bdc0-d548419df54b" providerId="ADAL" clId="{B43FDEE2-40FE-C24A-B69D-931C91E2448B}" dt="2023-09-23T15:19:37.276" v="2307"/>
          <ac:spMkLst>
            <pc:docMk/>
            <pc:sldMk cId="740040687" sldId="4006"/>
            <ac:spMk id="4" creationId="{D4304036-79FF-3C48-B0B1-C79A591D849E}"/>
          </ac:spMkLst>
        </pc:spChg>
      </pc:sldChg>
      <pc:sldChg chg="del">
        <pc:chgData name="Minhyuk Sung" userId="7383d872-65b7-4091-bdc0-d548419df54b" providerId="ADAL" clId="{B43FDEE2-40FE-C24A-B69D-931C91E2448B}" dt="2023-09-22T12:23:08.364" v="18" actId="2696"/>
        <pc:sldMkLst>
          <pc:docMk/>
          <pc:sldMk cId="3250501285" sldId="4006"/>
        </pc:sldMkLst>
      </pc:sldChg>
      <pc:sldChg chg="add del">
        <pc:chgData name="Minhyuk Sung" userId="7383d872-65b7-4091-bdc0-d548419df54b" providerId="ADAL" clId="{B43FDEE2-40FE-C24A-B69D-931C91E2448B}" dt="2023-09-23T15:17:36.468" v="2279" actId="2696"/>
        <pc:sldMkLst>
          <pc:docMk/>
          <pc:sldMk cId="656087737" sldId="4007"/>
        </pc:sldMkLst>
      </pc:sldChg>
      <pc:sldChg chg="del">
        <pc:chgData name="Minhyuk Sung" userId="7383d872-65b7-4091-bdc0-d548419df54b" providerId="ADAL" clId="{B43FDEE2-40FE-C24A-B69D-931C91E2448B}" dt="2023-09-22T12:23:08.364" v="18" actId="2696"/>
        <pc:sldMkLst>
          <pc:docMk/>
          <pc:sldMk cId="2590254483" sldId="4007"/>
        </pc:sldMkLst>
      </pc:sldChg>
      <pc:sldChg chg="add del">
        <pc:chgData name="Minhyuk Sung" userId="7383d872-65b7-4091-bdc0-d548419df54b" providerId="ADAL" clId="{B43FDEE2-40FE-C24A-B69D-931C91E2448B}" dt="2023-09-23T15:17:37.997" v="2280" actId="2696"/>
        <pc:sldMkLst>
          <pc:docMk/>
          <pc:sldMk cId="2364512677" sldId="4008"/>
        </pc:sldMkLst>
      </pc:sldChg>
      <pc:sldChg chg="addSp delSp modSp add">
        <pc:chgData name="Minhyuk Sung" userId="7383d872-65b7-4091-bdc0-d548419df54b" providerId="ADAL" clId="{B43FDEE2-40FE-C24A-B69D-931C91E2448B}" dt="2023-09-23T15:19:40.384" v="2308"/>
        <pc:sldMkLst>
          <pc:docMk/>
          <pc:sldMk cId="125856118" sldId="4009"/>
        </pc:sldMkLst>
        <pc:spChg chg="add mod">
          <ac:chgData name="Minhyuk Sung" userId="7383d872-65b7-4091-bdc0-d548419df54b" providerId="ADAL" clId="{B43FDEE2-40FE-C24A-B69D-931C91E2448B}" dt="2023-09-23T15:19:40.384" v="2308"/>
          <ac:spMkLst>
            <pc:docMk/>
            <pc:sldMk cId="125856118" sldId="4009"/>
            <ac:spMk id="4" creationId="{5E169E0E-ADBD-4477-E508-34DEE7FF4560}"/>
          </ac:spMkLst>
        </pc:spChg>
        <pc:spChg chg="del">
          <ac:chgData name="Minhyuk Sung" userId="7383d872-65b7-4091-bdc0-d548419df54b" providerId="ADAL" clId="{B43FDEE2-40FE-C24A-B69D-931C91E2448B}" dt="2023-09-23T15:19:37.276" v="2307"/>
          <ac:spMkLst>
            <pc:docMk/>
            <pc:sldMk cId="125856118" sldId="4009"/>
            <ac:spMk id="8" creationId="{A54A251C-B685-C449-B3BE-13B4AB0A252E}"/>
          </ac:spMkLst>
        </pc:spChg>
      </pc:sldChg>
      <pc:sldChg chg="del">
        <pc:chgData name="Minhyuk Sung" userId="7383d872-65b7-4091-bdc0-d548419df54b" providerId="ADAL" clId="{B43FDEE2-40FE-C24A-B69D-931C91E2448B}" dt="2023-09-22T12:23:08.364" v="18" actId="2696"/>
        <pc:sldMkLst>
          <pc:docMk/>
          <pc:sldMk cId="1249368919" sldId="4009"/>
        </pc:sldMkLst>
      </pc:sldChg>
      <pc:sldChg chg="addSp delSp modSp add">
        <pc:chgData name="Minhyuk Sung" userId="7383d872-65b7-4091-bdc0-d548419df54b" providerId="ADAL" clId="{B43FDEE2-40FE-C24A-B69D-931C91E2448B}" dt="2023-09-23T15:19:40.384" v="2308"/>
        <pc:sldMkLst>
          <pc:docMk/>
          <pc:sldMk cId="1912826631" sldId="4010"/>
        </pc:sldMkLst>
        <pc:spChg chg="del">
          <ac:chgData name="Minhyuk Sung" userId="7383d872-65b7-4091-bdc0-d548419df54b" providerId="ADAL" clId="{B43FDEE2-40FE-C24A-B69D-931C91E2448B}" dt="2023-09-23T15:19:37.276" v="2307"/>
          <ac:spMkLst>
            <pc:docMk/>
            <pc:sldMk cId="1912826631" sldId="4010"/>
            <ac:spMk id="2" creationId="{8F7E33F7-BA45-3F4B-98D7-00484EA86FC2}"/>
          </ac:spMkLst>
        </pc:spChg>
        <pc:spChg chg="add mod">
          <ac:chgData name="Minhyuk Sung" userId="7383d872-65b7-4091-bdc0-d548419df54b" providerId="ADAL" clId="{B43FDEE2-40FE-C24A-B69D-931C91E2448B}" dt="2023-09-23T15:19:40.384" v="2308"/>
          <ac:spMkLst>
            <pc:docMk/>
            <pc:sldMk cId="1912826631" sldId="4010"/>
            <ac:spMk id="3" creationId="{BCAE5DFE-F07B-FAB8-BC12-1338A2CE78F1}"/>
          </ac:spMkLst>
        </pc:spChg>
      </pc:sldChg>
      <pc:sldChg chg="del">
        <pc:chgData name="Minhyuk Sung" userId="7383d872-65b7-4091-bdc0-d548419df54b" providerId="ADAL" clId="{B43FDEE2-40FE-C24A-B69D-931C91E2448B}" dt="2023-09-22T12:23:08.364" v="18" actId="2696"/>
        <pc:sldMkLst>
          <pc:docMk/>
          <pc:sldMk cId="3884598117" sldId="4010"/>
        </pc:sldMkLst>
      </pc:sldChg>
      <pc:sldChg chg="del">
        <pc:chgData name="Minhyuk Sung" userId="7383d872-65b7-4091-bdc0-d548419df54b" providerId="ADAL" clId="{B43FDEE2-40FE-C24A-B69D-931C91E2448B}" dt="2023-09-22T12:23:08.364" v="18" actId="2696"/>
        <pc:sldMkLst>
          <pc:docMk/>
          <pc:sldMk cId="1174429981" sldId="4011"/>
        </pc:sldMkLst>
      </pc:sldChg>
      <pc:sldChg chg="addSp delSp modSp add">
        <pc:chgData name="Minhyuk Sung" userId="7383d872-65b7-4091-bdc0-d548419df54b" providerId="ADAL" clId="{B43FDEE2-40FE-C24A-B69D-931C91E2448B}" dt="2023-09-23T15:19:40.384" v="2308"/>
        <pc:sldMkLst>
          <pc:docMk/>
          <pc:sldMk cId="1729612040" sldId="4011"/>
        </pc:sldMkLst>
        <pc:spChg chg="del">
          <ac:chgData name="Minhyuk Sung" userId="7383d872-65b7-4091-bdc0-d548419df54b" providerId="ADAL" clId="{B43FDEE2-40FE-C24A-B69D-931C91E2448B}" dt="2023-09-23T15:19:37.276" v="2307"/>
          <ac:spMkLst>
            <pc:docMk/>
            <pc:sldMk cId="1729612040" sldId="4011"/>
            <ac:spMk id="2" creationId="{8F7E33F7-BA45-3F4B-98D7-00484EA86FC2}"/>
          </ac:spMkLst>
        </pc:spChg>
        <pc:spChg chg="add mod">
          <ac:chgData name="Minhyuk Sung" userId="7383d872-65b7-4091-bdc0-d548419df54b" providerId="ADAL" clId="{B43FDEE2-40FE-C24A-B69D-931C91E2448B}" dt="2023-09-23T15:19:40.384" v="2308"/>
          <ac:spMkLst>
            <pc:docMk/>
            <pc:sldMk cId="1729612040" sldId="4011"/>
            <ac:spMk id="4" creationId="{BA706080-1417-DB67-A6D7-F511FA9F91DD}"/>
          </ac:spMkLst>
        </pc:spChg>
      </pc:sldChg>
      <pc:sldChg chg="del">
        <pc:chgData name="Minhyuk Sung" userId="7383d872-65b7-4091-bdc0-d548419df54b" providerId="ADAL" clId="{B43FDEE2-40FE-C24A-B69D-931C91E2448B}" dt="2023-09-22T12:23:08.364" v="18" actId="2696"/>
        <pc:sldMkLst>
          <pc:docMk/>
          <pc:sldMk cId="2954522738" sldId="4012"/>
        </pc:sldMkLst>
      </pc:sldChg>
      <pc:sldChg chg="new del">
        <pc:chgData name="Minhyuk Sung" userId="7383d872-65b7-4091-bdc0-d548419df54b" providerId="ADAL" clId="{B43FDEE2-40FE-C24A-B69D-931C91E2448B}" dt="2023-09-23T14:31:05.351" v="1342" actId="2696"/>
        <pc:sldMkLst>
          <pc:docMk/>
          <pc:sldMk cId="3538924527" sldId="4012"/>
        </pc:sldMkLst>
      </pc:sldChg>
      <pc:sldChg chg="del">
        <pc:chgData name="Minhyuk Sung" userId="7383d872-65b7-4091-bdc0-d548419df54b" providerId="ADAL" clId="{B43FDEE2-40FE-C24A-B69D-931C91E2448B}" dt="2023-09-22T12:23:08.364" v="18" actId="2696"/>
        <pc:sldMkLst>
          <pc:docMk/>
          <pc:sldMk cId="1077980632" sldId="4013"/>
        </pc:sldMkLst>
      </pc:sldChg>
      <pc:sldChg chg="addSp delSp modSp new mod delAnim modAnim">
        <pc:chgData name="Minhyuk Sung" userId="7383d872-65b7-4091-bdc0-d548419df54b" providerId="ADAL" clId="{B43FDEE2-40FE-C24A-B69D-931C91E2448B}" dt="2023-09-23T15:19:40.384" v="2308"/>
        <pc:sldMkLst>
          <pc:docMk/>
          <pc:sldMk cId="2664413538" sldId="4013"/>
        </pc:sldMkLst>
        <pc:spChg chg="del mod">
          <ac:chgData name="Minhyuk Sung" userId="7383d872-65b7-4091-bdc0-d548419df54b" providerId="ADAL" clId="{B43FDEE2-40FE-C24A-B69D-931C91E2448B}" dt="2023-09-23T13:30:33.154" v="145" actId="478"/>
          <ac:spMkLst>
            <pc:docMk/>
            <pc:sldMk cId="2664413538" sldId="4013"/>
            <ac:spMk id="2" creationId="{258DB9DC-706C-6353-FFF4-E823216080F2}"/>
          </ac:spMkLst>
        </pc:spChg>
        <pc:spChg chg="add mod">
          <ac:chgData name="Minhyuk Sung" userId="7383d872-65b7-4091-bdc0-d548419df54b" providerId="ADAL" clId="{B43FDEE2-40FE-C24A-B69D-931C91E2448B}" dt="2023-09-23T15:19:40.384" v="2308"/>
          <ac:spMkLst>
            <pc:docMk/>
            <pc:sldMk cId="2664413538" sldId="4013"/>
            <ac:spMk id="2" creationId="{8FF029D3-7F6B-E97A-9861-BD5638FF560B}"/>
          </ac:spMkLst>
        </pc:spChg>
        <pc:spChg chg="del">
          <ac:chgData name="Minhyuk Sung" userId="7383d872-65b7-4091-bdc0-d548419df54b" providerId="ADAL" clId="{B43FDEE2-40FE-C24A-B69D-931C91E2448B}" dt="2023-09-23T13:31:15.836" v="146"/>
          <ac:spMkLst>
            <pc:docMk/>
            <pc:sldMk cId="2664413538" sldId="4013"/>
            <ac:spMk id="3" creationId="{F3008B6F-8FBC-AF43-4D2E-54CC86F82D63}"/>
          </ac:spMkLst>
        </pc:spChg>
        <pc:spChg chg="del">
          <ac:chgData name="Minhyuk Sung" userId="7383d872-65b7-4091-bdc0-d548419df54b" providerId="ADAL" clId="{B43FDEE2-40FE-C24A-B69D-931C91E2448B}" dt="2023-09-23T15:19:37.276" v="2307"/>
          <ac:spMkLst>
            <pc:docMk/>
            <pc:sldMk cId="2664413538" sldId="4013"/>
            <ac:spMk id="4" creationId="{E68D4A09-91EA-A31F-FC54-C678D797892C}"/>
          </ac:spMkLst>
        </pc:spChg>
        <pc:spChg chg="add del mod">
          <ac:chgData name="Minhyuk Sung" userId="7383d872-65b7-4091-bdc0-d548419df54b" providerId="ADAL" clId="{B43FDEE2-40FE-C24A-B69D-931C91E2448B}" dt="2023-09-23T13:32:32.716" v="150"/>
          <ac:spMkLst>
            <pc:docMk/>
            <pc:sldMk cId="2664413538" sldId="4013"/>
            <ac:spMk id="7" creationId="{B3F41347-AEAD-C41A-049D-E008FD738A10}"/>
          </ac:spMkLst>
        </pc:spChg>
        <pc:spChg chg="add mod">
          <ac:chgData name="Minhyuk Sung" userId="7383d872-65b7-4091-bdc0-d548419df54b" providerId="ADAL" clId="{B43FDEE2-40FE-C24A-B69D-931C91E2448B}" dt="2023-09-23T13:37:59.940" v="183"/>
          <ac:spMkLst>
            <pc:docMk/>
            <pc:sldMk cId="2664413538" sldId="4013"/>
            <ac:spMk id="9" creationId="{7E381AF5-F045-1747-18FF-C1DE8CEDDA53}"/>
          </ac:spMkLst>
        </pc:spChg>
        <pc:picChg chg="add del mod">
          <ac:chgData name="Minhyuk Sung" userId="7383d872-65b7-4091-bdc0-d548419df54b" providerId="ADAL" clId="{B43FDEE2-40FE-C24A-B69D-931C91E2448B}" dt="2023-09-23T13:31:48.544" v="149" actId="21"/>
          <ac:picMkLst>
            <pc:docMk/>
            <pc:sldMk cId="2664413538" sldId="4013"/>
            <ac:picMk id="5" creationId="{228EEBD6-D534-CD7D-A1B1-1BC04DA57B7A}"/>
          </ac:picMkLst>
        </pc:picChg>
        <pc:picChg chg="add mod">
          <ac:chgData name="Minhyuk Sung" userId="7383d872-65b7-4091-bdc0-d548419df54b" providerId="ADAL" clId="{B43FDEE2-40FE-C24A-B69D-931C91E2448B}" dt="2023-09-23T13:32:40.919" v="153" actId="167"/>
          <ac:picMkLst>
            <pc:docMk/>
            <pc:sldMk cId="2664413538" sldId="4013"/>
            <ac:picMk id="8" creationId="{B0D7AABD-46ED-89CA-0E09-21BC798FDD59}"/>
          </ac:picMkLst>
        </pc:picChg>
      </pc:sldChg>
      <pc:sldChg chg="del">
        <pc:chgData name="Minhyuk Sung" userId="7383d872-65b7-4091-bdc0-d548419df54b" providerId="ADAL" clId="{B43FDEE2-40FE-C24A-B69D-931C91E2448B}" dt="2023-09-22T12:23:08.364" v="18" actId="2696"/>
        <pc:sldMkLst>
          <pc:docMk/>
          <pc:sldMk cId="1596908065" sldId="4014"/>
        </pc:sldMkLst>
      </pc:sldChg>
      <pc:sldChg chg="addSp delSp modSp new mod modAnim">
        <pc:chgData name="Minhyuk Sung" userId="7383d872-65b7-4091-bdc0-d548419df54b" providerId="ADAL" clId="{B43FDEE2-40FE-C24A-B69D-931C91E2448B}" dt="2023-09-23T15:19:40.384" v="2308"/>
        <pc:sldMkLst>
          <pc:docMk/>
          <pc:sldMk cId="2439445134" sldId="4014"/>
        </pc:sldMkLst>
        <pc:spChg chg="mod">
          <ac:chgData name="Minhyuk Sung" userId="7383d872-65b7-4091-bdc0-d548419df54b" providerId="ADAL" clId="{B43FDEE2-40FE-C24A-B69D-931C91E2448B}" dt="2023-09-23T13:37:20.333" v="173" actId="20577"/>
          <ac:spMkLst>
            <pc:docMk/>
            <pc:sldMk cId="2439445134" sldId="4014"/>
            <ac:spMk id="2" creationId="{4BC253DF-040B-0443-86D5-1E42100A0792}"/>
          </ac:spMkLst>
        </pc:spChg>
        <pc:spChg chg="add mod">
          <ac:chgData name="Minhyuk Sung" userId="7383d872-65b7-4091-bdc0-d548419df54b" providerId="ADAL" clId="{B43FDEE2-40FE-C24A-B69D-931C91E2448B}" dt="2023-09-23T15:19:40.384" v="2308"/>
          <ac:spMkLst>
            <pc:docMk/>
            <pc:sldMk cId="2439445134" sldId="4014"/>
            <ac:spMk id="3" creationId="{0B3870DA-7C5D-9F51-9039-2E56671621E7}"/>
          </ac:spMkLst>
        </pc:spChg>
        <pc:spChg chg="del">
          <ac:chgData name="Minhyuk Sung" userId="7383d872-65b7-4091-bdc0-d548419df54b" providerId="ADAL" clId="{B43FDEE2-40FE-C24A-B69D-931C91E2448B}" dt="2023-09-23T13:36:56.449" v="157"/>
          <ac:spMkLst>
            <pc:docMk/>
            <pc:sldMk cId="2439445134" sldId="4014"/>
            <ac:spMk id="3" creationId="{D03DCA3F-C8E4-74E6-027A-9F5FED496907}"/>
          </ac:spMkLst>
        </pc:spChg>
        <pc:spChg chg="del">
          <ac:chgData name="Minhyuk Sung" userId="7383d872-65b7-4091-bdc0-d548419df54b" providerId="ADAL" clId="{B43FDEE2-40FE-C24A-B69D-931C91E2448B}" dt="2023-09-23T15:19:37.276" v="2307"/>
          <ac:spMkLst>
            <pc:docMk/>
            <pc:sldMk cId="2439445134" sldId="4014"/>
            <ac:spMk id="4" creationId="{05BD457E-8310-1779-353A-1443DF2A1673}"/>
          </ac:spMkLst>
        </pc:spChg>
        <pc:spChg chg="add mod">
          <ac:chgData name="Minhyuk Sung" userId="7383d872-65b7-4091-bdc0-d548419df54b" providerId="ADAL" clId="{B43FDEE2-40FE-C24A-B69D-931C91E2448B}" dt="2023-09-23T13:37:47.765" v="180" actId="554"/>
          <ac:spMkLst>
            <pc:docMk/>
            <pc:sldMk cId="2439445134" sldId="4014"/>
            <ac:spMk id="6" creationId="{FDF09F2E-32CA-C3D1-FE15-5541B07A183F}"/>
          </ac:spMkLst>
        </pc:spChg>
        <pc:picChg chg="add mod">
          <ac:chgData name="Minhyuk Sung" userId="7383d872-65b7-4091-bdc0-d548419df54b" providerId="ADAL" clId="{B43FDEE2-40FE-C24A-B69D-931C91E2448B}" dt="2023-09-23T13:36:56.449" v="157"/>
          <ac:picMkLst>
            <pc:docMk/>
            <pc:sldMk cId="2439445134" sldId="4014"/>
            <ac:picMk id="5" creationId="{69D24CED-95D4-86E9-D1DF-C3C37BF9B5A1}"/>
          </ac:picMkLst>
        </pc:picChg>
      </pc:sldChg>
      <pc:sldChg chg="addSp delSp modSp new mod modClrScheme chgLayout">
        <pc:chgData name="Minhyuk Sung" userId="7383d872-65b7-4091-bdc0-d548419df54b" providerId="ADAL" clId="{B43FDEE2-40FE-C24A-B69D-931C91E2448B}" dt="2023-09-23T15:19:40.384" v="2308"/>
        <pc:sldMkLst>
          <pc:docMk/>
          <pc:sldMk cId="22395730" sldId="4015"/>
        </pc:sldMkLst>
        <pc:spChg chg="mod ord">
          <ac:chgData name="Minhyuk Sung" userId="7383d872-65b7-4091-bdc0-d548419df54b" providerId="ADAL" clId="{B43FDEE2-40FE-C24A-B69D-931C91E2448B}" dt="2023-09-23T14:25:42.093" v="1210" actId="700"/>
          <ac:spMkLst>
            <pc:docMk/>
            <pc:sldMk cId="22395730" sldId="4015"/>
            <ac:spMk id="2" creationId="{71006DC5-CAA8-A3CC-15B2-33CA0E06292A}"/>
          </ac:spMkLst>
        </pc:spChg>
        <pc:spChg chg="add del mod ord">
          <ac:chgData name="Minhyuk Sung" userId="7383d872-65b7-4091-bdc0-d548419df54b" providerId="ADAL" clId="{B43FDEE2-40FE-C24A-B69D-931C91E2448B}" dt="2023-09-23T14:24:24.955" v="1131" actId="700"/>
          <ac:spMkLst>
            <pc:docMk/>
            <pc:sldMk cId="22395730" sldId="4015"/>
            <ac:spMk id="3" creationId="{807C32ED-48FC-2359-3A2E-C57BA7CAF922}"/>
          </ac:spMkLst>
        </pc:spChg>
        <pc:spChg chg="add mod">
          <ac:chgData name="Minhyuk Sung" userId="7383d872-65b7-4091-bdc0-d548419df54b" providerId="ADAL" clId="{B43FDEE2-40FE-C24A-B69D-931C91E2448B}" dt="2023-09-23T15:19:40.384" v="2308"/>
          <ac:spMkLst>
            <pc:docMk/>
            <pc:sldMk cId="22395730" sldId="4015"/>
            <ac:spMk id="3" creationId="{EF35B981-2168-EB3D-2608-77A9BB627C94}"/>
          </ac:spMkLst>
        </pc:spChg>
        <pc:spChg chg="del mod ord">
          <ac:chgData name="Minhyuk Sung" userId="7383d872-65b7-4091-bdc0-d548419df54b" providerId="ADAL" clId="{B43FDEE2-40FE-C24A-B69D-931C91E2448B}" dt="2023-09-23T15:19:37.276" v="2307"/>
          <ac:spMkLst>
            <pc:docMk/>
            <pc:sldMk cId="22395730" sldId="4015"/>
            <ac:spMk id="4" creationId="{46E53F4D-D10E-2F9B-2B80-0E4DF4C66AA4}"/>
          </ac:spMkLst>
        </pc:spChg>
        <pc:spChg chg="add del mod ord">
          <ac:chgData name="Minhyuk Sung" userId="7383d872-65b7-4091-bdc0-d548419df54b" providerId="ADAL" clId="{B43FDEE2-40FE-C24A-B69D-931C91E2448B}" dt="2023-09-23T14:24:22.318" v="1130" actId="700"/>
          <ac:spMkLst>
            <pc:docMk/>
            <pc:sldMk cId="22395730" sldId="4015"/>
            <ac:spMk id="5" creationId="{B12050EF-BBD1-401E-9E94-ABDB6950C000}"/>
          </ac:spMkLst>
        </pc:spChg>
        <pc:spChg chg="add mod ord">
          <ac:chgData name="Minhyuk Sung" userId="7383d872-65b7-4091-bdc0-d548419df54b" providerId="ADAL" clId="{B43FDEE2-40FE-C24A-B69D-931C91E2448B}" dt="2023-09-23T14:27:48.299" v="1219" actId="207"/>
          <ac:spMkLst>
            <pc:docMk/>
            <pc:sldMk cId="22395730" sldId="4015"/>
            <ac:spMk id="6" creationId="{6DE236DA-7599-75E1-D72F-4E3FC1E2AC06}"/>
          </ac:spMkLst>
        </pc:spChg>
        <pc:spChg chg="add del mod ord">
          <ac:chgData name="Minhyuk Sung" userId="7383d872-65b7-4091-bdc0-d548419df54b" providerId="ADAL" clId="{B43FDEE2-40FE-C24A-B69D-931C91E2448B}" dt="2023-09-23T14:25:42.093" v="1210" actId="700"/>
          <ac:spMkLst>
            <pc:docMk/>
            <pc:sldMk cId="22395730" sldId="4015"/>
            <ac:spMk id="7" creationId="{B174B9C4-024B-1390-3E09-5B8A354E1991}"/>
          </ac:spMkLst>
        </pc:spChg>
        <pc:spChg chg="add mod">
          <ac:chgData name="Minhyuk Sung" userId="7383d872-65b7-4091-bdc0-d548419df54b" providerId="ADAL" clId="{B43FDEE2-40FE-C24A-B69D-931C91E2448B}" dt="2023-09-23T14:27:52.440" v="1220"/>
          <ac:spMkLst>
            <pc:docMk/>
            <pc:sldMk cId="22395730" sldId="4015"/>
            <ac:spMk id="10" creationId="{EC6A3F84-A704-E684-4669-4F9B1DC57A8C}"/>
          </ac:spMkLst>
        </pc:spChg>
        <pc:picChg chg="add mod">
          <ac:chgData name="Minhyuk Sung" userId="7383d872-65b7-4091-bdc0-d548419df54b" providerId="ADAL" clId="{B43FDEE2-40FE-C24A-B69D-931C91E2448B}" dt="2023-09-23T14:27:03.285" v="1214" actId="1076"/>
          <ac:picMkLst>
            <pc:docMk/>
            <pc:sldMk cId="22395730" sldId="4015"/>
            <ac:picMk id="9" creationId="{B629F389-6026-A884-0B9F-D36DF93D25D4}"/>
          </ac:picMkLst>
        </pc:picChg>
      </pc:sldChg>
      <pc:sldChg chg="del">
        <pc:chgData name="Minhyuk Sung" userId="7383d872-65b7-4091-bdc0-d548419df54b" providerId="ADAL" clId="{B43FDEE2-40FE-C24A-B69D-931C91E2448B}" dt="2023-09-22T12:23:08.364" v="18" actId="2696"/>
        <pc:sldMkLst>
          <pc:docMk/>
          <pc:sldMk cId="1725492043" sldId="4015"/>
        </pc:sldMkLst>
      </pc:sldChg>
      <pc:sldChg chg="del">
        <pc:chgData name="Minhyuk Sung" userId="7383d872-65b7-4091-bdc0-d548419df54b" providerId="ADAL" clId="{B43FDEE2-40FE-C24A-B69D-931C91E2448B}" dt="2023-09-22T12:23:08.364" v="18" actId="2696"/>
        <pc:sldMkLst>
          <pc:docMk/>
          <pc:sldMk cId="973683226" sldId="4016"/>
        </pc:sldMkLst>
      </pc:sldChg>
      <pc:sldChg chg="del">
        <pc:chgData name="Minhyuk Sung" userId="7383d872-65b7-4091-bdc0-d548419df54b" providerId="ADAL" clId="{B43FDEE2-40FE-C24A-B69D-931C91E2448B}" dt="2023-09-22T12:23:08.364" v="18" actId="2696"/>
        <pc:sldMkLst>
          <pc:docMk/>
          <pc:sldMk cId="265535633" sldId="4017"/>
        </pc:sldMkLst>
      </pc:sldChg>
      <pc:sldChg chg="add del">
        <pc:chgData name="Minhyuk Sung" userId="7383d872-65b7-4091-bdc0-d548419df54b" providerId="ADAL" clId="{B43FDEE2-40FE-C24A-B69D-931C91E2448B}" dt="2023-09-23T13:30:28.620" v="143" actId="2696"/>
        <pc:sldMkLst>
          <pc:docMk/>
          <pc:sldMk cId="2707024274" sldId="4018"/>
        </pc:sldMkLst>
      </pc:sldChg>
      <pc:sldChg chg="del">
        <pc:chgData name="Minhyuk Sung" userId="7383d872-65b7-4091-bdc0-d548419df54b" providerId="ADAL" clId="{B43FDEE2-40FE-C24A-B69D-931C91E2448B}" dt="2023-09-22T12:23:08.364" v="18" actId="2696"/>
        <pc:sldMkLst>
          <pc:docMk/>
          <pc:sldMk cId="3215869027" sldId="4018"/>
        </pc:sldMkLst>
      </pc:sldChg>
      <pc:sldChg chg="del">
        <pc:chgData name="Minhyuk Sung" userId="7383d872-65b7-4091-bdc0-d548419df54b" providerId="ADAL" clId="{B43FDEE2-40FE-C24A-B69D-931C91E2448B}" dt="2023-09-22T12:23:08.364" v="18" actId="2696"/>
        <pc:sldMkLst>
          <pc:docMk/>
          <pc:sldMk cId="423590003" sldId="4019"/>
        </pc:sldMkLst>
      </pc:sldChg>
      <pc:sldChg chg="del">
        <pc:chgData name="Minhyuk Sung" userId="7383d872-65b7-4091-bdc0-d548419df54b" providerId="ADAL" clId="{B43FDEE2-40FE-C24A-B69D-931C91E2448B}" dt="2023-09-22T12:23:08.364" v="18" actId="2696"/>
        <pc:sldMkLst>
          <pc:docMk/>
          <pc:sldMk cId="1044079427" sldId="4020"/>
        </pc:sldMkLst>
      </pc:sldChg>
      <pc:sldChg chg="del">
        <pc:chgData name="Minhyuk Sung" userId="7383d872-65b7-4091-bdc0-d548419df54b" providerId="ADAL" clId="{B43FDEE2-40FE-C24A-B69D-931C91E2448B}" dt="2023-09-22T12:23:08.364" v="18" actId="2696"/>
        <pc:sldMkLst>
          <pc:docMk/>
          <pc:sldMk cId="604793124" sldId="4021"/>
        </pc:sldMkLst>
      </pc:sldChg>
      <pc:sldChg chg="del">
        <pc:chgData name="Minhyuk Sung" userId="7383d872-65b7-4091-bdc0-d548419df54b" providerId="ADAL" clId="{B43FDEE2-40FE-C24A-B69D-931C91E2448B}" dt="2023-09-22T12:23:08.364" v="18" actId="2696"/>
        <pc:sldMkLst>
          <pc:docMk/>
          <pc:sldMk cId="776122603" sldId="4022"/>
        </pc:sldMkLst>
      </pc:sldChg>
      <pc:sldChg chg="del">
        <pc:chgData name="Minhyuk Sung" userId="7383d872-65b7-4091-bdc0-d548419df54b" providerId="ADAL" clId="{B43FDEE2-40FE-C24A-B69D-931C91E2448B}" dt="2023-09-22T12:23:08.364" v="18" actId="2696"/>
        <pc:sldMkLst>
          <pc:docMk/>
          <pc:sldMk cId="2686327539" sldId="4023"/>
        </pc:sldMkLst>
      </pc:sldChg>
      <pc:sldChg chg="del">
        <pc:chgData name="Minhyuk Sung" userId="7383d872-65b7-4091-bdc0-d548419df54b" providerId="ADAL" clId="{B43FDEE2-40FE-C24A-B69D-931C91E2448B}" dt="2023-09-22T12:23:08.364" v="18" actId="2696"/>
        <pc:sldMkLst>
          <pc:docMk/>
          <pc:sldMk cId="1884550989" sldId="4024"/>
        </pc:sldMkLst>
      </pc:sldChg>
      <pc:sldChg chg="del">
        <pc:chgData name="Minhyuk Sung" userId="7383d872-65b7-4091-bdc0-d548419df54b" providerId="ADAL" clId="{B43FDEE2-40FE-C24A-B69D-931C91E2448B}" dt="2023-09-22T12:23:08.364" v="18" actId="2696"/>
        <pc:sldMkLst>
          <pc:docMk/>
          <pc:sldMk cId="2491537558" sldId="4025"/>
        </pc:sldMkLst>
      </pc:sldChg>
      <pc:sldChg chg="del">
        <pc:chgData name="Minhyuk Sung" userId="7383d872-65b7-4091-bdc0-d548419df54b" providerId="ADAL" clId="{B43FDEE2-40FE-C24A-B69D-931C91E2448B}" dt="2023-09-22T12:23:08.364" v="18" actId="2696"/>
        <pc:sldMkLst>
          <pc:docMk/>
          <pc:sldMk cId="3653704869" sldId="4026"/>
        </pc:sldMkLst>
      </pc:sldChg>
      <pc:sldChg chg="del">
        <pc:chgData name="Minhyuk Sung" userId="7383d872-65b7-4091-bdc0-d548419df54b" providerId="ADAL" clId="{B43FDEE2-40FE-C24A-B69D-931C91E2448B}" dt="2023-09-22T12:23:08.364" v="18" actId="2696"/>
        <pc:sldMkLst>
          <pc:docMk/>
          <pc:sldMk cId="84053326" sldId="4027"/>
        </pc:sldMkLst>
      </pc:sldChg>
      <pc:sldChg chg="del">
        <pc:chgData name="Minhyuk Sung" userId="7383d872-65b7-4091-bdc0-d548419df54b" providerId="ADAL" clId="{B43FDEE2-40FE-C24A-B69D-931C91E2448B}" dt="2023-09-22T12:23:08.364" v="18" actId="2696"/>
        <pc:sldMkLst>
          <pc:docMk/>
          <pc:sldMk cId="2603126260" sldId="4028"/>
        </pc:sldMkLst>
      </pc:sldChg>
      <pc:sldChg chg="del">
        <pc:chgData name="Minhyuk Sung" userId="7383d872-65b7-4091-bdc0-d548419df54b" providerId="ADAL" clId="{B43FDEE2-40FE-C24A-B69D-931C91E2448B}" dt="2023-09-22T12:23:08.364" v="18" actId="2696"/>
        <pc:sldMkLst>
          <pc:docMk/>
          <pc:sldMk cId="762396106" sldId="4029"/>
        </pc:sldMkLst>
      </pc:sldChg>
      <pc:sldChg chg="del">
        <pc:chgData name="Minhyuk Sung" userId="7383d872-65b7-4091-bdc0-d548419df54b" providerId="ADAL" clId="{B43FDEE2-40FE-C24A-B69D-931C91E2448B}" dt="2023-09-22T12:23:08.364" v="18" actId="2696"/>
        <pc:sldMkLst>
          <pc:docMk/>
          <pc:sldMk cId="2869279765" sldId="4030"/>
        </pc:sldMkLst>
      </pc:sldChg>
      <pc:sldChg chg="modSp add del mod">
        <pc:chgData name="Minhyuk Sung" userId="7383d872-65b7-4091-bdc0-d548419df54b" providerId="ADAL" clId="{B43FDEE2-40FE-C24A-B69D-931C91E2448B}" dt="2023-09-23T13:30:28.620" v="143" actId="2696"/>
        <pc:sldMkLst>
          <pc:docMk/>
          <pc:sldMk cId="224025654" sldId="4121"/>
        </pc:sldMkLst>
        <pc:spChg chg="mod">
          <ac:chgData name="Minhyuk Sung" userId="7383d872-65b7-4091-bdc0-d548419df54b" providerId="ADAL" clId="{B43FDEE2-40FE-C24A-B69D-931C91E2448B}" dt="2023-09-23T13:27:07.471" v="142" actId="20577"/>
          <ac:spMkLst>
            <pc:docMk/>
            <pc:sldMk cId="224025654" sldId="4121"/>
            <ac:spMk id="5" creationId="{204479AE-E4AF-9333-77BC-EDDDC868A150}"/>
          </ac:spMkLst>
        </pc:spChg>
      </pc:sldChg>
      <pc:sldChg chg="addSp delSp modSp add mod modAnim">
        <pc:chgData name="Minhyuk Sung" userId="7383d872-65b7-4091-bdc0-d548419df54b" providerId="ADAL" clId="{B43FDEE2-40FE-C24A-B69D-931C91E2448B}" dt="2023-09-25T01:09:35.689" v="2330" actId="1076"/>
        <pc:sldMkLst>
          <pc:docMk/>
          <pc:sldMk cId="815588472" sldId="4129"/>
        </pc:sldMkLst>
        <pc:spChg chg="mod">
          <ac:chgData name="Minhyuk Sung" userId="7383d872-65b7-4091-bdc0-d548419df54b" providerId="ADAL" clId="{B43FDEE2-40FE-C24A-B69D-931C91E2448B}" dt="2023-09-23T15:05:31.826" v="2191" actId="207"/>
          <ac:spMkLst>
            <pc:docMk/>
            <pc:sldMk cId="815588472" sldId="4129"/>
            <ac:spMk id="3" creationId="{CA8E7B69-0684-688E-0AE0-DA7E1347DD58}"/>
          </ac:spMkLst>
        </pc:spChg>
        <pc:spChg chg="del">
          <ac:chgData name="Minhyuk Sung" userId="7383d872-65b7-4091-bdc0-d548419df54b" providerId="ADAL" clId="{B43FDEE2-40FE-C24A-B69D-931C91E2448B}" dt="2023-09-23T15:19:37.276" v="2307"/>
          <ac:spMkLst>
            <pc:docMk/>
            <pc:sldMk cId="815588472" sldId="4129"/>
            <ac:spMk id="4" creationId="{0D44EF95-81E8-1DB7-7AB8-7F922366FEE5}"/>
          </ac:spMkLst>
        </pc:spChg>
        <pc:spChg chg="add mod">
          <ac:chgData name="Minhyuk Sung" userId="7383d872-65b7-4091-bdc0-d548419df54b" providerId="ADAL" clId="{B43FDEE2-40FE-C24A-B69D-931C91E2448B}" dt="2023-09-25T01:09:35.689" v="2330" actId="1076"/>
          <ac:spMkLst>
            <pc:docMk/>
            <pc:sldMk cId="815588472" sldId="4129"/>
            <ac:spMk id="4" creationId="{CA138159-29AC-7DA2-6A86-F42D48BFF45F}"/>
          </ac:spMkLst>
        </pc:spChg>
        <pc:spChg chg="add mod">
          <ac:chgData name="Minhyuk Sung" userId="7383d872-65b7-4091-bdc0-d548419df54b" providerId="ADAL" clId="{B43FDEE2-40FE-C24A-B69D-931C91E2448B}" dt="2023-09-23T15:19:40.384" v="2308"/>
          <ac:spMkLst>
            <pc:docMk/>
            <pc:sldMk cId="815588472" sldId="4129"/>
            <ac:spMk id="5" creationId="{D625C02E-0577-6940-0846-196C1564EDD1}"/>
          </ac:spMkLst>
        </pc:spChg>
      </pc:sldChg>
      <pc:sldChg chg="addSp delSp modSp add del mod modClrScheme chgLayout">
        <pc:chgData name="Minhyuk Sung" userId="7383d872-65b7-4091-bdc0-d548419df54b" providerId="ADAL" clId="{B43FDEE2-40FE-C24A-B69D-931C91E2448B}" dt="2023-09-23T14:37:50.705" v="1434" actId="2696"/>
        <pc:sldMkLst>
          <pc:docMk/>
          <pc:sldMk cId="4164196285" sldId="4130"/>
        </pc:sldMkLst>
        <pc:spChg chg="mod ord">
          <ac:chgData name="Minhyuk Sung" userId="7383d872-65b7-4091-bdc0-d548419df54b" providerId="ADAL" clId="{B43FDEE2-40FE-C24A-B69D-931C91E2448B}" dt="2023-09-23T14:11:25.823" v="620" actId="700"/>
          <ac:spMkLst>
            <pc:docMk/>
            <pc:sldMk cId="4164196285" sldId="4130"/>
            <ac:spMk id="2" creationId="{FA7D42B8-31E0-9384-DCFA-4967C9372A57}"/>
          </ac:spMkLst>
        </pc:spChg>
        <pc:spChg chg="mod ord">
          <ac:chgData name="Minhyuk Sung" userId="7383d872-65b7-4091-bdc0-d548419df54b" providerId="ADAL" clId="{B43FDEE2-40FE-C24A-B69D-931C91E2448B}" dt="2023-09-23T14:11:25.823" v="620" actId="700"/>
          <ac:spMkLst>
            <pc:docMk/>
            <pc:sldMk cId="4164196285" sldId="4130"/>
            <ac:spMk id="4" creationId="{8E21D242-7D43-5906-B4CB-1C66AA566D86}"/>
          </ac:spMkLst>
        </pc:spChg>
        <pc:spChg chg="mod ord">
          <ac:chgData name="Minhyuk Sung" userId="7383d872-65b7-4091-bdc0-d548419df54b" providerId="ADAL" clId="{B43FDEE2-40FE-C24A-B69D-931C91E2448B}" dt="2023-09-23T14:35:53.749" v="1349" actId="12"/>
          <ac:spMkLst>
            <pc:docMk/>
            <pc:sldMk cId="4164196285" sldId="4130"/>
            <ac:spMk id="5" creationId="{CE3CFFB8-520E-BC6E-B050-E5DFD10D5682}"/>
          </ac:spMkLst>
        </pc:spChg>
        <pc:spChg chg="mod">
          <ac:chgData name="Minhyuk Sung" userId="7383d872-65b7-4091-bdc0-d548419df54b" providerId="ADAL" clId="{B43FDEE2-40FE-C24A-B69D-931C91E2448B}" dt="2023-09-23T13:53:55.933" v="220"/>
          <ac:spMkLst>
            <pc:docMk/>
            <pc:sldMk cId="4164196285" sldId="4130"/>
            <ac:spMk id="8" creationId="{3CC8C3B2-1DB5-853B-5696-ED113E6AABFC}"/>
          </ac:spMkLst>
        </pc:spChg>
        <pc:spChg chg="add del mod ord">
          <ac:chgData name="Minhyuk Sung" userId="7383d872-65b7-4091-bdc0-d548419df54b" providerId="ADAL" clId="{B43FDEE2-40FE-C24A-B69D-931C91E2448B}" dt="2023-09-23T14:11:25.823" v="620" actId="700"/>
          <ac:spMkLst>
            <pc:docMk/>
            <pc:sldMk cId="4164196285" sldId="4130"/>
            <ac:spMk id="10" creationId="{4E3DA28F-066A-F5B9-2262-869A88515BC4}"/>
          </ac:spMkLst>
        </pc:spChg>
        <pc:grpChg chg="del mod">
          <ac:chgData name="Minhyuk Sung" userId="7383d872-65b7-4091-bdc0-d548419df54b" providerId="ADAL" clId="{B43FDEE2-40FE-C24A-B69D-931C91E2448B}" dt="2023-09-23T13:49:44.448" v="212" actId="478"/>
          <ac:grpSpMkLst>
            <pc:docMk/>
            <pc:sldMk cId="4164196285" sldId="4130"/>
            <ac:grpSpMk id="3" creationId="{58B49EFD-2152-896B-19FA-1EBBF5417662}"/>
          </ac:grpSpMkLst>
        </pc:grpChg>
        <pc:picChg chg="mod">
          <ac:chgData name="Minhyuk Sung" userId="7383d872-65b7-4091-bdc0-d548419df54b" providerId="ADAL" clId="{B43FDEE2-40FE-C24A-B69D-931C91E2448B}" dt="2023-09-23T13:47:54.010" v="210" actId="1076"/>
          <ac:picMkLst>
            <pc:docMk/>
            <pc:sldMk cId="4164196285" sldId="4130"/>
            <ac:picMk id="6" creationId="{454197DF-B9E0-8ABC-7F2C-6BB22D2EC545}"/>
          </ac:picMkLst>
        </pc:picChg>
        <pc:picChg chg="add del mod modCrop">
          <ac:chgData name="Minhyuk Sung" userId="7383d872-65b7-4091-bdc0-d548419df54b" providerId="ADAL" clId="{B43FDEE2-40FE-C24A-B69D-931C91E2448B}" dt="2023-09-23T14:35:49.245" v="1348" actId="1076"/>
          <ac:picMkLst>
            <pc:docMk/>
            <pc:sldMk cId="4164196285" sldId="4130"/>
            <ac:picMk id="9" creationId="{7CDCD947-472E-7763-1E99-C6F19BE3D890}"/>
          </ac:picMkLst>
        </pc:picChg>
        <pc:picChg chg="add del mod">
          <ac:chgData name="Minhyuk Sung" userId="7383d872-65b7-4091-bdc0-d548419df54b" providerId="ADAL" clId="{B43FDEE2-40FE-C24A-B69D-931C91E2448B}" dt="2023-09-23T14:11:24.936" v="618"/>
          <ac:picMkLst>
            <pc:docMk/>
            <pc:sldMk cId="4164196285" sldId="4130"/>
            <ac:picMk id="11" creationId="{D8810E22-9105-0568-7A50-63713C5575C0}"/>
          </ac:picMkLst>
        </pc:picChg>
        <pc:picChg chg="mod">
          <ac:chgData name="Minhyuk Sung" userId="7383d872-65b7-4091-bdc0-d548419df54b" providerId="ADAL" clId="{B43FDEE2-40FE-C24A-B69D-931C91E2448B}" dt="2023-09-23T13:47:54.010" v="210" actId="1076"/>
          <ac:picMkLst>
            <pc:docMk/>
            <pc:sldMk cId="4164196285" sldId="4130"/>
            <ac:picMk id="3076" creationId="{5D099EC3-0A5E-3AA2-801E-630871C37BD2}"/>
          </ac:picMkLst>
        </pc:picChg>
      </pc:sldChg>
      <pc:sldChg chg="addSp delSp modSp add mod">
        <pc:chgData name="Minhyuk Sung" userId="7383d872-65b7-4091-bdc0-d548419df54b" providerId="ADAL" clId="{B43FDEE2-40FE-C24A-B69D-931C91E2448B}" dt="2023-09-23T15:19:40.384" v="2308"/>
        <pc:sldMkLst>
          <pc:docMk/>
          <pc:sldMk cId="3658136905" sldId="4131"/>
        </pc:sldMkLst>
        <pc:spChg chg="mod">
          <ac:chgData name="Minhyuk Sung" userId="7383d872-65b7-4091-bdc0-d548419df54b" providerId="ADAL" clId="{B43FDEE2-40FE-C24A-B69D-931C91E2448B}" dt="2023-09-23T14:01:35.898" v="518" actId="207"/>
          <ac:spMkLst>
            <pc:docMk/>
            <pc:sldMk cId="3658136905" sldId="4131"/>
            <ac:spMk id="2" creationId="{FA7D42B8-31E0-9384-DCFA-4967C9372A57}"/>
          </ac:spMkLst>
        </pc:spChg>
        <pc:spChg chg="add mod">
          <ac:chgData name="Minhyuk Sung" userId="7383d872-65b7-4091-bdc0-d548419df54b" providerId="ADAL" clId="{B43FDEE2-40FE-C24A-B69D-931C91E2448B}" dt="2023-09-23T15:19:40.384" v="2308"/>
          <ac:spMkLst>
            <pc:docMk/>
            <pc:sldMk cId="3658136905" sldId="4131"/>
            <ac:spMk id="3" creationId="{C3FC3F01-F373-DB0A-EE2E-1F7E82FE4141}"/>
          </ac:spMkLst>
        </pc:spChg>
        <pc:spChg chg="del">
          <ac:chgData name="Minhyuk Sung" userId="7383d872-65b7-4091-bdc0-d548419df54b" providerId="ADAL" clId="{B43FDEE2-40FE-C24A-B69D-931C91E2448B}" dt="2023-09-23T15:19:37.276" v="2307"/>
          <ac:spMkLst>
            <pc:docMk/>
            <pc:sldMk cId="3658136905" sldId="4131"/>
            <ac:spMk id="4" creationId="{8E21D242-7D43-5906-B4CB-1C66AA566D86}"/>
          </ac:spMkLst>
        </pc:spChg>
        <pc:spChg chg="mod">
          <ac:chgData name="Minhyuk Sung" userId="7383d872-65b7-4091-bdc0-d548419df54b" providerId="ADAL" clId="{B43FDEE2-40FE-C24A-B69D-931C91E2448B}" dt="2023-09-23T14:23:51.920" v="1117" actId="20577"/>
          <ac:spMkLst>
            <pc:docMk/>
            <pc:sldMk cId="3658136905" sldId="4131"/>
            <ac:spMk id="5" creationId="{CE3CFFB8-520E-BC6E-B050-E5DFD10D5682}"/>
          </ac:spMkLst>
        </pc:spChg>
        <pc:spChg chg="mod">
          <ac:chgData name="Minhyuk Sung" userId="7383d872-65b7-4091-bdc0-d548419df54b" providerId="ADAL" clId="{B43FDEE2-40FE-C24A-B69D-931C91E2448B}" dt="2023-09-23T14:09:20.284" v="569" actId="554"/>
          <ac:spMkLst>
            <pc:docMk/>
            <pc:sldMk cId="3658136905" sldId="4131"/>
            <ac:spMk id="8" creationId="{3CC8C3B2-1DB5-853B-5696-ED113E6AABFC}"/>
          </ac:spMkLst>
        </pc:spChg>
        <pc:grpChg chg="del">
          <ac:chgData name="Minhyuk Sung" userId="7383d872-65b7-4091-bdc0-d548419df54b" providerId="ADAL" clId="{B43FDEE2-40FE-C24A-B69D-931C91E2448B}" dt="2023-09-23T14:02:43.595" v="519" actId="478"/>
          <ac:grpSpMkLst>
            <pc:docMk/>
            <pc:sldMk cId="3658136905" sldId="4131"/>
            <ac:grpSpMk id="3" creationId="{58B49EFD-2152-896B-19FA-1EBBF5417662}"/>
          </ac:grpSpMkLst>
        </pc:grpChg>
        <pc:picChg chg="add mod">
          <ac:chgData name="Minhyuk Sung" userId="7383d872-65b7-4091-bdc0-d548419df54b" providerId="ADAL" clId="{B43FDEE2-40FE-C24A-B69D-931C91E2448B}" dt="2023-09-23T14:09:27.420" v="571" actId="1076"/>
          <ac:picMkLst>
            <pc:docMk/>
            <pc:sldMk cId="3658136905" sldId="4131"/>
            <ac:picMk id="9" creationId="{11A45946-8657-E172-C746-36C003E75E55}"/>
          </ac:picMkLst>
        </pc:picChg>
      </pc:sldChg>
      <pc:sldChg chg="addSp delSp modSp new mod modClrScheme chgLayout">
        <pc:chgData name="Minhyuk Sung" userId="7383d872-65b7-4091-bdc0-d548419df54b" providerId="ADAL" clId="{B43FDEE2-40FE-C24A-B69D-931C91E2448B}" dt="2023-09-23T15:19:40.384" v="2308"/>
        <pc:sldMkLst>
          <pc:docMk/>
          <pc:sldMk cId="4006347036" sldId="4132"/>
        </pc:sldMkLst>
        <pc:spChg chg="mod ord">
          <ac:chgData name="Minhyuk Sung" userId="7383d872-65b7-4091-bdc0-d548419df54b" providerId="ADAL" clId="{B43FDEE2-40FE-C24A-B69D-931C91E2448B}" dt="2023-09-23T14:13:00.082" v="700" actId="20577"/>
          <ac:spMkLst>
            <pc:docMk/>
            <pc:sldMk cId="4006347036" sldId="4132"/>
            <ac:spMk id="2" creationId="{920C1900-3B20-9A89-F1A1-7C07D62A4A1A}"/>
          </ac:spMkLst>
        </pc:spChg>
        <pc:spChg chg="mod ord">
          <ac:chgData name="Minhyuk Sung" userId="7383d872-65b7-4091-bdc0-d548419df54b" providerId="ADAL" clId="{B43FDEE2-40FE-C24A-B69D-931C91E2448B}" dt="2023-09-23T14:23:24.134" v="1098" actId="207"/>
          <ac:spMkLst>
            <pc:docMk/>
            <pc:sldMk cId="4006347036" sldId="4132"/>
            <ac:spMk id="3" creationId="{6AD68058-C943-123E-36A3-4E2F01A49C33}"/>
          </ac:spMkLst>
        </pc:spChg>
        <pc:spChg chg="del mod ord">
          <ac:chgData name="Minhyuk Sung" userId="7383d872-65b7-4091-bdc0-d548419df54b" providerId="ADAL" clId="{B43FDEE2-40FE-C24A-B69D-931C91E2448B}" dt="2023-09-23T15:19:37.276" v="2307"/>
          <ac:spMkLst>
            <pc:docMk/>
            <pc:sldMk cId="4006347036" sldId="4132"/>
            <ac:spMk id="4" creationId="{5A275385-8500-EA14-AB4A-9596F5D5CB11}"/>
          </ac:spMkLst>
        </pc:spChg>
        <pc:spChg chg="add del mod ord">
          <ac:chgData name="Minhyuk Sung" userId="7383d872-65b7-4091-bdc0-d548419df54b" providerId="ADAL" clId="{B43FDEE2-40FE-C24A-B69D-931C91E2448B}" dt="2023-09-23T13:59:14.469" v="496"/>
          <ac:spMkLst>
            <pc:docMk/>
            <pc:sldMk cId="4006347036" sldId="4132"/>
            <ac:spMk id="5" creationId="{5274DEFD-108D-735F-CB7E-A2066CD97EAD}"/>
          </ac:spMkLst>
        </pc:spChg>
        <pc:spChg chg="add mod">
          <ac:chgData name="Minhyuk Sung" userId="7383d872-65b7-4091-bdc0-d548419df54b" providerId="ADAL" clId="{B43FDEE2-40FE-C24A-B69D-931C91E2448B}" dt="2023-09-23T15:19:40.384" v="2308"/>
          <ac:spMkLst>
            <pc:docMk/>
            <pc:sldMk cId="4006347036" sldId="4132"/>
            <ac:spMk id="5" creationId="{AEB507F6-484A-B928-9840-B8104808DB32}"/>
          </ac:spMkLst>
        </pc:spChg>
        <pc:spChg chg="add mod">
          <ac:chgData name="Minhyuk Sung" userId="7383d872-65b7-4091-bdc0-d548419df54b" providerId="ADAL" clId="{B43FDEE2-40FE-C24A-B69D-931C91E2448B}" dt="2023-09-23T14:21:00.223" v="1093"/>
          <ac:spMkLst>
            <pc:docMk/>
            <pc:sldMk cId="4006347036" sldId="4132"/>
            <ac:spMk id="6" creationId="{48F2F58D-F1E7-D215-D7C5-9D99B73FC61F}"/>
          </ac:spMkLst>
        </pc:spChg>
        <pc:spChg chg="add del mod">
          <ac:chgData name="Minhyuk Sung" userId="7383d872-65b7-4091-bdc0-d548419df54b" providerId="ADAL" clId="{B43FDEE2-40FE-C24A-B69D-931C91E2448B}" dt="2023-09-23T14:19:48.547" v="1085"/>
          <ac:spMkLst>
            <pc:docMk/>
            <pc:sldMk cId="4006347036" sldId="4132"/>
            <ac:spMk id="7" creationId="{9ABAAFBF-FBD4-34C6-57DF-4FE138B02EC6}"/>
          </ac:spMkLst>
        </pc:spChg>
        <pc:spChg chg="add del mod">
          <ac:chgData name="Minhyuk Sung" userId="7383d872-65b7-4091-bdc0-d548419df54b" providerId="ADAL" clId="{B43FDEE2-40FE-C24A-B69D-931C91E2448B}" dt="2023-09-23T14:20:37.516" v="1087"/>
          <ac:spMkLst>
            <pc:docMk/>
            <pc:sldMk cId="4006347036" sldId="4132"/>
            <ac:spMk id="8" creationId="{C8E34D24-921D-C774-2809-D5D24D65EEA0}"/>
          </ac:spMkLst>
        </pc:spChg>
        <pc:spChg chg="add del mod">
          <ac:chgData name="Minhyuk Sung" userId="7383d872-65b7-4091-bdc0-d548419df54b" providerId="ADAL" clId="{B43FDEE2-40FE-C24A-B69D-931C91E2448B}" dt="2023-09-23T14:20:50.608" v="1092"/>
          <ac:spMkLst>
            <pc:docMk/>
            <pc:sldMk cId="4006347036" sldId="4132"/>
            <ac:spMk id="9" creationId="{7A14D2DF-37F4-744B-3587-45F164EBD453}"/>
          </ac:spMkLst>
        </pc:spChg>
        <pc:spChg chg="add del mod">
          <ac:chgData name="Minhyuk Sung" userId="7383d872-65b7-4091-bdc0-d548419df54b" providerId="ADAL" clId="{B43FDEE2-40FE-C24A-B69D-931C91E2448B}" dt="2023-09-23T14:23:05.121" v="1095"/>
          <ac:spMkLst>
            <pc:docMk/>
            <pc:sldMk cId="4006347036" sldId="4132"/>
            <ac:spMk id="11" creationId="{BA5DC7EB-233A-12D2-71CF-7032AEFD7317}"/>
          </ac:spMkLst>
        </pc:spChg>
        <pc:picChg chg="add del mod">
          <ac:chgData name="Minhyuk Sung" userId="7383d872-65b7-4091-bdc0-d548419df54b" providerId="ADAL" clId="{B43FDEE2-40FE-C24A-B69D-931C91E2448B}" dt="2023-09-23T14:21:07.774" v="1094" actId="478"/>
          <ac:picMkLst>
            <pc:docMk/>
            <pc:sldMk cId="4006347036" sldId="4132"/>
            <ac:picMk id="10" creationId="{995C15B6-C90D-1148-08E7-E5DCB23D5BBD}"/>
          </ac:picMkLst>
        </pc:picChg>
        <pc:picChg chg="add del mod">
          <ac:chgData name="Minhyuk Sung" userId="7383d872-65b7-4091-bdc0-d548419df54b" providerId="ADAL" clId="{B43FDEE2-40FE-C24A-B69D-931C91E2448B}" dt="2023-09-23T14:19:17.568" v="1082" actId="478"/>
          <ac:picMkLst>
            <pc:docMk/>
            <pc:sldMk cId="4006347036" sldId="4132"/>
            <ac:picMk id="1026" creationId="{A5238E24-3449-54FB-9470-D4E26726BBB2}"/>
          </ac:picMkLst>
        </pc:picChg>
        <pc:picChg chg="add del mod">
          <ac:chgData name="Minhyuk Sung" userId="7383d872-65b7-4091-bdc0-d548419df54b" providerId="ADAL" clId="{B43FDEE2-40FE-C24A-B69D-931C91E2448B}" dt="2023-09-23T14:20:29.966" v="1086" actId="478"/>
          <ac:picMkLst>
            <pc:docMk/>
            <pc:sldMk cId="4006347036" sldId="4132"/>
            <ac:picMk id="1028" creationId="{815F2762-8DB1-86A9-04F6-2E5EDDF9760D}"/>
          </ac:picMkLst>
        </pc:picChg>
        <pc:picChg chg="add del mod">
          <ac:chgData name="Minhyuk Sung" userId="7383d872-65b7-4091-bdc0-d548419df54b" providerId="ADAL" clId="{B43FDEE2-40FE-C24A-B69D-931C91E2448B}" dt="2023-09-23T14:20:48.893" v="1091" actId="21"/>
          <ac:picMkLst>
            <pc:docMk/>
            <pc:sldMk cId="4006347036" sldId="4132"/>
            <ac:picMk id="1030" creationId="{EE27BE3E-1FE8-115A-6D7F-9B4A6D7E410C}"/>
          </ac:picMkLst>
        </pc:picChg>
        <pc:picChg chg="add mod">
          <ac:chgData name="Minhyuk Sung" userId="7383d872-65b7-4091-bdc0-d548419df54b" providerId="ADAL" clId="{B43FDEE2-40FE-C24A-B69D-931C91E2448B}" dt="2023-09-23T14:23:05.121" v="1095"/>
          <ac:picMkLst>
            <pc:docMk/>
            <pc:sldMk cId="4006347036" sldId="4132"/>
            <ac:picMk id="1032" creationId="{775095DC-80CF-9924-2265-A46B1D5D1913}"/>
          </ac:picMkLst>
        </pc:picChg>
      </pc:sldChg>
      <pc:sldChg chg="addSp delSp modSp add mod">
        <pc:chgData name="Minhyuk Sung" userId="7383d872-65b7-4091-bdc0-d548419df54b" providerId="ADAL" clId="{B43FDEE2-40FE-C24A-B69D-931C91E2448B}" dt="2023-09-23T15:19:40.384" v="2308"/>
        <pc:sldMkLst>
          <pc:docMk/>
          <pc:sldMk cId="2170257960" sldId="4133"/>
        </pc:sldMkLst>
        <pc:spChg chg="mod">
          <ac:chgData name="Minhyuk Sung" userId="7383d872-65b7-4091-bdc0-d548419df54b" providerId="ADAL" clId="{B43FDEE2-40FE-C24A-B69D-931C91E2448B}" dt="2023-09-23T14:12:51.233" v="665" actId="20577"/>
          <ac:spMkLst>
            <pc:docMk/>
            <pc:sldMk cId="2170257960" sldId="4133"/>
            <ac:spMk id="2" creationId="{920C1900-3B20-9A89-F1A1-7C07D62A4A1A}"/>
          </ac:spMkLst>
        </pc:spChg>
        <pc:spChg chg="mod">
          <ac:chgData name="Minhyuk Sung" userId="7383d872-65b7-4091-bdc0-d548419df54b" providerId="ADAL" clId="{B43FDEE2-40FE-C24A-B69D-931C91E2448B}" dt="2023-09-23T14:23:35.158" v="1101" actId="207"/>
          <ac:spMkLst>
            <pc:docMk/>
            <pc:sldMk cId="2170257960" sldId="4133"/>
            <ac:spMk id="3" creationId="{6AD68058-C943-123E-36A3-4E2F01A49C33}"/>
          </ac:spMkLst>
        </pc:spChg>
        <pc:spChg chg="del">
          <ac:chgData name="Minhyuk Sung" userId="7383d872-65b7-4091-bdc0-d548419df54b" providerId="ADAL" clId="{B43FDEE2-40FE-C24A-B69D-931C91E2448B}" dt="2023-09-23T15:19:37.276" v="2307"/>
          <ac:spMkLst>
            <pc:docMk/>
            <pc:sldMk cId="2170257960" sldId="4133"/>
            <ac:spMk id="4" creationId="{5A275385-8500-EA14-AB4A-9596F5D5CB11}"/>
          </ac:spMkLst>
        </pc:spChg>
        <pc:spChg chg="add mod">
          <ac:chgData name="Minhyuk Sung" userId="7383d872-65b7-4091-bdc0-d548419df54b" providerId="ADAL" clId="{B43FDEE2-40FE-C24A-B69D-931C91E2448B}" dt="2023-09-23T15:19:40.384" v="2308"/>
          <ac:spMkLst>
            <pc:docMk/>
            <pc:sldMk cId="2170257960" sldId="4133"/>
            <ac:spMk id="5" creationId="{0C6E711C-50DB-CE4E-45BF-034D65B2E6C1}"/>
          </ac:spMkLst>
        </pc:spChg>
      </pc:sldChg>
      <pc:sldChg chg="addSp delSp modSp add mod modClrScheme chgLayout">
        <pc:chgData name="Minhyuk Sung" userId="7383d872-65b7-4091-bdc0-d548419df54b" providerId="ADAL" clId="{B43FDEE2-40FE-C24A-B69D-931C91E2448B}" dt="2023-09-23T15:19:40.384" v="2308"/>
        <pc:sldMkLst>
          <pc:docMk/>
          <pc:sldMk cId="3809077693" sldId="4134"/>
        </pc:sldMkLst>
        <pc:spChg chg="mod ord">
          <ac:chgData name="Minhyuk Sung" userId="7383d872-65b7-4091-bdc0-d548419df54b" providerId="ADAL" clId="{B43FDEE2-40FE-C24A-B69D-931C91E2448B}" dt="2023-09-23T14:28:41.240" v="1223" actId="700"/>
          <ac:spMkLst>
            <pc:docMk/>
            <pc:sldMk cId="3809077693" sldId="4134"/>
            <ac:spMk id="2" creationId="{71006DC5-CAA8-A3CC-15B2-33CA0E06292A}"/>
          </ac:spMkLst>
        </pc:spChg>
        <pc:spChg chg="add mod">
          <ac:chgData name="Minhyuk Sung" userId="7383d872-65b7-4091-bdc0-d548419df54b" providerId="ADAL" clId="{B43FDEE2-40FE-C24A-B69D-931C91E2448B}" dt="2023-09-23T15:19:40.384" v="2308"/>
          <ac:spMkLst>
            <pc:docMk/>
            <pc:sldMk cId="3809077693" sldId="4134"/>
            <ac:spMk id="3" creationId="{2DBDCBFD-B1FC-7C6E-0198-2201F47EC42B}"/>
          </ac:spMkLst>
        </pc:spChg>
        <pc:spChg chg="add del mod ord">
          <ac:chgData name="Minhyuk Sung" userId="7383d872-65b7-4091-bdc0-d548419df54b" providerId="ADAL" clId="{B43FDEE2-40FE-C24A-B69D-931C91E2448B}" dt="2023-09-23T14:30:22.659" v="1331"/>
          <ac:spMkLst>
            <pc:docMk/>
            <pc:sldMk cId="3809077693" sldId="4134"/>
            <ac:spMk id="3" creationId="{6EED5A67-9E49-E435-CE76-7F0810295918}"/>
          </ac:spMkLst>
        </pc:spChg>
        <pc:spChg chg="del mod ord">
          <ac:chgData name="Minhyuk Sung" userId="7383d872-65b7-4091-bdc0-d548419df54b" providerId="ADAL" clId="{B43FDEE2-40FE-C24A-B69D-931C91E2448B}" dt="2023-09-23T15:19:37.276" v="2307"/>
          <ac:spMkLst>
            <pc:docMk/>
            <pc:sldMk cId="3809077693" sldId="4134"/>
            <ac:spMk id="4" creationId="{46E53F4D-D10E-2F9B-2B80-0E4DF4C66AA4}"/>
          </ac:spMkLst>
        </pc:spChg>
        <pc:spChg chg="mod ord">
          <ac:chgData name="Minhyuk Sung" userId="7383d872-65b7-4091-bdc0-d548419df54b" providerId="ADAL" clId="{B43FDEE2-40FE-C24A-B69D-931C91E2448B}" dt="2023-09-23T14:30:17.297" v="1329" actId="207"/>
          <ac:spMkLst>
            <pc:docMk/>
            <pc:sldMk cId="3809077693" sldId="4134"/>
            <ac:spMk id="6" creationId="{6DE236DA-7599-75E1-D72F-4E3FC1E2AC06}"/>
          </ac:spMkLst>
        </pc:spChg>
        <pc:spChg chg="mod">
          <ac:chgData name="Minhyuk Sung" userId="7383d872-65b7-4091-bdc0-d548419df54b" providerId="ADAL" clId="{B43FDEE2-40FE-C24A-B69D-931C91E2448B}" dt="2023-09-23T14:31:01.385" v="1341" actId="20577"/>
          <ac:spMkLst>
            <pc:docMk/>
            <pc:sldMk cId="3809077693" sldId="4134"/>
            <ac:spMk id="10" creationId="{EC6A3F84-A704-E684-4669-4F9B1DC57A8C}"/>
          </ac:spMkLst>
        </pc:spChg>
        <pc:picChg chg="add mod">
          <ac:chgData name="Minhyuk Sung" userId="7383d872-65b7-4091-bdc0-d548419df54b" providerId="ADAL" clId="{B43FDEE2-40FE-C24A-B69D-931C91E2448B}" dt="2023-09-23T14:30:22.659" v="1331"/>
          <ac:picMkLst>
            <pc:docMk/>
            <pc:sldMk cId="3809077693" sldId="4134"/>
            <ac:picMk id="5" creationId="{DF39C911-D857-C296-D161-AC2D2A1A1B7A}"/>
          </ac:picMkLst>
        </pc:picChg>
        <pc:picChg chg="del">
          <ac:chgData name="Minhyuk Sung" userId="7383d872-65b7-4091-bdc0-d548419df54b" providerId="ADAL" clId="{B43FDEE2-40FE-C24A-B69D-931C91E2448B}" dt="2023-09-23T14:30:06.880" v="1327" actId="478"/>
          <ac:picMkLst>
            <pc:docMk/>
            <pc:sldMk cId="3809077693" sldId="4134"/>
            <ac:picMk id="9" creationId="{B629F389-6026-A884-0B9F-D36DF93D25D4}"/>
          </ac:picMkLst>
        </pc:picChg>
      </pc:sldChg>
      <pc:sldChg chg="addSp delSp modSp new mod modAnim">
        <pc:chgData name="Minhyuk Sung" userId="7383d872-65b7-4091-bdc0-d548419df54b" providerId="ADAL" clId="{B43FDEE2-40FE-C24A-B69D-931C91E2448B}" dt="2023-09-25T01:10:41.319" v="2341" actId="20577"/>
        <pc:sldMkLst>
          <pc:docMk/>
          <pc:sldMk cId="1880424182" sldId="4135"/>
        </pc:sldMkLst>
        <pc:spChg chg="mod">
          <ac:chgData name="Minhyuk Sung" userId="7383d872-65b7-4091-bdc0-d548419df54b" providerId="ADAL" clId="{B43FDEE2-40FE-C24A-B69D-931C91E2448B}" dt="2023-09-23T14:45:14.155" v="1827" actId="20577"/>
          <ac:spMkLst>
            <pc:docMk/>
            <pc:sldMk cId="1880424182" sldId="4135"/>
            <ac:spMk id="2" creationId="{0B9314CB-C9C4-2CAF-AA97-8CD3F285A866}"/>
          </ac:spMkLst>
        </pc:spChg>
        <pc:spChg chg="mod">
          <ac:chgData name="Minhyuk Sung" userId="7383d872-65b7-4091-bdc0-d548419df54b" providerId="ADAL" clId="{B43FDEE2-40FE-C24A-B69D-931C91E2448B}" dt="2023-09-25T01:10:41.319" v="2341" actId="20577"/>
          <ac:spMkLst>
            <pc:docMk/>
            <pc:sldMk cId="1880424182" sldId="4135"/>
            <ac:spMk id="3" creationId="{B3210AB0-EA07-CDA0-4008-DFDB0CD97BBB}"/>
          </ac:spMkLst>
        </pc:spChg>
        <pc:spChg chg="add mod">
          <ac:chgData name="Minhyuk Sung" userId="7383d872-65b7-4091-bdc0-d548419df54b" providerId="ADAL" clId="{B43FDEE2-40FE-C24A-B69D-931C91E2448B}" dt="2023-09-23T15:19:40.384" v="2308"/>
          <ac:spMkLst>
            <pc:docMk/>
            <pc:sldMk cId="1880424182" sldId="4135"/>
            <ac:spMk id="4" creationId="{A85E27B8-1116-2355-53E9-69809DDF4717}"/>
          </ac:spMkLst>
        </pc:spChg>
        <pc:spChg chg="del">
          <ac:chgData name="Minhyuk Sung" userId="7383d872-65b7-4091-bdc0-d548419df54b" providerId="ADAL" clId="{B43FDEE2-40FE-C24A-B69D-931C91E2448B}" dt="2023-09-23T14:46:30.798" v="1872"/>
          <ac:spMkLst>
            <pc:docMk/>
            <pc:sldMk cId="1880424182" sldId="4135"/>
            <ac:spMk id="4" creationId="{F0F1696D-929B-9722-BBFA-F9012C699BB3}"/>
          </ac:spMkLst>
        </pc:spChg>
        <pc:spChg chg="del">
          <ac:chgData name="Minhyuk Sung" userId="7383d872-65b7-4091-bdc0-d548419df54b" providerId="ADAL" clId="{B43FDEE2-40FE-C24A-B69D-931C91E2448B}" dt="2023-09-23T15:19:37.276" v="2307"/>
          <ac:spMkLst>
            <pc:docMk/>
            <pc:sldMk cId="1880424182" sldId="4135"/>
            <ac:spMk id="5" creationId="{7705A4E6-B38E-F656-F674-D5BA6BB80D24}"/>
          </ac:spMkLst>
        </pc:spChg>
        <pc:spChg chg="add mod">
          <ac:chgData name="Minhyuk Sung" userId="7383d872-65b7-4091-bdc0-d548419df54b" providerId="ADAL" clId="{B43FDEE2-40FE-C24A-B69D-931C91E2448B}" dt="2023-09-23T14:46:53.379" v="1874"/>
          <ac:spMkLst>
            <pc:docMk/>
            <pc:sldMk cId="1880424182" sldId="4135"/>
            <ac:spMk id="7" creationId="{56BA6770-CC79-0C45-2BC9-DD201BFFBA90}"/>
          </ac:spMkLst>
        </pc:spChg>
        <pc:spChg chg="add del mod">
          <ac:chgData name="Minhyuk Sung" userId="7383d872-65b7-4091-bdc0-d548419df54b" providerId="ADAL" clId="{B43FDEE2-40FE-C24A-B69D-931C91E2448B}" dt="2023-09-23T14:50:07.514" v="1984"/>
          <ac:spMkLst>
            <pc:docMk/>
            <pc:sldMk cId="1880424182" sldId="4135"/>
            <ac:spMk id="8" creationId="{D06273C9-A384-1A17-833F-17E2F310E8EC}"/>
          </ac:spMkLst>
        </pc:spChg>
        <pc:spChg chg="add del mod">
          <ac:chgData name="Minhyuk Sung" userId="7383d872-65b7-4091-bdc0-d548419df54b" providerId="ADAL" clId="{B43FDEE2-40FE-C24A-B69D-931C91E2448B}" dt="2023-09-23T14:50:42.238" v="1986"/>
          <ac:spMkLst>
            <pc:docMk/>
            <pc:sldMk cId="1880424182" sldId="4135"/>
            <ac:spMk id="9" creationId="{617104EE-D075-06E4-71F1-A56814659DFF}"/>
          </ac:spMkLst>
        </pc:spChg>
        <pc:picChg chg="add del mod">
          <ac:chgData name="Minhyuk Sung" userId="7383d872-65b7-4091-bdc0-d548419df54b" providerId="ADAL" clId="{B43FDEE2-40FE-C24A-B69D-931C91E2448B}" dt="2023-09-23T14:49:51.856" v="1983" actId="478"/>
          <ac:picMkLst>
            <pc:docMk/>
            <pc:sldMk cId="1880424182" sldId="4135"/>
            <ac:picMk id="6" creationId="{F475C065-8236-3BD3-935C-BF3C49AA698D}"/>
          </ac:picMkLst>
        </pc:picChg>
        <pc:picChg chg="add del mod">
          <ac:chgData name="Minhyuk Sung" userId="7383d872-65b7-4091-bdc0-d548419df54b" providerId="ADAL" clId="{B43FDEE2-40FE-C24A-B69D-931C91E2448B}" dt="2023-09-23T14:50:40.884" v="1985" actId="478"/>
          <ac:picMkLst>
            <pc:docMk/>
            <pc:sldMk cId="1880424182" sldId="4135"/>
            <ac:picMk id="3074" creationId="{94FBFCFF-0004-E493-AF5A-720ADB6E30A4}"/>
          </ac:picMkLst>
        </pc:picChg>
        <pc:picChg chg="add mod">
          <ac:chgData name="Minhyuk Sung" userId="7383d872-65b7-4091-bdc0-d548419df54b" providerId="ADAL" clId="{B43FDEE2-40FE-C24A-B69D-931C91E2448B}" dt="2023-09-23T14:50:42.238" v="1986"/>
          <ac:picMkLst>
            <pc:docMk/>
            <pc:sldMk cId="1880424182" sldId="4135"/>
            <ac:picMk id="3076" creationId="{2A5B3467-F146-2A13-49DA-F49FB7D01CFE}"/>
          </ac:picMkLst>
        </pc:picChg>
      </pc:sldChg>
      <pc:sldChg chg="addSp delSp modSp add mod">
        <pc:chgData name="Minhyuk Sung" userId="7383d872-65b7-4091-bdc0-d548419df54b" providerId="ADAL" clId="{B43FDEE2-40FE-C24A-B69D-931C91E2448B}" dt="2023-09-23T15:19:40.384" v="2308"/>
        <pc:sldMkLst>
          <pc:docMk/>
          <pc:sldMk cId="124321183" sldId="4136"/>
        </pc:sldMkLst>
        <pc:spChg chg="mod">
          <ac:chgData name="Minhyuk Sung" userId="7383d872-65b7-4091-bdc0-d548419df54b" providerId="ADAL" clId="{B43FDEE2-40FE-C24A-B69D-931C91E2448B}" dt="2023-09-23T14:58:54.142" v="2045" actId="403"/>
          <ac:spMkLst>
            <pc:docMk/>
            <pc:sldMk cId="124321183" sldId="4136"/>
            <ac:spMk id="2" creationId="{4C0B867A-24D8-4445-8BBD-478D6697F0B9}"/>
          </ac:spMkLst>
        </pc:spChg>
        <pc:spChg chg="mod">
          <ac:chgData name="Minhyuk Sung" userId="7383d872-65b7-4091-bdc0-d548419df54b" providerId="ADAL" clId="{B43FDEE2-40FE-C24A-B69D-931C91E2448B}" dt="2023-09-23T14:49:38.687" v="1982" actId="207"/>
          <ac:spMkLst>
            <pc:docMk/>
            <pc:sldMk cId="124321183" sldId="4136"/>
            <ac:spMk id="3" creationId="{6F11A909-7D07-6D42-B95F-BAD8D00183EB}"/>
          </ac:spMkLst>
        </pc:spChg>
        <pc:spChg chg="del">
          <ac:chgData name="Minhyuk Sung" userId="7383d872-65b7-4091-bdc0-d548419df54b" providerId="ADAL" clId="{B43FDEE2-40FE-C24A-B69D-931C91E2448B}" dt="2023-09-23T15:19:37.276" v="2307"/>
          <ac:spMkLst>
            <pc:docMk/>
            <pc:sldMk cId="124321183" sldId="4136"/>
            <ac:spMk id="4" creationId="{576CF873-C293-C249-9F74-105505953B65}"/>
          </ac:spMkLst>
        </pc:spChg>
        <pc:spChg chg="add mod">
          <ac:chgData name="Minhyuk Sung" userId="7383d872-65b7-4091-bdc0-d548419df54b" providerId="ADAL" clId="{B43FDEE2-40FE-C24A-B69D-931C91E2448B}" dt="2023-09-23T15:19:40.384" v="2308"/>
          <ac:spMkLst>
            <pc:docMk/>
            <pc:sldMk cId="124321183" sldId="4136"/>
            <ac:spMk id="5" creationId="{EFA7335E-C41D-3B87-7D48-0DCF70578C2C}"/>
          </ac:spMkLst>
        </pc:spChg>
        <pc:spChg chg="mod">
          <ac:chgData name="Minhyuk Sung" userId="7383d872-65b7-4091-bdc0-d548419df54b" providerId="ADAL" clId="{B43FDEE2-40FE-C24A-B69D-931C91E2448B}" dt="2023-09-23T14:48:02.094" v="1905" actId="6549"/>
          <ac:spMkLst>
            <pc:docMk/>
            <pc:sldMk cId="124321183" sldId="4136"/>
            <ac:spMk id="15" creationId="{9310FC1A-2EB4-BF42-9968-A5BE701F1FB4}"/>
          </ac:spMkLst>
        </pc:spChg>
        <pc:grpChg chg="mod">
          <ac:chgData name="Minhyuk Sung" userId="7383d872-65b7-4091-bdc0-d548419df54b" providerId="ADAL" clId="{B43FDEE2-40FE-C24A-B69D-931C91E2448B}" dt="2023-09-23T14:47:36.310" v="1886" actId="1076"/>
          <ac:grpSpMkLst>
            <pc:docMk/>
            <pc:sldMk cId="124321183" sldId="4136"/>
            <ac:grpSpMk id="12" creationId="{678D2C97-5441-4E4E-B7E6-BDC66737CD9B}"/>
          </ac:grpSpMkLst>
        </pc:grpChg>
      </pc:sldChg>
      <pc:sldChg chg="addSp delSp modSp add mod">
        <pc:chgData name="Minhyuk Sung" userId="7383d872-65b7-4091-bdc0-d548419df54b" providerId="ADAL" clId="{B43FDEE2-40FE-C24A-B69D-931C91E2448B}" dt="2023-09-23T15:19:40.384" v="2308"/>
        <pc:sldMkLst>
          <pc:docMk/>
          <pc:sldMk cId="3141709871" sldId="4137"/>
        </pc:sldMkLst>
        <pc:spChg chg="mod">
          <ac:chgData name="Minhyuk Sung" userId="7383d872-65b7-4091-bdc0-d548419df54b" providerId="ADAL" clId="{B43FDEE2-40FE-C24A-B69D-931C91E2448B}" dt="2023-09-23T14:58:49.171" v="2043" actId="20577"/>
          <ac:spMkLst>
            <pc:docMk/>
            <pc:sldMk cId="3141709871" sldId="4137"/>
            <ac:spMk id="2" creationId="{4B37C4FD-FD6B-F374-9BA2-6308F2D413E3}"/>
          </ac:spMkLst>
        </pc:spChg>
        <pc:spChg chg="mod">
          <ac:chgData name="Minhyuk Sung" userId="7383d872-65b7-4091-bdc0-d548419df54b" providerId="ADAL" clId="{B43FDEE2-40FE-C24A-B69D-931C91E2448B}" dt="2023-09-23T14:59:34.061" v="2046"/>
          <ac:spMkLst>
            <pc:docMk/>
            <pc:sldMk cId="3141709871" sldId="4137"/>
            <ac:spMk id="3" creationId="{064F07D3-62CD-2566-B840-9838EBB540C1}"/>
          </ac:spMkLst>
        </pc:spChg>
        <pc:spChg chg="del">
          <ac:chgData name="Minhyuk Sung" userId="7383d872-65b7-4091-bdc0-d548419df54b" providerId="ADAL" clId="{B43FDEE2-40FE-C24A-B69D-931C91E2448B}" dt="2023-09-23T15:19:37.276" v="2307"/>
          <ac:spMkLst>
            <pc:docMk/>
            <pc:sldMk cId="3141709871" sldId="4137"/>
            <ac:spMk id="4" creationId="{528E6D66-A7B4-2EE6-AAC4-0773FBCDD11F}"/>
          </ac:spMkLst>
        </pc:spChg>
        <pc:spChg chg="add mod">
          <ac:chgData name="Minhyuk Sung" userId="7383d872-65b7-4091-bdc0-d548419df54b" providerId="ADAL" clId="{B43FDEE2-40FE-C24A-B69D-931C91E2448B}" dt="2023-09-23T15:19:40.384" v="2308"/>
          <ac:spMkLst>
            <pc:docMk/>
            <pc:sldMk cId="3141709871" sldId="4137"/>
            <ac:spMk id="6" creationId="{A5C49423-A2ED-912C-63E8-41A25AE40B50}"/>
          </ac:spMkLst>
        </pc:spChg>
        <pc:picChg chg="add mod">
          <ac:chgData name="Minhyuk Sung" userId="7383d872-65b7-4091-bdc0-d548419df54b" providerId="ADAL" clId="{B43FDEE2-40FE-C24A-B69D-931C91E2448B}" dt="2023-09-23T14:58:27.579" v="2025" actId="1076"/>
          <ac:picMkLst>
            <pc:docMk/>
            <pc:sldMk cId="3141709871" sldId="4137"/>
            <ac:picMk id="4098" creationId="{24ED97B5-8D4D-2DE0-F472-E2BECDBD49BB}"/>
          </ac:picMkLst>
        </pc:picChg>
        <pc:picChg chg="del">
          <ac:chgData name="Minhyuk Sung" userId="7383d872-65b7-4091-bdc0-d548419df54b" providerId="ADAL" clId="{B43FDEE2-40FE-C24A-B69D-931C91E2448B}" dt="2023-09-23T14:55:19.222" v="1990" actId="478"/>
          <ac:picMkLst>
            <pc:docMk/>
            <pc:sldMk cId="3141709871" sldId="4137"/>
            <ac:picMk id="6146" creationId="{ADEC4128-8408-0DD2-9B30-EA18BDC47CC1}"/>
          </ac:picMkLst>
        </pc:picChg>
      </pc:sldChg>
      <pc:sldChg chg="addSp delSp modSp add mod modAnim">
        <pc:chgData name="Minhyuk Sung" userId="7383d872-65b7-4091-bdc0-d548419df54b" providerId="ADAL" clId="{B43FDEE2-40FE-C24A-B69D-931C91E2448B}" dt="2023-09-23T15:19:40.384" v="2308"/>
        <pc:sldMkLst>
          <pc:docMk/>
          <pc:sldMk cId="3885598507" sldId="4138"/>
        </pc:sldMkLst>
        <pc:spChg chg="mod">
          <ac:chgData name="Minhyuk Sung" userId="7383d872-65b7-4091-bdc0-d548419df54b" providerId="ADAL" clId="{B43FDEE2-40FE-C24A-B69D-931C91E2448B}" dt="2023-09-23T15:00:25.082" v="2067" actId="207"/>
          <ac:spMkLst>
            <pc:docMk/>
            <pc:sldMk cId="3885598507" sldId="4138"/>
            <ac:spMk id="2" creationId="{C51E6E52-B70D-0E4F-8D50-573616800243}"/>
          </ac:spMkLst>
        </pc:spChg>
        <pc:spChg chg="mod">
          <ac:chgData name="Minhyuk Sung" userId="7383d872-65b7-4091-bdc0-d548419df54b" providerId="ADAL" clId="{B43FDEE2-40FE-C24A-B69D-931C91E2448B}" dt="2023-09-23T15:01:27.839" v="2080" actId="20577"/>
          <ac:spMkLst>
            <pc:docMk/>
            <pc:sldMk cId="3885598507" sldId="4138"/>
            <ac:spMk id="3" creationId="{78B6AEE5-D1EF-1141-A400-7DCBE5EE172B}"/>
          </ac:spMkLst>
        </pc:spChg>
        <pc:spChg chg="del">
          <ac:chgData name="Minhyuk Sung" userId="7383d872-65b7-4091-bdc0-d548419df54b" providerId="ADAL" clId="{B43FDEE2-40FE-C24A-B69D-931C91E2448B}" dt="2023-09-23T15:19:37.276" v="2307"/>
          <ac:spMkLst>
            <pc:docMk/>
            <pc:sldMk cId="3885598507" sldId="4138"/>
            <ac:spMk id="4" creationId="{F552AE56-DD15-D944-87B4-4E28B668DE16}"/>
          </ac:spMkLst>
        </pc:spChg>
        <pc:spChg chg="add mod">
          <ac:chgData name="Minhyuk Sung" userId="7383d872-65b7-4091-bdc0-d548419df54b" providerId="ADAL" clId="{B43FDEE2-40FE-C24A-B69D-931C91E2448B}" dt="2023-09-23T15:02:14.383" v="2117" actId="21"/>
          <ac:spMkLst>
            <pc:docMk/>
            <pc:sldMk cId="3885598507" sldId="4138"/>
            <ac:spMk id="6" creationId="{E5912528-BC2E-63E4-FCC2-D64C45921D8A}"/>
          </ac:spMkLst>
        </pc:spChg>
        <pc:spChg chg="add mod">
          <ac:chgData name="Minhyuk Sung" userId="7383d872-65b7-4091-bdc0-d548419df54b" providerId="ADAL" clId="{B43FDEE2-40FE-C24A-B69D-931C91E2448B}" dt="2023-09-23T15:04:10.757" v="2139" actId="1076"/>
          <ac:spMkLst>
            <pc:docMk/>
            <pc:sldMk cId="3885598507" sldId="4138"/>
            <ac:spMk id="7" creationId="{D38D415E-53A3-71AE-7CD9-CBB0B627B51A}"/>
          </ac:spMkLst>
        </pc:spChg>
        <pc:spChg chg="add mod">
          <ac:chgData name="Minhyuk Sung" userId="7383d872-65b7-4091-bdc0-d548419df54b" providerId="ADAL" clId="{B43FDEE2-40FE-C24A-B69D-931C91E2448B}" dt="2023-09-23T15:19:40.384" v="2308"/>
          <ac:spMkLst>
            <pc:docMk/>
            <pc:sldMk cId="3885598507" sldId="4138"/>
            <ac:spMk id="9" creationId="{EE7D4EC3-956C-19F7-0D85-DF28C264EFDF}"/>
          </ac:spMkLst>
        </pc:spChg>
      </pc:sldChg>
      <pc:sldChg chg="addSp delSp modSp add mod">
        <pc:chgData name="Minhyuk Sung" userId="7383d872-65b7-4091-bdc0-d548419df54b" providerId="ADAL" clId="{B43FDEE2-40FE-C24A-B69D-931C91E2448B}" dt="2023-09-23T15:19:40.384" v="2308"/>
        <pc:sldMkLst>
          <pc:docMk/>
          <pc:sldMk cId="808617846" sldId="4139"/>
        </pc:sldMkLst>
        <pc:spChg chg="mod">
          <ac:chgData name="Minhyuk Sung" userId="7383d872-65b7-4091-bdc0-d548419df54b" providerId="ADAL" clId="{B43FDEE2-40FE-C24A-B69D-931C91E2448B}" dt="2023-09-23T15:00:30.674" v="2068"/>
          <ac:spMkLst>
            <pc:docMk/>
            <pc:sldMk cId="808617846" sldId="4139"/>
            <ac:spMk id="2" creationId="{C51E6E52-B70D-0E4F-8D50-573616800243}"/>
          </ac:spMkLst>
        </pc:spChg>
        <pc:spChg chg="del">
          <ac:chgData name="Minhyuk Sung" userId="7383d872-65b7-4091-bdc0-d548419df54b" providerId="ADAL" clId="{B43FDEE2-40FE-C24A-B69D-931C91E2448B}" dt="2023-09-23T15:19:37.276" v="2307"/>
          <ac:spMkLst>
            <pc:docMk/>
            <pc:sldMk cId="808617846" sldId="4139"/>
            <ac:spMk id="4" creationId="{F552AE56-DD15-D944-87B4-4E28B668DE16}"/>
          </ac:spMkLst>
        </pc:spChg>
        <pc:spChg chg="add mod">
          <ac:chgData name="Minhyuk Sung" userId="7383d872-65b7-4091-bdc0-d548419df54b" providerId="ADAL" clId="{B43FDEE2-40FE-C24A-B69D-931C91E2448B}" dt="2023-09-23T15:19:40.384" v="2308"/>
          <ac:spMkLst>
            <pc:docMk/>
            <pc:sldMk cId="808617846" sldId="4139"/>
            <ac:spMk id="5" creationId="{38C6B378-D5B4-2A28-A305-DEE4AD4DEADE}"/>
          </ac:spMkLst>
        </pc:spChg>
        <pc:spChg chg="mod">
          <ac:chgData name="Minhyuk Sung" userId="7383d872-65b7-4091-bdc0-d548419df54b" providerId="ADAL" clId="{B43FDEE2-40FE-C24A-B69D-931C91E2448B}" dt="2023-09-23T15:01:06.163" v="2077" actId="1076"/>
          <ac:spMkLst>
            <pc:docMk/>
            <pc:sldMk cId="808617846" sldId="4139"/>
            <ac:spMk id="7" creationId="{9FDA0D6E-5F0B-DD42-844D-FAAB64A6217C}"/>
          </ac:spMkLst>
        </pc:spChg>
        <pc:spChg chg="mod">
          <ac:chgData name="Minhyuk Sung" userId="7383d872-65b7-4091-bdc0-d548419df54b" providerId="ADAL" clId="{B43FDEE2-40FE-C24A-B69D-931C91E2448B}" dt="2023-09-23T15:01:06.163" v="2077" actId="1076"/>
          <ac:spMkLst>
            <pc:docMk/>
            <pc:sldMk cId="808617846" sldId="4139"/>
            <ac:spMk id="9" creationId="{5098E0ED-7A92-6E4C-97A8-EC90C86E4021}"/>
          </ac:spMkLst>
        </pc:spChg>
        <pc:spChg chg="mod">
          <ac:chgData name="Minhyuk Sung" userId="7383d872-65b7-4091-bdc0-d548419df54b" providerId="ADAL" clId="{B43FDEE2-40FE-C24A-B69D-931C91E2448B}" dt="2023-09-23T15:00:56.347" v="2075" actId="1076"/>
          <ac:spMkLst>
            <pc:docMk/>
            <pc:sldMk cId="808617846" sldId="4139"/>
            <ac:spMk id="11" creationId="{52FA077D-2D36-634B-BB87-6B7D2FA8EEC2}"/>
          </ac:spMkLst>
        </pc:spChg>
        <pc:grpChg chg="mod">
          <ac:chgData name="Minhyuk Sung" userId="7383d872-65b7-4091-bdc0-d548419df54b" providerId="ADAL" clId="{B43FDEE2-40FE-C24A-B69D-931C91E2448B}" dt="2023-09-23T15:00:56.347" v="2075" actId="1076"/>
          <ac:grpSpMkLst>
            <pc:docMk/>
            <pc:sldMk cId="808617846" sldId="4139"/>
            <ac:grpSpMk id="10" creationId="{180C4369-BC0A-4140-9839-396FBC116408}"/>
          </ac:grpSpMkLst>
        </pc:grpChg>
        <pc:picChg chg="mod">
          <ac:chgData name="Minhyuk Sung" userId="7383d872-65b7-4091-bdc0-d548419df54b" providerId="ADAL" clId="{B43FDEE2-40FE-C24A-B69D-931C91E2448B}" dt="2023-09-23T15:00:56.347" v="2075" actId="1076"/>
          <ac:picMkLst>
            <pc:docMk/>
            <pc:sldMk cId="808617846" sldId="4139"/>
            <ac:picMk id="6" creationId="{331824FE-D8C9-1D4F-AC0D-CF7EDEC707D8}"/>
          </ac:picMkLst>
        </pc:picChg>
        <pc:picChg chg="mod">
          <ac:chgData name="Minhyuk Sung" userId="7383d872-65b7-4091-bdc0-d548419df54b" providerId="ADAL" clId="{B43FDEE2-40FE-C24A-B69D-931C91E2448B}" dt="2023-09-23T15:00:56.347" v="2075" actId="1076"/>
          <ac:picMkLst>
            <pc:docMk/>
            <pc:sldMk cId="808617846" sldId="4139"/>
            <ac:picMk id="5121" creationId="{41106CD2-0172-9D42-8720-296FA2E3B2E9}"/>
          </ac:picMkLst>
        </pc:picChg>
        <pc:picChg chg="mod">
          <ac:chgData name="Minhyuk Sung" userId="7383d872-65b7-4091-bdc0-d548419df54b" providerId="ADAL" clId="{B43FDEE2-40FE-C24A-B69D-931C91E2448B}" dt="2023-09-23T15:01:06.163" v="2077" actId="1076"/>
          <ac:picMkLst>
            <pc:docMk/>
            <pc:sldMk cId="808617846" sldId="4139"/>
            <ac:picMk id="5122" creationId="{44DAA6A7-4F26-CC44-974D-630C5275F04C}"/>
          </ac:picMkLst>
        </pc:picChg>
        <pc:picChg chg="mod">
          <ac:chgData name="Minhyuk Sung" userId="7383d872-65b7-4091-bdc0-d548419df54b" providerId="ADAL" clId="{B43FDEE2-40FE-C24A-B69D-931C91E2448B}" dt="2023-09-23T15:01:06.163" v="2077" actId="1076"/>
          <ac:picMkLst>
            <pc:docMk/>
            <pc:sldMk cId="808617846" sldId="4139"/>
            <ac:picMk id="5124" creationId="{46E0D12D-CF63-2742-A9A2-0F38A47A34D2}"/>
          </ac:picMkLst>
        </pc:picChg>
      </pc:sldChg>
      <pc:sldChg chg="del">
        <pc:chgData name="Minhyuk Sung" userId="7383d872-65b7-4091-bdc0-d548419df54b" providerId="ADAL" clId="{B43FDEE2-40FE-C24A-B69D-931C91E2448B}" dt="2023-09-22T12:23:08.364" v="18" actId="2696"/>
        <pc:sldMkLst>
          <pc:docMk/>
          <pc:sldMk cId="3208803074" sldId="4168"/>
        </pc:sldMkLst>
      </pc:sldChg>
      <pc:sldChg chg="addSp delSp modSp add mod modNotesTx">
        <pc:chgData name="Minhyuk Sung" userId="7383d872-65b7-4091-bdc0-d548419df54b" providerId="ADAL" clId="{B43FDEE2-40FE-C24A-B69D-931C91E2448B}" dt="2023-09-23T15:19:40.384" v="2308"/>
        <pc:sldMkLst>
          <pc:docMk/>
          <pc:sldMk cId="1922035439" sldId="4281"/>
        </pc:sldMkLst>
        <pc:spChg chg="add mod">
          <ac:chgData name="Minhyuk Sung" userId="7383d872-65b7-4091-bdc0-d548419df54b" providerId="ADAL" clId="{B43FDEE2-40FE-C24A-B69D-931C91E2448B}" dt="2023-09-23T15:19:40.384" v="2308"/>
          <ac:spMkLst>
            <pc:docMk/>
            <pc:sldMk cId="1922035439" sldId="4281"/>
            <ac:spMk id="4" creationId="{9B4689EC-7493-597F-2D82-F25ED1BFE3F5}"/>
          </ac:spMkLst>
        </pc:spChg>
        <pc:spChg chg="del mod">
          <ac:chgData name="Minhyuk Sung" userId="7383d872-65b7-4091-bdc0-d548419df54b" providerId="ADAL" clId="{B43FDEE2-40FE-C24A-B69D-931C91E2448B}" dt="2023-09-23T15:19:37.276" v="2307"/>
          <ac:spMkLst>
            <pc:docMk/>
            <pc:sldMk cId="1922035439" sldId="4281"/>
            <ac:spMk id="22" creationId="{180F2943-A598-FBC8-AA4C-4B762EC5E25F}"/>
          </ac:spMkLst>
        </pc:spChg>
        <pc:grpChg chg="mod">
          <ac:chgData name="Minhyuk Sung" userId="7383d872-65b7-4091-bdc0-d548419df54b" providerId="ADAL" clId="{B43FDEE2-40FE-C24A-B69D-931C91E2448B}" dt="2023-09-23T15:16:15.821" v="2264" actId="1076"/>
          <ac:grpSpMkLst>
            <pc:docMk/>
            <pc:sldMk cId="1922035439" sldId="4281"/>
            <ac:grpSpMk id="7" creationId="{9AFA8C7A-16CB-CB93-E649-399DC83BC00F}"/>
          </ac:grpSpMkLst>
        </pc:grpChg>
      </pc:sldChg>
      <pc:sldChg chg="addSp delSp modSp add mod">
        <pc:chgData name="Minhyuk Sung" userId="7383d872-65b7-4091-bdc0-d548419df54b" providerId="ADAL" clId="{B43FDEE2-40FE-C24A-B69D-931C91E2448B}" dt="2023-09-27T00:28:45.291" v="2354" actId="1076"/>
        <pc:sldMkLst>
          <pc:docMk/>
          <pc:sldMk cId="2369795513" sldId="4282"/>
        </pc:sldMkLst>
        <pc:spChg chg="add mod">
          <ac:chgData name="Minhyuk Sung" userId="7383d872-65b7-4091-bdc0-d548419df54b" providerId="ADAL" clId="{B43FDEE2-40FE-C24A-B69D-931C91E2448B}" dt="2023-09-23T15:19:40.384" v="2308"/>
          <ac:spMkLst>
            <pc:docMk/>
            <pc:sldMk cId="2369795513" sldId="4282"/>
            <ac:spMk id="4" creationId="{8110DDB8-A46D-B4AE-FA0F-8ADD8F74C54C}"/>
          </ac:spMkLst>
        </pc:spChg>
        <pc:spChg chg="del mod">
          <ac:chgData name="Minhyuk Sung" userId="7383d872-65b7-4091-bdc0-d548419df54b" providerId="ADAL" clId="{B43FDEE2-40FE-C24A-B69D-931C91E2448B}" dt="2023-09-23T15:19:37.276" v="2307"/>
          <ac:spMkLst>
            <pc:docMk/>
            <pc:sldMk cId="2369795513" sldId="4282"/>
            <ac:spMk id="5" creationId="{45AEBE44-4231-3A27-B314-253B883F00DC}"/>
          </ac:spMkLst>
        </pc:spChg>
        <pc:spChg chg="add mod">
          <ac:chgData name="Minhyuk Sung" userId="7383d872-65b7-4091-bdc0-d548419df54b" providerId="ADAL" clId="{B43FDEE2-40FE-C24A-B69D-931C91E2448B}" dt="2023-09-27T00:28:45.291" v="2354" actId="1076"/>
          <ac:spMkLst>
            <pc:docMk/>
            <pc:sldMk cId="2369795513" sldId="4282"/>
            <ac:spMk id="5" creationId="{48C40F9C-CA38-6974-C3FE-0BB9DD76CCA2}"/>
          </ac:spMkLst>
        </pc:spChg>
        <pc:spChg chg="mod">
          <ac:chgData name="Minhyuk Sung" userId="7383d872-65b7-4091-bdc0-d548419df54b" providerId="ADAL" clId="{B43FDEE2-40FE-C24A-B69D-931C91E2448B}" dt="2023-09-23T15:17:10.997" v="2273" actId="403"/>
          <ac:spMkLst>
            <pc:docMk/>
            <pc:sldMk cId="2369795513" sldId="4282"/>
            <ac:spMk id="12" creationId="{65D1E926-578C-714D-9EFF-C5FB3ED93A2C}"/>
          </ac:spMkLst>
        </pc:spChg>
        <pc:picChg chg="add mod">
          <ac:chgData name="Minhyuk Sung" userId="7383d872-65b7-4091-bdc0-d548419df54b" providerId="ADAL" clId="{B43FDEE2-40FE-C24A-B69D-931C91E2448B}" dt="2023-09-27T00:28:28.802" v="2350" actId="1076"/>
          <ac:picMkLst>
            <pc:docMk/>
            <pc:sldMk cId="2369795513" sldId="4282"/>
            <ac:picMk id="1026" creationId="{0AEF80A8-9274-8041-C411-469B7258F5B8}"/>
          </ac:picMkLst>
        </pc:picChg>
      </pc:sldChg>
      <pc:sldChg chg="addSp delSp modSp add">
        <pc:chgData name="Minhyuk Sung" userId="7383d872-65b7-4091-bdc0-d548419df54b" providerId="ADAL" clId="{B43FDEE2-40FE-C24A-B69D-931C91E2448B}" dt="2023-09-23T15:19:40.384" v="2308"/>
        <pc:sldMkLst>
          <pc:docMk/>
          <pc:sldMk cId="1608418703" sldId="4283"/>
        </pc:sldMkLst>
        <pc:spChg chg="add mod">
          <ac:chgData name="Minhyuk Sung" userId="7383d872-65b7-4091-bdc0-d548419df54b" providerId="ADAL" clId="{B43FDEE2-40FE-C24A-B69D-931C91E2448B}" dt="2023-09-23T15:19:40.384" v="2308"/>
          <ac:spMkLst>
            <pc:docMk/>
            <pc:sldMk cId="1608418703" sldId="4283"/>
            <ac:spMk id="4" creationId="{C8564133-F0B3-FC34-0FF3-C918C9450F7D}"/>
          </ac:spMkLst>
        </pc:spChg>
        <pc:spChg chg="del mod">
          <ac:chgData name="Minhyuk Sung" userId="7383d872-65b7-4091-bdc0-d548419df54b" providerId="ADAL" clId="{B43FDEE2-40FE-C24A-B69D-931C91E2448B}" dt="2023-09-23T15:19:37.276" v="2307"/>
          <ac:spMkLst>
            <pc:docMk/>
            <pc:sldMk cId="1608418703" sldId="4283"/>
            <ac:spMk id="9" creationId="{495FAEE5-4E21-14D6-2969-D4CF6200959D}"/>
          </ac:spMkLst>
        </pc:spChg>
      </pc:sldChg>
      <pc:sldChg chg="addSp delSp modSp add">
        <pc:chgData name="Minhyuk Sung" userId="7383d872-65b7-4091-bdc0-d548419df54b" providerId="ADAL" clId="{B43FDEE2-40FE-C24A-B69D-931C91E2448B}" dt="2023-09-23T15:19:40.384" v="2308"/>
        <pc:sldMkLst>
          <pc:docMk/>
          <pc:sldMk cId="2127835309" sldId="4285"/>
        </pc:sldMkLst>
        <pc:spChg chg="add mod">
          <ac:chgData name="Minhyuk Sung" userId="7383d872-65b7-4091-bdc0-d548419df54b" providerId="ADAL" clId="{B43FDEE2-40FE-C24A-B69D-931C91E2448B}" dt="2023-09-23T15:19:40.384" v="2308"/>
          <ac:spMkLst>
            <pc:docMk/>
            <pc:sldMk cId="2127835309" sldId="4285"/>
            <ac:spMk id="4" creationId="{E088C9F0-DAD4-7248-4550-DAE0879DDED5}"/>
          </ac:spMkLst>
        </pc:spChg>
        <pc:spChg chg="del mod">
          <ac:chgData name="Minhyuk Sung" userId="7383d872-65b7-4091-bdc0-d548419df54b" providerId="ADAL" clId="{B43FDEE2-40FE-C24A-B69D-931C91E2448B}" dt="2023-09-23T15:19:37.276" v="2307"/>
          <ac:spMkLst>
            <pc:docMk/>
            <pc:sldMk cId="2127835309" sldId="4285"/>
            <ac:spMk id="5" creationId="{C4CAD4C8-9325-E23A-880A-DB1A6D498FDB}"/>
          </ac:spMkLst>
        </pc:spChg>
      </pc:sldChg>
      <pc:sldChg chg="addSp delSp modSp add mod">
        <pc:chgData name="Minhyuk Sung" userId="7383d872-65b7-4091-bdc0-d548419df54b" providerId="ADAL" clId="{B43FDEE2-40FE-C24A-B69D-931C91E2448B}" dt="2023-09-27T00:48:57.298" v="2358" actId="20577"/>
        <pc:sldMkLst>
          <pc:docMk/>
          <pc:sldMk cId="2354381319" sldId="4286"/>
        </pc:sldMkLst>
        <pc:spChg chg="mod">
          <ac:chgData name="Minhyuk Sung" userId="7383d872-65b7-4091-bdc0-d548419df54b" providerId="ADAL" clId="{B43FDEE2-40FE-C24A-B69D-931C91E2448B}" dt="2023-09-27T00:48:57.298" v="2358" actId="20577"/>
          <ac:spMkLst>
            <pc:docMk/>
            <pc:sldMk cId="2354381319" sldId="4286"/>
            <ac:spMk id="3" creationId="{286752E5-CE09-4786-94B4-F60988A34B97}"/>
          </ac:spMkLst>
        </pc:spChg>
        <pc:spChg chg="add mod">
          <ac:chgData name="Minhyuk Sung" userId="7383d872-65b7-4091-bdc0-d548419df54b" providerId="ADAL" clId="{B43FDEE2-40FE-C24A-B69D-931C91E2448B}" dt="2023-09-23T15:19:40.384" v="2308"/>
          <ac:spMkLst>
            <pc:docMk/>
            <pc:sldMk cId="2354381319" sldId="4286"/>
            <ac:spMk id="5" creationId="{5DBEBC6E-ED08-3339-A652-157962CE5A55}"/>
          </ac:spMkLst>
        </pc:spChg>
        <pc:spChg chg="del mod">
          <ac:chgData name="Minhyuk Sung" userId="7383d872-65b7-4091-bdc0-d548419df54b" providerId="ADAL" clId="{B43FDEE2-40FE-C24A-B69D-931C91E2448B}" dt="2023-09-23T15:19:37.276" v="2307"/>
          <ac:spMkLst>
            <pc:docMk/>
            <pc:sldMk cId="2354381319" sldId="4286"/>
            <ac:spMk id="6" creationId="{3D332693-CAEC-4CE7-58FE-6BA60367F3CA}"/>
          </ac:spMkLst>
        </pc:spChg>
        <pc:spChg chg="mod">
          <ac:chgData name="Minhyuk Sung" userId="7383d872-65b7-4091-bdc0-d548419df54b" providerId="ADAL" clId="{B43FDEE2-40FE-C24A-B69D-931C91E2448B}" dt="2023-09-23T15:18:24.325" v="2285" actId="554"/>
          <ac:spMkLst>
            <pc:docMk/>
            <pc:sldMk cId="2354381319" sldId="4286"/>
            <ac:spMk id="7" creationId="{49F8744E-F6F4-D5F3-82AF-C61236220D8C}"/>
          </ac:spMkLst>
        </pc:spChg>
        <pc:grpChg chg="mod">
          <ac:chgData name="Minhyuk Sung" userId="7383d872-65b7-4091-bdc0-d548419df54b" providerId="ADAL" clId="{B43FDEE2-40FE-C24A-B69D-931C91E2448B}" dt="2023-09-23T15:18:53.482" v="2305" actId="1076"/>
          <ac:grpSpMkLst>
            <pc:docMk/>
            <pc:sldMk cId="2354381319" sldId="4286"/>
            <ac:grpSpMk id="4" creationId="{435310C4-E79E-9A46-EC22-5D94413777FE}"/>
          </ac:grpSpMkLst>
        </pc:grpChg>
      </pc:sldChg>
      <pc:sldChg chg="addSp delSp modSp add mod">
        <pc:chgData name="Minhyuk Sung" userId="7383d872-65b7-4091-bdc0-d548419df54b" providerId="ADAL" clId="{B43FDEE2-40FE-C24A-B69D-931C91E2448B}" dt="2023-09-23T15:19:40.384" v="2308"/>
        <pc:sldMkLst>
          <pc:docMk/>
          <pc:sldMk cId="527550012" sldId="4347"/>
        </pc:sldMkLst>
        <pc:spChg chg="add del mod">
          <ac:chgData name="Minhyuk Sung" userId="7383d872-65b7-4091-bdc0-d548419df54b" providerId="ADAL" clId="{B43FDEE2-40FE-C24A-B69D-931C91E2448B}" dt="2023-09-23T15:17:03.856" v="2271" actId="478"/>
          <ac:spMkLst>
            <pc:docMk/>
            <pc:sldMk cId="527550012" sldId="4347"/>
            <ac:spMk id="3" creationId="{E0E80545-FD38-502A-D01F-A7B6BAF281E9}"/>
          </ac:spMkLst>
        </pc:spChg>
        <pc:spChg chg="add mod">
          <ac:chgData name="Minhyuk Sung" userId="7383d872-65b7-4091-bdc0-d548419df54b" providerId="ADAL" clId="{B43FDEE2-40FE-C24A-B69D-931C91E2448B}" dt="2023-09-23T15:19:40.384" v="2308"/>
          <ac:spMkLst>
            <pc:docMk/>
            <pc:sldMk cId="527550012" sldId="4347"/>
            <ac:spMk id="4" creationId="{B931CAA8-5C0E-1AD0-8C2F-ED2642CAC4CC}"/>
          </ac:spMkLst>
        </pc:spChg>
        <pc:spChg chg="del mod">
          <ac:chgData name="Minhyuk Sung" userId="7383d872-65b7-4091-bdc0-d548419df54b" providerId="ADAL" clId="{B43FDEE2-40FE-C24A-B69D-931C91E2448B}" dt="2023-09-23T15:19:37.276" v="2307"/>
          <ac:spMkLst>
            <pc:docMk/>
            <pc:sldMk cId="527550012" sldId="4347"/>
            <ac:spMk id="6" creationId="{B267CE14-A510-5FBD-6DB1-9D37C5F4197F}"/>
          </ac:spMkLst>
        </pc:spChg>
        <pc:spChg chg="mod">
          <ac:chgData name="Minhyuk Sung" userId="7383d872-65b7-4091-bdc0-d548419df54b" providerId="ADAL" clId="{B43FDEE2-40FE-C24A-B69D-931C91E2448B}" dt="2023-09-23T15:17:06.034" v="2272" actId="403"/>
          <ac:spMkLst>
            <pc:docMk/>
            <pc:sldMk cId="527550012" sldId="4347"/>
            <ac:spMk id="10" creationId="{6E3035BE-43E3-D040-AC8C-2D21B82B2524}"/>
          </ac:spMkLst>
        </pc:spChg>
      </pc:sldChg>
      <pc:sldChg chg="addSp delSp modSp add mod">
        <pc:chgData name="Minhyuk Sung" userId="7383d872-65b7-4091-bdc0-d548419df54b" providerId="ADAL" clId="{B43FDEE2-40FE-C24A-B69D-931C91E2448B}" dt="2023-09-23T15:19:40.384" v="2308"/>
        <pc:sldMkLst>
          <pc:docMk/>
          <pc:sldMk cId="487726078" sldId="4348"/>
        </pc:sldMkLst>
        <pc:spChg chg="del mod">
          <ac:chgData name="Minhyuk Sung" userId="7383d872-65b7-4091-bdc0-d548419df54b" providerId="ADAL" clId="{B43FDEE2-40FE-C24A-B69D-931C91E2448B}" dt="2023-09-23T15:19:37.276" v="2307"/>
          <ac:spMkLst>
            <pc:docMk/>
            <pc:sldMk cId="487726078" sldId="4348"/>
            <ac:spMk id="4" creationId="{8FCC50DC-805A-FE00-CCE8-FE15DC5D15E9}"/>
          </ac:spMkLst>
        </pc:spChg>
        <pc:spChg chg="add mod">
          <ac:chgData name="Minhyuk Sung" userId="7383d872-65b7-4091-bdc0-d548419df54b" providerId="ADAL" clId="{B43FDEE2-40FE-C24A-B69D-931C91E2448B}" dt="2023-09-23T15:19:40.384" v="2308"/>
          <ac:spMkLst>
            <pc:docMk/>
            <pc:sldMk cId="487726078" sldId="4348"/>
            <ac:spMk id="5" creationId="{15908364-5C2B-A65D-6294-9318F48CC979}"/>
          </ac:spMkLst>
        </pc:spChg>
        <pc:spChg chg="mod">
          <ac:chgData name="Minhyuk Sung" userId="7383d872-65b7-4091-bdc0-d548419df54b" providerId="ADAL" clId="{B43FDEE2-40FE-C24A-B69D-931C91E2448B}" dt="2023-09-23T15:16:50.077" v="2268" actId="1076"/>
          <ac:spMkLst>
            <pc:docMk/>
            <pc:sldMk cId="487726078" sldId="4348"/>
            <ac:spMk id="8" creationId="{47724D09-6A3E-B742-FEDC-723DA5F95D94}"/>
          </ac:spMkLst>
        </pc:spChg>
        <pc:spChg chg="mod">
          <ac:chgData name="Minhyuk Sung" userId="7383d872-65b7-4091-bdc0-d548419df54b" providerId="ADAL" clId="{B43FDEE2-40FE-C24A-B69D-931C91E2448B}" dt="2023-09-23T15:16:59.742" v="2269" actId="403"/>
          <ac:spMkLst>
            <pc:docMk/>
            <pc:sldMk cId="487726078" sldId="4348"/>
            <ac:spMk id="9" creationId="{EE9F62EF-FDB0-7656-241F-48B1E429B4E7}"/>
          </ac:spMkLst>
        </pc:spChg>
        <pc:picChg chg="mod">
          <ac:chgData name="Minhyuk Sung" userId="7383d872-65b7-4091-bdc0-d548419df54b" providerId="ADAL" clId="{B43FDEE2-40FE-C24A-B69D-931C91E2448B}" dt="2023-09-23T15:16:46.212" v="2267" actId="12788"/>
          <ac:picMkLst>
            <pc:docMk/>
            <pc:sldMk cId="487726078" sldId="4348"/>
            <ac:picMk id="7" creationId="{9BD32ABC-A406-E994-0C05-C5BF5DC1973C}"/>
          </ac:picMkLst>
        </pc:picChg>
      </pc:sldChg>
      <pc:sldChg chg="add">
        <pc:chgData name="Minhyuk Sung" userId="7383d872-65b7-4091-bdc0-d548419df54b" providerId="ADAL" clId="{B43FDEE2-40FE-C24A-B69D-931C91E2448B}" dt="2023-09-27T00:19:55.129" v="2344"/>
        <pc:sldMkLst>
          <pc:docMk/>
          <pc:sldMk cId="3293554533" sldId="4349"/>
        </pc:sldMkLst>
      </pc:sldChg>
      <pc:sldChg chg="add">
        <pc:chgData name="Minhyuk Sung" userId="7383d872-65b7-4091-bdc0-d548419df54b" providerId="ADAL" clId="{B43FDEE2-40FE-C24A-B69D-931C91E2448B}" dt="2023-09-27T00:47:46.498" v="2355"/>
        <pc:sldMkLst>
          <pc:docMk/>
          <pc:sldMk cId="2545881051" sldId="4351"/>
        </pc:sldMkLst>
      </pc:sldChg>
    </pc:docChg>
  </pc:docChgLst>
  <pc:docChgLst>
    <pc:chgData name="Minhyuk Sung" userId="60562023b6640282" providerId="LiveId" clId="{03D18C5C-2266-F245-BF82-A515643F0539}"/>
    <pc:docChg chg="undo redo custSel addSld delSld modSld sldOrd">
      <pc:chgData name="Minhyuk Sung" userId="60562023b6640282" providerId="LiveId" clId="{03D18C5C-2266-F245-BF82-A515643F0539}" dt="2024-11-11T06:24:14.865" v="10310" actId="2696"/>
      <pc:docMkLst>
        <pc:docMk/>
      </pc:docMkLst>
      <pc:sldChg chg="modSp add del mod">
        <pc:chgData name="Minhyuk Sung" userId="60562023b6640282" providerId="LiveId" clId="{03D18C5C-2266-F245-BF82-A515643F0539}" dt="2024-11-09T04:21:42.684" v="2555" actId="20577"/>
        <pc:sldMkLst>
          <pc:docMk/>
          <pc:sldMk cId="4141492488" sldId="256"/>
        </pc:sldMkLst>
        <pc:spChg chg="mod">
          <ac:chgData name="Minhyuk Sung" userId="60562023b6640282" providerId="LiveId" clId="{03D18C5C-2266-F245-BF82-A515643F0539}" dt="2024-11-09T04:21:42.684" v="2555" actId="20577"/>
          <ac:spMkLst>
            <pc:docMk/>
            <pc:sldMk cId="4141492488" sldId="256"/>
            <ac:spMk id="11" creationId="{1BC78665-8215-4A4D-81F2-163B5B449091}"/>
          </ac:spMkLst>
        </pc:spChg>
        <pc:spChg chg="mod">
          <ac:chgData name="Minhyuk Sung" userId="60562023b6640282" providerId="LiveId" clId="{03D18C5C-2266-F245-BF82-A515643F0539}" dt="2024-11-07T07:33:11.018" v="25" actId="20577"/>
          <ac:spMkLst>
            <pc:docMk/>
            <pc:sldMk cId="4141492488" sldId="256"/>
            <ac:spMk id="13" creationId="{B8A4709E-0B11-9C4C-8BCD-AC5F309B34F3}"/>
          </ac:spMkLst>
        </pc:spChg>
      </pc:sldChg>
      <pc:sldChg chg="add del">
        <pc:chgData name="Minhyuk Sung" userId="60562023b6640282" providerId="LiveId" clId="{03D18C5C-2266-F245-BF82-A515643F0539}" dt="2024-11-07T11:16:59.530" v="28" actId="2696"/>
        <pc:sldMkLst>
          <pc:docMk/>
          <pc:sldMk cId="836742679" sldId="471"/>
        </pc:sldMkLst>
      </pc:sldChg>
      <pc:sldChg chg="modSp add mod">
        <pc:chgData name="Minhyuk Sung" userId="60562023b6640282" providerId="LiveId" clId="{03D18C5C-2266-F245-BF82-A515643F0539}" dt="2024-11-11T03:12:54.792" v="9725" actId="207"/>
        <pc:sldMkLst>
          <pc:docMk/>
          <pc:sldMk cId="2791710760" sldId="4436"/>
        </pc:sldMkLst>
        <pc:spChg chg="mod">
          <ac:chgData name="Minhyuk Sung" userId="60562023b6640282" providerId="LiveId" clId="{03D18C5C-2266-F245-BF82-A515643F0539}" dt="2024-11-09T14:36:32.263" v="6258" actId="20577"/>
          <ac:spMkLst>
            <pc:docMk/>
            <pc:sldMk cId="2791710760" sldId="4436"/>
            <ac:spMk id="2" creationId="{73587207-44F5-F52B-D40D-A894A2C185C5}"/>
          </ac:spMkLst>
        </pc:spChg>
        <pc:spChg chg="mod">
          <ac:chgData name="Minhyuk Sung" userId="60562023b6640282" providerId="LiveId" clId="{03D18C5C-2266-F245-BF82-A515643F0539}" dt="2024-11-11T03:12:54.792" v="9725" actId="207"/>
          <ac:spMkLst>
            <pc:docMk/>
            <pc:sldMk cId="2791710760" sldId="4436"/>
            <ac:spMk id="3" creationId="{F74C414F-34CC-BE1D-DA6E-52019EA379AD}"/>
          </ac:spMkLst>
        </pc:spChg>
      </pc:sldChg>
      <pc:sldChg chg="modSp mod">
        <pc:chgData name="Minhyuk Sung" userId="60562023b6640282" providerId="LiveId" clId="{03D18C5C-2266-F245-BF82-A515643F0539}" dt="2024-11-10T03:56:44.195" v="7589" actId="6549"/>
        <pc:sldMkLst>
          <pc:docMk/>
          <pc:sldMk cId="1986571476" sldId="4463"/>
        </pc:sldMkLst>
        <pc:spChg chg="mod">
          <ac:chgData name="Minhyuk Sung" userId="60562023b6640282" providerId="LiveId" clId="{03D18C5C-2266-F245-BF82-A515643F0539}" dt="2024-11-10T03:56:44.195" v="7589" actId="6549"/>
          <ac:spMkLst>
            <pc:docMk/>
            <pc:sldMk cId="1986571476" sldId="4463"/>
            <ac:spMk id="3" creationId="{8409D0CE-5C9F-D4E7-DA51-4CA0ABCA7F3D}"/>
          </ac:spMkLst>
        </pc:spChg>
      </pc:sldChg>
      <pc:sldChg chg="addSp delSp modSp mod">
        <pc:chgData name="Minhyuk Sung" userId="60562023b6640282" providerId="LiveId" clId="{03D18C5C-2266-F245-BF82-A515643F0539}" dt="2024-11-10T03:56:56.770" v="7590"/>
        <pc:sldMkLst>
          <pc:docMk/>
          <pc:sldMk cId="538845191" sldId="4464"/>
        </pc:sldMkLst>
        <pc:spChg chg="mod">
          <ac:chgData name="Minhyuk Sung" userId="60562023b6640282" providerId="LiveId" clId="{03D18C5C-2266-F245-BF82-A515643F0539}" dt="2024-11-09T12:25:39.659" v="5771"/>
          <ac:spMkLst>
            <pc:docMk/>
            <pc:sldMk cId="538845191" sldId="4464"/>
            <ac:spMk id="3" creationId="{8409D0CE-5C9F-D4E7-DA51-4CA0ABCA7F3D}"/>
          </ac:spMkLst>
        </pc:spChg>
        <pc:spChg chg="add del mod">
          <ac:chgData name="Minhyuk Sung" userId="60562023b6640282" providerId="LiveId" clId="{03D18C5C-2266-F245-BF82-A515643F0539}" dt="2024-11-09T06:03:15.754" v="3424" actId="478"/>
          <ac:spMkLst>
            <pc:docMk/>
            <pc:sldMk cId="538845191" sldId="4464"/>
            <ac:spMk id="5" creationId="{54211BA3-5508-3CEB-DAC6-9F8416218367}"/>
          </ac:spMkLst>
        </pc:spChg>
        <pc:spChg chg="add mod">
          <ac:chgData name="Minhyuk Sung" userId="60562023b6640282" providerId="LiveId" clId="{03D18C5C-2266-F245-BF82-A515643F0539}" dt="2024-11-10T03:56:56.770" v="7590"/>
          <ac:spMkLst>
            <pc:docMk/>
            <pc:sldMk cId="538845191" sldId="4464"/>
            <ac:spMk id="5" creationId="{81F01191-B14B-8824-C18B-DE0FFFAFA9F4}"/>
          </ac:spMkLst>
        </pc:spChg>
        <pc:spChg chg="add mod">
          <ac:chgData name="Minhyuk Sung" userId="60562023b6640282" providerId="LiveId" clId="{03D18C5C-2266-F245-BF82-A515643F0539}" dt="2024-11-09T12:25:46.513" v="5779" actId="1037"/>
          <ac:spMkLst>
            <pc:docMk/>
            <pc:sldMk cId="538845191" sldId="4464"/>
            <ac:spMk id="6" creationId="{11237137-AE65-F7B7-B2E3-0AFEA8E995BB}"/>
          </ac:spMkLst>
        </pc:spChg>
        <pc:spChg chg="add del mod">
          <ac:chgData name="Minhyuk Sung" userId="60562023b6640282" providerId="LiveId" clId="{03D18C5C-2266-F245-BF82-A515643F0539}" dt="2024-11-09T06:03:15.754" v="3424" actId="478"/>
          <ac:spMkLst>
            <pc:docMk/>
            <pc:sldMk cId="538845191" sldId="4464"/>
            <ac:spMk id="7" creationId="{DCCD2B49-DF22-9996-3181-5E711A5BBF5C}"/>
          </ac:spMkLst>
        </pc:spChg>
        <pc:spChg chg="add mod">
          <ac:chgData name="Minhyuk Sung" userId="60562023b6640282" providerId="LiveId" clId="{03D18C5C-2266-F245-BF82-A515643F0539}" dt="2024-11-09T12:25:46.513" v="5779" actId="1037"/>
          <ac:spMkLst>
            <pc:docMk/>
            <pc:sldMk cId="538845191" sldId="4464"/>
            <ac:spMk id="8" creationId="{9F9C30B0-D3F8-46C2-C55C-960D5A818789}"/>
          </ac:spMkLst>
        </pc:spChg>
      </pc:sldChg>
      <pc:sldChg chg="addSp delSp modSp add mod">
        <pc:chgData name="Minhyuk Sung" userId="60562023b6640282" providerId="LiveId" clId="{03D18C5C-2266-F245-BF82-A515643F0539}" dt="2024-11-10T04:32:38.939" v="8854" actId="1076"/>
        <pc:sldMkLst>
          <pc:docMk/>
          <pc:sldMk cId="2757623987" sldId="4493"/>
        </pc:sldMkLst>
        <pc:spChg chg="mod">
          <ac:chgData name="Minhyuk Sung" userId="60562023b6640282" providerId="LiveId" clId="{03D18C5C-2266-F245-BF82-A515643F0539}" dt="2024-11-10T04:00:34.293" v="7741" actId="20577"/>
          <ac:spMkLst>
            <pc:docMk/>
            <pc:sldMk cId="2757623987" sldId="4493"/>
            <ac:spMk id="2" creationId="{6BB3E6C0-59EE-AF79-F253-23B2393BC1D5}"/>
          </ac:spMkLst>
        </pc:spChg>
        <pc:spChg chg="mod">
          <ac:chgData name="Minhyuk Sung" userId="60562023b6640282" providerId="LiveId" clId="{03D18C5C-2266-F245-BF82-A515643F0539}" dt="2024-11-10T04:32:32.145" v="8853" actId="113"/>
          <ac:spMkLst>
            <pc:docMk/>
            <pc:sldMk cId="2757623987" sldId="4493"/>
            <ac:spMk id="3" creationId="{653E078B-A9D3-3FC7-0752-F663748D6CBE}"/>
          </ac:spMkLst>
        </pc:spChg>
        <pc:spChg chg="mod">
          <ac:chgData name="Minhyuk Sung" userId="60562023b6640282" providerId="LiveId" clId="{03D18C5C-2266-F245-BF82-A515643F0539}" dt="2024-11-10T04:00:50.101" v="7780" actId="20577"/>
          <ac:spMkLst>
            <pc:docMk/>
            <pc:sldMk cId="2757623987" sldId="4493"/>
            <ac:spMk id="5" creationId="{D2589CAB-05FC-2E29-EDFB-FFBEA2694382}"/>
          </ac:spMkLst>
        </pc:spChg>
        <pc:spChg chg="add mod">
          <ac:chgData name="Minhyuk Sung" userId="60562023b6640282" providerId="LiveId" clId="{03D18C5C-2266-F245-BF82-A515643F0539}" dt="2024-11-10T04:08:58.462" v="8076" actId="164"/>
          <ac:spMkLst>
            <pc:docMk/>
            <pc:sldMk cId="2757623987" sldId="4493"/>
            <ac:spMk id="6" creationId="{8B330D11-459F-FED5-B503-8A1F6BC2FBB8}"/>
          </ac:spMkLst>
        </pc:spChg>
        <pc:spChg chg="add del mod">
          <ac:chgData name="Minhyuk Sung" userId="60562023b6640282" providerId="LiveId" clId="{03D18C5C-2266-F245-BF82-A515643F0539}" dt="2024-11-10T04:08:09.418" v="8052" actId="478"/>
          <ac:spMkLst>
            <pc:docMk/>
            <pc:sldMk cId="2757623987" sldId="4493"/>
            <ac:spMk id="7" creationId="{564A6F22-924D-1309-5F08-E2F52B1D3486}"/>
          </ac:spMkLst>
        </pc:spChg>
        <pc:spChg chg="add mod">
          <ac:chgData name="Minhyuk Sung" userId="60562023b6640282" providerId="LiveId" clId="{03D18C5C-2266-F245-BF82-A515643F0539}" dt="2024-11-10T04:09:10.734" v="8089" actId="1037"/>
          <ac:spMkLst>
            <pc:docMk/>
            <pc:sldMk cId="2757623987" sldId="4493"/>
            <ac:spMk id="8" creationId="{8419D781-1195-6091-6A05-FEA63E5E7438}"/>
          </ac:spMkLst>
        </pc:spChg>
        <pc:spChg chg="add del mod">
          <ac:chgData name="Minhyuk Sung" userId="60562023b6640282" providerId="LiveId" clId="{03D18C5C-2266-F245-BF82-A515643F0539}" dt="2024-11-10T04:08:19.009" v="8053" actId="478"/>
          <ac:spMkLst>
            <pc:docMk/>
            <pc:sldMk cId="2757623987" sldId="4493"/>
            <ac:spMk id="9" creationId="{4B62013F-BDD1-F77E-942C-06F461463626}"/>
          </ac:spMkLst>
        </pc:spChg>
        <pc:spChg chg="add mod">
          <ac:chgData name="Minhyuk Sung" userId="60562023b6640282" providerId="LiveId" clId="{03D18C5C-2266-F245-BF82-A515643F0539}" dt="2024-11-10T04:08:58.462" v="8076" actId="164"/>
          <ac:spMkLst>
            <pc:docMk/>
            <pc:sldMk cId="2757623987" sldId="4493"/>
            <ac:spMk id="10" creationId="{525B6C66-5225-D79F-6C29-146D2BF66721}"/>
          </ac:spMkLst>
        </pc:spChg>
        <pc:spChg chg="add mod">
          <ac:chgData name="Minhyuk Sung" userId="60562023b6640282" providerId="LiveId" clId="{03D18C5C-2266-F245-BF82-A515643F0539}" dt="2024-11-10T04:12:29.567" v="8160" actId="167"/>
          <ac:spMkLst>
            <pc:docMk/>
            <pc:sldMk cId="2757623987" sldId="4493"/>
            <ac:spMk id="12" creationId="{729F3E97-FDC8-CC94-903A-75536F6E7371}"/>
          </ac:spMkLst>
        </pc:spChg>
        <pc:spChg chg="add mod">
          <ac:chgData name="Minhyuk Sung" userId="60562023b6640282" providerId="LiveId" clId="{03D18C5C-2266-F245-BF82-A515643F0539}" dt="2024-11-10T04:32:38.939" v="8854" actId="1076"/>
          <ac:spMkLst>
            <pc:docMk/>
            <pc:sldMk cId="2757623987" sldId="4493"/>
            <ac:spMk id="13" creationId="{2D5300D6-DB38-450B-F072-AFAD47CAEB29}"/>
          </ac:spMkLst>
        </pc:spChg>
        <pc:grpChg chg="add del mod">
          <ac:chgData name="Minhyuk Sung" userId="60562023b6640282" providerId="LiveId" clId="{03D18C5C-2266-F245-BF82-A515643F0539}" dt="2024-11-10T04:12:16.006" v="8156" actId="478"/>
          <ac:grpSpMkLst>
            <pc:docMk/>
            <pc:sldMk cId="2757623987" sldId="4493"/>
            <ac:grpSpMk id="11" creationId="{0F2F16C3-83A8-B7B9-E6F6-CF75B0F62765}"/>
          </ac:grpSpMkLst>
        </pc:grpChg>
        <pc:grpChg chg="del">
          <ac:chgData name="Minhyuk Sung" userId="60562023b6640282" providerId="LiveId" clId="{03D18C5C-2266-F245-BF82-A515643F0539}" dt="2024-11-10T04:00:26.718" v="7728" actId="478"/>
          <ac:grpSpMkLst>
            <pc:docMk/>
            <pc:sldMk cId="2757623987" sldId="4493"/>
            <ac:grpSpMk id="39" creationId="{D1519AD9-91A9-70BA-A5B8-4AB5141C39BE}"/>
          </ac:grpSpMkLst>
        </pc:grpChg>
        <pc:cxnChg chg="mod">
          <ac:chgData name="Minhyuk Sung" userId="60562023b6640282" providerId="LiveId" clId="{03D18C5C-2266-F245-BF82-A515643F0539}" dt="2024-11-10T04:00:26.718" v="7728" actId="478"/>
          <ac:cxnSpMkLst>
            <pc:docMk/>
            <pc:sldMk cId="2757623987" sldId="4493"/>
            <ac:cxnSpMk id="31" creationId="{75E5202C-BABF-AF51-F05C-1845AFD9F5F5}"/>
          </ac:cxnSpMkLst>
        </pc:cxnChg>
        <pc:cxnChg chg="mod">
          <ac:chgData name="Minhyuk Sung" userId="60562023b6640282" providerId="LiveId" clId="{03D18C5C-2266-F245-BF82-A515643F0539}" dt="2024-11-10T04:00:26.718" v="7728" actId="478"/>
          <ac:cxnSpMkLst>
            <pc:docMk/>
            <pc:sldMk cId="2757623987" sldId="4493"/>
            <ac:cxnSpMk id="33" creationId="{ACF6883F-3D4C-CDDB-9F5D-C391FB40BF93}"/>
          </ac:cxnSpMkLst>
        </pc:cxnChg>
      </pc:sldChg>
      <pc:sldChg chg="add del">
        <pc:chgData name="Minhyuk Sung" userId="60562023b6640282" providerId="LiveId" clId="{03D18C5C-2266-F245-BF82-A515643F0539}" dt="2024-11-07T11:16:59.530" v="28" actId="2696"/>
        <pc:sldMkLst>
          <pc:docMk/>
          <pc:sldMk cId="49634300" sldId="4769"/>
        </pc:sldMkLst>
      </pc:sldChg>
      <pc:sldChg chg="add del">
        <pc:chgData name="Minhyuk Sung" userId="60562023b6640282" providerId="LiveId" clId="{03D18C5C-2266-F245-BF82-A515643F0539}" dt="2024-11-07T11:16:59.530" v="28" actId="2696"/>
        <pc:sldMkLst>
          <pc:docMk/>
          <pc:sldMk cId="459381501" sldId="4771"/>
        </pc:sldMkLst>
      </pc:sldChg>
      <pc:sldChg chg="add del">
        <pc:chgData name="Minhyuk Sung" userId="60562023b6640282" providerId="LiveId" clId="{03D18C5C-2266-F245-BF82-A515643F0539}" dt="2024-11-07T11:16:59.530" v="28" actId="2696"/>
        <pc:sldMkLst>
          <pc:docMk/>
          <pc:sldMk cId="1918216744" sldId="4781"/>
        </pc:sldMkLst>
      </pc:sldChg>
      <pc:sldChg chg="add del">
        <pc:chgData name="Minhyuk Sung" userId="60562023b6640282" providerId="LiveId" clId="{03D18C5C-2266-F245-BF82-A515643F0539}" dt="2024-11-07T11:16:59.530" v="28" actId="2696"/>
        <pc:sldMkLst>
          <pc:docMk/>
          <pc:sldMk cId="2233078266" sldId="4785"/>
        </pc:sldMkLst>
      </pc:sldChg>
      <pc:sldChg chg="add del">
        <pc:chgData name="Minhyuk Sung" userId="60562023b6640282" providerId="LiveId" clId="{03D18C5C-2266-F245-BF82-A515643F0539}" dt="2024-11-07T11:16:59.530" v="28" actId="2696"/>
        <pc:sldMkLst>
          <pc:docMk/>
          <pc:sldMk cId="2993318699" sldId="4789"/>
        </pc:sldMkLst>
      </pc:sldChg>
      <pc:sldChg chg="add del">
        <pc:chgData name="Minhyuk Sung" userId="60562023b6640282" providerId="LiveId" clId="{03D18C5C-2266-F245-BF82-A515643F0539}" dt="2024-11-07T11:16:59.530" v="28" actId="2696"/>
        <pc:sldMkLst>
          <pc:docMk/>
          <pc:sldMk cId="891270330" sldId="4797"/>
        </pc:sldMkLst>
      </pc:sldChg>
      <pc:sldChg chg="add del">
        <pc:chgData name="Minhyuk Sung" userId="60562023b6640282" providerId="LiveId" clId="{03D18C5C-2266-F245-BF82-A515643F0539}" dt="2024-11-07T11:16:59.530" v="28" actId="2696"/>
        <pc:sldMkLst>
          <pc:docMk/>
          <pc:sldMk cId="145722427" sldId="4798"/>
        </pc:sldMkLst>
      </pc:sldChg>
      <pc:sldChg chg="add del">
        <pc:chgData name="Minhyuk Sung" userId="60562023b6640282" providerId="LiveId" clId="{03D18C5C-2266-F245-BF82-A515643F0539}" dt="2024-11-07T11:16:59.530" v="28" actId="2696"/>
        <pc:sldMkLst>
          <pc:docMk/>
          <pc:sldMk cId="836554045" sldId="4803"/>
        </pc:sldMkLst>
      </pc:sldChg>
      <pc:sldChg chg="add del">
        <pc:chgData name="Minhyuk Sung" userId="60562023b6640282" providerId="LiveId" clId="{03D18C5C-2266-F245-BF82-A515643F0539}" dt="2024-11-07T11:16:59.530" v="28" actId="2696"/>
        <pc:sldMkLst>
          <pc:docMk/>
          <pc:sldMk cId="295925380" sldId="4804"/>
        </pc:sldMkLst>
      </pc:sldChg>
      <pc:sldChg chg="add del">
        <pc:chgData name="Minhyuk Sung" userId="60562023b6640282" providerId="LiveId" clId="{03D18C5C-2266-F245-BF82-A515643F0539}" dt="2024-11-07T11:16:59.530" v="28" actId="2696"/>
        <pc:sldMkLst>
          <pc:docMk/>
          <pc:sldMk cId="1118216238" sldId="4805"/>
        </pc:sldMkLst>
      </pc:sldChg>
      <pc:sldChg chg="add del">
        <pc:chgData name="Minhyuk Sung" userId="60562023b6640282" providerId="LiveId" clId="{03D18C5C-2266-F245-BF82-A515643F0539}" dt="2024-11-07T11:16:59.530" v="28" actId="2696"/>
        <pc:sldMkLst>
          <pc:docMk/>
          <pc:sldMk cId="2136487204" sldId="4806"/>
        </pc:sldMkLst>
      </pc:sldChg>
      <pc:sldChg chg="add del">
        <pc:chgData name="Minhyuk Sung" userId="60562023b6640282" providerId="LiveId" clId="{03D18C5C-2266-F245-BF82-A515643F0539}" dt="2024-11-07T11:16:59.530" v="28" actId="2696"/>
        <pc:sldMkLst>
          <pc:docMk/>
          <pc:sldMk cId="1619167362" sldId="4807"/>
        </pc:sldMkLst>
      </pc:sldChg>
      <pc:sldChg chg="add del">
        <pc:chgData name="Minhyuk Sung" userId="60562023b6640282" providerId="LiveId" clId="{03D18C5C-2266-F245-BF82-A515643F0539}" dt="2024-11-07T11:16:59.530" v="28" actId="2696"/>
        <pc:sldMkLst>
          <pc:docMk/>
          <pc:sldMk cId="935017639" sldId="4809"/>
        </pc:sldMkLst>
      </pc:sldChg>
      <pc:sldChg chg="add del">
        <pc:chgData name="Minhyuk Sung" userId="60562023b6640282" providerId="LiveId" clId="{03D18C5C-2266-F245-BF82-A515643F0539}" dt="2024-11-07T11:16:59.530" v="28" actId="2696"/>
        <pc:sldMkLst>
          <pc:docMk/>
          <pc:sldMk cId="3027939496" sldId="4812"/>
        </pc:sldMkLst>
      </pc:sldChg>
      <pc:sldChg chg="add del">
        <pc:chgData name="Minhyuk Sung" userId="60562023b6640282" providerId="LiveId" clId="{03D18C5C-2266-F245-BF82-A515643F0539}" dt="2024-11-07T11:16:59.530" v="28" actId="2696"/>
        <pc:sldMkLst>
          <pc:docMk/>
          <pc:sldMk cId="2663210096" sldId="4814"/>
        </pc:sldMkLst>
      </pc:sldChg>
      <pc:sldChg chg="add del">
        <pc:chgData name="Minhyuk Sung" userId="60562023b6640282" providerId="LiveId" clId="{03D18C5C-2266-F245-BF82-A515643F0539}" dt="2024-11-07T11:16:59.530" v="28" actId="2696"/>
        <pc:sldMkLst>
          <pc:docMk/>
          <pc:sldMk cId="1688734027" sldId="4815"/>
        </pc:sldMkLst>
      </pc:sldChg>
      <pc:sldChg chg="add del">
        <pc:chgData name="Minhyuk Sung" userId="60562023b6640282" providerId="LiveId" clId="{03D18C5C-2266-F245-BF82-A515643F0539}" dt="2024-11-07T11:16:59.530" v="28" actId="2696"/>
        <pc:sldMkLst>
          <pc:docMk/>
          <pc:sldMk cId="4269048810" sldId="4821"/>
        </pc:sldMkLst>
      </pc:sldChg>
      <pc:sldChg chg="add del">
        <pc:chgData name="Minhyuk Sung" userId="60562023b6640282" providerId="LiveId" clId="{03D18C5C-2266-F245-BF82-A515643F0539}" dt="2024-11-07T11:16:59.530" v="28" actId="2696"/>
        <pc:sldMkLst>
          <pc:docMk/>
          <pc:sldMk cId="1976603113" sldId="4829"/>
        </pc:sldMkLst>
      </pc:sldChg>
      <pc:sldChg chg="add del">
        <pc:chgData name="Minhyuk Sung" userId="60562023b6640282" providerId="LiveId" clId="{03D18C5C-2266-F245-BF82-A515643F0539}" dt="2024-11-07T11:16:59.530" v="28" actId="2696"/>
        <pc:sldMkLst>
          <pc:docMk/>
          <pc:sldMk cId="549584315" sldId="4830"/>
        </pc:sldMkLst>
      </pc:sldChg>
      <pc:sldChg chg="add del">
        <pc:chgData name="Minhyuk Sung" userId="60562023b6640282" providerId="LiveId" clId="{03D18C5C-2266-F245-BF82-A515643F0539}" dt="2024-11-07T11:16:59.530" v="28" actId="2696"/>
        <pc:sldMkLst>
          <pc:docMk/>
          <pc:sldMk cId="4270452742" sldId="4863"/>
        </pc:sldMkLst>
      </pc:sldChg>
      <pc:sldChg chg="add del">
        <pc:chgData name="Minhyuk Sung" userId="60562023b6640282" providerId="LiveId" clId="{03D18C5C-2266-F245-BF82-A515643F0539}" dt="2024-11-07T11:16:59.530" v="28" actId="2696"/>
        <pc:sldMkLst>
          <pc:docMk/>
          <pc:sldMk cId="3752834628" sldId="4864"/>
        </pc:sldMkLst>
      </pc:sldChg>
      <pc:sldChg chg="add del">
        <pc:chgData name="Minhyuk Sung" userId="60562023b6640282" providerId="LiveId" clId="{03D18C5C-2266-F245-BF82-A515643F0539}" dt="2024-11-07T11:16:59.530" v="28" actId="2696"/>
        <pc:sldMkLst>
          <pc:docMk/>
          <pc:sldMk cId="3650212357" sldId="4875"/>
        </pc:sldMkLst>
      </pc:sldChg>
      <pc:sldChg chg="modSp new del mod">
        <pc:chgData name="Minhyuk Sung" userId="60562023b6640282" providerId="LiveId" clId="{03D18C5C-2266-F245-BF82-A515643F0539}" dt="2024-11-10T05:08:18.386" v="9447" actId="2696"/>
        <pc:sldMkLst>
          <pc:docMk/>
          <pc:sldMk cId="3246997401" sldId="4885"/>
        </pc:sldMkLst>
        <pc:spChg chg="mod">
          <ac:chgData name="Minhyuk Sung" userId="60562023b6640282" providerId="LiveId" clId="{03D18C5C-2266-F245-BF82-A515643F0539}" dt="2024-11-08T07:12:40.751" v="61" actId="20577"/>
          <ac:spMkLst>
            <pc:docMk/>
            <pc:sldMk cId="3246997401" sldId="4885"/>
            <ac:spMk id="2" creationId="{6655D518-49AF-3B9F-F411-C334BEF2AC51}"/>
          </ac:spMkLst>
        </pc:spChg>
        <pc:spChg chg="mod">
          <ac:chgData name="Minhyuk Sung" userId="60562023b6640282" providerId="LiveId" clId="{03D18C5C-2266-F245-BF82-A515643F0539}" dt="2024-11-09T15:38:07.507" v="7568" actId="20577"/>
          <ac:spMkLst>
            <pc:docMk/>
            <pc:sldMk cId="3246997401" sldId="4885"/>
            <ac:spMk id="3" creationId="{8D06BD0D-91C6-9A3D-7F9D-02013F939E3C}"/>
          </ac:spMkLst>
        </pc:spChg>
      </pc:sldChg>
      <pc:sldChg chg="add del">
        <pc:chgData name="Minhyuk Sung" userId="60562023b6640282" providerId="LiveId" clId="{03D18C5C-2266-F245-BF82-A515643F0539}" dt="2024-11-07T11:16:59.530" v="28" actId="2696"/>
        <pc:sldMkLst>
          <pc:docMk/>
          <pc:sldMk cId="3979993142" sldId="4885"/>
        </pc:sldMkLst>
      </pc:sldChg>
      <pc:sldChg chg="addSp modSp add mod">
        <pc:chgData name="Minhyuk Sung" userId="60562023b6640282" providerId="LiveId" clId="{03D18C5C-2266-F245-BF82-A515643F0539}" dt="2024-11-09T05:50:50.962" v="3175" actId="20577"/>
        <pc:sldMkLst>
          <pc:docMk/>
          <pc:sldMk cId="2195448809" sldId="4886"/>
        </pc:sldMkLst>
        <pc:spChg chg="mod">
          <ac:chgData name="Minhyuk Sung" userId="60562023b6640282" providerId="LiveId" clId="{03D18C5C-2266-F245-BF82-A515643F0539}" dt="2024-11-08T08:30:56.842" v="557" actId="20577"/>
          <ac:spMkLst>
            <pc:docMk/>
            <pc:sldMk cId="2195448809" sldId="4886"/>
            <ac:spMk id="2" creationId="{6655D518-49AF-3B9F-F411-C334BEF2AC51}"/>
          </ac:spMkLst>
        </pc:spChg>
        <pc:spChg chg="mod">
          <ac:chgData name="Minhyuk Sung" userId="60562023b6640282" providerId="LiveId" clId="{03D18C5C-2266-F245-BF82-A515643F0539}" dt="2024-11-09T05:50:50.962" v="3175" actId="20577"/>
          <ac:spMkLst>
            <pc:docMk/>
            <pc:sldMk cId="2195448809" sldId="4886"/>
            <ac:spMk id="3" creationId="{8D06BD0D-91C6-9A3D-7F9D-02013F939E3C}"/>
          </ac:spMkLst>
        </pc:spChg>
        <pc:spChg chg="add mod">
          <ac:chgData name="Minhyuk Sung" userId="60562023b6640282" providerId="LiveId" clId="{03D18C5C-2266-F245-BF82-A515643F0539}" dt="2024-11-08T11:29:04.726" v="2316" actId="1038"/>
          <ac:spMkLst>
            <pc:docMk/>
            <pc:sldMk cId="2195448809" sldId="4886"/>
            <ac:spMk id="5" creationId="{B6DEACD7-775F-8F6C-1B15-B0BE1E4789ED}"/>
          </ac:spMkLst>
        </pc:spChg>
        <pc:spChg chg="add mod">
          <ac:chgData name="Minhyuk Sung" userId="60562023b6640282" providerId="LiveId" clId="{03D18C5C-2266-F245-BF82-A515643F0539}" dt="2024-11-08T11:28:58.393" v="2313" actId="1038"/>
          <ac:spMkLst>
            <pc:docMk/>
            <pc:sldMk cId="2195448809" sldId="4886"/>
            <ac:spMk id="6" creationId="{85961EB1-D878-F77C-67BB-765DC6364F56}"/>
          </ac:spMkLst>
        </pc:spChg>
        <pc:spChg chg="add mod">
          <ac:chgData name="Minhyuk Sung" userId="60562023b6640282" providerId="LiveId" clId="{03D18C5C-2266-F245-BF82-A515643F0539}" dt="2024-11-08T11:28:47.869" v="2307" actId="14100"/>
          <ac:spMkLst>
            <pc:docMk/>
            <pc:sldMk cId="2195448809" sldId="4886"/>
            <ac:spMk id="7" creationId="{F0669583-F4B8-89D9-98AB-17FE10B09A88}"/>
          </ac:spMkLst>
        </pc:spChg>
        <pc:spChg chg="add mod">
          <ac:chgData name="Minhyuk Sung" userId="60562023b6640282" providerId="LiveId" clId="{03D18C5C-2266-F245-BF82-A515643F0539}" dt="2024-11-08T11:29:04.726" v="2316" actId="1038"/>
          <ac:spMkLst>
            <pc:docMk/>
            <pc:sldMk cId="2195448809" sldId="4886"/>
            <ac:spMk id="8" creationId="{A71BB757-2D61-77D2-D1A0-54108892F310}"/>
          </ac:spMkLst>
        </pc:spChg>
        <pc:spChg chg="add mod">
          <ac:chgData name="Minhyuk Sung" userId="60562023b6640282" providerId="LiveId" clId="{03D18C5C-2266-F245-BF82-A515643F0539}" dt="2024-11-08T11:28:58.393" v="2313" actId="1038"/>
          <ac:spMkLst>
            <pc:docMk/>
            <pc:sldMk cId="2195448809" sldId="4886"/>
            <ac:spMk id="9" creationId="{D29FDBB9-DE57-4BDF-D7B8-9B085BFCA182}"/>
          </ac:spMkLst>
        </pc:spChg>
        <pc:spChg chg="add mod">
          <ac:chgData name="Minhyuk Sung" userId="60562023b6640282" providerId="LiveId" clId="{03D18C5C-2266-F245-BF82-A515643F0539}" dt="2024-11-08T08:31:07.827" v="590" actId="1076"/>
          <ac:spMkLst>
            <pc:docMk/>
            <pc:sldMk cId="2195448809" sldId="4886"/>
            <ac:spMk id="10" creationId="{E80F7843-3D6E-3653-6AC7-D78E78329605}"/>
          </ac:spMkLst>
        </pc:spChg>
        <pc:cxnChg chg="add mod">
          <ac:chgData name="Minhyuk Sung" userId="60562023b6640282" providerId="LiveId" clId="{03D18C5C-2266-F245-BF82-A515643F0539}" dt="2024-11-08T11:28:58.393" v="2313" actId="1038"/>
          <ac:cxnSpMkLst>
            <pc:docMk/>
            <pc:sldMk cId="2195448809" sldId="4886"/>
            <ac:cxnSpMk id="12" creationId="{5005F41E-2C41-D05E-5A72-81F289AB2042}"/>
          </ac:cxnSpMkLst>
        </pc:cxnChg>
      </pc:sldChg>
      <pc:sldChg chg="add del">
        <pc:chgData name="Minhyuk Sung" userId="60562023b6640282" providerId="LiveId" clId="{03D18C5C-2266-F245-BF82-A515643F0539}" dt="2024-11-07T11:16:59.530" v="28" actId="2696"/>
        <pc:sldMkLst>
          <pc:docMk/>
          <pc:sldMk cId="4201474722" sldId="4886"/>
        </pc:sldMkLst>
      </pc:sldChg>
      <pc:sldChg chg="delSp modSp add mod">
        <pc:chgData name="Minhyuk Sung" userId="60562023b6640282" providerId="LiveId" clId="{03D18C5C-2266-F245-BF82-A515643F0539}" dt="2024-11-09T05:50:34.247" v="3169" actId="114"/>
        <pc:sldMkLst>
          <pc:docMk/>
          <pc:sldMk cId="1548858520" sldId="4887"/>
        </pc:sldMkLst>
        <pc:spChg chg="mod">
          <ac:chgData name="Minhyuk Sung" userId="60562023b6640282" providerId="LiveId" clId="{03D18C5C-2266-F245-BF82-A515643F0539}" dt="2024-11-08T08:47:06.762" v="819"/>
          <ac:spMkLst>
            <pc:docMk/>
            <pc:sldMk cId="1548858520" sldId="4887"/>
            <ac:spMk id="2" creationId="{6655D518-49AF-3B9F-F411-C334BEF2AC51}"/>
          </ac:spMkLst>
        </pc:spChg>
        <pc:spChg chg="mod">
          <ac:chgData name="Minhyuk Sung" userId="60562023b6640282" providerId="LiveId" clId="{03D18C5C-2266-F245-BF82-A515643F0539}" dt="2024-11-09T05:50:34.247" v="3169" actId="114"/>
          <ac:spMkLst>
            <pc:docMk/>
            <pc:sldMk cId="1548858520" sldId="4887"/>
            <ac:spMk id="3" creationId="{8D06BD0D-91C6-9A3D-7F9D-02013F939E3C}"/>
          </ac:spMkLst>
        </pc:spChg>
        <pc:spChg chg="del mod">
          <ac:chgData name="Minhyuk Sung" userId="60562023b6640282" providerId="LiveId" clId="{03D18C5C-2266-F245-BF82-A515643F0539}" dt="2024-11-08T08:29:29.509" v="475" actId="478"/>
          <ac:spMkLst>
            <pc:docMk/>
            <pc:sldMk cId="1548858520" sldId="4887"/>
            <ac:spMk id="5" creationId="{B6DEACD7-775F-8F6C-1B15-B0BE1E4789ED}"/>
          </ac:spMkLst>
        </pc:spChg>
        <pc:spChg chg="del mod">
          <ac:chgData name="Minhyuk Sung" userId="60562023b6640282" providerId="LiveId" clId="{03D18C5C-2266-F245-BF82-A515643F0539}" dt="2024-11-08T08:29:29.509" v="475" actId="478"/>
          <ac:spMkLst>
            <pc:docMk/>
            <pc:sldMk cId="1548858520" sldId="4887"/>
            <ac:spMk id="6" creationId="{85961EB1-D878-F77C-67BB-765DC6364F56}"/>
          </ac:spMkLst>
        </pc:spChg>
        <pc:spChg chg="del mod">
          <ac:chgData name="Minhyuk Sung" userId="60562023b6640282" providerId="LiveId" clId="{03D18C5C-2266-F245-BF82-A515643F0539}" dt="2024-11-08T08:29:29.509" v="475" actId="478"/>
          <ac:spMkLst>
            <pc:docMk/>
            <pc:sldMk cId="1548858520" sldId="4887"/>
            <ac:spMk id="7" creationId="{F0669583-F4B8-89D9-98AB-17FE10B09A88}"/>
          </ac:spMkLst>
        </pc:spChg>
        <pc:spChg chg="del mod">
          <ac:chgData name="Minhyuk Sung" userId="60562023b6640282" providerId="LiveId" clId="{03D18C5C-2266-F245-BF82-A515643F0539}" dt="2024-11-08T08:29:29.509" v="475" actId="478"/>
          <ac:spMkLst>
            <pc:docMk/>
            <pc:sldMk cId="1548858520" sldId="4887"/>
            <ac:spMk id="8" creationId="{A71BB757-2D61-77D2-D1A0-54108892F310}"/>
          </ac:spMkLst>
        </pc:spChg>
        <pc:spChg chg="del mod">
          <ac:chgData name="Minhyuk Sung" userId="60562023b6640282" providerId="LiveId" clId="{03D18C5C-2266-F245-BF82-A515643F0539}" dt="2024-11-08T08:29:29.509" v="475" actId="478"/>
          <ac:spMkLst>
            <pc:docMk/>
            <pc:sldMk cId="1548858520" sldId="4887"/>
            <ac:spMk id="9" creationId="{D29FDBB9-DE57-4BDF-D7B8-9B085BFCA182}"/>
          </ac:spMkLst>
        </pc:spChg>
        <pc:spChg chg="del mod">
          <ac:chgData name="Minhyuk Sung" userId="60562023b6640282" providerId="LiveId" clId="{03D18C5C-2266-F245-BF82-A515643F0539}" dt="2024-11-08T08:29:29.509" v="475" actId="478"/>
          <ac:spMkLst>
            <pc:docMk/>
            <pc:sldMk cId="1548858520" sldId="4887"/>
            <ac:spMk id="10" creationId="{E80F7843-3D6E-3653-6AC7-D78E78329605}"/>
          </ac:spMkLst>
        </pc:spChg>
        <pc:cxnChg chg="del mod">
          <ac:chgData name="Minhyuk Sung" userId="60562023b6640282" providerId="LiveId" clId="{03D18C5C-2266-F245-BF82-A515643F0539}" dt="2024-11-08T08:29:29.509" v="475" actId="478"/>
          <ac:cxnSpMkLst>
            <pc:docMk/>
            <pc:sldMk cId="1548858520" sldId="4887"/>
            <ac:cxnSpMk id="12" creationId="{5005F41E-2C41-D05E-5A72-81F289AB2042}"/>
          </ac:cxnSpMkLst>
        </pc:cxnChg>
      </pc:sldChg>
      <pc:sldChg chg="modSp add mod">
        <pc:chgData name="Minhyuk Sung" userId="60562023b6640282" providerId="LiveId" clId="{03D18C5C-2266-F245-BF82-A515643F0539}" dt="2024-11-11T03:34:57.280" v="9771" actId="16959"/>
        <pc:sldMkLst>
          <pc:docMk/>
          <pc:sldMk cId="655680245" sldId="4888"/>
        </pc:sldMkLst>
        <pc:spChg chg="mod">
          <ac:chgData name="Minhyuk Sung" userId="60562023b6640282" providerId="LiveId" clId="{03D18C5C-2266-F245-BF82-A515643F0539}" dt="2024-11-08T08:47:08.640" v="820"/>
          <ac:spMkLst>
            <pc:docMk/>
            <pc:sldMk cId="655680245" sldId="4888"/>
            <ac:spMk id="2" creationId="{6655D518-49AF-3B9F-F411-C334BEF2AC51}"/>
          </ac:spMkLst>
        </pc:spChg>
        <pc:spChg chg="mod">
          <ac:chgData name="Minhyuk Sung" userId="60562023b6640282" providerId="LiveId" clId="{03D18C5C-2266-F245-BF82-A515643F0539}" dt="2024-11-11T03:34:57.280" v="9771" actId="16959"/>
          <ac:spMkLst>
            <pc:docMk/>
            <pc:sldMk cId="655680245" sldId="4888"/>
            <ac:spMk id="3" creationId="{8D06BD0D-91C6-9A3D-7F9D-02013F939E3C}"/>
          </ac:spMkLst>
        </pc:spChg>
      </pc:sldChg>
      <pc:sldChg chg="modSp add mod">
        <pc:chgData name="Minhyuk Sung" userId="60562023b6640282" providerId="LiveId" clId="{03D18C5C-2266-F245-BF82-A515643F0539}" dt="2024-11-11T03:35:00.857" v="9772"/>
        <pc:sldMkLst>
          <pc:docMk/>
          <pc:sldMk cId="3907929233" sldId="4889"/>
        </pc:sldMkLst>
        <pc:spChg chg="mod">
          <ac:chgData name="Minhyuk Sung" userId="60562023b6640282" providerId="LiveId" clId="{03D18C5C-2266-F245-BF82-A515643F0539}" dt="2024-11-08T08:47:10.744" v="821"/>
          <ac:spMkLst>
            <pc:docMk/>
            <pc:sldMk cId="3907929233" sldId="4889"/>
            <ac:spMk id="2" creationId="{6655D518-49AF-3B9F-F411-C334BEF2AC51}"/>
          </ac:spMkLst>
        </pc:spChg>
        <pc:spChg chg="mod">
          <ac:chgData name="Minhyuk Sung" userId="60562023b6640282" providerId="LiveId" clId="{03D18C5C-2266-F245-BF82-A515643F0539}" dt="2024-11-11T03:35:00.857" v="9772"/>
          <ac:spMkLst>
            <pc:docMk/>
            <pc:sldMk cId="3907929233" sldId="4889"/>
            <ac:spMk id="3" creationId="{8D06BD0D-91C6-9A3D-7F9D-02013F939E3C}"/>
          </ac:spMkLst>
        </pc:spChg>
      </pc:sldChg>
      <pc:sldChg chg="addSp delSp modSp add mod">
        <pc:chgData name="Minhyuk Sung" userId="60562023b6640282" providerId="LiveId" clId="{03D18C5C-2266-F245-BF82-A515643F0539}" dt="2024-11-09T08:52:19.630" v="4554" actId="21"/>
        <pc:sldMkLst>
          <pc:docMk/>
          <pc:sldMk cId="4186237323" sldId="4890"/>
        </pc:sldMkLst>
        <pc:spChg chg="mod">
          <ac:chgData name="Minhyuk Sung" userId="60562023b6640282" providerId="LiveId" clId="{03D18C5C-2266-F245-BF82-A515643F0539}" dt="2024-11-08T08:47:13.832" v="822"/>
          <ac:spMkLst>
            <pc:docMk/>
            <pc:sldMk cId="4186237323" sldId="4890"/>
            <ac:spMk id="2" creationId="{6655D518-49AF-3B9F-F411-C334BEF2AC51}"/>
          </ac:spMkLst>
        </pc:spChg>
        <pc:spChg chg="mod">
          <ac:chgData name="Minhyuk Sung" userId="60562023b6640282" providerId="LiveId" clId="{03D18C5C-2266-F245-BF82-A515643F0539}" dt="2024-11-09T05:51:03.786" v="3183" actId="20577"/>
          <ac:spMkLst>
            <pc:docMk/>
            <pc:sldMk cId="4186237323" sldId="4890"/>
            <ac:spMk id="3" creationId="{8D06BD0D-91C6-9A3D-7F9D-02013F939E3C}"/>
          </ac:spMkLst>
        </pc:spChg>
        <pc:spChg chg="add del mod">
          <ac:chgData name="Minhyuk Sung" userId="60562023b6640282" providerId="LiveId" clId="{03D18C5C-2266-F245-BF82-A515643F0539}" dt="2024-11-09T08:52:19.630" v="4554" actId="21"/>
          <ac:spMkLst>
            <pc:docMk/>
            <pc:sldMk cId="4186237323" sldId="4890"/>
            <ac:spMk id="5" creationId="{70ED7CE7-809B-FCF4-CF26-8E451550ABE2}"/>
          </ac:spMkLst>
        </pc:spChg>
        <pc:spChg chg="add del mod">
          <ac:chgData name="Minhyuk Sung" userId="60562023b6640282" providerId="LiveId" clId="{03D18C5C-2266-F245-BF82-A515643F0539}" dt="2024-11-09T08:52:19.630" v="4554" actId="21"/>
          <ac:spMkLst>
            <pc:docMk/>
            <pc:sldMk cId="4186237323" sldId="4890"/>
            <ac:spMk id="6" creationId="{23590BBB-385B-3E1D-9DF5-8ECA593E4265}"/>
          </ac:spMkLst>
        </pc:spChg>
      </pc:sldChg>
      <pc:sldChg chg="modSp new mod modNotesTx">
        <pc:chgData name="Minhyuk Sung" userId="60562023b6640282" providerId="LiveId" clId="{03D18C5C-2266-F245-BF82-A515643F0539}" dt="2024-11-10T14:53:53.396" v="9601"/>
        <pc:sldMkLst>
          <pc:docMk/>
          <pc:sldMk cId="60086410" sldId="4891"/>
        </pc:sldMkLst>
        <pc:spChg chg="mod">
          <ac:chgData name="Minhyuk Sung" userId="60562023b6640282" providerId="LiveId" clId="{03D18C5C-2266-F245-BF82-A515643F0539}" dt="2024-11-08T08:47:18.440" v="824"/>
          <ac:spMkLst>
            <pc:docMk/>
            <pc:sldMk cId="60086410" sldId="4891"/>
            <ac:spMk id="2" creationId="{EB1E8754-F0E9-96DE-3F81-5C1648C2302D}"/>
          </ac:spMkLst>
        </pc:spChg>
        <pc:spChg chg="mod">
          <ac:chgData name="Minhyuk Sung" userId="60562023b6640282" providerId="LiveId" clId="{03D18C5C-2266-F245-BF82-A515643F0539}" dt="2024-11-09T06:47:33.444" v="4044"/>
          <ac:spMkLst>
            <pc:docMk/>
            <pc:sldMk cId="60086410" sldId="4891"/>
            <ac:spMk id="3" creationId="{9298EC69-5B1F-8922-F49B-6B60AD0029A5}"/>
          </ac:spMkLst>
        </pc:spChg>
      </pc:sldChg>
      <pc:sldChg chg="modSp new mod">
        <pc:chgData name="Minhyuk Sung" userId="60562023b6640282" providerId="LiveId" clId="{03D18C5C-2266-F245-BF82-A515643F0539}" dt="2024-11-09T05:51:26.833" v="3197" actId="20577"/>
        <pc:sldMkLst>
          <pc:docMk/>
          <pc:sldMk cId="1893132313" sldId="4892"/>
        </pc:sldMkLst>
        <pc:spChg chg="mod">
          <ac:chgData name="Minhyuk Sung" userId="60562023b6640282" providerId="LiveId" clId="{03D18C5C-2266-F245-BF82-A515643F0539}" dt="2024-11-08T11:14:55.683" v="2194" actId="255"/>
          <ac:spMkLst>
            <pc:docMk/>
            <pc:sldMk cId="1893132313" sldId="4892"/>
            <ac:spMk id="2" creationId="{11808B64-7718-A0C5-AC62-85EBD9BB042F}"/>
          </ac:spMkLst>
        </pc:spChg>
        <pc:spChg chg="mod">
          <ac:chgData name="Minhyuk Sung" userId="60562023b6640282" providerId="LiveId" clId="{03D18C5C-2266-F245-BF82-A515643F0539}" dt="2024-11-09T05:51:26.833" v="3197" actId="20577"/>
          <ac:spMkLst>
            <pc:docMk/>
            <pc:sldMk cId="1893132313" sldId="4892"/>
            <ac:spMk id="3" creationId="{44686984-B91D-B2BA-60F1-78CF131B074D}"/>
          </ac:spMkLst>
        </pc:spChg>
      </pc:sldChg>
      <pc:sldChg chg="modSp add mod">
        <pc:chgData name="Minhyuk Sung" userId="60562023b6640282" providerId="LiveId" clId="{03D18C5C-2266-F245-BF82-A515643F0539}" dt="2024-11-09T05:51:13.393" v="3189" actId="20577"/>
        <pc:sldMkLst>
          <pc:docMk/>
          <pc:sldMk cId="553768508" sldId="4893"/>
        </pc:sldMkLst>
        <pc:spChg chg="mod">
          <ac:chgData name="Minhyuk Sung" userId="60562023b6640282" providerId="LiveId" clId="{03D18C5C-2266-F245-BF82-A515643F0539}" dt="2024-11-09T05:51:13.393" v="3189" actId="20577"/>
          <ac:spMkLst>
            <pc:docMk/>
            <pc:sldMk cId="553768508" sldId="4893"/>
            <ac:spMk id="3" creationId="{8D06BD0D-91C6-9A3D-7F9D-02013F939E3C}"/>
          </ac:spMkLst>
        </pc:spChg>
      </pc:sldChg>
      <pc:sldChg chg="addSp delSp modSp add mod">
        <pc:chgData name="Minhyuk Sung" userId="60562023b6640282" providerId="LiveId" clId="{03D18C5C-2266-F245-BF82-A515643F0539}" dt="2024-11-11T03:36:55.353" v="9773" actId="207"/>
        <pc:sldMkLst>
          <pc:docMk/>
          <pc:sldMk cId="283582323" sldId="4894"/>
        </pc:sldMkLst>
        <pc:spChg chg="mod">
          <ac:chgData name="Minhyuk Sung" userId="60562023b6640282" providerId="LiveId" clId="{03D18C5C-2266-F245-BF82-A515643F0539}" dt="2024-11-11T03:36:55.353" v="9773" actId="207"/>
          <ac:spMkLst>
            <pc:docMk/>
            <pc:sldMk cId="283582323" sldId="4894"/>
            <ac:spMk id="2" creationId="{6655D518-49AF-3B9F-F411-C334BEF2AC51}"/>
          </ac:spMkLst>
        </pc:spChg>
        <pc:spChg chg="mod">
          <ac:chgData name="Minhyuk Sung" userId="60562023b6640282" providerId="LiveId" clId="{03D18C5C-2266-F245-BF82-A515643F0539}" dt="2024-11-09T05:51:19.265" v="3193" actId="20577"/>
          <ac:spMkLst>
            <pc:docMk/>
            <pc:sldMk cId="283582323" sldId="4894"/>
            <ac:spMk id="3" creationId="{8D06BD0D-91C6-9A3D-7F9D-02013F939E3C}"/>
          </ac:spMkLst>
        </pc:spChg>
        <pc:spChg chg="add del mod">
          <ac:chgData name="Minhyuk Sung" userId="60562023b6640282" providerId="LiveId" clId="{03D18C5C-2266-F245-BF82-A515643F0539}" dt="2024-11-08T09:13:38.795" v="1232" actId="478"/>
          <ac:spMkLst>
            <pc:docMk/>
            <pc:sldMk cId="283582323" sldId="4894"/>
            <ac:spMk id="5" creationId="{5033B69A-99DA-60C3-FA40-B86BE9115C85}"/>
          </ac:spMkLst>
        </pc:spChg>
        <pc:spChg chg="add del mod">
          <ac:chgData name="Minhyuk Sung" userId="60562023b6640282" providerId="LiveId" clId="{03D18C5C-2266-F245-BF82-A515643F0539}" dt="2024-11-08T09:17:29.131" v="1360" actId="21"/>
          <ac:spMkLst>
            <pc:docMk/>
            <pc:sldMk cId="283582323" sldId="4894"/>
            <ac:spMk id="6" creationId="{AE16996A-1160-E774-978B-ECCA2EF6C073}"/>
          </ac:spMkLst>
        </pc:spChg>
        <pc:spChg chg="add mod">
          <ac:chgData name="Minhyuk Sung" userId="60562023b6640282" providerId="LiveId" clId="{03D18C5C-2266-F245-BF82-A515643F0539}" dt="2024-11-08T09:41:18.917" v="1960" actId="1038"/>
          <ac:spMkLst>
            <pc:docMk/>
            <pc:sldMk cId="283582323" sldId="4894"/>
            <ac:spMk id="8" creationId="{FE6C6C32-300E-1B5F-5AAF-5928CCABEBB3}"/>
          </ac:spMkLst>
        </pc:spChg>
        <pc:spChg chg="add mod">
          <ac:chgData name="Minhyuk Sung" userId="60562023b6640282" providerId="LiveId" clId="{03D18C5C-2266-F245-BF82-A515643F0539}" dt="2024-11-08T09:41:18.917" v="1960" actId="1038"/>
          <ac:spMkLst>
            <pc:docMk/>
            <pc:sldMk cId="283582323" sldId="4894"/>
            <ac:spMk id="9" creationId="{5887CAC9-D74F-7891-516D-DCE454C3B1F4}"/>
          </ac:spMkLst>
        </pc:spChg>
        <pc:spChg chg="add mod">
          <ac:chgData name="Minhyuk Sung" userId="60562023b6640282" providerId="LiveId" clId="{03D18C5C-2266-F245-BF82-A515643F0539}" dt="2024-11-08T11:29:55.753" v="2336" actId="1037"/>
          <ac:spMkLst>
            <pc:docMk/>
            <pc:sldMk cId="283582323" sldId="4894"/>
            <ac:spMk id="10" creationId="{8DFA6543-F475-168F-C42C-14956D4041E4}"/>
          </ac:spMkLst>
        </pc:spChg>
        <pc:spChg chg="add mod">
          <ac:chgData name="Minhyuk Sung" userId="60562023b6640282" providerId="LiveId" clId="{03D18C5C-2266-F245-BF82-A515643F0539}" dt="2024-11-08T11:29:55.753" v="2336" actId="1037"/>
          <ac:spMkLst>
            <pc:docMk/>
            <pc:sldMk cId="283582323" sldId="4894"/>
            <ac:spMk id="13" creationId="{657511CB-11F2-CC19-0B92-7DD2057BE3EE}"/>
          </ac:spMkLst>
        </pc:spChg>
        <pc:cxnChg chg="add mod">
          <ac:chgData name="Minhyuk Sung" userId="60562023b6640282" providerId="LiveId" clId="{03D18C5C-2266-F245-BF82-A515643F0539}" dt="2024-11-08T11:29:55.753" v="2336" actId="1037"/>
          <ac:cxnSpMkLst>
            <pc:docMk/>
            <pc:sldMk cId="283582323" sldId="4894"/>
            <ac:cxnSpMk id="7" creationId="{41D3F4FA-B2DE-281E-F762-2543C57F8983}"/>
          </ac:cxnSpMkLst>
        </pc:cxnChg>
      </pc:sldChg>
      <pc:sldChg chg="addSp modSp add mod">
        <pc:chgData name="Minhyuk Sung" userId="60562023b6640282" providerId="LiveId" clId="{03D18C5C-2266-F245-BF82-A515643F0539}" dt="2024-11-08T11:51:45.411" v="2535" actId="14100"/>
        <pc:sldMkLst>
          <pc:docMk/>
          <pc:sldMk cId="2685420170" sldId="4895"/>
        </pc:sldMkLst>
        <pc:spChg chg="mod">
          <ac:chgData name="Minhyuk Sung" userId="60562023b6640282" providerId="LiveId" clId="{03D18C5C-2266-F245-BF82-A515643F0539}" dt="2024-11-08T11:15:00.348" v="2195" actId="255"/>
          <ac:spMkLst>
            <pc:docMk/>
            <pc:sldMk cId="2685420170" sldId="4895"/>
            <ac:spMk id="2" creationId="{11808B64-7718-A0C5-AC62-85EBD9BB042F}"/>
          </ac:spMkLst>
        </pc:spChg>
        <pc:spChg chg="mod">
          <ac:chgData name="Minhyuk Sung" userId="60562023b6640282" providerId="LiveId" clId="{03D18C5C-2266-F245-BF82-A515643F0539}" dt="2024-11-08T11:51:30.517" v="2533" actId="20577"/>
          <ac:spMkLst>
            <pc:docMk/>
            <pc:sldMk cId="2685420170" sldId="4895"/>
            <ac:spMk id="3" creationId="{44686984-B91D-B2BA-60F1-78CF131B074D}"/>
          </ac:spMkLst>
        </pc:spChg>
        <pc:spChg chg="add mod">
          <ac:chgData name="Minhyuk Sung" userId="60562023b6640282" providerId="LiveId" clId="{03D18C5C-2266-F245-BF82-A515643F0539}" dt="2024-11-08T11:51:45.411" v="2535" actId="14100"/>
          <ac:spMkLst>
            <pc:docMk/>
            <pc:sldMk cId="2685420170" sldId="4895"/>
            <ac:spMk id="5" creationId="{FB7D2734-6E49-C34A-A9BE-F92D388F7954}"/>
          </ac:spMkLst>
        </pc:spChg>
      </pc:sldChg>
      <pc:sldChg chg="addSp delSp modSp add mod">
        <pc:chgData name="Minhyuk Sung" userId="60562023b6640282" providerId="LiveId" clId="{03D18C5C-2266-F245-BF82-A515643F0539}" dt="2024-11-08T11:52:06.040" v="2536"/>
        <pc:sldMkLst>
          <pc:docMk/>
          <pc:sldMk cId="3906708397" sldId="4896"/>
        </pc:sldMkLst>
        <pc:spChg chg="mod">
          <ac:chgData name="Minhyuk Sung" userId="60562023b6640282" providerId="LiveId" clId="{03D18C5C-2266-F245-BF82-A515643F0539}" dt="2024-11-08T11:52:06.040" v="2536"/>
          <ac:spMkLst>
            <pc:docMk/>
            <pc:sldMk cId="3906708397" sldId="4896"/>
            <ac:spMk id="3" creationId="{44686984-B91D-B2BA-60F1-78CF131B074D}"/>
          </ac:spMkLst>
        </pc:spChg>
        <pc:spChg chg="del">
          <ac:chgData name="Minhyuk Sung" userId="60562023b6640282" providerId="LiveId" clId="{03D18C5C-2266-F245-BF82-A515643F0539}" dt="2024-11-08T09:37:39.709" v="1864" actId="478"/>
          <ac:spMkLst>
            <pc:docMk/>
            <pc:sldMk cId="3906708397" sldId="4896"/>
            <ac:spMk id="5" creationId="{FB7D2734-6E49-C34A-A9BE-F92D388F7954}"/>
          </ac:spMkLst>
        </pc:spChg>
        <pc:cxnChg chg="add mod">
          <ac:chgData name="Minhyuk Sung" userId="60562023b6640282" providerId="LiveId" clId="{03D18C5C-2266-F245-BF82-A515643F0539}" dt="2024-11-08T11:41:23.086" v="2421" actId="1076"/>
          <ac:cxnSpMkLst>
            <pc:docMk/>
            <pc:sldMk cId="3906708397" sldId="4896"/>
            <ac:cxnSpMk id="7" creationId="{3D963D0A-EF65-FFF4-9CBE-DF390B503469}"/>
          </ac:cxnSpMkLst>
        </pc:cxnChg>
        <pc:cxnChg chg="add mod">
          <ac:chgData name="Minhyuk Sung" userId="60562023b6640282" providerId="LiveId" clId="{03D18C5C-2266-F245-BF82-A515643F0539}" dt="2024-11-08T11:41:23.086" v="2421" actId="1076"/>
          <ac:cxnSpMkLst>
            <pc:docMk/>
            <pc:sldMk cId="3906708397" sldId="4896"/>
            <ac:cxnSpMk id="8" creationId="{0892DA62-465A-3582-87F4-D36311F1BFD8}"/>
          </ac:cxnSpMkLst>
        </pc:cxnChg>
      </pc:sldChg>
      <pc:sldChg chg="addSp delSp modSp add mod">
        <pc:chgData name="Minhyuk Sung" userId="60562023b6640282" providerId="LiveId" clId="{03D18C5C-2266-F245-BF82-A515643F0539}" dt="2024-11-08T11:42:12.686" v="2425"/>
        <pc:sldMkLst>
          <pc:docMk/>
          <pc:sldMk cId="933399318" sldId="4897"/>
        </pc:sldMkLst>
        <pc:spChg chg="mod">
          <ac:chgData name="Minhyuk Sung" userId="60562023b6640282" providerId="LiveId" clId="{03D18C5C-2266-F245-BF82-A515643F0539}" dt="2024-11-08T11:42:12.686" v="2425"/>
          <ac:spMkLst>
            <pc:docMk/>
            <pc:sldMk cId="933399318" sldId="4897"/>
            <ac:spMk id="3" creationId="{44686984-B91D-B2BA-60F1-78CF131B074D}"/>
          </ac:spMkLst>
        </pc:spChg>
        <pc:spChg chg="add del mod">
          <ac:chgData name="Minhyuk Sung" userId="60562023b6640282" providerId="LiveId" clId="{03D18C5C-2266-F245-BF82-A515643F0539}" dt="2024-11-08T11:20:07.387" v="2222" actId="478"/>
          <ac:spMkLst>
            <pc:docMk/>
            <pc:sldMk cId="933399318" sldId="4897"/>
            <ac:spMk id="5" creationId="{D65A9EF5-DA68-06D2-5EB5-FAB2364AED91}"/>
          </ac:spMkLst>
        </pc:spChg>
        <pc:cxnChg chg="del">
          <ac:chgData name="Minhyuk Sung" userId="60562023b6640282" providerId="LiveId" clId="{03D18C5C-2266-F245-BF82-A515643F0539}" dt="2024-11-08T09:46:32.473" v="2088" actId="478"/>
          <ac:cxnSpMkLst>
            <pc:docMk/>
            <pc:sldMk cId="933399318" sldId="4897"/>
            <ac:cxnSpMk id="7" creationId="{3D963D0A-EF65-FFF4-9CBE-DF390B503469}"/>
          </ac:cxnSpMkLst>
        </pc:cxnChg>
        <pc:cxnChg chg="del">
          <ac:chgData name="Minhyuk Sung" userId="60562023b6640282" providerId="LiveId" clId="{03D18C5C-2266-F245-BF82-A515643F0539}" dt="2024-11-08T09:46:32.473" v="2088" actId="478"/>
          <ac:cxnSpMkLst>
            <pc:docMk/>
            <pc:sldMk cId="933399318" sldId="4897"/>
            <ac:cxnSpMk id="8" creationId="{0892DA62-465A-3582-87F4-D36311F1BFD8}"/>
          </ac:cxnSpMkLst>
        </pc:cxnChg>
      </pc:sldChg>
      <pc:sldChg chg="addSp modSp new mod">
        <pc:chgData name="Minhyuk Sung" userId="60562023b6640282" providerId="LiveId" clId="{03D18C5C-2266-F245-BF82-A515643F0539}" dt="2024-11-08T11:55:37" v="2538"/>
        <pc:sldMkLst>
          <pc:docMk/>
          <pc:sldMk cId="691222103" sldId="4898"/>
        </pc:sldMkLst>
        <pc:spChg chg="mod">
          <ac:chgData name="Minhyuk Sung" userId="60562023b6640282" providerId="LiveId" clId="{03D18C5C-2266-F245-BF82-A515643F0539}" dt="2024-11-08T09:49:58.115" v="2144" actId="255"/>
          <ac:spMkLst>
            <pc:docMk/>
            <pc:sldMk cId="691222103" sldId="4898"/>
            <ac:spMk id="2" creationId="{90C0F006-4402-5CA1-1F01-98F62DCC6C89}"/>
          </ac:spMkLst>
        </pc:spChg>
        <pc:spChg chg="mod">
          <ac:chgData name="Minhyuk Sung" userId="60562023b6640282" providerId="LiveId" clId="{03D18C5C-2266-F245-BF82-A515643F0539}" dt="2024-11-08T11:55:37" v="2538"/>
          <ac:spMkLst>
            <pc:docMk/>
            <pc:sldMk cId="691222103" sldId="4898"/>
            <ac:spMk id="3" creationId="{2DE347A5-D55E-1353-26DD-8EB3625733A9}"/>
          </ac:spMkLst>
        </pc:spChg>
        <pc:spChg chg="add mod">
          <ac:chgData name="Minhyuk Sung" userId="60562023b6640282" providerId="LiveId" clId="{03D18C5C-2266-F245-BF82-A515643F0539}" dt="2024-11-08T11:44:06.664" v="2443" actId="167"/>
          <ac:spMkLst>
            <pc:docMk/>
            <pc:sldMk cId="691222103" sldId="4898"/>
            <ac:spMk id="5" creationId="{7A125E8A-D60E-95B4-5B4C-0A8606D8E0DB}"/>
          </ac:spMkLst>
        </pc:spChg>
        <pc:spChg chg="add mod">
          <ac:chgData name="Minhyuk Sung" userId="60562023b6640282" providerId="LiveId" clId="{03D18C5C-2266-F245-BF82-A515643F0539}" dt="2024-11-08T11:45:14.036" v="2464" actId="1076"/>
          <ac:spMkLst>
            <pc:docMk/>
            <pc:sldMk cId="691222103" sldId="4898"/>
            <ac:spMk id="6" creationId="{EBE1B968-8991-1EF9-2A1D-DD1D85B338DF}"/>
          </ac:spMkLst>
        </pc:spChg>
      </pc:sldChg>
      <pc:sldChg chg="addSp modSp mod">
        <pc:chgData name="Minhyuk Sung" userId="60562023b6640282" providerId="LiveId" clId="{03D18C5C-2266-F245-BF82-A515643F0539}" dt="2024-11-11T03:38:51.997" v="9779" actId="167"/>
        <pc:sldMkLst>
          <pc:docMk/>
          <pc:sldMk cId="3338972583" sldId="4899"/>
        </pc:sldMkLst>
        <pc:spChg chg="mod">
          <ac:chgData name="Minhyuk Sung" userId="60562023b6640282" providerId="LiveId" clId="{03D18C5C-2266-F245-BF82-A515643F0539}" dt="2024-11-09T05:52:06.488" v="3215" actId="20577"/>
          <ac:spMkLst>
            <pc:docMk/>
            <pc:sldMk cId="3338972583" sldId="4899"/>
            <ac:spMk id="3" creationId="{44686984-B91D-B2BA-60F1-78CF131B074D}"/>
          </ac:spMkLst>
        </pc:spChg>
        <pc:spChg chg="add mod">
          <ac:chgData name="Minhyuk Sung" userId="60562023b6640282" providerId="LiveId" clId="{03D18C5C-2266-F245-BF82-A515643F0539}" dt="2024-11-11T03:38:42.218" v="9776" actId="167"/>
          <ac:spMkLst>
            <pc:docMk/>
            <pc:sldMk cId="3338972583" sldId="4899"/>
            <ac:spMk id="6" creationId="{6A0ECED8-22D2-8C06-D4B3-1FCA0954C43B}"/>
          </ac:spMkLst>
        </pc:spChg>
        <pc:spChg chg="add mod">
          <ac:chgData name="Minhyuk Sung" userId="60562023b6640282" providerId="LiveId" clId="{03D18C5C-2266-F245-BF82-A515643F0539}" dt="2024-11-11T03:38:51.997" v="9779" actId="167"/>
          <ac:spMkLst>
            <pc:docMk/>
            <pc:sldMk cId="3338972583" sldId="4899"/>
            <ac:spMk id="7" creationId="{E8AA6A33-563C-1228-D76C-9C98EFA4A758}"/>
          </ac:spMkLst>
        </pc:spChg>
        <pc:spChg chg="add mod">
          <ac:chgData name="Minhyuk Sung" userId="60562023b6640282" providerId="LiveId" clId="{03D18C5C-2266-F245-BF82-A515643F0539}" dt="2024-11-11T03:38:51.997" v="9779" actId="167"/>
          <ac:spMkLst>
            <pc:docMk/>
            <pc:sldMk cId="3338972583" sldId="4899"/>
            <ac:spMk id="8" creationId="{540B28A3-7C21-413E-A9A3-7B7B5F82C887}"/>
          </ac:spMkLst>
        </pc:spChg>
      </pc:sldChg>
      <pc:sldChg chg="modSp">
        <pc:chgData name="Minhyuk Sung" userId="60562023b6640282" providerId="LiveId" clId="{03D18C5C-2266-F245-BF82-A515643F0539}" dt="2024-11-09T05:55:46.641" v="3301" actId="20577"/>
        <pc:sldMkLst>
          <pc:docMk/>
          <pc:sldMk cId="3236633333" sldId="4901"/>
        </pc:sldMkLst>
        <pc:spChg chg="mod">
          <ac:chgData name="Minhyuk Sung" userId="60562023b6640282" providerId="LiveId" clId="{03D18C5C-2266-F245-BF82-A515643F0539}" dt="2024-11-09T05:55:46.641" v="3301" actId="20577"/>
          <ac:spMkLst>
            <pc:docMk/>
            <pc:sldMk cId="3236633333" sldId="4901"/>
            <ac:spMk id="3" creationId="{A57EF6A9-82B5-0606-241B-4F6DE0D9ED3E}"/>
          </ac:spMkLst>
        </pc:spChg>
      </pc:sldChg>
      <pc:sldChg chg="addSp modSp mod">
        <pc:chgData name="Minhyuk Sung" userId="60562023b6640282" providerId="LiveId" clId="{03D18C5C-2266-F245-BF82-A515643F0539}" dt="2024-11-11T03:41:14.666" v="9784" actId="1076"/>
        <pc:sldMkLst>
          <pc:docMk/>
          <pc:sldMk cId="573267646" sldId="4902"/>
        </pc:sldMkLst>
        <pc:spChg chg="mod">
          <ac:chgData name="Minhyuk Sung" userId="60562023b6640282" providerId="LiveId" clId="{03D18C5C-2266-F245-BF82-A515643F0539}" dt="2024-11-09T05:54:25.477" v="3272" actId="20577"/>
          <ac:spMkLst>
            <pc:docMk/>
            <pc:sldMk cId="573267646" sldId="4902"/>
            <ac:spMk id="3" creationId="{44686984-B91D-B2BA-60F1-78CF131B074D}"/>
          </ac:spMkLst>
        </pc:spChg>
        <pc:spChg chg="add mod">
          <ac:chgData name="Minhyuk Sung" userId="60562023b6640282" providerId="LiveId" clId="{03D18C5C-2266-F245-BF82-A515643F0539}" dt="2024-11-11T03:41:14.666" v="9784" actId="1076"/>
          <ac:spMkLst>
            <pc:docMk/>
            <pc:sldMk cId="573267646" sldId="4902"/>
            <ac:spMk id="6" creationId="{C7A36D17-745F-43A7-849C-8A891516C35F}"/>
          </ac:spMkLst>
        </pc:spChg>
        <pc:spChg chg="add mod">
          <ac:chgData name="Minhyuk Sung" userId="60562023b6640282" providerId="LiveId" clId="{03D18C5C-2266-F245-BF82-A515643F0539}" dt="2024-11-11T03:41:14.666" v="9784" actId="1076"/>
          <ac:spMkLst>
            <pc:docMk/>
            <pc:sldMk cId="573267646" sldId="4902"/>
            <ac:spMk id="8" creationId="{D113CD86-563E-4174-9613-1FFBD42AB58E}"/>
          </ac:spMkLst>
        </pc:spChg>
      </pc:sldChg>
      <pc:sldChg chg="modSp">
        <pc:chgData name="Minhyuk Sung" userId="60562023b6640282" providerId="LiveId" clId="{03D18C5C-2266-F245-BF82-A515643F0539}" dt="2024-11-11T03:40:28.011" v="9783" actId="6549"/>
        <pc:sldMkLst>
          <pc:docMk/>
          <pc:sldMk cId="54919560" sldId="4903"/>
        </pc:sldMkLst>
        <pc:spChg chg="mod">
          <ac:chgData name="Minhyuk Sung" userId="60562023b6640282" providerId="LiveId" clId="{03D18C5C-2266-F245-BF82-A515643F0539}" dt="2024-11-11T03:40:28.011" v="9783" actId="6549"/>
          <ac:spMkLst>
            <pc:docMk/>
            <pc:sldMk cId="54919560" sldId="4903"/>
            <ac:spMk id="3" creationId="{44686984-B91D-B2BA-60F1-78CF131B074D}"/>
          </ac:spMkLst>
        </pc:spChg>
      </pc:sldChg>
      <pc:sldChg chg="modSp mod modNotesTx">
        <pc:chgData name="Minhyuk Sung" userId="60562023b6640282" providerId="LiveId" clId="{03D18C5C-2266-F245-BF82-A515643F0539}" dt="2024-11-11T03:39:45.094" v="9782"/>
        <pc:sldMkLst>
          <pc:docMk/>
          <pc:sldMk cId="1157405280" sldId="4904"/>
        </pc:sldMkLst>
        <pc:spChg chg="mod">
          <ac:chgData name="Minhyuk Sung" userId="60562023b6640282" providerId="LiveId" clId="{03D18C5C-2266-F245-BF82-A515643F0539}" dt="2024-11-11T03:39:10.145" v="9781"/>
          <ac:spMkLst>
            <pc:docMk/>
            <pc:sldMk cId="1157405280" sldId="4904"/>
            <ac:spMk id="3" creationId="{44686984-B91D-B2BA-60F1-78CF131B074D}"/>
          </ac:spMkLst>
        </pc:spChg>
      </pc:sldChg>
      <pc:sldChg chg="del">
        <pc:chgData name="Minhyuk Sung" userId="60562023b6640282" providerId="LiveId" clId="{03D18C5C-2266-F245-BF82-A515643F0539}" dt="2024-11-09T06:47:44.920" v="4046" actId="2696"/>
        <pc:sldMkLst>
          <pc:docMk/>
          <pc:sldMk cId="636092520" sldId="4905"/>
        </pc:sldMkLst>
      </pc:sldChg>
      <pc:sldChg chg="addSp delSp modSp mod">
        <pc:chgData name="Minhyuk Sung" userId="60562023b6640282" providerId="LiveId" clId="{03D18C5C-2266-F245-BF82-A515643F0539}" dt="2024-11-09T06:50:09.044" v="4091" actId="20577"/>
        <pc:sldMkLst>
          <pc:docMk/>
          <pc:sldMk cId="264758515" sldId="4907"/>
        </pc:sldMkLst>
        <pc:spChg chg="mod">
          <ac:chgData name="Minhyuk Sung" userId="60562023b6640282" providerId="LiveId" clId="{03D18C5C-2266-F245-BF82-A515643F0539}" dt="2024-11-09T06:36:19.085" v="3871"/>
          <ac:spMkLst>
            <pc:docMk/>
            <pc:sldMk cId="264758515" sldId="4907"/>
            <ac:spMk id="2" creationId="{5A491F56-F688-AEF0-A26D-196EADBF4957}"/>
          </ac:spMkLst>
        </pc:spChg>
        <pc:spChg chg="mod">
          <ac:chgData name="Minhyuk Sung" userId="60562023b6640282" providerId="LiveId" clId="{03D18C5C-2266-F245-BF82-A515643F0539}" dt="2024-11-09T06:50:09.044" v="4091" actId="20577"/>
          <ac:spMkLst>
            <pc:docMk/>
            <pc:sldMk cId="264758515" sldId="4907"/>
            <ac:spMk id="3" creationId="{A690E381-910A-D11D-7234-FDE2DE2F838C}"/>
          </ac:spMkLst>
        </pc:spChg>
        <pc:spChg chg="add del mod">
          <ac:chgData name="Minhyuk Sung" userId="60562023b6640282" providerId="LiveId" clId="{03D18C5C-2266-F245-BF82-A515643F0539}" dt="2024-11-09T06:27:30.310" v="3695" actId="21"/>
          <ac:spMkLst>
            <pc:docMk/>
            <pc:sldMk cId="264758515" sldId="4907"/>
            <ac:spMk id="5" creationId="{87065868-2B35-F10B-76FF-49C8706456B3}"/>
          </ac:spMkLst>
        </pc:spChg>
        <pc:spChg chg="add del mod">
          <ac:chgData name="Minhyuk Sung" userId="60562023b6640282" providerId="LiveId" clId="{03D18C5C-2266-F245-BF82-A515643F0539}" dt="2024-11-09T06:50:00.887" v="4081" actId="478"/>
          <ac:spMkLst>
            <pc:docMk/>
            <pc:sldMk cId="264758515" sldId="4907"/>
            <ac:spMk id="10" creationId="{4D0A5014-5F86-73BE-726F-A9A35D0CD16E}"/>
          </ac:spMkLst>
        </pc:spChg>
        <pc:cxnChg chg="add mod">
          <ac:chgData name="Minhyuk Sung" userId="60562023b6640282" providerId="LiveId" clId="{03D18C5C-2266-F245-BF82-A515643F0539}" dt="2024-11-09T06:35:14.327" v="3859" actId="14100"/>
          <ac:cxnSpMkLst>
            <pc:docMk/>
            <pc:sldMk cId="264758515" sldId="4907"/>
            <ac:cxnSpMk id="6" creationId="{080AF8F8-9A85-6A0A-012A-E4613E710CF0}"/>
          </ac:cxnSpMkLst>
        </pc:cxnChg>
      </pc:sldChg>
      <pc:sldChg chg="modSp mod">
        <pc:chgData name="Minhyuk Sung" userId="60562023b6640282" providerId="LiveId" clId="{03D18C5C-2266-F245-BF82-A515643F0539}" dt="2024-11-09T04:22:03.721" v="2556" actId="20577"/>
        <pc:sldMkLst>
          <pc:docMk/>
          <pc:sldMk cId="1841969695" sldId="4908"/>
        </pc:sldMkLst>
        <pc:spChg chg="mod">
          <ac:chgData name="Minhyuk Sung" userId="60562023b6640282" providerId="LiveId" clId="{03D18C5C-2266-F245-BF82-A515643F0539}" dt="2024-11-09T04:22:03.721" v="2556" actId="20577"/>
          <ac:spMkLst>
            <pc:docMk/>
            <pc:sldMk cId="1841969695" sldId="4908"/>
            <ac:spMk id="3" creationId="{73797180-D08C-A088-66F4-310A92CB9FB6}"/>
          </ac:spMkLst>
        </pc:spChg>
      </pc:sldChg>
      <pc:sldChg chg="modSp mod">
        <pc:chgData name="Minhyuk Sung" userId="60562023b6640282" providerId="LiveId" clId="{03D18C5C-2266-F245-BF82-A515643F0539}" dt="2024-11-09T04:22:33.144" v="2598" actId="207"/>
        <pc:sldMkLst>
          <pc:docMk/>
          <pc:sldMk cId="2171378967" sldId="4909"/>
        </pc:sldMkLst>
        <pc:spChg chg="mod">
          <ac:chgData name="Minhyuk Sung" userId="60562023b6640282" providerId="LiveId" clId="{03D18C5C-2266-F245-BF82-A515643F0539}" dt="2024-11-09T04:22:33.144" v="2598" actId="207"/>
          <ac:spMkLst>
            <pc:docMk/>
            <pc:sldMk cId="2171378967" sldId="4909"/>
            <ac:spMk id="3" creationId="{73797180-D08C-A088-66F4-310A92CB9FB6}"/>
          </ac:spMkLst>
        </pc:spChg>
      </pc:sldChg>
      <pc:sldChg chg="modSp del mod">
        <pc:chgData name="Minhyuk Sung" userId="60562023b6640282" providerId="LiveId" clId="{03D18C5C-2266-F245-BF82-A515643F0539}" dt="2024-11-09T06:04:48.137" v="3457" actId="2696"/>
        <pc:sldMkLst>
          <pc:docMk/>
          <pc:sldMk cId="1805890424" sldId="4910"/>
        </pc:sldMkLst>
        <pc:spChg chg="mod">
          <ac:chgData name="Minhyuk Sung" userId="60562023b6640282" providerId="LiveId" clId="{03D18C5C-2266-F245-BF82-A515643F0539}" dt="2024-11-09T05:56:04.850" v="3322" actId="20577"/>
          <ac:spMkLst>
            <pc:docMk/>
            <pc:sldMk cId="1805890424" sldId="4910"/>
            <ac:spMk id="2" creationId="{C63DD00D-45CA-E423-A355-08F658C80497}"/>
          </ac:spMkLst>
        </pc:spChg>
      </pc:sldChg>
      <pc:sldChg chg="del ord">
        <pc:chgData name="Minhyuk Sung" userId="60562023b6640282" providerId="LiveId" clId="{03D18C5C-2266-F245-BF82-A515643F0539}" dt="2024-11-09T15:27:20.793" v="7338" actId="2696"/>
        <pc:sldMkLst>
          <pc:docMk/>
          <pc:sldMk cId="499657399" sldId="4911"/>
        </pc:sldMkLst>
      </pc:sldChg>
      <pc:sldChg chg="addSp delSp modSp mod delAnim modAnim">
        <pc:chgData name="Minhyuk Sung" userId="60562023b6640282" providerId="LiveId" clId="{03D18C5C-2266-F245-BF82-A515643F0539}" dt="2024-11-11T02:34:20.668" v="9723" actId="1038"/>
        <pc:sldMkLst>
          <pc:docMk/>
          <pc:sldMk cId="1758578643" sldId="4912"/>
        </pc:sldMkLst>
        <pc:spChg chg="add mod">
          <ac:chgData name="Minhyuk Sung" userId="60562023b6640282" providerId="LiveId" clId="{03D18C5C-2266-F245-BF82-A515643F0539}" dt="2024-11-09T14:48:00.906" v="6654" actId="167"/>
          <ac:spMkLst>
            <pc:docMk/>
            <pc:sldMk cId="1758578643" sldId="4912"/>
            <ac:spMk id="5" creationId="{4EA4010F-732A-3389-774D-D0B18983C212}"/>
          </ac:spMkLst>
        </pc:spChg>
        <pc:spChg chg="add del mod">
          <ac:chgData name="Minhyuk Sung" userId="60562023b6640282" providerId="LiveId" clId="{03D18C5C-2266-F245-BF82-A515643F0539}" dt="2024-11-09T14:47:47.895" v="6649" actId="478"/>
          <ac:spMkLst>
            <pc:docMk/>
            <pc:sldMk cId="1758578643" sldId="4912"/>
            <ac:spMk id="6" creationId="{AA08DC9F-1378-7BDE-F71D-DC3876AF297C}"/>
          </ac:spMkLst>
        </pc:spChg>
        <pc:spChg chg="add mod">
          <ac:chgData name="Minhyuk Sung" userId="60562023b6640282" providerId="LiveId" clId="{03D18C5C-2266-F245-BF82-A515643F0539}" dt="2024-11-09T14:48:00.906" v="6654" actId="167"/>
          <ac:spMkLst>
            <pc:docMk/>
            <pc:sldMk cId="1758578643" sldId="4912"/>
            <ac:spMk id="7" creationId="{93E92F9B-E630-4EFB-6B03-B2103DB10D50}"/>
          </ac:spMkLst>
        </pc:spChg>
        <pc:spChg chg="add del mod">
          <ac:chgData name="Minhyuk Sung" userId="60562023b6640282" providerId="LiveId" clId="{03D18C5C-2266-F245-BF82-A515643F0539}" dt="2024-11-09T14:47:56.835" v="6653" actId="478"/>
          <ac:spMkLst>
            <pc:docMk/>
            <pc:sldMk cId="1758578643" sldId="4912"/>
            <ac:spMk id="8" creationId="{53D22EF1-3D4F-C65E-FEDB-7D04BE1C9835}"/>
          </ac:spMkLst>
        </pc:spChg>
        <pc:spChg chg="mod topLvl">
          <ac:chgData name="Minhyuk Sung" userId="60562023b6640282" providerId="LiveId" clId="{03D18C5C-2266-F245-BF82-A515643F0539}" dt="2024-11-11T02:34:11.714" v="9717" actId="167"/>
          <ac:spMkLst>
            <pc:docMk/>
            <pc:sldMk cId="1758578643" sldId="4912"/>
            <ac:spMk id="8" creationId="{898CFBA3-A899-337F-5B7E-8DD053870C1F}"/>
          </ac:spMkLst>
        </pc:spChg>
        <pc:spChg chg="del mod topLvl">
          <ac:chgData name="Minhyuk Sung" userId="60562023b6640282" providerId="LiveId" clId="{03D18C5C-2266-F245-BF82-A515643F0539}" dt="2024-11-11T02:34:01.279" v="9714" actId="478"/>
          <ac:spMkLst>
            <pc:docMk/>
            <pc:sldMk cId="1758578643" sldId="4912"/>
            <ac:spMk id="9" creationId="{3ADFF5B8-467E-BCC9-D175-C589A7E32C3F}"/>
          </ac:spMkLst>
        </pc:spChg>
        <pc:spChg chg="add mod">
          <ac:chgData name="Minhyuk Sung" userId="60562023b6640282" providerId="LiveId" clId="{03D18C5C-2266-F245-BF82-A515643F0539}" dt="2024-11-11T02:34:20.668" v="9723" actId="1038"/>
          <ac:spMkLst>
            <pc:docMk/>
            <pc:sldMk cId="1758578643" sldId="4912"/>
            <ac:spMk id="10" creationId="{B0F7640A-8C30-30EF-E51C-5E04A39399B7}"/>
          </ac:spMkLst>
        </pc:spChg>
        <pc:spChg chg="add del mod">
          <ac:chgData name="Minhyuk Sung" userId="60562023b6640282" providerId="LiveId" clId="{03D18C5C-2266-F245-BF82-A515643F0539}" dt="2024-11-09T14:47:56.835" v="6653" actId="478"/>
          <ac:spMkLst>
            <pc:docMk/>
            <pc:sldMk cId="1758578643" sldId="4912"/>
            <ac:spMk id="10" creationId="{BC265537-5D46-42E6-CD52-112201A4F08A}"/>
          </ac:spMkLst>
        </pc:spChg>
        <pc:spChg chg="add mod">
          <ac:chgData name="Minhyuk Sung" userId="60562023b6640282" providerId="LiveId" clId="{03D18C5C-2266-F245-BF82-A515643F0539}" dt="2024-11-09T14:48:10.756" v="6658" actId="167"/>
          <ac:spMkLst>
            <pc:docMk/>
            <pc:sldMk cId="1758578643" sldId="4912"/>
            <ac:spMk id="11" creationId="{C12F90E1-5ADC-0051-1EE5-C4806CAC7056}"/>
          </ac:spMkLst>
        </pc:spChg>
        <pc:spChg chg="add mod">
          <ac:chgData name="Minhyuk Sung" userId="60562023b6640282" providerId="LiveId" clId="{03D18C5C-2266-F245-BF82-A515643F0539}" dt="2024-11-09T14:48:10.756" v="6658" actId="167"/>
          <ac:spMkLst>
            <pc:docMk/>
            <pc:sldMk cId="1758578643" sldId="4912"/>
            <ac:spMk id="12" creationId="{03F7982A-6111-7FC2-71C8-B1415AA74082}"/>
          </ac:spMkLst>
        </pc:spChg>
        <pc:grpChg chg="add del mod">
          <ac:chgData name="Minhyuk Sung" userId="60562023b6640282" providerId="LiveId" clId="{03D18C5C-2266-F245-BF82-A515643F0539}" dt="2024-11-11T02:34:01.279" v="9714" actId="478"/>
          <ac:grpSpMkLst>
            <pc:docMk/>
            <pc:sldMk cId="1758578643" sldId="4912"/>
            <ac:grpSpMk id="6" creationId="{6F49E7E9-FB46-D536-1296-13136B70F421}"/>
          </ac:grpSpMkLst>
        </pc:grpChg>
        <pc:cxnChg chg="add del mod">
          <ac:chgData name="Minhyuk Sung" userId="60562023b6640282" providerId="LiveId" clId="{03D18C5C-2266-F245-BF82-A515643F0539}" dt="2024-11-09T14:47:48.860" v="6650" actId="478"/>
          <ac:cxnSpMkLst>
            <pc:docMk/>
            <pc:sldMk cId="1758578643" sldId="4912"/>
            <ac:cxnSpMk id="9" creationId="{CEEC58E7-3BE1-D5F1-9E6E-953547011102}"/>
          </ac:cxnSpMkLst>
        </pc:cxnChg>
      </pc:sldChg>
      <pc:sldChg chg="modSp del mod ord">
        <pc:chgData name="Minhyuk Sung" userId="60562023b6640282" providerId="LiveId" clId="{03D18C5C-2266-F245-BF82-A515643F0539}" dt="2024-11-09T14:51:20.133" v="6793" actId="2696"/>
        <pc:sldMkLst>
          <pc:docMk/>
          <pc:sldMk cId="2331285910" sldId="4913"/>
        </pc:sldMkLst>
        <pc:spChg chg="mod">
          <ac:chgData name="Minhyuk Sung" userId="60562023b6640282" providerId="LiveId" clId="{03D18C5C-2266-F245-BF82-A515643F0539}" dt="2024-11-09T04:40:20.192" v="2603" actId="20577"/>
          <ac:spMkLst>
            <pc:docMk/>
            <pc:sldMk cId="2331285910" sldId="4913"/>
            <ac:spMk id="3" creationId="{1833E7E5-5325-7A60-DD4A-0EB4D5941129}"/>
          </ac:spMkLst>
        </pc:spChg>
      </pc:sldChg>
      <pc:sldChg chg="addSp delSp modSp mod modAnim modNotesTx">
        <pc:chgData name="Minhyuk Sung" userId="60562023b6640282" providerId="LiveId" clId="{03D18C5C-2266-F245-BF82-A515643F0539}" dt="2024-11-10T03:57:57.560" v="7599" actId="167"/>
        <pc:sldMkLst>
          <pc:docMk/>
          <pc:sldMk cId="2233668951" sldId="4914"/>
        </pc:sldMkLst>
        <pc:spChg chg="mod">
          <ac:chgData name="Minhyuk Sung" userId="60562023b6640282" providerId="LiveId" clId="{03D18C5C-2266-F245-BF82-A515643F0539}" dt="2024-11-09T12:27:17.077" v="5789" actId="20577"/>
          <ac:spMkLst>
            <pc:docMk/>
            <pc:sldMk cId="2233668951" sldId="4914"/>
            <ac:spMk id="2" creationId="{ED6E4A1E-8979-0D22-9FCF-A83324CBF2F1}"/>
          </ac:spMkLst>
        </pc:spChg>
        <pc:spChg chg="mod">
          <ac:chgData name="Minhyuk Sung" userId="60562023b6640282" providerId="LiveId" clId="{03D18C5C-2266-F245-BF82-A515643F0539}" dt="2024-11-09T12:34:38.352" v="6086" actId="20577"/>
          <ac:spMkLst>
            <pc:docMk/>
            <pc:sldMk cId="2233668951" sldId="4914"/>
            <ac:spMk id="3" creationId="{1833E7E5-5325-7A60-DD4A-0EB4D5941129}"/>
          </ac:spMkLst>
        </pc:spChg>
        <pc:spChg chg="add mod">
          <ac:chgData name="Minhyuk Sung" userId="60562023b6640282" providerId="LiveId" clId="{03D18C5C-2266-F245-BF82-A515643F0539}" dt="2024-11-09T12:35:04.151" v="6129" actId="404"/>
          <ac:spMkLst>
            <pc:docMk/>
            <pc:sldMk cId="2233668951" sldId="4914"/>
            <ac:spMk id="7" creationId="{944C71AF-5594-655B-DD71-215CC5A7FBFC}"/>
          </ac:spMkLst>
        </pc:spChg>
        <pc:spChg chg="add mod">
          <ac:chgData name="Minhyuk Sung" userId="60562023b6640282" providerId="LiveId" clId="{03D18C5C-2266-F245-BF82-A515643F0539}" dt="2024-11-10T03:57:45.140" v="7596" actId="164"/>
          <ac:spMkLst>
            <pc:docMk/>
            <pc:sldMk cId="2233668951" sldId="4914"/>
            <ac:spMk id="8" creationId="{8B7E1E9E-DD26-80E0-F332-B263CBD19049}"/>
          </ac:spMkLst>
        </pc:spChg>
        <pc:spChg chg="add del mod">
          <ac:chgData name="Minhyuk Sung" userId="60562023b6640282" providerId="LiveId" clId="{03D18C5C-2266-F245-BF82-A515643F0539}" dt="2024-11-10T03:57:35.611" v="7594" actId="478"/>
          <ac:spMkLst>
            <pc:docMk/>
            <pc:sldMk cId="2233668951" sldId="4914"/>
            <ac:spMk id="9" creationId="{16408B6C-6108-3B43-C236-E8B5340D8A19}"/>
          </ac:spMkLst>
        </pc:spChg>
        <pc:spChg chg="add mod">
          <ac:chgData name="Minhyuk Sung" userId="60562023b6640282" providerId="LiveId" clId="{03D18C5C-2266-F245-BF82-A515643F0539}" dt="2024-11-10T03:57:45.140" v="7596" actId="164"/>
          <ac:spMkLst>
            <pc:docMk/>
            <pc:sldMk cId="2233668951" sldId="4914"/>
            <ac:spMk id="10" creationId="{6B5C1E31-3401-425B-6857-09816BF7F5C3}"/>
          </ac:spMkLst>
        </pc:spChg>
        <pc:grpChg chg="add mod">
          <ac:chgData name="Minhyuk Sung" userId="60562023b6640282" providerId="LiveId" clId="{03D18C5C-2266-F245-BF82-A515643F0539}" dt="2024-11-10T03:57:57.560" v="7599" actId="167"/>
          <ac:grpSpMkLst>
            <pc:docMk/>
            <pc:sldMk cId="2233668951" sldId="4914"/>
            <ac:grpSpMk id="5" creationId="{CADC45C4-F7EC-25B1-BC61-1CA72B1A3512}"/>
          </ac:grpSpMkLst>
        </pc:grpChg>
        <pc:picChg chg="add mod">
          <ac:chgData name="Minhyuk Sung" userId="60562023b6640282" providerId="LiveId" clId="{03D18C5C-2266-F245-BF82-A515643F0539}" dt="2024-11-09T12:34:44.120" v="6088" actId="1076"/>
          <ac:picMkLst>
            <pc:docMk/>
            <pc:sldMk cId="2233668951" sldId="4914"/>
            <ac:picMk id="6" creationId="{16E30E17-7006-0E09-8717-5C455A1CDD0B}"/>
          </ac:picMkLst>
        </pc:picChg>
      </pc:sldChg>
      <pc:sldChg chg="modSp del mod">
        <pc:chgData name="Minhyuk Sung" userId="60562023b6640282" providerId="LiveId" clId="{03D18C5C-2266-F245-BF82-A515643F0539}" dt="2024-11-09T13:49:45.615" v="6208" actId="2696"/>
        <pc:sldMkLst>
          <pc:docMk/>
          <pc:sldMk cId="1298937551" sldId="4915"/>
        </pc:sldMkLst>
        <pc:spChg chg="mod">
          <ac:chgData name="Minhyuk Sung" userId="60562023b6640282" providerId="LiveId" clId="{03D18C5C-2266-F245-BF82-A515643F0539}" dt="2024-11-09T13:49:36.942" v="6204" actId="21"/>
          <ac:spMkLst>
            <pc:docMk/>
            <pc:sldMk cId="1298937551" sldId="4915"/>
            <ac:spMk id="3" creationId="{1833E7E5-5325-7A60-DD4A-0EB4D5941129}"/>
          </ac:spMkLst>
        </pc:spChg>
      </pc:sldChg>
      <pc:sldChg chg="addSp delSp modSp del mod ord">
        <pc:chgData name="Minhyuk Sung" userId="60562023b6640282" providerId="LiveId" clId="{03D18C5C-2266-F245-BF82-A515643F0539}" dt="2024-11-10T04:03:45.442" v="7855" actId="2696"/>
        <pc:sldMkLst>
          <pc:docMk/>
          <pc:sldMk cId="1553027809" sldId="4916"/>
        </pc:sldMkLst>
        <pc:spChg chg="mod">
          <ac:chgData name="Minhyuk Sung" userId="60562023b6640282" providerId="LiveId" clId="{03D18C5C-2266-F245-BF82-A515643F0539}" dt="2024-11-09T15:36:46.918" v="7504" actId="207"/>
          <ac:spMkLst>
            <pc:docMk/>
            <pc:sldMk cId="1553027809" sldId="4916"/>
            <ac:spMk id="3" creationId="{EB370352-3637-A9F7-CDAA-B8CF684AF125}"/>
          </ac:spMkLst>
        </pc:spChg>
        <pc:spChg chg="add del mod">
          <ac:chgData name="Minhyuk Sung" userId="60562023b6640282" providerId="LiveId" clId="{03D18C5C-2266-F245-BF82-A515643F0539}" dt="2024-11-09T13:50:25.660" v="6219" actId="478"/>
          <ac:spMkLst>
            <pc:docMk/>
            <pc:sldMk cId="1553027809" sldId="4916"/>
            <ac:spMk id="5" creationId="{09C30F3F-CF55-10E1-1E59-C1785220A7AB}"/>
          </ac:spMkLst>
        </pc:spChg>
        <pc:spChg chg="add del mod">
          <ac:chgData name="Minhyuk Sung" userId="60562023b6640282" providerId="LiveId" clId="{03D18C5C-2266-F245-BF82-A515643F0539}" dt="2024-11-09T15:26:36.154" v="7332" actId="478"/>
          <ac:spMkLst>
            <pc:docMk/>
            <pc:sldMk cId="1553027809" sldId="4916"/>
            <ac:spMk id="6" creationId="{1B0769A0-48DF-B053-E6F1-54136939F9F8}"/>
          </ac:spMkLst>
        </pc:spChg>
      </pc:sldChg>
      <pc:sldChg chg="del">
        <pc:chgData name="Minhyuk Sung" userId="60562023b6640282" providerId="LiveId" clId="{03D18C5C-2266-F245-BF82-A515643F0539}" dt="2024-11-09T15:27:20.793" v="7338" actId="2696"/>
        <pc:sldMkLst>
          <pc:docMk/>
          <pc:sldMk cId="1836659571" sldId="4917"/>
        </pc:sldMkLst>
      </pc:sldChg>
      <pc:sldChg chg="modSp del mod ord">
        <pc:chgData name="Minhyuk Sung" userId="60562023b6640282" providerId="LiveId" clId="{03D18C5C-2266-F245-BF82-A515643F0539}" dt="2024-11-09T14:52:18.115" v="6806" actId="2696"/>
        <pc:sldMkLst>
          <pc:docMk/>
          <pc:sldMk cId="3017144838" sldId="4918"/>
        </pc:sldMkLst>
        <pc:spChg chg="mod">
          <ac:chgData name="Minhyuk Sung" userId="60562023b6640282" providerId="LiveId" clId="{03D18C5C-2266-F245-BF82-A515643F0539}" dt="2024-11-09T14:52:08.052" v="6804" actId="21"/>
          <ac:spMkLst>
            <pc:docMk/>
            <pc:sldMk cId="3017144838" sldId="4918"/>
            <ac:spMk id="3" creationId="{1833E7E5-5325-7A60-DD4A-0EB4D5941129}"/>
          </ac:spMkLst>
        </pc:spChg>
      </pc:sldChg>
      <pc:sldChg chg="addSp delSp modSp mod">
        <pc:chgData name="Minhyuk Sung" userId="60562023b6640282" providerId="LiveId" clId="{03D18C5C-2266-F245-BF82-A515643F0539}" dt="2024-11-09T06:03:47.925" v="3448" actId="1037"/>
        <pc:sldMkLst>
          <pc:docMk/>
          <pc:sldMk cId="1293135670" sldId="4919"/>
        </pc:sldMkLst>
        <pc:spChg chg="mod">
          <ac:chgData name="Minhyuk Sung" userId="60562023b6640282" providerId="LiveId" clId="{03D18C5C-2266-F245-BF82-A515643F0539}" dt="2024-11-09T06:02:52.019" v="3420"/>
          <ac:spMkLst>
            <pc:docMk/>
            <pc:sldMk cId="1293135670" sldId="4919"/>
            <ac:spMk id="3" creationId="{B6138EED-7E75-9DA3-29FE-9CA4B0658338}"/>
          </ac:spMkLst>
        </pc:spChg>
        <pc:spChg chg="add mod">
          <ac:chgData name="Minhyuk Sung" userId="60562023b6640282" providerId="LiveId" clId="{03D18C5C-2266-F245-BF82-A515643F0539}" dt="2024-11-09T06:03:47.925" v="3448" actId="1037"/>
          <ac:spMkLst>
            <pc:docMk/>
            <pc:sldMk cId="1293135670" sldId="4919"/>
            <ac:spMk id="7" creationId="{2882950B-40E6-0490-79BD-D9BAEDEB50A9}"/>
          </ac:spMkLst>
        </pc:spChg>
        <pc:spChg chg="add del mod">
          <ac:chgData name="Minhyuk Sung" userId="60562023b6640282" providerId="LiveId" clId="{03D18C5C-2266-F245-BF82-A515643F0539}" dt="2024-11-09T05:45:55.787" v="3088" actId="478"/>
          <ac:spMkLst>
            <pc:docMk/>
            <pc:sldMk cId="1293135670" sldId="4919"/>
            <ac:spMk id="8" creationId="{58530025-85D5-8F01-32F9-33EDD1E8A2C8}"/>
          </ac:spMkLst>
        </pc:spChg>
        <pc:cxnChg chg="add mod">
          <ac:chgData name="Minhyuk Sung" userId="60562023b6640282" providerId="LiveId" clId="{03D18C5C-2266-F245-BF82-A515643F0539}" dt="2024-11-09T06:03:47.925" v="3448" actId="1037"/>
          <ac:cxnSpMkLst>
            <pc:docMk/>
            <pc:sldMk cId="1293135670" sldId="4919"/>
            <ac:cxnSpMk id="6" creationId="{95B0D5EC-A8C6-77B7-2B90-759134411C48}"/>
          </ac:cxnSpMkLst>
        </pc:cxnChg>
      </pc:sldChg>
      <pc:sldChg chg="addSp modSp add mod ord setBg">
        <pc:chgData name="Minhyuk Sung" userId="60562023b6640282" providerId="LiveId" clId="{03D18C5C-2266-F245-BF82-A515643F0539}" dt="2024-11-10T04:28:56.541" v="8792"/>
        <pc:sldMkLst>
          <pc:docMk/>
          <pc:sldMk cId="2715397178" sldId="4920"/>
        </pc:sldMkLst>
        <pc:spChg chg="mod">
          <ac:chgData name="Minhyuk Sung" userId="60562023b6640282" providerId="LiveId" clId="{03D18C5C-2266-F245-BF82-A515643F0539}" dt="2024-11-10T04:28:53.610" v="8791"/>
          <ac:spMkLst>
            <pc:docMk/>
            <pc:sldMk cId="2715397178" sldId="4920"/>
            <ac:spMk id="2" creationId="{ED6E4A1E-8979-0D22-9FCF-A83324CBF2F1}"/>
          </ac:spMkLst>
        </pc:spChg>
        <pc:spChg chg="mod">
          <ac:chgData name="Minhyuk Sung" userId="60562023b6640282" providerId="LiveId" clId="{03D18C5C-2266-F245-BF82-A515643F0539}" dt="2024-11-09T06:09:58.746" v="3514"/>
          <ac:spMkLst>
            <pc:docMk/>
            <pc:sldMk cId="2715397178" sldId="4920"/>
            <ac:spMk id="3" creationId="{1833E7E5-5325-7A60-DD4A-0EB4D5941129}"/>
          </ac:spMkLst>
        </pc:spChg>
        <pc:spChg chg="add mod">
          <ac:chgData name="Minhyuk Sung" userId="60562023b6640282" providerId="LiveId" clId="{03D18C5C-2266-F245-BF82-A515643F0539}" dt="2024-11-09T05:48:53.104" v="3145" actId="1038"/>
          <ac:spMkLst>
            <pc:docMk/>
            <pc:sldMk cId="2715397178" sldId="4920"/>
            <ac:spMk id="5" creationId="{7BE89B49-B2C6-E237-C3B8-88242FB4E453}"/>
          </ac:spMkLst>
        </pc:spChg>
        <pc:spChg chg="add mod">
          <ac:chgData name="Minhyuk Sung" userId="60562023b6640282" providerId="LiveId" clId="{03D18C5C-2266-F245-BF82-A515643F0539}" dt="2024-11-09T05:27:49.621" v="2679" actId="1035"/>
          <ac:spMkLst>
            <pc:docMk/>
            <pc:sldMk cId="2715397178" sldId="4920"/>
            <ac:spMk id="6" creationId="{1421D3F8-0F43-8525-5331-3ED155325D60}"/>
          </ac:spMkLst>
        </pc:spChg>
        <pc:spChg chg="add mod">
          <ac:chgData name="Minhyuk Sung" userId="60562023b6640282" providerId="LiveId" clId="{03D18C5C-2266-F245-BF82-A515643F0539}" dt="2024-11-09T05:27:56.333" v="2682" actId="1076"/>
          <ac:spMkLst>
            <pc:docMk/>
            <pc:sldMk cId="2715397178" sldId="4920"/>
            <ac:spMk id="7" creationId="{21D5DEAC-DD5A-1993-6646-AB8CEDC5DAD3}"/>
          </ac:spMkLst>
        </pc:spChg>
        <pc:spChg chg="add mod">
          <ac:chgData name="Minhyuk Sung" userId="60562023b6640282" providerId="LiveId" clId="{03D18C5C-2266-F245-BF82-A515643F0539}" dt="2024-11-09T15:37:10.699" v="7507" actId="404"/>
          <ac:spMkLst>
            <pc:docMk/>
            <pc:sldMk cId="2715397178" sldId="4920"/>
            <ac:spMk id="8" creationId="{0823D340-9C9E-A02F-874C-0449D0EBE0DD}"/>
          </ac:spMkLst>
        </pc:spChg>
        <pc:spChg chg="add mod">
          <ac:chgData name="Minhyuk Sung" userId="60562023b6640282" providerId="LiveId" clId="{03D18C5C-2266-F245-BF82-A515643F0539}" dt="2024-11-09T05:30:22.550" v="2725" actId="14100"/>
          <ac:spMkLst>
            <pc:docMk/>
            <pc:sldMk cId="2715397178" sldId="4920"/>
            <ac:spMk id="9" creationId="{A45C0E3B-5C03-E6E7-0C62-2713E20B4861}"/>
          </ac:spMkLst>
        </pc:spChg>
        <pc:spChg chg="add mod">
          <ac:chgData name="Minhyuk Sung" userId="60562023b6640282" providerId="LiveId" clId="{03D18C5C-2266-F245-BF82-A515643F0539}" dt="2024-11-09T05:30:28.192" v="2727" actId="167"/>
          <ac:spMkLst>
            <pc:docMk/>
            <pc:sldMk cId="2715397178" sldId="4920"/>
            <ac:spMk id="10" creationId="{75324A4E-5FA8-C0D0-0934-EF3A32FD546F}"/>
          </ac:spMkLst>
        </pc:spChg>
        <pc:spChg chg="add mod">
          <ac:chgData name="Minhyuk Sung" userId="60562023b6640282" providerId="LiveId" clId="{03D18C5C-2266-F245-BF82-A515643F0539}" dt="2024-11-09T05:31:03.316" v="2741" actId="1037"/>
          <ac:spMkLst>
            <pc:docMk/>
            <pc:sldMk cId="2715397178" sldId="4920"/>
            <ac:spMk id="11" creationId="{47B6450A-D559-8C34-4699-D0C2ADB774E4}"/>
          </ac:spMkLst>
        </pc:spChg>
        <pc:spChg chg="add mod">
          <ac:chgData name="Minhyuk Sung" userId="60562023b6640282" providerId="LiveId" clId="{03D18C5C-2266-F245-BF82-A515643F0539}" dt="2024-11-09T15:27:35.281" v="7341" actId="14100"/>
          <ac:spMkLst>
            <pc:docMk/>
            <pc:sldMk cId="2715397178" sldId="4920"/>
            <ac:spMk id="12" creationId="{606DB6E7-DE09-FD92-6A4F-532B895F7192}"/>
          </ac:spMkLst>
        </pc:spChg>
        <pc:spChg chg="add mod">
          <ac:chgData name="Minhyuk Sung" userId="60562023b6640282" providerId="LiveId" clId="{03D18C5C-2266-F245-BF82-A515643F0539}" dt="2024-11-10T04:28:56.541" v="8792"/>
          <ac:spMkLst>
            <pc:docMk/>
            <pc:sldMk cId="2715397178" sldId="4920"/>
            <ac:spMk id="13" creationId="{3C5B7573-1816-76A7-7499-EC8BC4ED7239}"/>
          </ac:spMkLst>
        </pc:spChg>
      </pc:sldChg>
      <pc:sldChg chg="addSp modSp add mod ord">
        <pc:chgData name="Minhyuk Sung" userId="60562023b6640282" providerId="LiveId" clId="{03D18C5C-2266-F245-BF82-A515643F0539}" dt="2024-11-10T05:13:24.657" v="9561" actId="207"/>
        <pc:sldMkLst>
          <pc:docMk/>
          <pc:sldMk cId="3353180339" sldId="4921"/>
        </pc:sldMkLst>
        <pc:spChg chg="mod">
          <ac:chgData name="Minhyuk Sung" userId="60562023b6640282" providerId="LiveId" clId="{03D18C5C-2266-F245-BF82-A515643F0539}" dt="2024-11-10T05:13:24.657" v="9561" actId="207"/>
          <ac:spMkLst>
            <pc:docMk/>
            <pc:sldMk cId="3353180339" sldId="4921"/>
            <ac:spMk id="3" creationId="{B6138EED-7E75-9DA3-29FE-9CA4B0658338}"/>
          </ac:spMkLst>
        </pc:spChg>
        <pc:spChg chg="add mod">
          <ac:chgData name="Minhyuk Sung" userId="60562023b6640282" providerId="LiveId" clId="{03D18C5C-2266-F245-BF82-A515643F0539}" dt="2024-11-09T05:34:41.189" v="2818"/>
          <ac:spMkLst>
            <pc:docMk/>
            <pc:sldMk cId="3353180339" sldId="4921"/>
            <ac:spMk id="6" creationId="{202BAD1F-5CCC-0F39-6E50-C39E9A7BAF47}"/>
          </ac:spMkLst>
        </pc:spChg>
        <pc:picChg chg="add mod">
          <ac:chgData name="Minhyuk Sung" userId="60562023b6640282" providerId="LiveId" clId="{03D18C5C-2266-F245-BF82-A515643F0539}" dt="2024-11-09T05:37:17.680" v="2915" actId="1076"/>
          <ac:picMkLst>
            <pc:docMk/>
            <pc:sldMk cId="3353180339" sldId="4921"/>
            <ac:picMk id="5" creationId="{5C88CDF6-9843-1D82-2899-57A2AB1D6289}"/>
          </ac:picMkLst>
        </pc:picChg>
      </pc:sldChg>
      <pc:sldChg chg="addSp modSp new mod ord">
        <pc:chgData name="Minhyuk Sung" userId="60562023b6640282" providerId="LiveId" clId="{03D18C5C-2266-F245-BF82-A515643F0539}" dt="2024-11-10T04:55:16.863" v="9260" actId="948"/>
        <pc:sldMkLst>
          <pc:docMk/>
          <pc:sldMk cId="953482911" sldId="4922"/>
        </pc:sldMkLst>
        <pc:spChg chg="mod">
          <ac:chgData name="Minhyuk Sung" userId="60562023b6640282" providerId="LiveId" clId="{03D18C5C-2266-F245-BF82-A515643F0539}" dt="2024-11-10T04:41:31.069" v="9075" actId="20577"/>
          <ac:spMkLst>
            <pc:docMk/>
            <pc:sldMk cId="953482911" sldId="4922"/>
            <ac:spMk id="2" creationId="{5F41BA3B-631C-76E4-E22F-8126B90C1563}"/>
          </ac:spMkLst>
        </pc:spChg>
        <pc:spChg chg="mod">
          <ac:chgData name="Minhyuk Sung" userId="60562023b6640282" providerId="LiveId" clId="{03D18C5C-2266-F245-BF82-A515643F0539}" dt="2024-11-10T04:55:16.863" v="9260" actId="948"/>
          <ac:spMkLst>
            <pc:docMk/>
            <pc:sldMk cId="953482911" sldId="4922"/>
            <ac:spMk id="3" creationId="{124A42E6-3E93-2060-39ED-C05106518D18}"/>
          </ac:spMkLst>
        </pc:spChg>
        <pc:spChg chg="add mod">
          <ac:chgData name="Minhyuk Sung" userId="60562023b6640282" providerId="LiveId" clId="{03D18C5C-2266-F245-BF82-A515643F0539}" dt="2024-11-10T04:53:42.053" v="9259" actId="554"/>
          <ac:spMkLst>
            <pc:docMk/>
            <pc:sldMk cId="953482911" sldId="4922"/>
            <ac:spMk id="5" creationId="{8E2403AD-5895-A436-6E8D-D28C5B13E146}"/>
          </ac:spMkLst>
        </pc:spChg>
        <pc:picChg chg="add mod">
          <ac:chgData name="Minhyuk Sung" userId="60562023b6640282" providerId="LiveId" clId="{03D18C5C-2266-F245-BF82-A515643F0539}" dt="2024-11-10T04:53:14.710" v="9244" actId="1076"/>
          <ac:picMkLst>
            <pc:docMk/>
            <pc:sldMk cId="953482911" sldId="4922"/>
            <ac:picMk id="1026" creationId="{FD72A269-8E65-FCC4-9997-D99C473998AB}"/>
          </ac:picMkLst>
        </pc:picChg>
      </pc:sldChg>
      <pc:sldChg chg="add del">
        <pc:chgData name="Minhyuk Sung" userId="60562023b6640282" providerId="LiveId" clId="{03D18C5C-2266-F245-BF82-A515643F0539}" dt="2024-11-09T05:42:38.099" v="3052" actId="2890"/>
        <pc:sldMkLst>
          <pc:docMk/>
          <pc:sldMk cId="2955736644" sldId="4922"/>
        </pc:sldMkLst>
      </pc:sldChg>
      <pc:sldChg chg="addSp delSp modSp add mod">
        <pc:chgData name="Minhyuk Sung" userId="60562023b6640282" providerId="LiveId" clId="{03D18C5C-2266-F245-BF82-A515643F0539}" dt="2024-11-11T03:29:59.522" v="9763" actId="1076"/>
        <pc:sldMkLst>
          <pc:docMk/>
          <pc:sldMk cId="711326089" sldId="4923"/>
        </pc:sldMkLst>
        <pc:spChg chg="mod">
          <ac:chgData name="Minhyuk Sung" userId="60562023b6640282" providerId="LiveId" clId="{03D18C5C-2266-F245-BF82-A515643F0539}" dt="2024-11-11T03:29:54.299" v="9762" actId="20577"/>
          <ac:spMkLst>
            <pc:docMk/>
            <pc:sldMk cId="711326089" sldId="4923"/>
            <ac:spMk id="3" creationId="{B6138EED-7E75-9DA3-29FE-9CA4B0658338}"/>
          </ac:spMkLst>
        </pc:spChg>
        <pc:spChg chg="add mod">
          <ac:chgData name="Minhyuk Sung" userId="60562023b6640282" providerId="LiveId" clId="{03D18C5C-2266-F245-BF82-A515643F0539}" dt="2024-11-11T03:29:59.522" v="9763" actId="1076"/>
          <ac:spMkLst>
            <pc:docMk/>
            <pc:sldMk cId="711326089" sldId="4923"/>
            <ac:spMk id="5" creationId="{FCD909A9-C1BB-7B6B-9847-57F3F8EE81E9}"/>
          </ac:spMkLst>
        </pc:spChg>
        <pc:spChg chg="del">
          <ac:chgData name="Minhyuk Sung" userId="60562023b6640282" providerId="LiveId" clId="{03D18C5C-2266-F245-BF82-A515643F0539}" dt="2024-11-09T05:47:42.510" v="3123" actId="478"/>
          <ac:spMkLst>
            <pc:docMk/>
            <pc:sldMk cId="711326089" sldId="4923"/>
            <ac:spMk id="7" creationId="{2882950B-40E6-0490-79BD-D9BAEDEB50A9}"/>
          </ac:spMkLst>
        </pc:spChg>
        <pc:cxnChg chg="del">
          <ac:chgData name="Minhyuk Sung" userId="60562023b6640282" providerId="LiveId" clId="{03D18C5C-2266-F245-BF82-A515643F0539}" dt="2024-11-09T05:47:42.510" v="3123" actId="478"/>
          <ac:cxnSpMkLst>
            <pc:docMk/>
            <pc:sldMk cId="711326089" sldId="4923"/>
            <ac:cxnSpMk id="6" creationId="{95B0D5EC-A8C6-77B7-2B90-759134411C48}"/>
          </ac:cxnSpMkLst>
        </pc:cxnChg>
      </pc:sldChg>
      <pc:sldChg chg="addSp delSp modSp add mod">
        <pc:chgData name="Minhyuk Sung" userId="60562023b6640282" providerId="LiveId" clId="{03D18C5C-2266-F245-BF82-A515643F0539}" dt="2024-11-09T06:48:27.339" v="4065" actId="207"/>
        <pc:sldMkLst>
          <pc:docMk/>
          <pc:sldMk cId="1732803724" sldId="4924"/>
        </pc:sldMkLst>
        <pc:spChg chg="mod">
          <ac:chgData name="Minhyuk Sung" userId="60562023b6640282" providerId="LiveId" clId="{03D18C5C-2266-F245-BF82-A515643F0539}" dt="2024-11-09T05:58:14.789" v="3388" actId="1076"/>
          <ac:spMkLst>
            <pc:docMk/>
            <pc:sldMk cId="1732803724" sldId="4924"/>
            <ac:spMk id="2" creationId="{B3DCC801-E3F3-93C7-4883-D94F39F2A2E2}"/>
          </ac:spMkLst>
        </pc:spChg>
        <pc:spChg chg="mod">
          <ac:chgData name="Minhyuk Sung" userId="60562023b6640282" providerId="LiveId" clId="{03D18C5C-2266-F245-BF82-A515643F0539}" dt="2024-11-09T06:48:27.339" v="4065" actId="207"/>
          <ac:spMkLst>
            <pc:docMk/>
            <pc:sldMk cId="1732803724" sldId="4924"/>
            <ac:spMk id="3" creationId="{B6138EED-7E75-9DA3-29FE-9CA4B0658338}"/>
          </ac:spMkLst>
        </pc:spChg>
        <pc:spChg chg="del">
          <ac:chgData name="Minhyuk Sung" userId="60562023b6640282" providerId="LiveId" clId="{03D18C5C-2266-F245-BF82-A515643F0539}" dt="2024-11-09T05:56:41.199" v="3365" actId="478"/>
          <ac:spMkLst>
            <pc:docMk/>
            <pc:sldMk cId="1732803724" sldId="4924"/>
            <ac:spMk id="5" creationId="{FCD909A9-C1BB-7B6B-9847-57F3F8EE81E9}"/>
          </ac:spMkLst>
        </pc:spChg>
        <pc:spChg chg="add mod">
          <ac:chgData name="Minhyuk Sung" userId="60562023b6640282" providerId="LiveId" clId="{03D18C5C-2266-F245-BF82-A515643F0539}" dt="2024-11-09T06:04:35.441" v="3456" actId="12788"/>
          <ac:spMkLst>
            <pc:docMk/>
            <pc:sldMk cId="1732803724" sldId="4924"/>
            <ac:spMk id="6" creationId="{11781BEB-D462-34C3-8A38-3EAAFA2A0A25}"/>
          </ac:spMkLst>
        </pc:spChg>
        <pc:spChg chg="add mod">
          <ac:chgData name="Minhyuk Sung" userId="60562023b6640282" providerId="LiveId" clId="{03D18C5C-2266-F245-BF82-A515643F0539}" dt="2024-11-09T06:04:10.254" v="3450" actId="1076"/>
          <ac:spMkLst>
            <pc:docMk/>
            <pc:sldMk cId="1732803724" sldId="4924"/>
            <ac:spMk id="7" creationId="{6ED74701-694F-3AD8-89BF-B886027FFC44}"/>
          </ac:spMkLst>
        </pc:spChg>
        <pc:spChg chg="add mod">
          <ac:chgData name="Minhyuk Sung" userId="60562023b6640282" providerId="LiveId" clId="{03D18C5C-2266-F245-BF82-A515643F0539}" dt="2024-11-09T06:04:12.290" v="3451" actId="207"/>
          <ac:spMkLst>
            <pc:docMk/>
            <pc:sldMk cId="1732803724" sldId="4924"/>
            <ac:spMk id="8" creationId="{65C7CC83-EA82-00F6-5941-EC5C50118D7A}"/>
          </ac:spMkLst>
        </pc:spChg>
        <pc:spChg chg="add mod">
          <ac:chgData name="Minhyuk Sung" userId="60562023b6640282" providerId="LiveId" clId="{03D18C5C-2266-F245-BF82-A515643F0539}" dt="2024-11-09T06:04:35.441" v="3456" actId="12788"/>
          <ac:spMkLst>
            <pc:docMk/>
            <pc:sldMk cId="1732803724" sldId="4924"/>
            <ac:spMk id="9" creationId="{DBA5D8A3-79AB-4745-AFF6-A9998696862D}"/>
          </ac:spMkLst>
        </pc:spChg>
      </pc:sldChg>
      <pc:sldChg chg="addSp delSp modSp new mod">
        <pc:chgData name="Minhyuk Sung" userId="60562023b6640282" providerId="LiveId" clId="{03D18C5C-2266-F245-BF82-A515643F0539}" dt="2024-11-09T13:52:55.654" v="6245" actId="1076"/>
        <pc:sldMkLst>
          <pc:docMk/>
          <pc:sldMk cId="3020677943" sldId="4925"/>
        </pc:sldMkLst>
        <pc:spChg chg="mod">
          <ac:chgData name="Minhyuk Sung" userId="60562023b6640282" providerId="LiveId" clId="{03D18C5C-2266-F245-BF82-A515643F0539}" dt="2024-11-09T06:36:15.641" v="3870" actId="20577"/>
          <ac:spMkLst>
            <pc:docMk/>
            <pc:sldMk cId="3020677943" sldId="4925"/>
            <ac:spMk id="2" creationId="{6FC9952D-C357-3CB2-A14E-325C1D0FB525}"/>
          </ac:spMkLst>
        </pc:spChg>
        <pc:spChg chg="mod">
          <ac:chgData name="Minhyuk Sung" userId="60562023b6640282" providerId="LiveId" clId="{03D18C5C-2266-F245-BF82-A515643F0539}" dt="2024-11-09T08:51:40.327" v="4536" actId="1076"/>
          <ac:spMkLst>
            <pc:docMk/>
            <pc:sldMk cId="3020677943" sldId="4925"/>
            <ac:spMk id="3" creationId="{7F89A930-B0AD-13B3-59A5-CE69DE3CFCB5}"/>
          </ac:spMkLst>
        </pc:spChg>
        <pc:spChg chg="add mod">
          <ac:chgData name="Minhyuk Sung" userId="60562023b6640282" providerId="LiveId" clId="{03D18C5C-2266-F245-BF82-A515643F0539}" dt="2024-11-09T06:26:55.939" v="3682" actId="12788"/>
          <ac:spMkLst>
            <pc:docMk/>
            <pc:sldMk cId="3020677943" sldId="4925"/>
            <ac:spMk id="5" creationId="{B75456D1-F5C8-0AB2-5EB9-2C21978C454E}"/>
          </ac:spMkLst>
        </pc:spChg>
        <pc:spChg chg="add del mod">
          <ac:chgData name="Minhyuk Sung" userId="60562023b6640282" providerId="LiveId" clId="{03D18C5C-2266-F245-BF82-A515643F0539}" dt="2024-11-09T06:27:22.593" v="3693" actId="478"/>
          <ac:spMkLst>
            <pc:docMk/>
            <pc:sldMk cId="3020677943" sldId="4925"/>
            <ac:spMk id="6" creationId="{D2912599-93AF-8187-A64F-589859F2A86B}"/>
          </ac:spMkLst>
        </pc:spChg>
        <pc:spChg chg="add del mod">
          <ac:chgData name="Minhyuk Sung" userId="60562023b6640282" providerId="LiveId" clId="{03D18C5C-2266-F245-BF82-A515643F0539}" dt="2024-11-09T13:52:45.285" v="6241" actId="478"/>
          <ac:spMkLst>
            <pc:docMk/>
            <pc:sldMk cId="3020677943" sldId="4925"/>
            <ac:spMk id="7" creationId="{2D3D2127-3D68-0BFE-DC2E-DAD80B471AEC}"/>
          </ac:spMkLst>
        </pc:spChg>
        <pc:spChg chg="add mod">
          <ac:chgData name="Minhyuk Sung" userId="60562023b6640282" providerId="LiveId" clId="{03D18C5C-2266-F245-BF82-A515643F0539}" dt="2024-11-09T06:30:43.019" v="3743" actId="1076"/>
          <ac:spMkLst>
            <pc:docMk/>
            <pc:sldMk cId="3020677943" sldId="4925"/>
            <ac:spMk id="8" creationId="{A5180517-46E6-900F-9D20-7235A1315C0E}"/>
          </ac:spMkLst>
        </pc:spChg>
        <pc:spChg chg="add del mod">
          <ac:chgData name="Minhyuk Sung" userId="60562023b6640282" providerId="LiveId" clId="{03D18C5C-2266-F245-BF82-A515643F0539}" dt="2024-11-09T06:28:44.586" v="3713" actId="478"/>
          <ac:spMkLst>
            <pc:docMk/>
            <pc:sldMk cId="3020677943" sldId="4925"/>
            <ac:spMk id="9" creationId="{D22EBEB4-5B09-52EE-36C5-7B6243B9989B}"/>
          </ac:spMkLst>
        </pc:spChg>
        <pc:spChg chg="add mod">
          <ac:chgData name="Minhyuk Sung" userId="60562023b6640282" providerId="LiveId" clId="{03D18C5C-2266-F245-BF82-A515643F0539}" dt="2024-11-09T06:30:43.019" v="3743" actId="1076"/>
          <ac:spMkLst>
            <pc:docMk/>
            <pc:sldMk cId="3020677943" sldId="4925"/>
            <ac:spMk id="10" creationId="{53061DBD-C97F-FB61-1DBE-46E5471FF392}"/>
          </ac:spMkLst>
        </pc:spChg>
        <pc:spChg chg="add mod">
          <ac:chgData name="Minhyuk Sung" userId="60562023b6640282" providerId="LiveId" clId="{03D18C5C-2266-F245-BF82-A515643F0539}" dt="2024-11-09T06:32:05.726" v="3762" actId="14100"/>
          <ac:spMkLst>
            <pc:docMk/>
            <pc:sldMk cId="3020677943" sldId="4925"/>
            <ac:spMk id="11" creationId="{3218FC0B-FA89-4C88-4839-D3681A53891B}"/>
          </ac:spMkLst>
        </pc:spChg>
        <pc:spChg chg="add del mod">
          <ac:chgData name="Minhyuk Sung" userId="60562023b6640282" providerId="LiveId" clId="{03D18C5C-2266-F245-BF82-A515643F0539}" dt="2024-11-09T06:30:23.908" v="3738" actId="21"/>
          <ac:spMkLst>
            <pc:docMk/>
            <pc:sldMk cId="3020677943" sldId="4925"/>
            <ac:spMk id="12" creationId="{9E1A15EB-5A20-2CD3-A81F-61E56217D79D}"/>
          </ac:spMkLst>
        </pc:spChg>
        <pc:spChg chg="add del mod">
          <ac:chgData name="Minhyuk Sung" userId="60562023b6640282" providerId="LiveId" clId="{03D18C5C-2266-F245-BF82-A515643F0539}" dt="2024-11-09T06:30:23.908" v="3738" actId="21"/>
          <ac:spMkLst>
            <pc:docMk/>
            <pc:sldMk cId="3020677943" sldId="4925"/>
            <ac:spMk id="13" creationId="{1AFFACF9-8E7F-1169-DD02-84C2C8EB53FD}"/>
          </ac:spMkLst>
        </pc:spChg>
        <pc:spChg chg="add mod">
          <ac:chgData name="Minhyuk Sung" userId="60562023b6640282" providerId="LiveId" clId="{03D18C5C-2266-F245-BF82-A515643F0539}" dt="2024-11-09T06:32:01.816" v="3761" actId="14100"/>
          <ac:spMkLst>
            <pc:docMk/>
            <pc:sldMk cId="3020677943" sldId="4925"/>
            <ac:spMk id="14" creationId="{71BF0887-F642-AD05-1B97-D4F05B2A353D}"/>
          </ac:spMkLst>
        </pc:spChg>
        <pc:spChg chg="add mod">
          <ac:chgData name="Minhyuk Sung" userId="60562023b6640282" providerId="LiveId" clId="{03D18C5C-2266-F245-BF82-A515643F0539}" dt="2024-11-09T13:52:55.654" v="6245" actId="1076"/>
          <ac:spMkLst>
            <pc:docMk/>
            <pc:sldMk cId="3020677943" sldId="4925"/>
            <ac:spMk id="15" creationId="{D7A3541E-2483-2071-5ED1-896DF968E690}"/>
          </ac:spMkLst>
        </pc:spChg>
      </pc:sldChg>
      <pc:sldChg chg="modSp add del">
        <pc:chgData name="Minhyuk Sung" userId="60562023b6640282" providerId="LiveId" clId="{03D18C5C-2266-F245-BF82-A515643F0539}" dt="2024-11-09T05:58:19.498" v="3389" actId="2696"/>
        <pc:sldMkLst>
          <pc:docMk/>
          <pc:sldMk cId="3267515022" sldId="4925"/>
        </pc:sldMkLst>
        <pc:spChg chg="mod">
          <ac:chgData name="Minhyuk Sung" userId="60562023b6640282" providerId="LiveId" clId="{03D18C5C-2266-F245-BF82-A515643F0539}" dt="2024-11-09T05:57:51.008" v="3380" actId="20578"/>
          <ac:spMkLst>
            <pc:docMk/>
            <pc:sldMk cId="3267515022" sldId="4925"/>
            <ac:spMk id="3" creationId="{8D06BD0D-91C6-9A3D-7F9D-02013F939E3C}"/>
          </ac:spMkLst>
        </pc:spChg>
      </pc:sldChg>
      <pc:sldChg chg="modSp add del mod">
        <pc:chgData name="Minhyuk Sung" userId="60562023b6640282" providerId="LiveId" clId="{03D18C5C-2266-F245-BF82-A515643F0539}" dt="2024-11-09T06:50:43.699" v="4092" actId="2696"/>
        <pc:sldMkLst>
          <pc:docMk/>
          <pc:sldMk cId="1863656526" sldId="4926"/>
        </pc:sldMkLst>
        <pc:spChg chg="mod">
          <ac:chgData name="Minhyuk Sung" userId="60562023b6640282" providerId="LiveId" clId="{03D18C5C-2266-F245-BF82-A515643F0539}" dt="2024-11-09T06:36:21.253" v="3872"/>
          <ac:spMkLst>
            <pc:docMk/>
            <pc:sldMk cId="1863656526" sldId="4926"/>
            <ac:spMk id="2" creationId="{5A491F56-F688-AEF0-A26D-196EADBF4957}"/>
          </ac:spMkLst>
        </pc:spChg>
      </pc:sldChg>
      <pc:sldChg chg="addSp delSp modSp new mod modClrScheme chgLayout">
        <pc:chgData name="Minhyuk Sung" userId="60562023b6640282" providerId="LiveId" clId="{03D18C5C-2266-F245-BF82-A515643F0539}" dt="2024-11-09T06:41:06.945" v="4007" actId="122"/>
        <pc:sldMkLst>
          <pc:docMk/>
          <pc:sldMk cId="1994368291" sldId="4927"/>
        </pc:sldMkLst>
        <pc:spChg chg="del mod ord">
          <ac:chgData name="Minhyuk Sung" userId="60562023b6640282" providerId="LiveId" clId="{03D18C5C-2266-F245-BF82-A515643F0539}" dt="2024-11-09T06:36:27.699" v="3874" actId="700"/>
          <ac:spMkLst>
            <pc:docMk/>
            <pc:sldMk cId="1994368291" sldId="4927"/>
            <ac:spMk id="2" creationId="{00C48436-5BD9-50CD-E59F-03ECF82110E9}"/>
          </ac:spMkLst>
        </pc:spChg>
        <pc:spChg chg="del mod ord">
          <ac:chgData name="Minhyuk Sung" userId="60562023b6640282" providerId="LiveId" clId="{03D18C5C-2266-F245-BF82-A515643F0539}" dt="2024-11-09T06:36:27.699" v="3874" actId="700"/>
          <ac:spMkLst>
            <pc:docMk/>
            <pc:sldMk cId="1994368291" sldId="4927"/>
            <ac:spMk id="3" creationId="{156A6A67-BED4-F536-2CC8-96160582AD9F}"/>
          </ac:spMkLst>
        </pc:spChg>
        <pc:spChg chg="mod ord">
          <ac:chgData name="Minhyuk Sung" userId="60562023b6640282" providerId="LiveId" clId="{03D18C5C-2266-F245-BF82-A515643F0539}" dt="2024-11-09T06:36:27.699" v="3874" actId="700"/>
          <ac:spMkLst>
            <pc:docMk/>
            <pc:sldMk cId="1994368291" sldId="4927"/>
            <ac:spMk id="4" creationId="{A8246C31-8269-B606-410F-3246F0B5B23D}"/>
          </ac:spMkLst>
        </pc:spChg>
        <pc:spChg chg="add mod ord">
          <ac:chgData name="Minhyuk Sung" userId="60562023b6640282" providerId="LiveId" clId="{03D18C5C-2266-F245-BF82-A515643F0539}" dt="2024-11-09T06:36:30.598" v="3886" actId="20577"/>
          <ac:spMkLst>
            <pc:docMk/>
            <pc:sldMk cId="1994368291" sldId="4927"/>
            <ac:spMk id="5" creationId="{B0C29264-F52E-9857-4C1E-4AE959516374}"/>
          </ac:spMkLst>
        </pc:spChg>
        <pc:spChg chg="add mod ord">
          <ac:chgData name="Minhyuk Sung" userId="60562023b6640282" providerId="LiveId" clId="{03D18C5C-2266-F245-BF82-A515643F0539}" dt="2024-11-09T06:41:06.945" v="4007" actId="122"/>
          <ac:spMkLst>
            <pc:docMk/>
            <pc:sldMk cId="1994368291" sldId="4927"/>
            <ac:spMk id="6" creationId="{3F4085DC-EE07-49EA-0F4D-3C32211D2234}"/>
          </ac:spMkLst>
        </pc:spChg>
      </pc:sldChg>
      <pc:sldChg chg="addSp delSp modSp add mod">
        <pc:chgData name="Minhyuk Sung" userId="60562023b6640282" providerId="LiveId" clId="{03D18C5C-2266-F245-BF82-A515643F0539}" dt="2024-11-11T03:46:23.788" v="9807" actId="20577"/>
        <pc:sldMkLst>
          <pc:docMk/>
          <pc:sldMk cId="1973276614" sldId="4928"/>
        </pc:sldMkLst>
        <pc:spChg chg="mod">
          <ac:chgData name="Minhyuk Sung" userId="60562023b6640282" providerId="LiveId" clId="{03D18C5C-2266-F245-BF82-A515643F0539}" dt="2024-11-11T03:46:23.788" v="9807" actId="20577"/>
          <ac:spMkLst>
            <pc:docMk/>
            <pc:sldMk cId="1973276614" sldId="4928"/>
            <ac:spMk id="3" creationId="{A690E381-910A-D11D-7234-FDE2DE2F838C}"/>
          </ac:spMkLst>
        </pc:spChg>
        <pc:spChg chg="add mod">
          <ac:chgData name="Minhyuk Sung" userId="60562023b6640282" providerId="LiveId" clId="{03D18C5C-2266-F245-BF82-A515643F0539}" dt="2024-11-09T06:55:00.504" v="4150" actId="12788"/>
          <ac:spMkLst>
            <pc:docMk/>
            <pc:sldMk cId="1973276614" sldId="4928"/>
            <ac:spMk id="5" creationId="{9BB438B2-B74A-C055-4921-FCCBB9B43D41}"/>
          </ac:spMkLst>
        </pc:spChg>
        <pc:spChg chg="add mod">
          <ac:chgData name="Minhyuk Sung" userId="60562023b6640282" providerId="LiveId" clId="{03D18C5C-2266-F245-BF82-A515643F0539}" dt="2024-11-09T06:55:21.636" v="4153" actId="20577"/>
          <ac:spMkLst>
            <pc:docMk/>
            <pc:sldMk cId="1973276614" sldId="4928"/>
            <ac:spMk id="7" creationId="{E2154A1A-0CF4-8562-5AB4-C17BD861A6A5}"/>
          </ac:spMkLst>
        </pc:spChg>
        <pc:spChg chg="add mod">
          <ac:chgData name="Minhyuk Sung" userId="60562023b6640282" providerId="LiveId" clId="{03D18C5C-2266-F245-BF82-A515643F0539}" dt="2024-11-09T08:55:48.165" v="4579" actId="1076"/>
          <ac:spMkLst>
            <pc:docMk/>
            <pc:sldMk cId="1973276614" sldId="4928"/>
            <ac:spMk id="8" creationId="{414D9B4F-720A-A0D3-3775-0C597A99592B}"/>
          </ac:spMkLst>
        </pc:spChg>
        <pc:spChg chg="add mod">
          <ac:chgData name="Minhyuk Sung" userId="60562023b6640282" providerId="LiveId" clId="{03D18C5C-2266-F245-BF82-A515643F0539}" dt="2024-11-09T08:55:48.165" v="4579" actId="1076"/>
          <ac:spMkLst>
            <pc:docMk/>
            <pc:sldMk cId="1973276614" sldId="4928"/>
            <ac:spMk id="9" creationId="{DFA84D1C-7C23-365D-0F2B-E6A28FE81B45}"/>
          </ac:spMkLst>
        </pc:spChg>
        <pc:cxnChg chg="del">
          <ac:chgData name="Minhyuk Sung" userId="60562023b6640282" providerId="LiveId" clId="{03D18C5C-2266-F245-BF82-A515643F0539}" dt="2024-11-09T06:37:20.920" v="3926" actId="478"/>
          <ac:cxnSpMkLst>
            <pc:docMk/>
            <pc:sldMk cId="1973276614" sldId="4928"/>
            <ac:cxnSpMk id="6" creationId="{080AF8F8-9A85-6A0A-012A-E4613E710CF0}"/>
          </ac:cxnSpMkLst>
        </pc:cxnChg>
      </pc:sldChg>
      <pc:sldChg chg="modSp add mod">
        <pc:chgData name="Minhyuk Sung" userId="60562023b6640282" providerId="LiveId" clId="{03D18C5C-2266-F245-BF82-A515643F0539}" dt="2024-11-10T15:04:33.735" v="9669"/>
        <pc:sldMkLst>
          <pc:docMk/>
          <pc:sldMk cId="3619819143" sldId="4929"/>
        </pc:sldMkLst>
        <pc:spChg chg="mod">
          <ac:chgData name="Minhyuk Sung" userId="60562023b6640282" providerId="LiveId" clId="{03D18C5C-2266-F245-BF82-A515643F0539}" dt="2024-11-10T15:04:33.735" v="9669"/>
          <ac:spMkLst>
            <pc:docMk/>
            <pc:sldMk cId="3619819143" sldId="4929"/>
            <ac:spMk id="3" creationId="{9298EC69-5B1F-8922-F49B-6B60AD0029A5}"/>
          </ac:spMkLst>
        </pc:spChg>
      </pc:sldChg>
      <pc:sldChg chg="addSp delSp modSp new mod">
        <pc:chgData name="Minhyuk Sung" userId="60562023b6640282" providerId="LiveId" clId="{03D18C5C-2266-F245-BF82-A515643F0539}" dt="2024-11-09T13:52:37.165" v="6239" actId="1076"/>
        <pc:sldMkLst>
          <pc:docMk/>
          <pc:sldMk cId="799763061" sldId="4930"/>
        </pc:sldMkLst>
        <pc:spChg chg="mod">
          <ac:chgData name="Minhyuk Sung" userId="60562023b6640282" providerId="LiveId" clId="{03D18C5C-2266-F245-BF82-A515643F0539}" dt="2024-11-09T08:39:11.343" v="4488"/>
          <ac:spMkLst>
            <pc:docMk/>
            <pc:sldMk cId="799763061" sldId="4930"/>
            <ac:spMk id="2" creationId="{152C12EA-FF0C-907D-54DA-A8DA9BE11419}"/>
          </ac:spMkLst>
        </pc:spChg>
        <pc:spChg chg="mod">
          <ac:chgData name="Minhyuk Sung" userId="60562023b6640282" providerId="LiveId" clId="{03D18C5C-2266-F245-BF82-A515643F0539}" dt="2024-11-09T11:23:26.297" v="4696"/>
          <ac:spMkLst>
            <pc:docMk/>
            <pc:sldMk cId="799763061" sldId="4930"/>
            <ac:spMk id="3" creationId="{3379803E-298D-BE53-7A1F-B13DC575F6B6}"/>
          </ac:spMkLst>
        </pc:spChg>
        <pc:spChg chg="add mod">
          <ac:chgData name="Minhyuk Sung" userId="60562023b6640282" providerId="LiveId" clId="{03D18C5C-2266-F245-BF82-A515643F0539}" dt="2024-11-09T13:52:37.165" v="6239" actId="1076"/>
          <ac:spMkLst>
            <pc:docMk/>
            <pc:sldMk cId="799763061" sldId="4930"/>
            <ac:spMk id="5" creationId="{E0AB368B-478F-61F0-F124-61AFE98412D4}"/>
          </ac:spMkLst>
        </pc:spChg>
        <pc:spChg chg="add del mod">
          <ac:chgData name="Minhyuk Sung" userId="60562023b6640282" providerId="LiveId" clId="{03D18C5C-2266-F245-BF82-A515643F0539}" dt="2024-11-09T13:52:25.469" v="6235" actId="478"/>
          <ac:spMkLst>
            <pc:docMk/>
            <pc:sldMk cId="799763061" sldId="4930"/>
            <ac:spMk id="6" creationId="{91BFE390-0756-E462-D08D-3EBD6CB81293}"/>
          </ac:spMkLst>
        </pc:spChg>
        <pc:spChg chg="add mod">
          <ac:chgData name="Minhyuk Sung" userId="60562023b6640282" providerId="LiveId" clId="{03D18C5C-2266-F245-BF82-A515643F0539}" dt="2024-11-09T11:23:35.622" v="4698" actId="14100"/>
          <ac:spMkLst>
            <pc:docMk/>
            <pc:sldMk cId="799763061" sldId="4930"/>
            <ac:spMk id="7" creationId="{B57BF269-25C7-33DB-659A-59FCD17EC660}"/>
          </ac:spMkLst>
        </pc:spChg>
        <pc:spChg chg="add mod">
          <ac:chgData name="Minhyuk Sung" userId="60562023b6640282" providerId="LiveId" clId="{03D18C5C-2266-F245-BF82-A515643F0539}" dt="2024-11-09T11:24:19.305" v="4704" actId="14100"/>
          <ac:spMkLst>
            <pc:docMk/>
            <pc:sldMk cId="799763061" sldId="4930"/>
            <ac:spMk id="8" creationId="{C79997EA-2DED-A3DF-1447-FCE45C02BC94}"/>
          </ac:spMkLst>
        </pc:spChg>
        <pc:spChg chg="add mod">
          <ac:chgData name="Minhyuk Sung" userId="60562023b6640282" providerId="LiveId" clId="{03D18C5C-2266-F245-BF82-A515643F0539}" dt="2024-11-09T11:23:51.569" v="4702" actId="14100"/>
          <ac:spMkLst>
            <pc:docMk/>
            <pc:sldMk cId="799763061" sldId="4930"/>
            <ac:spMk id="9" creationId="{817F8C5A-376D-949F-AB0D-074C9116386C}"/>
          </ac:spMkLst>
        </pc:spChg>
        <pc:spChg chg="add mod">
          <ac:chgData name="Minhyuk Sung" userId="60562023b6640282" providerId="LiveId" clId="{03D18C5C-2266-F245-BF82-A515643F0539}" dt="2024-11-09T11:24:51.262" v="4708" actId="167"/>
          <ac:spMkLst>
            <pc:docMk/>
            <pc:sldMk cId="799763061" sldId="4930"/>
            <ac:spMk id="10" creationId="{30A79D21-D2C5-D8D9-A2D0-036DDD178661}"/>
          </ac:spMkLst>
        </pc:spChg>
      </pc:sldChg>
      <pc:sldChg chg="addSp delSp modSp add mod">
        <pc:chgData name="Minhyuk Sung" userId="60562023b6640282" providerId="LiveId" clId="{03D18C5C-2266-F245-BF82-A515643F0539}" dt="2024-11-09T12:09:11.077" v="5503" actId="20577"/>
        <pc:sldMkLst>
          <pc:docMk/>
          <pc:sldMk cId="2320772698" sldId="4931"/>
        </pc:sldMkLst>
        <pc:spChg chg="mod">
          <ac:chgData name="Minhyuk Sung" userId="60562023b6640282" providerId="LiveId" clId="{03D18C5C-2266-F245-BF82-A515643F0539}" dt="2024-11-09T08:22:44.383" v="4349" actId="20577"/>
          <ac:spMkLst>
            <pc:docMk/>
            <pc:sldMk cId="2320772698" sldId="4931"/>
            <ac:spMk id="2" creationId="{5A491F56-F688-AEF0-A26D-196EADBF4957}"/>
          </ac:spMkLst>
        </pc:spChg>
        <pc:spChg chg="mod">
          <ac:chgData name="Minhyuk Sung" userId="60562023b6640282" providerId="LiveId" clId="{03D18C5C-2266-F245-BF82-A515643F0539}" dt="2024-11-09T12:09:11.077" v="5503" actId="20577"/>
          <ac:spMkLst>
            <pc:docMk/>
            <pc:sldMk cId="2320772698" sldId="4931"/>
            <ac:spMk id="3" creationId="{A690E381-910A-D11D-7234-FDE2DE2F838C}"/>
          </ac:spMkLst>
        </pc:spChg>
        <pc:spChg chg="del">
          <ac:chgData name="Minhyuk Sung" userId="60562023b6640282" providerId="LiveId" clId="{03D18C5C-2266-F245-BF82-A515643F0539}" dt="2024-11-09T08:19:45.347" v="4232" actId="478"/>
          <ac:spMkLst>
            <pc:docMk/>
            <pc:sldMk cId="2320772698" sldId="4931"/>
            <ac:spMk id="5" creationId="{9BB438B2-B74A-C055-4921-FCCBB9B43D41}"/>
          </ac:spMkLst>
        </pc:spChg>
        <pc:spChg chg="add mod">
          <ac:chgData name="Minhyuk Sung" userId="60562023b6640282" providerId="LiveId" clId="{03D18C5C-2266-F245-BF82-A515643F0539}" dt="2024-11-09T08:30:38.542" v="4376" actId="167"/>
          <ac:spMkLst>
            <pc:docMk/>
            <pc:sldMk cId="2320772698" sldId="4931"/>
            <ac:spMk id="6" creationId="{410B8683-CF3A-DCCF-845E-756775BBD03D}"/>
          </ac:spMkLst>
        </pc:spChg>
        <pc:spChg chg="del">
          <ac:chgData name="Minhyuk Sung" userId="60562023b6640282" providerId="LiveId" clId="{03D18C5C-2266-F245-BF82-A515643F0539}" dt="2024-11-09T08:19:45.347" v="4232" actId="478"/>
          <ac:spMkLst>
            <pc:docMk/>
            <pc:sldMk cId="2320772698" sldId="4931"/>
            <ac:spMk id="7" creationId="{E2154A1A-0CF4-8562-5AB4-C17BD861A6A5}"/>
          </ac:spMkLst>
        </pc:spChg>
        <pc:spChg chg="add mod">
          <ac:chgData name="Minhyuk Sung" userId="60562023b6640282" providerId="LiveId" clId="{03D18C5C-2266-F245-BF82-A515643F0539}" dt="2024-11-09T08:30:41.524" v="4377" actId="167"/>
          <ac:spMkLst>
            <pc:docMk/>
            <pc:sldMk cId="2320772698" sldId="4931"/>
            <ac:spMk id="8" creationId="{01450C89-BE1E-AC32-7419-55984FA16408}"/>
          </ac:spMkLst>
        </pc:spChg>
      </pc:sldChg>
      <pc:sldChg chg="delSp add mod">
        <pc:chgData name="Minhyuk Sung" userId="60562023b6640282" providerId="LiveId" clId="{03D18C5C-2266-F245-BF82-A515643F0539}" dt="2024-11-09T11:29:17.777" v="4813" actId="478"/>
        <pc:sldMkLst>
          <pc:docMk/>
          <pc:sldMk cId="1542200343" sldId="4960"/>
        </pc:sldMkLst>
        <pc:spChg chg="del">
          <ac:chgData name="Minhyuk Sung" userId="60562023b6640282" providerId="LiveId" clId="{03D18C5C-2266-F245-BF82-A515643F0539}" dt="2024-11-09T11:29:17.777" v="4813" actId="478"/>
          <ac:spMkLst>
            <pc:docMk/>
            <pc:sldMk cId="1542200343" sldId="4960"/>
            <ac:spMk id="17" creationId="{21CCB365-B662-3F43-FCD1-51F22127D7C9}"/>
          </ac:spMkLst>
        </pc:spChg>
        <pc:spChg chg="del">
          <ac:chgData name="Minhyuk Sung" userId="60562023b6640282" providerId="LiveId" clId="{03D18C5C-2266-F245-BF82-A515643F0539}" dt="2024-11-09T11:29:17.777" v="4813" actId="478"/>
          <ac:spMkLst>
            <pc:docMk/>
            <pc:sldMk cId="1542200343" sldId="4960"/>
            <ac:spMk id="21" creationId="{D208A0C8-E699-AC2B-8616-74496595BAE9}"/>
          </ac:spMkLst>
        </pc:spChg>
        <pc:spChg chg="del">
          <ac:chgData name="Minhyuk Sung" userId="60562023b6640282" providerId="LiveId" clId="{03D18C5C-2266-F245-BF82-A515643F0539}" dt="2024-11-09T11:29:17.777" v="4813" actId="478"/>
          <ac:spMkLst>
            <pc:docMk/>
            <pc:sldMk cId="1542200343" sldId="4960"/>
            <ac:spMk id="22" creationId="{CEAB19FB-0C5F-D65A-F564-3B70B4B1D6AB}"/>
          </ac:spMkLst>
        </pc:spChg>
      </pc:sldChg>
      <pc:sldChg chg="addSp delSp modSp add mod delAnim">
        <pc:chgData name="Minhyuk Sung" userId="60562023b6640282" providerId="LiveId" clId="{03D18C5C-2266-F245-BF82-A515643F0539}" dt="2024-11-09T13:52:17.574" v="6233" actId="1076"/>
        <pc:sldMkLst>
          <pc:docMk/>
          <pc:sldMk cId="2720101375" sldId="4961"/>
        </pc:sldMkLst>
        <pc:spChg chg="mod">
          <ac:chgData name="Minhyuk Sung" userId="60562023b6640282" providerId="LiveId" clId="{03D18C5C-2266-F245-BF82-A515643F0539}" dt="2024-11-09T11:35:16.695" v="4938" actId="20577"/>
          <ac:spMkLst>
            <pc:docMk/>
            <pc:sldMk cId="2720101375" sldId="4961"/>
            <ac:spMk id="3" creationId="{736F388A-20FF-F3D7-5AEF-AD8778F2AF13}"/>
          </ac:spMkLst>
        </pc:spChg>
        <pc:spChg chg="del">
          <ac:chgData name="Minhyuk Sung" userId="60562023b6640282" providerId="LiveId" clId="{03D18C5C-2266-F245-BF82-A515643F0539}" dt="2024-11-09T08:47:23.398" v="4533" actId="478"/>
          <ac:spMkLst>
            <pc:docMk/>
            <pc:sldMk cId="2720101375" sldId="4961"/>
            <ac:spMk id="5" creationId="{C28BB23F-2B72-5DEC-F458-BFCEC8A72BC4}"/>
          </ac:spMkLst>
        </pc:spChg>
        <pc:spChg chg="add del mod topLvl">
          <ac:chgData name="Minhyuk Sung" userId="60562023b6640282" providerId="LiveId" clId="{03D18C5C-2266-F245-BF82-A515643F0539}" dt="2024-11-09T13:52:04.048" v="6230" actId="478"/>
          <ac:spMkLst>
            <pc:docMk/>
            <pc:sldMk cId="2720101375" sldId="4961"/>
            <ac:spMk id="6" creationId="{8E7A3934-2C1A-D068-1DDD-CE77F826E088}"/>
          </ac:spMkLst>
        </pc:spChg>
        <pc:spChg chg="add mod topLvl">
          <ac:chgData name="Minhyuk Sung" userId="60562023b6640282" providerId="LiveId" clId="{03D18C5C-2266-F245-BF82-A515643F0539}" dt="2024-11-09T13:52:17.574" v="6233" actId="1076"/>
          <ac:spMkLst>
            <pc:docMk/>
            <pc:sldMk cId="2720101375" sldId="4961"/>
            <ac:spMk id="7" creationId="{19200C71-A32C-7E12-E3E2-76EC03902537}"/>
          </ac:spMkLst>
        </pc:spChg>
        <pc:spChg chg="del">
          <ac:chgData name="Minhyuk Sung" userId="60562023b6640282" providerId="LiveId" clId="{03D18C5C-2266-F245-BF82-A515643F0539}" dt="2024-11-09T08:47:23.398" v="4533" actId="478"/>
          <ac:spMkLst>
            <pc:docMk/>
            <pc:sldMk cId="2720101375" sldId="4961"/>
            <ac:spMk id="17" creationId="{21CCB365-B662-3F43-FCD1-51F22127D7C9}"/>
          </ac:spMkLst>
        </pc:spChg>
        <pc:spChg chg="del">
          <ac:chgData name="Minhyuk Sung" userId="60562023b6640282" providerId="LiveId" clId="{03D18C5C-2266-F245-BF82-A515643F0539}" dt="2024-11-09T08:47:23.398" v="4533" actId="478"/>
          <ac:spMkLst>
            <pc:docMk/>
            <pc:sldMk cId="2720101375" sldId="4961"/>
            <ac:spMk id="21" creationId="{D208A0C8-E699-AC2B-8616-74496595BAE9}"/>
          </ac:spMkLst>
        </pc:spChg>
        <pc:spChg chg="del">
          <ac:chgData name="Minhyuk Sung" userId="60562023b6640282" providerId="LiveId" clId="{03D18C5C-2266-F245-BF82-A515643F0539}" dt="2024-11-09T08:47:23.398" v="4533" actId="478"/>
          <ac:spMkLst>
            <pc:docMk/>
            <pc:sldMk cId="2720101375" sldId="4961"/>
            <ac:spMk id="22" creationId="{CEAB19FB-0C5F-D65A-F564-3B70B4B1D6AB}"/>
          </ac:spMkLst>
        </pc:spChg>
        <pc:grpChg chg="del">
          <ac:chgData name="Minhyuk Sung" userId="60562023b6640282" providerId="LiveId" clId="{03D18C5C-2266-F245-BF82-A515643F0539}" dt="2024-11-09T08:47:23.398" v="4533" actId="478"/>
          <ac:grpSpMkLst>
            <pc:docMk/>
            <pc:sldMk cId="2720101375" sldId="4961"/>
            <ac:grpSpMk id="8" creationId="{839734CB-979C-EC6E-0E91-1AFE47221078}"/>
          </ac:grpSpMkLst>
        </pc:grpChg>
        <pc:grpChg chg="add del mod">
          <ac:chgData name="Minhyuk Sung" userId="60562023b6640282" providerId="LiveId" clId="{03D18C5C-2266-F245-BF82-A515643F0539}" dt="2024-11-09T13:52:04.048" v="6230" actId="478"/>
          <ac:grpSpMkLst>
            <pc:docMk/>
            <pc:sldMk cId="2720101375" sldId="4961"/>
            <ac:grpSpMk id="11" creationId="{FCE917CF-C3FC-167A-3A1A-CB8F3A1A5059}"/>
          </ac:grpSpMkLst>
        </pc:grpChg>
        <pc:grpChg chg="del">
          <ac:chgData name="Minhyuk Sung" userId="60562023b6640282" providerId="LiveId" clId="{03D18C5C-2266-F245-BF82-A515643F0539}" dt="2024-11-09T08:47:23.398" v="4533" actId="478"/>
          <ac:grpSpMkLst>
            <pc:docMk/>
            <pc:sldMk cId="2720101375" sldId="4961"/>
            <ac:grpSpMk id="14" creationId="{40530927-024D-A1DB-EC57-6F0F3B85568F}"/>
          </ac:grpSpMkLst>
        </pc:grpChg>
      </pc:sldChg>
      <pc:sldChg chg="modSp new mod">
        <pc:chgData name="Minhyuk Sung" userId="60562023b6640282" providerId="LiveId" clId="{03D18C5C-2266-F245-BF82-A515643F0539}" dt="2024-11-09T11:56:29.499" v="5209" actId="20577"/>
        <pc:sldMkLst>
          <pc:docMk/>
          <pc:sldMk cId="4203014552" sldId="4962"/>
        </pc:sldMkLst>
        <pc:spChg chg="mod">
          <ac:chgData name="Minhyuk Sung" userId="60562023b6640282" providerId="LiveId" clId="{03D18C5C-2266-F245-BF82-A515643F0539}" dt="2024-11-09T11:50:47.652" v="5159" actId="20577"/>
          <ac:spMkLst>
            <pc:docMk/>
            <pc:sldMk cId="4203014552" sldId="4962"/>
            <ac:spMk id="2" creationId="{3DB34737-EB21-110A-622D-BD2B433754EE}"/>
          </ac:spMkLst>
        </pc:spChg>
        <pc:spChg chg="mod">
          <ac:chgData name="Minhyuk Sung" userId="60562023b6640282" providerId="LiveId" clId="{03D18C5C-2266-F245-BF82-A515643F0539}" dt="2024-11-09T11:56:29.499" v="5209" actId="20577"/>
          <ac:spMkLst>
            <pc:docMk/>
            <pc:sldMk cId="4203014552" sldId="4962"/>
            <ac:spMk id="3" creationId="{A167651C-913C-E474-9500-0554BAA7B446}"/>
          </ac:spMkLst>
        </pc:spChg>
      </pc:sldChg>
      <pc:sldChg chg="add del">
        <pc:chgData name="Minhyuk Sung" userId="60562023b6640282" providerId="LiveId" clId="{03D18C5C-2266-F245-BF82-A515643F0539}" dt="2024-11-09T12:03:35.733" v="5302" actId="2696"/>
        <pc:sldMkLst>
          <pc:docMk/>
          <pc:sldMk cId="720141481" sldId="4963"/>
        </pc:sldMkLst>
      </pc:sldChg>
      <pc:sldChg chg="addSp modSp add mod modNotesTx">
        <pc:chgData name="Minhyuk Sung" userId="60562023b6640282" providerId="LiveId" clId="{03D18C5C-2266-F245-BF82-A515643F0539}" dt="2024-11-09T11:58:31.902" v="5255" actId="1076"/>
        <pc:sldMkLst>
          <pc:docMk/>
          <pc:sldMk cId="1701199063" sldId="4964"/>
        </pc:sldMkLst>
        <pc:spChg chg="mod">
          <ac:chgData name="Minhyuk Sung" userId="60562023b6640282" providerId="LiveId" clId="{03D18C5C-2266-F245-BF82-A515643F0539}" dt="2024-11-09T11:50:52.050" v="5160"/>
          <ac:spMkLst>
            <pc:docMk/>
            <pc:sldMk cId="1701199063" sldId="4964"/>
            <ac:spMk id="2" creationId="{3DB34737-EB21-110A-622D-BD2B433754EE}"/>
          </ac:spMkLst>
        </pc:spChg>
        <pc:spChg chg="mod">
          <ac:chgData name="Minhyuk Sung" userId="60562023b6640282" providerId="LiveId" clId="{03D18C5C-2266-F245-BF82-A515643F0539}" dt="2024-11-09T11:57:08.283" v="5213" actId="20577"/>
          <ac:spMkLst>
            <pc:docMk/>
            <pc:sldMk cId="1701199063" sldId="4964"/>
            <ac:spMk id="3" creationId="{A167651C-913C-E474-9500-0554BAA7B446}"/>
          </ac:spMkLst>
        </pc:spChg>
        <pc:spChg chg="add mod">
          <ac:chgData name="Minhyuk Sung" userId="60562023b6640282" providerId="LiveId" clId="{03D18C5C-2266-F245-BF82-A515643F0539}" dt="2024-11-09T11:57:45.294" v="5217" actId="167"/>
          <ac:spMkLst>
            <pc:docMk/>
            <pc:sldMk cId="1701199063" sldId="4964"/>
            <ac:spMk id="5" creationId="{E78AC3F5-81BD-A821-567A-5B6A33E9F3E0}"/>
          </ac:spMkLst>
        </pc:spChg>
        <pc:spChg chg="add mod">
          <ac:chgData name="Minhyuk Sung" userId="60562023b6640282" providerId="LiveId" clId="{03D18C5C-2266-F245-BF82-A515643F0539}" dt="2024-11-09T11:58:31.902" v="5255" actId="1076"/>
          <ac:spMkLst>
            <pc:docMk/>
            <pc:sldMk cId="1701199063" sldId="4964"/>
            <ac:spMk id="6" creationId="{8721DFB9-212B-7F2F-2B3C-314388A03DB5}"/>
          </ac:spMkLst>
        </pc:spChg>
      </pc:sldChg>
      <pc:sldChg chg="addSp modSp add mod">
        <pc:chgData name="Minhyuk Sung" userId="60562023b6640282" providerId="LiveId" clId="{03D18C5C-2266-F245-BF82-A515643F0539}" dt="2024-11-09T12:00:53.567" v="5301" actId="14100"/>
        <pc:sldMkLst>
          <pc:docMk/>
          <pc:sldMk cId="1985267875" sldId="4965"/>
        </pc:sldMkLst>
        <pc:spChg chg="mod">
          <ac:chgData name="Minhyuk Sung" userId="60562023b6640282" providerId="LiveId" clId="{03D18C5C-2266-F245-BF82-A515643F0539}" dt="2024-11-09T11:59:22.281" v="5274" actId="20577"/>
          <ac:spMkLst>
            <pc:docMk/>
            <pc:sldMk cId="1985267875" sldId="4965"/>
            <ac:spMk id="2" creationId="{3DB34737-EB21-110A-622D-BD2B433754EE}"/>
          </ac:spMkLst>
        </pc:spChg>
        <pc:spChg chg="mod">
          <ac:chgData name="Minhyuk Sung" userId="60562023b6640282" providerId="LiveId" clId="{03D18C5C-2266-F245-BF82-A515643F0539}" dt="2024-11-09T12:00:44.578" v="5299" actId="948"/>
          <ac:spMkLst>
            <pc:docMk/>
            <pc:sldMk cId="1985267875" sldId="4965"/>
            <ac:spMk id="3" creationId="{A167651C-913C-E474-9500-0554BAA7B446}"/>
          </ac:spMkLst>
        </pc:spChg>
        <pc:spChg chg="add mod">
          <ac:chgData name="Minhyuk Sung" userId="60562023b6640282" providerId="LiveId" clId="{03D18C5C-2266-F245-BF82-A515643F0539}" dt="2024-11-09T12:00:53.567" v="5301" actId="14100"/>
          <ac:spMkLst>
            <pc:docMk/>
            <pc:sldMk cId="1985267875" sldId="4965"/>
            <ac:spMk id="5" creationId="{E91D9776-283F-1400-B11E-D4857C2FBBDB}"/>
          </ac:spMkLst>
        </pc:spChg>
      </pc:sldChg>
      <pc:sldChg chg="new del">
        <pc:chgData name="Minhyuk Sung" userId="60562023b6640282" providerId="LiveId" clId="{03D18C5C-2266-F245-BF82-A515643F0539}" dt="2024-11-09T12:04:00.868" v="5305" actId="2696"/>
        <pc:sldMkLst>
          <pc:docMk/>
          <pc:sldMk cId="20092891" sldId="4966"/>
        </pc:sldMkLst>
      </pc:sldChg>
      <pc:sldChg chg="delSp modSp add mod">
        <pc:chgData name="Minhyuk Sung" userId="60562023b6640282" providerId="LiveId" clId="{03D18C5C-2266-F245-BF82-A515643F0539}" dt="2024-11-09T12:17:31.795" v="5734" actId="6549"/>
        <pc:sldMkLst>
          <pc:docMk/>
          <pc:sldMk cId="3331308034" sldId="4967"/>
        </pc:sldMkLst>
        <pc:spChg chg="mod">
          <ac:chgData name="Minhyuk Sung" userId="60562023b6640282" providerId="LiveId" clId="{03D18C5C-2266-F245-BF82-A515643F0539}" dt="2024-11-09T12:04:12.273" v="5307" actId="20577"/>
          <ac:spMkLst>
            <pc:docMk/>
            <pc:sldMk cId="3331308034" sldId="4967"/>
            <ac:spMk id="2" creationId="{152C12EA-FF0C-907D-54DA-A8DA9BE11419}"/>
          </ac:spMkLst>
        </pc:spChg>
        <pc:spChg chg="mod">
          <ac:chgData name="Minhyuk Sung" userId="60562023b6640282" providerId="LiveId" clId="{03D18C5C-2266-F245-BF82-A515643F0539}" dt="2024-11-09T12:17:31.795" v="5734" actId="6549"/>
          <ac:spMkLst>
            <pc:docMk/>
            <pc:sldMk cId="3331308034" sldId="4967"/>
            <ac:spMk id="3" creationId="{3379803E-298D-BE53-7A1F-B13DC575F6B6}"/>
          </ac:spMkLst>
        </pc:spChg>
        <pc:spChg chg="del">
          <ac:chgData name="Minhyuk Sung" userId="60562023b6640282" providerId="LiveId" clId="{03D18C5C-2266-F245-BF82-A515643F0539}" dt="2024-11-09T12:04:23.769" v="5310" actId="478"/>
          <ac:spMkLst>
            <pc:docMk/>
            <pc:sldMk cId="3331308034" sldId="4967"/>
            <ac:spMk id="5" creationId="{E0AB368B-478F-61F0-F124-61AFE98412D4}"/>
          </ac:spMkLst>
        </pc:spChg>
        <pc:spChg chg="del">
          <ac:chgData name="Minhyuk Sung" userId="60562023b6640282" providerId="LiveId" clId="{03D18C5C-2266-F245-BF82-A515643F0539}" dt="2024-11-09T12:04:23.769" v="5310" actId="478"/>
          <ac:spMkLst>
            <pc:docMk/>
            <pc:sldMk cId="3331308034" sldId="4967"/>
            <ac:spMk id="6" creationId="{91BFE390-0756-E462-D08D-3EBD6CB81293}"/>
          </ac:spMkLst>
        </pc:spChg>
        <pc:spChg chg="del">
          <ac:chgData name="Minhyuk Sung" userId="60562023b6640282" providerId="LiveId" clId="{03D18C5C-2266-F245-BF82-A515643F0539}" dt="2024-11-09T12:04:23.769" v="5310" actId="478"/>
          <ac:spMkLst>
            <pc:docMk/>
            <pc:sldMk cId="3331308034" sldId="4967"/>
            <ac:spMk id="7" creationId="{B57BF269-25C7-33DB-659A-59FCD17EC660}"/>
          </ac:spMkLst>
        </pc:spChg>
        <pc:spChg chg="del">
          <ac:chgData name="Minhyuk Sung" userId="60562023b6640282" providerId="LiveId" clId="{03D18C5C-2266-F245-BF82-A515643F0539}" dt="2024-11-09T12:04:23.769" v="5310" actId="478"/>
          <ac:spMkLst>
            <pc:docMk/>
            <pc:sldMk cId="3331308034" sldId="4967"/>
            <ac:spMk id="8" creationId="{C79997EA-2DED-A3DF-1447-FCE45C02BC94}"/>
          </ac:spMkLst>
        </pc:spChg>
        <pc:spChg chg="del">
          <ac:chgData name="Minhyuk Sung" userId="60562023b6640282" providerId="LiveId" clId="{03D18C5C-2266-F245-BF82-A515643F0539}" dt="2024-11-09T12:04:23.769" v="5310" actId="478"/>
          <ac:spMkLst>
            <pc:docMk/>
            <pc:sldMk cId="3331308034" sldId="4967"/>
            <ac:spMk id="9" creationId="{817F8C5A-376D-949F-AB0D-074C9116386C}"/>
          </ac:spMkLst>
        </pc:spChg>
        <pc:spChg chg="del">
          <ac:chgData name="Minhyuk Sung" userId="60562023b6640282" providerId="LiveId" clId="{03D18C5C-2266-F245-BF82-A515643F0539}" dt="2024-11-09T12:04:23.769" v="5310" actId="478"/>
          <ac:spMkLst>
            <pc:docMk/>
            <pc:sldMk cId="3331308034" sldId="4967"/>
            <ac:spMk id="10" creationId="{30A79D21-D2C5-D8D9-A2D0-036DDD178661}"/>
          </ac:spMkLst>
        </pc:spChg>
      </pc:sldChg>
      <pc:sldChg chg="modSp add mod">
        <pc:chgData name="Minhyuk Sung" userId="60562023b6640282" providerId="LiveId" clId="{03D18C5C-2266-F245-BF82-A515643F0539}" dt="2024-11-11T03:51:18.009" v="9892" actId="6549"/>
        <pc:sldMkLst>
          <pc:docMk/>
          <pc:sldMk cId="1032740799" sldId="4968"/>
        </pc:sldMkLst>
        <pc:spChg chg="mod">
          <ac:chgData name="Minhyuk Sung" userId="60562023b6640282" providerId="LiveId" clId="{03D18C5C-2266-F245-BF82-A515643F0539}" dt="2024-11-11T03:51:18.009" v="9892" actId="6549"/>
          <ac:spMkLst>
            <pc:docMk/>
            <pc:sldMk cId="1032740799" sldId="4968"/>
            <ac:spMk id="3" creationId="{3379803E-298D-BE53-7A1F-B13DC575F6B6}"/>
          </ac:spMkLst>
        </pc:spChg>
      </pc:sldChg>
      <pc:sldChg chg="addSp delSp modSp add mod">
        <pc:chgData name="Minhyuk Sung" userId="60562023b6640282" providerId="LiveId" clId="{03D18C5C-2266-F245-BF82-A515643F0539}" dt="2024-11-10T05:10:20.226" v="9469" actId="14100"/>
        <pc:sldMkLst>
          <pc:docMk/>
          <pc:sldMk cId="1338735627" sldId="4969"/>
        </pc:sldMkLst>
        <pc:spChg chg="mod">
          <ac:chgData name="Minhyuk Sung" userId="60562023b6640282" providerId="LiveId" clId="{03D18C5C-2266-F245-BF82-A515643F0539}" dt="2024-11-09T12:17:54.755" v="5737" actId="6549"/>
          <ac:spMkLst>
            <pc:docMk/>
            <pc:sldMk cId="1338735627" sldId="4969"/>
            <ac:spMk id="2" creationId="{AE83060F-F92E-61DB-5EE1-ABCDAC868CE9}"/>
          </ac:spMkLst>
        </pc:spChg>
        <pc:spChg chg="del mod">
          <ac:chgData name="Minhyuk Sung" userId="60562023b6640282" providerId="LiveId" clId="{03D18C5C-2266-F245-BF82-A515643F0539}" dt="2024-11-09T12:18:08.918" v="5740"/>
          <ac:spMkLst>
            <pc:docMk/>
            <pc:sldMk cId="1338735627" sldId="4969"/>
            <ac:spMk id="3" creationId="{73797180-D08C-A088-66F4-310A92CB9FB6}"/>
          </ac:spMkLst>
        </pc:spChg>
        <pc:spChg chg="add mod">
          <ac:chgData name="Minhyuk Sung" userId="60562023b6640282" providerId="LiveId" clId="{03D18C5C-2266-F245-BF82-A515643F0539}" dt="2024-11-10T05:10:16.968" v="9468" actId="1037"/>
          <ac:spMkLst>
            <pc:docMk/>
            <pc:sldMk cId="1338735627" sldId="4969"/>
            <ac:spMk id="3" creationId="{76D1D5EE-6CE6-4CFC-7C7A-BB5142F29B2E}"/>
          </ac:spMkLst>
        </pc:spChg>
        <pc:spChg chg="add mod">
          <ac:chgData name="Minhyuk Sung" userId="60562023b6640282" providerId="LiveId" clId="{03D18C5C-2266-F245-BF82-A515643F0539}" dt="2024-11-10T05:10:20.226" v="9469" actId="14100"/>
          <ac:spMkLst>
            <pc:docMk/>
            <pc:sldMk cId="1338735627" sldId="4969"/>
            <ac:spMk id="13" creationId="{3B76A307-CF08-39CE-821A-396A64E321DF}"/>
          </ac:spMkLst>
        </pc:spChg>
        <pc:spChg chg="add mod">
          <ac:chgData name="Minhyuk Sung" userId="60562023b6640282" providerId="LiveId" clId="{03D18C5C-2266-F245-BF82-A515643F0539}" dt="2024-11-09T12:19:39.937" v="5767" actId="208"/>
          <ac:spMkLst>
            <pc:docMk/>
            <pc:sldMk cId="1338735627" sldId="4969"/>
            <ac:spMk id="14" creationId="{B80310CD-BAA1-2716-61BF-EDBCB0B5F728}"/>
          </ac:spMkLst>
        </pc:spChg>
        <pc:spChg chg="add mod">
          <ac:chgData name="Minhyuk Sung" userId="60562023b6640282" providerId="LiveId" clId="{03D18C5C-2266-F245-BF82-A515643F0539}" dt="2024-11-09T12:19:45.788" v="5769" actId="208"/>
          <ac:spMkLst>
            <pc:docMk/>
            <pc:sldMk cId="1338735627" sldId="4969"/>
            <ac:spMk id="15" creationId="{6B4F6398-0998-F8F0-0B4F-66569AAAF33A}"/>
          </ac:spMkLst>
        </pc:spChg>
        <pc:picChg chg="add mod">
          <ac:chgData name="Minhyuk Sung" userId="60562023b6640282" providerId="LiveId" clId="{03D18C5C-2266-F245-BF82-A515643F0539}" dt="2024-11-09T12:18:08.918" v="5740"/>
          <ac:picMkLst>
            <pc:docMk/>
            <pc:sldMk cId="1338735627" sldId="4969"/>
            <ac:picMk id="5" creationId="{E820F0EA-13C6-D416-E876-5DCEA34B8FEB}"/>
          </ac:picMkLst>
        </pc:picChg>
        <pc:picChg chg="del">
          <ac:chgData name="Minhyuk Sung" userId="60562023b6640282" providerId="LiveId" clId="{03D18C5C-2266-F245-BF82-A515643F0539}" dt="2024-11-09T12:18:07.282" v="5739" actId="21"/>
          <ac:picMkLst>
            <pc:docMk/>
            <pc:sldMk cId="1338735627" sldId="4969"/>
            <ac:picMk id="6" creationId="{0E268951-3799-2A99-111C-58D097EAE06D}"/>
          </ac:picMkLst>
        </pc:picChg>
        <pc:cxnChg chg="add mod">
          <ac:chgData name="Minhyuk Sung" userId="60562023b6640282" providerId="LiveId" clId="{03D18C5C-2266-F245-BF82-A515643F0539}" dt="2024-11-09T12:18:36.579" v="5747" actId="208"/>
          <ac:cxnSpMkLst>
            <pc:docMk/>
            <pc:sldMk cId="1338735627" sldId="4969"/>
            <ac:cxnSpMk id="9" creationId="{6196E7DF-A4F6-7A11-90EB-AE925A3C8EDF}"/>
          </ac:cxnSpMkLst>
        </pc:cxnChg>
        <pc:cxnChg chg="add mod">
          <ac:chgData name="Minhyuk Sung" userId="60562023b6640282" providerId="LiveId" clId="{03D18C5C-2266-F245-BF82-A515643F0539}" dt="2024-11-09T12:18:55.270" v="5750" actId="208"/>
          <ac:cxnSpMkLst>
            <pc:docMk/>
            <pc:sldMk cId="1338735627" sldId="4969"/>
            <ac:cxnSpMk id="11" creationId="{1BBB2442-FFBD-04B5-DA68-680730B1FCD0}"/>
          </ac:cxnSpMkLst>
        </pc:cxnChg>
        <pc:cxnChg chg="add mod">
          <ac:chgData name="Minhyuk Sung" userId="60562023b6640282" providerId="LiveId" clId="{03D18C5C-2266-F245-BF82-A515643F0539}" dt="2024-11-09T12:19:13.316" v="5753" actId="208"/>
          <ac:cxnSpMkLst>
            <pc:docMk/>
            <pc:sldMk cId="1338735627" sldId="4969"/>
            <ac:cxnSpMk id="12" creationId="{8C7CA6AD-B661-0EC4-9ADC-1BCB35CA8F8C}"/>
          </ac:cxnSpMkLst>
        </pc:cxnChg>
      </pc:sldChg>
      <pc:sldChg chg="addSp delSp modSp new mod ord">
        <pc:chgData name="Minhyuk Sung" userId="60562023b6640282" providerId="LiveId" clId="{03D18C5C-2266-F245-BF82-A515643F0539}" dt="2024-11-10T04:23:27.331" v="8665" actId="20577"/>
        <pc:sldMkLst>
          <pc:docMk/>
          <pc:sldMk cId="1400660105" sldId="4970"/>
        </pc:sldMkLst>
        <pc:spChg chg="mod">
          <ac:chgData name="Minhyuk Sung" userId="60562023b6640282" providerId="LiveId" clId="{03D18C5C-2266-F245-BF82-A515643F0539}" dt="2024-11-10T04:18:50.204" v="8457"/>
          <ac:spMkLst>
            <pc:docMk/>
            <pc:sldMk cId="1400660105" sldId="4970"/>
            <ac:spMk id="2" creationId="{6C11D2C2-207A-E865-7435-9F1E0F5E6820}"/>
          </ac:spMkLst>
        </pc:spChg>
        <pc:spChg chg="mod">
          <ac:chgData name="Minhyuk Sung" userId="60562023b6640282" providerId="LiveId" clId="{03D18C5C-2266-F245-BF82-A515643F0539}" dt="2024-11-10T04:23:27.331" v="8665" actId="20577"/>
          <ac:spMkLst>
            <pc:docMk/>
            <pc:sldMk cId="1400660105" sldId="4970"/>
            <ac:spMk id="3" creationId="{253BA6AE-7D7C-829D-0F93-80684FC96F2F}"/>
          </ac:spMkLst>
        </pc:spChg>
        <pc:spChg chg="add del mod">
          <ac:chgData name="Minhyuk Sung" userId="60562023b6640282" providerId="LiveId" clId="{03D18C5C-2266-F245-BF82-A515643F0539}" dt="2024-11-09T15:35:34.125" v="7485" actId="478"/>
          <ac:spMkLst>
            <pc:docMk/>
            <pc:sldMk cId="1400660105" sldId="4970"/>
            <ac:spMk id="5" creationId="{21D0319E-8585-2E39-7268-96B0461E245B}"/>
          </ac:spMkLst>
        </pc:spChg>
        <pc:spChg chg="add mod">
          <ac:chgData name="Minhyuk Sung" userId="60562023b6640282" providerId="LiveId" clId="{03D18C5C-2266-F245-BF82-A515643F0539}" dt="2024-11-10T04:23:19.960" v="8664" actId="1035"/>
          <ac:spMkLst>
            <pc:docMk/>
            <pc:sldMk cId="1400660105" sldId="4970"/>
            <ac:spMk id="5" creationId="{AF8A4341-027D-E177-6C31-696CACA9453B}"/>
          </ac:spMkLst>
        </pc:spChg>
        <pc:spChg chg="add mod">
          <ac:chgData name="Minhyuk Sung" userId="60562023b6640282" providerId="LiveId" clId="{03D18C5C-2266-F245-BF82-A515643F0539}" dt="2024-11-10T04:23:19.960" v="8664" actId="1035"/>
          <ac:spMkLst>
            <pc:docMk/>
            <pc:sldMk cId="1400660105" sldId="4970"/>
            <ac:spMk id="6" creationId="{536CD246-692D-BB75-89EC-8BBD8B735AD1}"/>
          </ac:spMkLst>
        </pc:spChg>
        <pc:spChg chg="add del mod">
          <ac:chgData name="Minhyuk Sung" userId="60562023b6640282" providerId="LiveId" clId="{03D18C5C-2266-F245-BF82-A515643F0539}" dt="2024-11-09T15:35:34.125" v="7485" actId="478"/>
          <ac:spMkLst>
            <pc:docMk/>
            <pc:sldMk cId="1400660105" sldId="4970"/>
            <ac:spMk id="6" creationId="{B92733EE-F6D0-A02A-B630-B4B271F209CD}"/>
          </ac:spMkLst>
        </pc:spChg>
        <pc:spChg chg="add mod">
          <ac:chgData name="Minhyuk Sung" userId="60562023b6640282" providerId="LiveId" clId="{03D18C5C-2266-F245-BF82-A515643F0539}" dt="2024-11-10T04:21:51.890" v="8629" actId="1035"/>
          <ac:spMkLst>
            <pc:docMk/>
            <pc:sldMk cId="1400660105" sldId="4970"/>
            <ac:spMk id="7" creationId="{E0EB0E96-3387-B807-13CE-7DE8B8C8A3B1}"/>
          </ac:spMkLst>
        </pc:spChg>
        <pc:spChg chg="add del mod">
          <ac:chgData name="Minhyuk Sung" userId="60562023b6640282" providerId="LiveId" clId="{03D18C5C-2266-F245-BF82-A515643F0539}" dt="2024-11-09T15:35:51.683" v="7490" actId="478"/>
          <ac:spMkLst>
            <pc:docMk/>
            <pc:sldMk cId="1400660105" sldId="4970"/>
            <ac:spMk id="8" creationId="{5225A9E6-F69C-044E-C3AA-0DFB4A119464}"/>
          </ac:spMkLst>
        </pc:spChg>
        <pc:spChg chg="add mod">
          <ac:chgData name="Minhyuk Sung" userId="60562023b6640282" providerId="LiveId" clId="{03D18C5C-2266-F245-BF82-A515643F0539}" dt="2024-11-10T04:23:19.960" v="8664" actId="1035"/>
          <ac:spMkLst>
            <pc:docMk/>
            <pc:sldMk cId="1400660105" sldId="4970"/>
            <ac:spMk id="8" creationId="{67D142C0-E534-8C1F-8E16-FB1BB8699F1E}"/>
          </ac:spMkLst>
        </pc:spChg>
        <pc:spChg chg="add del mod">
          <ac:chgData name="Minhyuk Sung" userId="60562023b6640282" providerId="LiveId" clId="{03D18C5C-2266-F245-BF82-A515643F0539}" dt="2024-11-09T15:22:38.705" v="7190"/>
          <ac:spMkLst>
            <pc:docMk/>
            <pc:sldMk cId="1400660105" sldId="4970"/>
            <ac:spMk id="9" creationId="{E3F4EA87-FC33-5212-DB54-F01EA6F892E7}"/>
          </ac:spMkLst>
        </pc:spChg>
        <pc:spChg chg="add del mod">
          <ac:chgData name="Minhyuk Sung" userId="60562023b6640282" providerId="LiveId" clId="{03D18C5C-2266-F245-BF82-A515643F0539}" dt="2024-11-09T15:35:51.683" v="7490" actId="478"/>
          <ac:spMkLst>
            <pc:docMk/>
            <pc:sldMk cId="1400660105" sldId="4970"/>
            <ac:spMk id="10" creationId="{E62C7377-1E44-0E9C-A51F-57DE7B05BE7E}"/>
          </ac:spMkLst>
        </pc:spChg>
        <pc:spChg chg="add del mod">
          <ac:chgData name="Minhyuk Sung" userId="60562023b6640282" providerId="LiveId" clId="{03D18C5C-2266-F245-BF82-A515643F0539}" dt="2024-11-09T15:35:51.683" v="7490" actId="478"/>
          <ac:spMkLst>
            <pc:docMk/>
            <pc:sldMk cId="1400660105" sldId="4970"/>
            <ac:spMk id="11" creationId="{59991D43-AE57-5E67-33E1-9707E5C0F0FA}"/>
          </ac:spMkLst>
        </pc:spChg>
        <pc:spChg chg="add mod">
          <ac:chgData name="Minhyuk Sung" userId="60562023b6640282" providerId="LiveId" clId="{03D18C5C-2266-F245-BF82-A515643F0539}" dt="2024-11-09T15:35:56.574" v="7491" actId="554"/>
          <ac:spMkLst>
            <pc:docMk/>
            <pc:sldMk cId="1400660105" sldId="4970"/>
            <ac:spMk id="12" creationId="{753A36CC-78B3-C548-C10D-3F14417DEABF}"/>
          </ac:spMkLst>
        </pc:spChg>
        <pc:spChg chg="add del mod">
          <ac:chgData name="Minhyuk Sung" userId="60562023b6640282" providerId="LiveId" clId="{03D18C5C-2266-F245-BF82-A515643F0539}" dt="2024-11-10T04:21:25.989" v="8627" actId="478"/>
          <ac:spMkLst>
            <pc:docMk/>
            <pc:sldMk cId="1400660105" sldId="4970"/>
            <ac:spMk id="13" creationId="{5F29EF7B-3E4A-7DAA-649A-2342DDF4A178}"/>
          </ac:spMkLst>
        </pc:spChg>
        <pc:spChg chg="add del mod">
          <ac:chgData name="Minhyuk Sung" userId="60562023b6640282" providerId="LiveId" clId="{03D18C5C-2266-F245-BF82-A515643F0539}" dt="2024-11-10T04:21:25.989" v="8627" actId="478"/>
          <ac:spMkLst>
            <pc:docMk/>
            <pc:sldMk cId="1400660105" sldId="4970"/>
            <ac:spMk id="14" creationId="{73CC9760-F2BD-29E6-FDB1-3D60C1C4CBC8}"/>
          </ac:spMkLst>
        </pc:spChg>
        <pc:spChg chg="add del mod">
          <ac:chgData name="Minhyuk Sung" userId="60562023b6640282" providerId="LiveId" clId="{03D18C5C-2266-F245-BF82-A515643F0539}" dt="2024-11-10T04:21:25.989" v="8627" actId="478"/>
          <ac:spMkLst>
            <pc:docMk/>
            <pc:sldMk cId="1400660105" sldId="4970"/>
            <ac:spMk id="15" creationId="{0A44129E-012D-A0F1-C7AF-C5D5FD04B3F7}"/>
          </ac:spMkLst>
        </pc:spChg>
      </pc:sldChg>
      <pc:sldChg chg="addSp delSp modSp add mod ord modClrScheme chgLayout">
        <pc:chgData name="Minhyuk Sung" userId="60562023b6640282" providerId="LiveId" clId="{03D18C5C-2266-F245-BF82-A515643F0539}" dt="2024-11-11T03:52:54.210" v="9921" actId="6549"/>
        <pc:sldMkLst>
          <pc:docMk/>
          <pc:sldMk cId="229702130" sldId="4971"/>
        </pc:sldMkLst>
        <pc:spChg chg="mod ord">
          <ac:chgData name="Minhyuk Sung" userId="60562023b6640282" providerId="LiveId" clId="{03D18C5C-2266-F245-BF82-A515643F0539}" dt="2024-11-10T04:25:00.976" v="8714" actId="700"/>
          <ac:spMkLst>
            <pc:docMk/>
            <pc:sldMk cId="229702130" sldId="4971"/>
            <ac:spMk id="2" creationId="{73587207-44F5-F52B-D40D-A894A2C185C5}"/>
          </ac:spMkLst>
        </pc:spChg>
        <pc:spChg chg="del mod ord">
          <ac:chgData name="Minhyuk Sung" userId="60562023b6640282" providerId="LiveId" clId="{03D18C5C-2266-F245-BF82-A515643F0539}" dt="2024-11-10T04:24:59.999" v="8713" actId="700"/>
          <ac:spMkLst>
            <pc:docMk/>
            <pc:sldMk cId="229702130" sldId="4971"/>
            <ac:spMk id="3" creationId="{F74C414F-34CC-BE1D-DA6E-52019EA379AD}"/>
          </ac:spMkLst>
        </pc:spChg>
        <pc:spChg chg="del mod">
          <ac:chgData name="Minhyuk Sung" userId="60562023b6640282" providerId="LiveId" clId="{03D18C5C-2266-F245-BF82-A515643F0539}" dt="2024-11-10T04:24:53.472" v="8712"/>
          <ac:spMkLst>
            <pc:docMk/>
            <pc:sldMk cId="229702130" sldId="4971"/>
            <ac:spMk id="4" creationId="{EE9934C6-0670-83DB-4653-5FA75A17D0F5}"/>
          </ac:spMkLst>
        </pc:spChg>
        <pc:spChg chg="mod ord">
          <ac:chgData name="Minhyuk Sung" userId="60562023b6640282" providerId="LiveId" clId="{03D18C5C-2266-F245-BF82-A515643F0539}" dt="2024-11-10T04:25:00.976" v="8714" actId="700"/>
          <ac:spMkLst>
            <pc:docMk/>
            <pc:sldMk cId="229702130" sldId="4971"/>
            <ac:spMk id="5" creationId="{F57F7301-616C-CE4A-A116-4CCE32819B08}"/>
          </ac:spMkLst>
        </pc:spChg>
        <pc:spChg chg="add del mod">
          <ac:chgData name="Minhyuk Sung" userId="60562023b6640282" providerId="LiveId" clId="{03D18C5C-2266-F245-BF82-A515643F0539}" dt="2024-11-09T15:09:52.112" v="6979" actId="478"/>
          <ac:spMkLst>
            <pc:docMk/>
            <pc:sldMk cId="229702130" sldId="4971"/>
            <ac:spMk id="6" creationId="{73937C00-9EF2-463C-161C-22C73BF94277}"/>
          </ac:spMkLst>
        </pc:spChg>
        <pc:spChg chg="add del mod">
          <ac:chgData name="Minhyuk Sung" userId="60562023b6640282" providerId="LiveId" clId="{03D18C5C-2266-F245-BF82-A515643F0539}" dt="2024-11-09T15:09:52.112" v="6979" actId="478"/>
          <ac:spMkLst>
            <pc:docMk/>
            <pc:sldMk cId="229702130" sldId="4971"/>
            <ac:spMk id="7" creationId="{1667A6ED-BC97-0BEA-9A6B-CD34A9B27A27}"/>
          </ac:spMkLst>
        </pc:spChg>
        <pc:spChg chg="del mod topLvl">
          <ac:chgData name="Minhyuk Sung" userId="60562023b6640282" providerId="LiveId" clId="{03D18C5C-2266-F245-BF82-A515643F0539}" dt="2024-11-10T04:10:40.594" v="8131" actId="478"/>
          <ac:spMkLst>
            <pc:docMk/>
            <pc:sldMk cId="229702130" sldId="4971"/>
            <ac:spMk id="7" creationId="{5C56C1E7-4D2A-E7E0-60E4-A5903E07D3A8}"/>
          </ac:spMkLst>
        </pc:spChg>
        <pc:spChg chg="add del mod">
          <ac:chgData name="Minhyuk Sung" userId="60562023b6640282" providerId="LiveId" clId="{03D18C5C-2266-F245-BF82-A515643F0539}" dt="2024-11-10T04:07:40.994" v="8029" actId="21"/>
          <ac:spMkLst>
            <pc:docMk/>
            <pc:sldMk cId="229702130" sldId="4971"/>
            <ac:spMk id="8" creationId="{04115905-1510-2BB0-5983-ADB75616F5A3}"/>
          </ac:spMkLst>
        </pc:spChg>
        <pc:spChg chg="add del mod">
          <ac:chgData name="Minhyuk Sung" userId="60562023b6640282" providerId="LiveId" clId="{03D18C5C-2266-F245-BF82-A515643F0539}" dt="2024-11-10T04:09:53.672" v="8094" actId="478"/>
          <ac:spMkLst>
            <pc:docMk/>
            <pc:sldMk cId="229702130" sldId="4971"/>
            <ac:spMk id="9" creationId="{A9269C2F-459F-8FE2-9FD6-2306C5FDC9A2}"/>
          </ac:spMkLst>
        </pc:spChg>
        <pc:spChg chg="add del mod">
          <ac:chgData name="Minhyuk Sung" userId="60562023b6640282" providerId="LiveId" clId="{03D18C5C-2266-F245-BF82-A515643F0539}" dt="2024-11-10T04:09:53.672" v="8094" actId="478"/>
          <ac:spMkLst>
            <pc:docMk/>
            <pc:sldMk cId="229702130" sldId="4971"/>
            <ac:spMk id="10" creationId="{E9583FE5-7738-1465-5A7F-9315EAD229A3}"/>
          </ac:spMkLst>
        </pc:spChg>
        <pc:spChg chg="add del mod">
          <ac:chgData name="Minhyuk Sung" userId="60562023b6640282" providerId="LiveId" clId="{03D18C5C-2266-F245-BF82-A515643F0539}" dt="2024-11-10T04:07:40.994" v="8029" actId="21"/>
          <ac:spMkLst>
            <pc:docMk/>
            <pc:sldMk cId="229702130" sldId="4971"/>
            <ac:spMk id="11" creationId="{68E59771-91EB-1E78-3982-6AD96E2BC784}"/>
          </ac:spMkLst>
        </pc:spChg>
        <pc:spChg chg="add del mod">
          <ac:chgData name="Minhyuk Sung" userId="60562023b6640282" providerId="LiveId" clId="{03D18C5C-2266-F245-BF82-A515643F0539}" dt="2024-11-10T04:07:40.994" v="8029" actId="21"/>
          <ac:spMkLst>
            <pc:docMk/>
            <pc:sldMk cId="229702130" sldId="4971"/>
            <ac:spMk id="12" creationId="{3C302A4E-87A6-47EF-7AE4-7F3819F3F11B}"/>
          </ac:spMkLst>
        </pc:spChg>
        <pc:spChg chg="del mod topLvl">
          <ac:chgData name="Minhyuk Sung" userId="60562023b6640282" providerId="LiveId" clId="{03D18C5C-2266-F245-BF82-A515643F0539}" dt="2024-11-10T04:24:52.926" v="8710" actId="478"/>
          <ac:spMkLst>
            <pc:docMk/>
            <pc:sldMk cId="229702130" sldId="4971"/>
            <ac:spMk id="13" creationId="{34D7E472-4A20-A35F-7111-0EB1F3ED8D09}"/>
          </ac:spMkLst>
        </pc:spChg>
        <pc:spChg chg="add del mod">
          <ac:chgData name="Minhyuk Sung" userId="60562023b6640282" providerId="LiveId" clId="{03D18C5C-2266-F245-BF82-A515643F0539}" dt="2024-11-10T04:24:52.926" v="8710" actId="478"/>
          <ac:spMkLst>
            <pc:docMk/>
            <pc:sldMk cId="229702130" sldId="4971"/>
            <ac:spMk id="14" creationId="{28DA683C-178E-4604-DDBD-62BF2AB7E072}"/>
          </ac:spMkLst>
        </pc:spChg>
        <pc:spChg chg="add del mod">
          <ac:chgData name="Minhyuk Sung" userId="60562023b6640282" providerId="LiveId" clId="{03D18C5C-2266-F245-BF82-A515643F0539}" dt="2024-11-10T04:24:52.926" v="8710" actId="478"/>
          <ac:spMkLst>
            <pc:docMk/>
            <pc:sldMk cId="229702130" sldId="4971"/>
            <ac:spMk id="15" creationId="{132A9C4B-5FE4-113D-9480-79338EF47F44}"/>
          </ac:spMkLst>
        </pc:spChg>
        <pc:spChg chg="add del mod">
          <ac:chgData name="Minhyuk Sung" userId="60562023b6640282" providerId="LiveId" clId="{03D18C5C-2266-F245-BF82-A515643F0539}" dt="2024-11-10T04:24:52.926" v="8710" actId="478"/>
          <ac:spMkLst>
            <pc:docMk/>
            <pc:sldMk cId="229702130" sldId="4971"/>
            <ac:spMk id="16" creationId="{63D0DF1D-7BFC-466F-350D-82C300315816}"/>
          </ac:spMkLst>
        </pc:spChg>
        <pc:spChg chg="add del mod ord">
          <ac:chgData name="Minhyuk Sung" userId="60562023b6640282" providerId="LiveId" clId="{03D18C5C-2266-F245-BF82-A515643F0539}" dt="2024-11-10T04:25:00.976" v="8714" actId="700"/>
          <ac:spMkLst>
            <pc:docMk/>
            <pc:sldMk cId="229702130" sldId="4971"/>
            <ac:spMk id="17" creationId="{E366882E-84B5-9AED-DA75-C0352363C2A6}"/>
          </ac:spMkLst>
        </pc:spChg>
        <pc:spChg chg="add mod ord">
          <ac:chgData name="Minhyuk Sung" userId="60562023b6640282" providerId="LiveId" clId="{03D18C5C-2266-F245-BF82-A515643F0539}" dt="2024-11-11T03:52:54.210" v="9921" actId="6549"/>
          <ac:spMkLst>
            <pc:docMk/>
            <pc:sldMk cId="229702130" sldId="4971"/>
            <ac:spMk id="18" creationId="{68A2F942-AEFD-FA98-F8F6-B90270D62446}"/>
          </ac:spMkLst>
        </pc:spChg>
        <pc:spChg chg="add mod">
          <ac:chgData name="Minhyuk Sung" userId="60562023b6640282" providerId="LiveId" clId="{03D18C5C-2266-F245-BF82-A515643F0539}" dt="2024-11-10T04:30:44.990" v="8823" actId="12788"/>
          <ac:spMkLst>
            <pc:docMk/>
            <pc:sldMk cId="229702130" sldId="4971"/>
            <ac:spMk id="19" creationId="{912242CA-F529-F1EB-3564-9F5F2DCF6C2A}"/>
          </ac:spMkLst>
        </pc:spChg>
        <pc:grpChg chg="add del mod">
          <ac:chgData name="Minhyuk Sung" userId="60562023b6640282" providerId="LiveId" clId="{03D18C5C-2266-F245-BF82-A515643F0539}" dt="2024-11-10T04:10:28.926" v="8125" actId="165"/>
          <ac:grpSpMkLst>
            <pc:docMk/>
            <pc:sldMk cId="229702130" sldId="4971"/>
            <ac:grpSpMk id="6" creationId="{8C19B4A4-1ED5-869E-8668-DBBDA9CFD1F7}"/>
          </ac:grpSpMkLst>
        </pc:grpChg>
      </pc:sldChg>
      <pc:sldChg chg="addSp modSp add mod ord">
        <pc:chgData name="Minhyuk Sung" userId="60562023b6640282" providerId="LiveId" clId="{03D18C5C-2266-F245-BF82-A515643F0539}" dt="2024-11-10T04:36:55.778" v="8982" actId="20577"/>
        <pc:sldMkLst>
          <pc:docMk/>
          <pc:sldMk cId="539166942" sldId="4972"/>
        </pc:sldMkLst>
        <pc:spChg chg="mod">
          <ac:chgData name="Minhyuk Sung" userId="60562023b6640282" providerId="LiveId" clId="{03D18C5C-2266-F245-BF82-A515643F0539}" dt="2024-11-09T15:11:36.556" v="7001"/>
          <ac:spMkLst>
            <pc:docMk/>
            <pc:sldMk cId="539166942" sldId="4972"/>
            <ac:spMk id="2" creationId="{73587207-44F5-F52B-D40D-A894A2C185C5}"/>
          </ac:spMkLst>
        </pc:spChg>
        <pc:spChg chg="mod">
          <ac:chgData name="Minhyuk Sung" userId="60562023b6640282" providerId="LiveId" clId="{03D18C5C-2266-F245-BF82-A515643F0539}" dt="2024-11-10T04:36:55.778" v="8982" actId="20577"/>
          <ac:spMkLst>
            <pc:docMk/>
            <pc:sldMk cId="539166942" sldId="4972"/>
            <ac:spMk id="3" creationId="{F74C414F-34CC-BE1D-DA6E-52019EA379AD}"/>
          </ac:spMkLst>
        </pc:spChg>
        <pc:spChg chg="mod">
          <ac:chgData name="Minhyuk Sung" userId="60562023b6640282" providerId="LiveId" clId="{03D18C5C-2266-F245-BF82-A515643F0539}" dt="2024-11-09T15:12:45.279" v="7017" actId="1076"/>
          <ac:spMkLst>
            <pc:docMk/>
            <pc:sldMk cId="539166942" sldId="4972"/>
            <ac:spMk id="4" creationId="{EE9934C6-0670-83DB-4653-5FA75A17D0F5}"/>
          </ac:spMkLst>
        </pc:spChg>
        <pc:spChg chg="add mod">
          <ac:chgData name="Minhyuk Sung" userId="60562023b6640282" providerId="LiveId" clId="{03D18C5C-2266-F245-BF82-A515643F0539}" dt="2024-11-10T04:36:50.591" v="8980" actId="1035"/>
          <ac:spMkLst>
            <pc:docMk/>
            <pc:sldMk cId="539166942" sldId="4972"/>
            <ac:spMk id="6" creationId="{678E1F52-8457-5802-D555-A5FE08D84A5C}"/>
          </ac:spMkLst>
        </pc:spChg>
        <pc:spChg chg="add mod">
          <ac:chgData name="Minhyuk Sung" userId="60562023b6640282" providerId="LiveId" clId="{03D18C5C-2266-F245-BF82-A515643F0539}" dt="2024-11-10T04:36:50.591" v="8980" actId="1035"/>
          <ac:spMkLst>
            <pc:docMk/>
            <pc:sldMk cId="539166942" sldId="4972"/>
            <ac:spMk id="7" creationId="{C698F283-4321-63C5-4CE7-CB6606E0A8A8}"/>
          </ac:spMkLst>
        </pc:spChg>
        <pc:spChg chg="add mod">
          <ac:chgData name="Minhyuk Sung" userId="60562023b6640282" providerId="LiveId" clId="{03D18C5C-2266-F245-BF82-A515643F0539}" dt="2024-11-10T04:36:50.591" v="8980" actId="1035"/>
          <ac:spMkLst>
            <pc:docMk/>
            <pc:sldMk cId="539166942" sldId="4972"/>
            <ac:spMk id="8" creationId="{1EDDD832-31F9-7AE9-8F42-91C717FFAC58}"/>
          </ac:spMkLst>
        </pc:spChg>
        <pc:spChg chg="add mod">
          <ac:chgData name="Minhyuk Sung" userId="60562023b6640282" providerId="LiveId" clId="{03D18C5C-2266-F245-BF82-A515643F0539}" dt="2024-11-10T04:36:50.591" v="8980" actId="1035"/>
          <ac:spMkLst>
            <pc:docMk/>
            <pc:sldMk cId="539166942" sldId="4972"/>
            <ac:spMk id="9" creationId="{1BF940FE-F887-DCFD-65EE-7CA3FB910032}"/>
          </ac:spMkLst>
        </pc:spChg>
      </pc:sldChg>
      <pc:sldChg chg="modSp new del mod">
        <pc:chgData name="Minhyuk Sung" userId="60562023b6640282" providerId="LiveId" clId="{03D18C5C-2266-F245-BF82-A515643F0539}" dt="2024-11-09T15:24:22.927" v="7254" actId="2696"/>
        <pc:sldMkLst>
          <pc:docMk/>
          <pc:sldMk cId="229539184" sldId="4973"/>
        </pc:sldMkLst>
        <pc:spChg chg="mod">
          <ac:chgData name="Minhyuk Sung" userId="60562023b6640282" providerId="LiveId" clId="{03D18C5C-2266-F245-BF82-A515643F0539}" dt="2024-11-09T15:11:29.434" v="6997" actId="20577"/>
          <ac:spMkLst>
            <pc:docMk/>
            <pc:sldMk cId="229539184" sldId="4973"/>
            <ac:spMk id="2" creationId="{DC2D38A5-D49D-06E0-F5EE-586D486792DA}"/>
          </ac:spMkLst>
        </pc:spChg>
        <pc:spChg chg="mod">
          <ac:chgData name="Minhyuk Sung" userId="60562023b6640282" providerId="LiveId" clId="{03D18C5C-2266-F245-BF82-A515643F0539}" dt="2024-11-09T15:16:05.749" v="7030"/>
          <ac:spMkLst>
            <pc:docMk/>
            <pc:sldMk cId="229539184" sldId="4973"/>
            <ac:spMk id="3" creationId="{FBEC271F-FB26-4493-F479-E8A25162332F}"/>
          </ac:spMkLst>
        </pc:spChg>
      </pc:sldChg>
      <pc:sldChg chg="delSp modSp add mod ord">
        <pc:chgData name="Minhyuk Sung" userId="60562023b6640282" providerId="LiveId" clId="{03D18C5C-2266-F245-BF82-A515643F0539}" dt="2024-11-10T04:22:37.296" v="8649" actId="948"/>
        <pc:sldMkLst>
          <pc:docMk/>
          <pc:sldMk cId="524173746" sldId="4973"/>
        </pc:sldMkLst>
        <pc:spChg chg="mod">
          <ac:chgData name="Minhyuk Sung" userId="60562023b6640282" providerId="LiveId" clId="{03D18C5C-2266-F245-BF82-A515643F0539}" dt="2024-11-10T04:18:41.394" v="8451" actId="20577"/>
          <ac:spMkLst>
            <pc:docMk/>
            <pc:sldMk cId="524173746" sldId="4973"/>
            <ac:spMk id="2" creationId="{6C11D2C2-207A-E865-7435-9F1E0F5E6820}"/>
          </ac:spMkLst>
        </pc:spChg>
        <pc:spChg chg="mod">
          <ac:chgData name="Minhyuk Sung" userId="60562023b6640282" providerId="LiveId" clId="{03D18C5C-2266-F245-BF82-A515643F0539}" dt="2024-11-10T04:22:37.296" v="8649" actId="948"/>
          <ac:spMkLst>
            <pc:docMk/>
            <pc:sldMk cId="524173746" sldId="4973"/>
            <ac:spMk id="3" creationId="{253BA6AE-7D7C-829D-0F93-80684FC96F2F}"/>
          </ac:spMkLst>
        </pc:spChg>
        <pc:spChg chg="mod">
          <ac:chgData name="Minhyuk Sung" userId="60562023b6640282" providerId="LiveId" clId="{03D18C5C-2266-F245-BF82-A515643F0539}" dt="2024-11-10T04:20:21.292" v="8560" actId="1038"/>
          <ac:spMkLst>
            <pc:docMk/>
            <pc:sldMk cId="524173746" sldId="4973"/>
            <ac:spMk id="5" creationId="{21D0319E-8585-2E39-7268-96B0461E245B}"/>
          </ac:spMkLst>
        </pc:spChg>
        <pc:spChg chg="mod">
          <ac:chgData name="Minhyuk Sung" userId="60562023b6640282" providerId="LiveId" clId="{03D18C5C-2266-F245-BF82-A515643F0539}" dt="2024-11-10T04:20:12.619" v="8541" actId="1035"/>
          <ac:spMkLst>
            <pc:docMk/>
            <pc:sldMk cId="524173746" sldId="4973"/>
            <ac:spMk id="6" creationId="{B92733EE-F6D0-A02A-B630-B4B271F209CD}"/>
          </ac:spMkLst>
        </pc:spChg>
        <pc:spChg chg="del">
          <ac:chgData name="Minhyuk Sung" userId="60562023b6640282" providerId="LiveId" clId="{03D18C5C-2266-F245-BF82-A515643F0539}" dt="2024-11-09T15:34:01.156" v="7443" actId="478"/>
          <ac:spMkLst>
            <pc:docMk/>
            <pc:sldMk cId="524173746" sldId="4973"/>
            <ac:spMk id="7" creationId="{E0EB0E96-3387-B807-13CE-7DE8B8C8A3B1}"/>
          </ac:spMkLst>
        </pc:spChg>
        <pc:spChg chg="del">
          <ac:chgData name="Minhyuk Sung" userId="60562023b6640282" providerId="LiveId" clId="{03D18C5C-2266-F245-BF82-A515643F0539}" dt="2024-11-09T15:34:01.156" v="7443" actId="478"/>
          <ac:spMkLst>
            <pc:docMk/>
            <pc:sldMk cId="524173746" sldId="4973"/>
            <ac:spMk id="8" creationId="{5225A9E6-F69C-044E-C3AA-0DFB4A119464}"/>
          </ac:spMkLst>
        </pc:spChg>
        <pc:spChg chg="del">
          <ac:chgData name="Minhyuk Sung" userId="60562023b6640282" providerId="LiveId" clId="{03D18C5C-2266-F245-BF82-A515643F0539}" dt="2024-11-09T15:34:01.156" v="7443" actId="478"/>
          <ac:spMkLst>
            <pc:docMk/>
            <pc:sldMk cId="524173746" sldId="4973"/>
            <ac:spMk id="10" creationId="{E62C7377-1E44-0E9C-A51F-57DE7B05BE7E}"/>
          </ac:spMkLst>
        </pc:spChg>
        <pc:spChg chg="del">
          <ac:chgData name="Minhyuk Sung" userId="60562023b6640282" providerId="LiveId" clId="{03D18C5C-2266-F245-BF82-A515643F0539}" dt="2024-11-09T15:34:01.156" v="7443" actId="478"/>
          <ac:spMkLst>
            <pc:docMk/>
            <pc:sldMk cId="524173746" sldId="4973"/>
            <ac:spMk id="11" creationId="{59991D43-AE57-5E67-33E1-9707E5C0F0FA}"/>
          </ac:spMkLst>
        </pc:spChg>
        <pc:spChg chg="mod">
          <ac:chgData name="Minhyuk Sung" userId="60562023b6640282" providerId="LiveId" clId="{03D18C5C-2266-F245-BF82-A515643F0539}" dt="2024-11-09T15:34:34.791" v="7457" actId="403"/>
          <ac:spMkLst>
            <pc:docMk/>
            <pc:sldMk cId="524173746" sldId="4973"/>
            <ac:spMk id="12" creationId="{753A36CC-78B3-C548-C10D-3F14417DEABF}"/>
          </ac:spMkLst>
        </pc:spChg>
      </pc:sldChg>
      <pc:sldChg chg="add ord">
        <pc:chgData name="Minhyuk Sung" userId="60562023b6640282" providerId="LiveId" clId="{03D18C5C-2266-F245-BF82-A515643F0539}" dt="2024-11-10T04:27:46.598" v="8776" actId="20578"/>
        <pc:sldMkLst>
          <pc:docMk/>
          <pc:sldMk cId="1957353592" sldId="4974"/>
        </pc:sldMkLst>
      </pc:sldChg>
      <pc:sldChg chg="addSp modSp add mod">
        <pc:chgData name="Minhyuk Sung" userId="60562023b6640282" providerId="LiveId" clId="{03D18C5C-2266-F245-BF82-A515643F0539}" dt="2024-11-10T04:35:19.243" v="8924" actId="404"/>
        <pc:sldMkLst>
          <pc:docMk/>
          <pc:sldMk cId="1544615877" sldId="4975"/>
        </pc:sldMkLst>
        <pc:spChg chg="add mod">
          <ac:chgData name="Minhyuk Sung" userId="60562023b6640282" providerId="LiveId" clId="{03D18C5C-2266-F245-BF82-A515643F0539}" dt="2024-11-10T04:34:40.643" v="8861"/>
          <ac:spMkLst>
            <pc:docMk/>
            <pc:sldMk cId="1544615877" sldId="4975"/>
            <ac:spMk id="3" creationId="{A49397B9-C24D-C6EC-D015-46672E112595}"/>
          </ac:spMkLst>
        </pc:spChg>
        <pc:spChg chg="mod">
          <ac:chgData name="Minhyuk Sung" userId="60562023b6640282" providerId="LiveId" clId="{03D18C5C-2266-F245-BF82-A515643F0539}" dt="2024-11-10T04:35:19.243" v="8924" actId="404"/>
          <ac:spMkLst>
            <pc:docMk/>
            <pc:sldMk cId="1544615877" sldId="4975"/>
            <ac:spMk id="18" creationId="{68A2F942-AEFD-FA98-F8F6-B90270D62446}"/>
          </ac:spMkLst>
        </pc:spChg>
      </pc:sldChg>
      <pc:sldChg chg="addSp modSp new mod">
        <pc:chgData name="Minhyuk Sung" userId="60562023b6640282" providerId="LiveId" clId="{03D18C5C-2266-F245-BF82-A515643F0539}" dt="2024-11-10T05:14:23.421" v="9596" actId="207"/>
        <pc:sldMkLst>
          <pc:docMk/>
          <pc:sldMk cId="2361678779" sldId="4976"/>
        </pc:sldMkLst>
        <pc:spChg chg="mod">
          <ac:chgData name="Minhyuk Sung" userId="60562023b6640282" providerId="LiveId" clId="{03D18C5C-2266-F245-BF82-A515643F0539}" dt="2024-11-10T04:55:26.646" v="9263" actId="12"/>
          <ac:spMkLst>
            <pc:docMk/>
            <pc:sldMk cId="2361678779" sldId="4976"/>
            <ac:spMk id="2" creationId="{8E682767-70BD-45E5-D78A-D98CBEB6FAB8}"/>
          </ac:spMkLst>
        </pc:spChg>
        <pc:spChg chg="mod">
          <ac:chgData name="Minhyuk Sung" userId="60562023b6640282" providerId="LiveId" clId="{03D18C5C-2266-F245-BF82-A515643F0539}" dt="2024-11-10T05:14:23.421" v="9596" actId="207"/>
          <ac:spMkLst>
            <pc:docMk/>
            <pc:sldMk cId="2361678779" sldId="4976"/>
            <ac:spMk id="3" creationId="{90383DC7-EFC5-774B-8886-D61E0E262572}"/>
          </ac:spMkLst>
        </pc:spChg>
        <pc:spChg chg="add mod">
          <ac:chgData name="Minhyuk Sung" userId="60562023b6640282" providerId="LiveId" clId="{03D18C5C-2266-F245-BF82-A515643F0539}" dt="2024-11-10T04:58:23.074" v="9368" actId="1076"/>
          <ac:spMkLst>
            <pc:docMk/>
            <pc:sldMk cId="2361678779" sldId="4976"/>
            <ac:spMk id="5" creationId="{C7D13FA9-2BD2-5B5D-CE2D-62436DF6C5A6}"/>
          </ac:spMkLst>
        </pc:spChg>
      </pc:sldChg>
      <pc:sldChg chg="modSp new mod ord modAnim">
        <pc:chgData name="Minhyuk Sung" userId="60562023b6640282" providerId="LiveId" clId="{03D18C5C-2266-F245-BF82-A515643F0539}" dt="2024-11-11T03:30:38.615" v="9769" actId="207"/>
        <pc:sldMkLst>
          <pc:docMk/>
          <pc:sldMk cId="914690604" sldId="4977"/>
        </pc:sldMkLst>
        <pc:spChg chg="mod">
          <ac:chgData name="Minhyuk Sung" userId="60562023b6640282" providerId="LiveId" clId="{03D18C5C-2266-F245-BF82-A515643F0539}" dt="2024-11-10T04:58:58.491" v="9383" actId="20577"/>
          <ac:spMkLst>
            <pc:docMk/>
            <pc:sldMk cId="914690604" sldId="4977"/>
            <ac:spMk id="2" creationId="{FA5ED477-5968-EF8A-E80A-326759DEAD89}"/>
          </ac:spMkLst>
        </pc:spChg>
        <pc:spChg chg="mod">
          <ac:chgData name="Minhyuk Sung" userId="60562023b6640282" providerId="LiveId" clId="{03D18C5C-2266-F245-BF82-A515643F0539}" dt="2024-11-11T03:30:38.615" v="9769" actId="207"/>
          <ac:spMkLst>
            <pc:docMk/>
            <pc:sldMk cId="914690604" sldId="4977"/>
            <ac:spMk id="3" creationId="{F420E0C8-1836-E6ED-CE72-C17A71CD3DF0}"/>
          </ac:spMkLst>
        </pc:spChg>
      </pc:sldChg>
      <pc:sldChg chg="modSp new mod">
        <pc:chgData name="Minhyuk Sung" userId="60562023b6640282" providerId="LiveId" clId="{03D18C5C-2266-F245-BF82-A515643F0539}" dt="2024-11-10T05:12:00.090" v="9560" actId="404"/>
        <pc:sldMkLst>
          <pc:docMk/>
          <pc:sldMk cId="483790479" sldId="4978"/>
        </pc:sldMkLst>
        <pc:spChg chg="mod">
          <ac:chgData name="Minhyuk Sung" userId="60562023b6640282" providerId="LiveId" clId="{03D18C5C-2266-F245-BF82-A515643F0539}" dt="2024-11-10T05:10:47.184" v="9472" actId="20577"/>
          <ac:spMkLst>
            <pc:docMk/>
            <pc:sldMk cId="483790479" sldId="4978"/>
            <ac:spMk id="2" creationId="{FCFAECA4-5D8E-716D-E5DC-85773B4B8715}"/>
          </ac:spMkLst>
        </pc:spChg>
        <pc:spChg chg="mod">
          <ac:chgData name="Minhyuk Sung" userId="60562023b6640282" providerId="LiveId" clId="{03D18C5C-2266-F245-BF82-A515643F0539}" dt="2024-11-10T05:12:00.090" v="9560" actId="404"/>
          <ac:spMkLst>
            <pc:docMk/>
            <pc:sldMk cId="483790479" sldId="4978"/>
            <ac:spMk id="3" creationId="{DC4C7F16-32CA-E881-99B4-210DA516A768}"/>
          </ac:spMkLst>
        </pc:spChg>
      </pc:sldChg>
      <pc:sldChg chg="addSp modSp add mod modShow">
        <pc:chgData name="Minhyuk Sung" userId="60562023b6640282" providerId="LiveId" clId="{03D18C5C-2266-F245-BF82-A515643F0539}" dt="2024-11-11T03:43:22.207" v="9785" actId="729"/>
        <pc:sldMkLst>
          <pc:docMk/>
          <pc:sldMk cId="1829648696" sldId="4979"/>
        </pc:sldMkLst>
        <pc:spChg chg="mod">
          <ac:chgData name="Minhyuk Sung" userId="60562023b6640282" providerId="LiveId" clId="{03D18C5C-2266-F245-BF82-A515643F0539}" dt="2024-11-10T15:19:43.049" v="9708" actId="20577"/>
          <ac:spMkLst>
            <pc:docMk/>
            <pc:sldMk cId="1829648696" sldId="4979"/>
            <ac:spMk id="3" creationId="{9298EC69-5B1F-8922-F49B-6B60AD0029A5}"/>
          </ac:spMkLst>
        </pc:spChg>
        <pc:picChg chg="add mod">
          <ac:chgData name="Minhyuk Sung" userId="60562023b6640282" providerId="LiveId" clId="{03D18C5C-2266-F245-BF82-A515643F0539}" dt="2024-11-10T15:19:51.139" v="9711" actId="1076"/>
          <ac:picMkLst>
            <pc:docMk/>
            <pc:sldMk cId="1829648696" sldId="4979"/>
            <ac:picMk id="10" creationId="{F4A31600-BA7A-9257-3044-50F6035790AB}"/>
          </ac:picMkLst>
        </pc:picChg>
        <pc:cxnChg chg="add mod">
          <ac:chgData name="Minhyuk Sung" userId="60562023b6640282" providerId="LiveId" clId="{03D18C5C-2266-F245-BF82-A515643F0539}" dt="2024-11-10T15:05:36.825" v="9679" actId="208"/>
          <ac:cxnSpMkLst>
            <pc:docMk/>
            <pc:sldMk cId="1829648696" sldId="4979"/>
            <ac:cxnSpMk id="6" creationId="{AC541486-43D0-AD00-1D46-963D22F324E3}"/>
          </ac:cxnSpMkLst>
        </pc:cxnChg>
        <pc:cxnChg chg="add mod">
          <ac:chgData name="Minhyuk Sung" userId="60562023b6640282" providerId="LiveId" clId="{03D18C5C-2266-F245-BF82-A515643F0539}" dt="2024-11-10T15:05:36.825" v="9679" actId="208"/>
          <ac:cxnSpMkLst>
            <pc:docMk/>
            <pc:sldMk cId="1829648696" sldId="4979"/>
            <ac:cxnSpMk id="7" creationId="{21D7F02C-21F9-D619-89BC-7942E555393B}"/>
          </ac:cxnSpMkLst>
        </pc:cxnChg>
      </pc:sldChg>
      <pc:sldChg chg="delSp modSp add del mod">
        <pc:chgData name="Minhyuk Sung" userId="60562023b6640282" providerId="LiveId" clId="{03D18C5C-2266-F245-BF82-A515643F0539}" dt="2024-11-11T03:50:06.783" v="9862" actId="2696"/>
        <pc:sldMkLst>
          <pc:docMk/>
          <pc:sldMk cId="1728661809" sldId="4980"/>
        </pc:sldMkLst>
        <pc:spChg chg="mod">
          <ac:chgData name="Minhyuk Sung" userId="60562023b6640282" providerId="LiveId" clId="{03D18C5C-2266-F245-BF82-A515643F0539}" dt="2024-11-11T03:49:17.879" v="9815" actId="21"/>
          <ac:spMkLst>
            <pc:docMk/>
            <pc:sldMk cId="1728661809" sldId="4980"/>
            <ac:spMk id="3" creationId="{3379803E-298D-BE53-7A1F-B13DC575F6B6}"/>
          </ac:spMkLst>
        </pc:spChg>
        <pc:spChg chg="del">
          <ac:chgData name="Minhyuk Sung" userId="60562023b6640282" providerId="LiveId" clId="{03D18C5C-2266-F245-BF82-A515643F0539}" dt="2024-11-11T03:48:42.999" v="9812" actId="478"/>
          <ac:spMkLst>
            <pc:docMk/>
            <pc:sldMk cId="1728661809" sldId="4980"/>
            <ac:spMk id="5" creationId="{E0AB368B-478F-61F0-F124-61AFE98412D4}"/>
          </ac:spMkLst>
        </pc:spChg>
        <pc:spChg chg="del">
          <ac:chgData name="Minhyuk Sung" userId="60562023b6640282" providerId="LiveId" clId="{03D18C5C-2266-F245-BF82-A515643F0539}" dt="2024-11-11T03:48:42.999" v="9812" actId="478"/>
          <ac:spMkLst>
            <pc:docMk/>
            <pc:sldMk cId="1728661809" sldId="4980"/>
            <ac:spMk id="7" creationId="{B57BF269-25C7-33DB-659A-59FCD17EC660}"/>
          </ac:spMkLst>
        </pc:spChg>
        <pc:spChg chg="del">
          <ac:chgData name="Minhyuk Sung" userId="60562023b6640282" providerId="LiveId" clId="{03D18C5C-2266-F245-BF82-A515643F0539}" dt="2024-11-11T03:48:42.999" v="9812" actId="478"/>
          <ac:spMkLst>
            <pc:docMk/>
            <pc:sldMk cId="1728661809" sldId="4980"/>
            <ac:spMk id="8" creationId="{C79997EA-2DED-A3DF-1447-FCE45C02BC94}"/>
          </ac:spMkLst>
        </pc:spChg>
        <pc:spChg chg="del">
          <ac:chgData name="Minhyuk Sung" userId="60562023b6640282" providerId="LiveId" clId="{03D18C5C-2266-F245-BF82-A515643F0539}" dt="2024-11-11T03:48:42.999" v="9812" actId="478"/>
          <ac:spMkLst>
            <pc:docMk/>
            <pc:sldMk cId="1728661809" sldId="4980"/>
            <ac:spMk id="9" creationId="{817F8C5A-376D-949F-AB0D-074C9116386C}"/>
          </ac:spMkLst>
        </pc:spChg>
        <pc:spChg chg="del">
          <ac:chgData name="Minhyuk Sung" userId="60562023b6640282" providerId="LiveId" clId="{03D18C5C-2266-F245-BF82-A515643F0539}" dt="2024-11-11T03:48:42.999" v="9812" actId="478"/>
          <ac:spMkLst>
            <pc:docMk/>
            <pc:sldMk cId="1728661809" sldId="4980"/>
            <ac:spMk id="10" creationId="{30A79D21-D2C5-D8D9-A2D0-036DDD178661}"/>
          </ac:spMkLst>
        </pc:spChg>
      </pc:sldChg>
      <pc:sldChg chg="modSp add mod">
        <pc:chgData name="Minhyuk Sung" userId="60562023b6640282" providerId="LiveId" clId="{03D18C5C-2266-F245-BF82-A515643F0539}" dt="2024-11-11T03:50:03.130" v="9861" actId="20577"/>
        <pc:sldMkLst>
          <pc:docMk/>
          <pc:sldMk cId="3277427805" sldId="4981"/>
        </pc:sldMkLst>
        <pc:spChg chg="mod">
          <ac:chgData name="Minhyuk Sung" userId="60562023b6640282" providerId="LiveId" clId="{03D18C5C-2266-F245-BF82-A515643F0539}" dt="2024-11-11T03:50:03.130" v="9861" actId="20577"/>
          <ac:spMkLst>
            <pc:docMk/>
            <pc:sldMk cId="3277427805" sldId="4981"/>
            <ac:spMk id="18" creationId="{68A2F942-AEFD-FA98-F8F6-B90270D62446}"/>
          </ac:spMkLst>
        </pc:spChg>
      </pc:sldChg>
      <pc:sldChg chg="modSp new del mod modShow">
        <pc:chgData name="Minhyuk Sung" userId="60562023b6640282" providerId="LiveId" clId="{03D18C5C-2266-F245-BF82-A515643F0539}" dt="2024-11-11T06:24:14.865" v="10310" actId="2696"/>
        <pc:sldMkLst>
          <pc:docMk/>
          <pc:sldMk cId="417101008" sldId="4982"/>
        </pc:sldMkLst>
        <pc:spChg chg="mod">
          <ac:chgData name="Minhyuk Sung" userId="60562023b6640282" providerId="LiveId" clId="{03D18C5C-2266-F245-BF82-A515643F0539}" dt="2024-11-11T03:55:15.641" v="9947" actId="20577"/>
          <ac:spMkLst>
            <pc:docMk/>
            <pc:sldMk cId="417101008" sldId="4982"/>
            <ac:spMk id="2" creationId="{FD6D237E-9B3B-9AA2-70D1-5ACDE080CC27}"/>
          </ac:spMkLst>
        </pc:spChg>
        <pc:spChg chg="mod">
          <ac:chgData name="Minhyuk Sung" userId="60562023b6640282" providerId="LiveId" clId="{03D18C5C-2266-F245-BF82-A515643F0539}" dt="2024-11-11T03:57:19.142" v="10308" actId="20577"/>
          <ac:spMkLst>
            <pc:docMk/>
            <pc:sldMk cId="417101008" sldId="4982"/>
            <ac:spMk id="3" creationId="{59E51AC0-AD31-BB8D-773B-6E3A77573203}"/>
          </ac:spMkLst>
        </pc:spChg>
      </pc:sldChg>
      <pc:sldChg chg="modSp add del mod modShow">
        <pc:chgData name="Minhyuk Sung" userId="60562023b6640282" providerId="LiveId" clId="{03D18C5C-2266-F245-BF82-A515643F0539}" dt="2024-11-11T06:24:14.865" v="10310" actId="2696"/>
        <pc:sldMkLst>
          <pc:docMk/>
          <pc:sldMk cId="3018468607" sldId="4983"/>
        </pc:sldMkLst>
        <pc:spChg chg="mod">
          <ac:chgData name="Minhyuk Sung" userId="60562023b6640282" providerId="LiveId" clId="{03D18C5C-2266-F245-BF82-A515643F0539}" dt="2024-11-11T03:56:44.015" v="10167" actId="12"/>
          <ac:spMkLst>
            <pc:docMk/>
            <pc:sldMk cId="3018468607" sldId="4983"/>
            <ac:spMk id="3" creationId="{59E51AC0-AD31-BB8D-773B-6E3A77573203}"/>
          </ac:spMkLst>
        </pc:spChg>
      </pc:sldChg>
    </pc:docChg>
  </pc:docChgLst>
  <pc:docChgLst>
    <pc:chgData name="Minhyuk Sung" userId="7383d872-65b7-4091-bdc0-d548419df54b" providerId="ADAL" clId="{DF34E0E8-3FFD-D648-94C8-D3342CEB42F3}"/>
    <pc:docChg chg="undo custSel addSld delSld modSld sldOrd">
      <pc:chgData name="Minhyuk Sung" userId="7383d872-65b7-4091-bdc0-d548419df54b" providerId="ADAL" clId="{DF34E0E8-3FFD-D648-94C8-D3342CEB42F3}" dt="2023-09-13T01:11:37.824" v="1348"/>
      <pc:docMkLst>
        <pc:docMk/>
      </pc:docMkLst>
      <pc:sldChg chg="modSp mod">
        <pc:chgData name="Minhyuk Sung" userId="7383d872-65b7-4091-bdc0-d548419df54b" providerId="ADAL" clId="{DF34E0E8-3FFD-D648-94C8-D3342CEB42F3}" dt="2023-09-12T06:57:32.614" v="1247" actId="20577"/>
        <pc:sldMkLst>
          <pc:docMk/>
          <pc:sldMk cId="4141492488" sldId="256"/>
        </pc:sldMkLst>
        <pc:spChg chg="mod">
          <ac:chgData name="Minhyuk Sung" userId="7383d872-65b7-4091-bdc0-d548419df54b" providerId="ADAL" clId="{DF34E0E8-3FFD-D648-94C8-D3342CEB42F3}" dt="2023-09-12T06:57:32.614" v="1247" actId="20577"/>
          <ac:spMkLst>
            <pc:docMk/>
            <pc:sldMk cId="4141492488" sldId="256"/>
            <ac:spMk id="11" creationId="{1BC78665-8215-4A4D-81F2-163B5B449091}"/>
          </ac:spMkLst>
        </pc:spChg>
      </pc:sldChg>
      <pc:sldChg chg="add">
        <pc:chgData name="Minhyuk Sung" userId="7383d872-65b7-4091-bdc0-d548419df54b" providerId="ADAL" clId="{DF34E0E8-3FFD-D648-94C8-D3342CEB42F3}" dt="2023-09-12T01:03:29.103" v="0"/>
        <pc:sldMkLst>
          <pc:docMk/>
          <pc:sldMk cId="4038231255" sldId="421"/>
        </pc:sldMkLst>
      </pc:sldChg>
      <pc:sldChg chg="modSp add">
        <pc:chgData name="Minhyuk Sung" userId="7383d872-65b7-4091-bdc0-d548419df54b" providerId="ADAL" clId="{DF34E0E8-3FFD-D648-94C8-D3342CEB42F3}" dt="2023-09-12T01:04:24.840" v="1"/>
        <pc:sldMkLst>
          <pc:docMk/>
          <pc:sldMk cId="2901582701" sldId="424"/>
        </pc:sldMkLst>
        <pc:spChg chg="mod">
          <ac:chgData name="Minhyuk Sung" userId="7383d872-65b7-4091-bdc0-d548419df54b" providerId="ADAL" clId="{DF34E0E8-3FFD-D648-94C8-D3342CEB42F3}" dt="2023-09-12T01:04:24.840" v="1"/>
          <ac:spMkLst>
            <pc:docMk/>
            <pc:sldMk cId="2901582701" sldId="424"/>
            <ac:spMk id="8" creationId="{E84FFC2E-4FE4-8A47-961C-4B52633437CE}"/>
          </ac:spMkLst>
        </pc:spChg>
        <pc:spChg chg="mod">
          <ac:chgData name="Minhyuk Sung" userId="7383d872-65b7-4091-bdc0-d548419df54b" providerId="ADAL" clId="{DF34E0E8-3FFD-D648-94C8-D3342CEB42F3}" dt="2023-09-12T01:04:24.840" v="1"/>
          <ac:spMkLst>
            <pc:docMk/>
            <pc:sldMk cId="2901582701" sldId="424"/>
            <ac:spMk id="10" creationId="{7F849E0A-B965-264B-A5B0-5D6E07B74073}"/>
          </ac:spMkLst>
        </pc:spChg>
        <pc:spChg chg="mod">
          <ac:chgData name="Minhyuk Sung" userId="7383d872-65b7-4091-bdc0-d548419df54b" providerId="ADAL" clId="{DF34E0E8-3FFD-D648-94C8-D3342CEB42F3}" dt="2023-09-12T01:04:24.840" v="1"/>
          <ac:spMkLst>
            <pc:docMk/>
            <pc:sldMk cId="2901582701" sldId="424"/>
            <ac:spMk id="21" creationId="{B82A79CD-D807-AD4A-A4C2-8E08B2A9B74F}"/>
          </ac:spMkLst>
        </pc:spChg>
      </pc:sldChg>
      <pc:sldChg chg="modSp add">
        <pc:chgData name="Minhyuk Sung" userId="7383d872-65b7-4091-bdc0-d548419df54b" providerId="ADAL" clId="{DF34E0E8-3FFD-D648-94C8-D3342CEB42F3}" dt="2023-09-12T01:04:24.840" v="1"/>
        <pc:sldMkLst>
          <pc:docMk/>
          <pc:sldMk cId="2704881333" sldId="426"/>
        </pc:sldMkLst>
        <pc:spChg chg="mod">
          <ac:chgData name="Minhyuk Sung" userId="7383d872-65b7-4091-bdc0-d548419df54b" providerId="ADAL" clId="{DF34E0E8-3FFD-D648-94C8-D3342CEB42F3}" dt="2023-09-12T01:04:24.840" v="1"/>
          <ac:spMkLst>
            <pc:docMk/>
            <pc:sldMk cId="2704881333" sldId="426"/>
            <ac:spMk id="35" creationId="{00000000-0000-0000-0000-000000000000}"/>
          </ac:spMkLst>
        </pc:spChg>
        <pc:spChg chg="mod">
          <ac:chgData name="Minhyuk Sung" userId="7383d872-65b7-4091-bdc0-d548419df54b" providerId="ADAL" clId="{DF34E0E8-3FFD-D648-94C8-D3342CEB42F3}" dt="2023-09-12T01:04:24.840" v="1"/>
          <ac:spMkLst>
            <pc:docMk/>
            <pc:sldMk cId="2704881333" sldId="426"/>
            <ac:spMk id="36" creationId="{00000000-0000-0000-0000-000000000000}"/>
          </ac:spMkLst>
        </pc:spChg>
        <pc:spChg chg="mod">
          <ac:chgData name="Minhyuk Sung" userId="7383d872-65b7-4091-bdc0-d548419df54b" providerId="ADAL" clId="{DF34E0E8-3FFD-D648-94C8-D3342CEB42F3}" dt="2023-09-12T01:04:24.840" v="1"/>
          <ac:spMkLst>
            <pc:docMk/>
            <pc:sldMk cId="2704881333" sldId="426"/>
            <ac:spMk id="37" creationId="{00000000-0000-0000-0000-000000000000}"/>
          </ac:spMkLst>
        </pc:spChg>
        <pc:spChg chg="mod">
          <ac:chgData name="Minhyuk Sung" userId="7383d872-65b7-4091-bdc0-d548419df54b" providerId="ADAL" clId="{DF34E0E8-3FFD-D648-94C8-D3342CEB42F3}" dt="2023-09-12T01:04:24.840" v="1"/>
          <ac:spMkLst>
            <pc:docMk/>
            <pc:sldMk cId="2704881333" sldId="426"/>
            <ac:spMk id="38" creationId="{00000000-0000-0000-0000-000000000000}"/>
          </ac:spMkLst>
        </pc:spChg>
        <pc:spChg chg="mod">
          <ac:chgData name="Minhyuk Sung" userId="7383d872-65b7-4091-bdc0-d548419df54b" providerId="ADAL" clId="{DF34E0E8-3FFD-D648-94C8-D3342CEB42F3}" dt="2023-09-12T01:04:24.840" v="1"/>
          <ac:spMkLst>
            <pc:docMk/>
            <pc:sldMk cId="2704881333" sldId="426"/>
            <ac:spMk id="39" creationId="{00000000-0000-0000-0000-000000000000}"/>
          </ac:spMkLst>
        </pc:spChg>
        <pc:spChg chg="mod">
          <ac:chgData name="Minhyuk Sung" userId="7383d872-65b7-4091-bdc0-d548419df54b" providerId="ADAL" clId="{DF34E0E8-3FFD-D648-94C8-D3342CEB42F3}" dt="2023-09-12T01:04:24.840" v="1"/>
          <ac:spMkLst>
            <pc:docMk/>
            <pc:sldMk cId="2704881333" sldId="426"/>
            <ac:spMk id="40" creationId="{00000000-0000-0000-0000-000000000000}"/>
          </ac:spMkLst>
        </pc:spChg>
        <pc:spChg chg="mod">
          <ac:chgData name="Minhyuk Sung" userId="7383d872-65b7-4091-bdc0-d548419df54b" providerId="ADAL" clId="{DF34E0E8-3FFD-D648-94C8-D3342CEB42F3}" dt="2023-09-12T01:04:24.840" v="1"/>
          <ac:spMkLst>
            <pc:docMk/>
            <pc:sldMk cId="2704881333" sldId="426"/>
            <ac:spMk id="41" creationId="{00000000-0000-0000-0000-000000000000}"/>
          </ac:spMkLst>
        </pc:spChg>
        <pc:spChg chg="mod">
          <ac:chgData name="Minhyuk Sung" userId="7383d872-65b7-4091-bdc0-d548419df54b" providerId="ADAL" clId="{DF34E0E8-3FFD-D648-94C8-D3342CEB42F3}" dt="2023-09-12T01:04:24.840" v="1"/>
          <ac:spMkLst>
            <pc:docMk/>
            <pc:sldMk cId="2704881333" sldId="426"/>
            <ac:spMk id="42" creationId="{00000000-0000-0000-0000-000000000000}"/>
          </ac:spMkLst>
        </pc:spChg>
        <pc:spChg chg="mod">
          <ac:chgData name="Minhyuk Sung" userId="7383d872-65b7-4091-bdc0-d548419df54b" providerId="ADAL" clId="{DF34E0E8-3FFD-D648-94C8-D3342CEB42F3}" dt="2023-09-12T01:04:24.840" v="1"/>
          <ac:spMkLst>
            <pc:docMk/>
            <pc:sldMk cId="2704881333" sldId="426"/>
            <ac:spMk id="43" creationId="{00000000-0000-0000-0000-000000000000}"/>
          </ac:spMkLst>
        </pc:spChg>
        <pc:spChg chg="mod">
          <ac:chgData name="Minhyuk Sung" userId="7383d872-65b7-4091-bdc0-d548419df54b" providerId="ADAL" clId="{DF34E0E8-3FFD-D648-94C8-D3342CEB42F3}" dt="2023-09-12T01:04:24.840" v="1"/>
          <ac:spMkLst>
            <pc:docMk/>
            <pc:sldMk cId="2704881333" sldId="426"/>
            <ac:spMk id="44" creationId="{00000000-0000-0000-0000-000000000000}"/>
          </ac:spMkLst>
        </pc:spChg>
        <pc:spChg chg="mod">
          <ac:chgData name="Minhyuk Sung" userId="7383d872-65b7-4091-bdc0-d548419df54b" providerId="ADAL" clId="{DF34E0E8-3FFD-D648-94C8-D3342CEB42F3}" dt="2023-09-12T01:04:24.840" v="1"/>
          <ac:spMkLst>
            <pc:docMk/>
            <pc:sldMk cId="2704881333" sldId="426"/>
            <ac:spMk id="45" creationId="{00000000-0000-0000-0000-000000000000}"/>
          </ac:spMkLst>
        </pc:spChg>
        <pc:spChg chg="mod">
          <ac:chgData name="Minhyuk Sung" userId="7383d872-65b7-4091-bdc0-d548419df54b" providerId="ADAL" clId="{DF34E0E8-3FFD-D648-94C8-D3342CEB42F3}" dt="2023-09-12T01:04:24.840" v="1"/>
          <ac:spMkLst>
            <pc:docMk/>
            <pc:sldMk cId="2704881333" sldId="426"/>
            <ac:spMk id="46" creationId="{00000000-0000-0000-0000-000000000000}"/>
          </ac:spMkLst>
        </pc:spChg>
      </pc:sldChg>
      <pc:sldChg chg="modSp add mod">
        <pc:chgData name="Minhyuk Sung" userId="7383d872-65b7-4091-bdc0-d548419df54b" providerId="ADAL" clId="{DF34E0E8-3FFD-D648-94C8-D3342CEB42F3}" dt="2023-09-12T01:16:44.497" v="86" actId="1076"/>
        <pc:sldMkLst>
          <pc:docMk/>
          <pc:sldMk cId="3815912857" sldId="477"/>
        </pc:sldMkLst>
        <pc:spChg chg="mod">
          <ac:chgData name="Minhyuk Sung" userId="7383d872-65b7-4091-bdc0-d548419df54b" providerId="ADAL" clId="{DF34E0E8-3FFD-D648-94C8-D3342CEB42F3}" dt="2023-09-12T01:04:24.840" v="1"/>
          <ac:spMkLst>
            <pc:docMk/>
            <pc:sldMk cId="3815912857" sldId="477"/>
            <ac:spMk id="4" creationId="{7CFF4080-53CB-FA4A-A445-6CFE561511EC}"/>
          </ac:spMkLst>
        </pc:spChg>
        <pc:spChg chg="mod">
          <ac:chgData name="Minhyuk Sung" userId="7383d872-65b7-4091-bdc0-d548419df54b" providerId="ADAL" clId="{DF34E0E8-3FFD-D648-94C8-D3342CEB42F3}" dt="2023-09-12T01:04:24.840" v="1"/>
          <ac:spMkLst>
            <pc:docMk/>
            <pc:sldMk cId="3815912857" sldId="477"/>
            <ac:spMk id="5" creationId="{7AB84CCA-367A-1046-AA31-5C2898EF7E62}"/>
          </ac:spMkLst>
        </pc:spChg>
        <pc:spChg chg="mod">
          <ac:chgData name="Minhyuk Sung" userId="7383d872-65b7-4091-bdc0-d548419df54b" providerId="ADAL" clId="{DF34E0E8-3FFD-D648-94C8-D3342CEB42F3}" dt="2023-09-12T01:04:24.840" v="1"/>
          <ac:spMkLst>
            <pc:docMk/>
            <pc:sldMk cId="3815912857" sldId="477"/>
            <ac:spMk id="6" creationId="{698C1C24-5EEA-E04F-8467-66778724319E}"/>
          </ac:spMkLst>
        </pc:spChg>
        <pc:spChg chg="mod">
          <ac:chgData name="Minhyuk Sung" userId="7383d872-65b7-4091-bdc0-d548419df54b" providerId="ADAL" clId="{DF34E0E8-3FFD-D648-94C8-D3342CEB42F3}" dt="2023-09-12T01:04:24.840" v="1"/>
          <ac:spMkLst>
            <pc:docMk/>
            <pc:sldMk cId="3815912857" sldId="477"/>
            <ac:spMk id="8" creationId="{18BDC210-F2CE-4D41-A038-1922D235AE92}"/>
          </ac:spMkLst>
        </pc:spChg>
        <pc:spChg chg="mod">
          <ac:chgData name="Minhyuk Sung" userId="7383d872-65b7-4091-bdc0-d548419df54b" providerId="ADAL" clId="{DF34E0E8-3FFD-D648-94C8-D3342CEB42F3}" dt="2023-09-12T01:04:24.840" v="1"/>
          <ac:spMkLst>
            <pc:docMk/>
            <pc:sldMk cId="3815912857" sldId="477"/>
            <ac:spMk id="9" creationId="{A376FB5F-9CDE-1C44-A93C-1611F3DB542B}"/>
          </ac:spMkLst>
        </pc:spChg>
        <pc:spChg chg="mod">
          <ac:chgData name="Minhyuk Sung" userId="7383d872-65b7-4091-bdc0-d548419df54b" providerId="ADAL" clId="{DF34E0E8-3FFD-D648-94C8-D3342CEB42F3}" dt="2023-09-12T01:04:24.840" v="1"/>
          <ac:spMkLst>
            <pc:docMk/>
            <pc:sldMk cId="3815912857" sldId="477"/>
            <ac:spMk id="10" creationId="{AFA813AD-285F-1A4B-B295-531418A2E6D0}"/>
          </ac:spMkLst>
        </pc:spChg>
        <pc:spChg chg="mod">
          <ac:chgData name="Minhyuk Sung" userId="7383d872-65b7-4091-bdc0-d548419df54b" providerId="ADAL" clId="{DF34E0E8-3FFD-D648-94C8-D3342CEB42F3}" dt="2023-09-12T01:04:24.840" v="1"/>
          <ac:spMkLst>
            <pc:docMk/>
            <pc:sldMk cId="3815912857" sldId="477"/>
            <ac:spMk id="17" creationId="{3F263EB3-93E6-4A4D-938F-A557B10EAF1C}"/>
          </ac:spMkLst>
        </pc:spChg>
        <pc:spChg chg="mod">
          <ac:chgData name="Minhyuk Sung" userId="7383d872-65b7-4091-bdc0-d548419df54b" providerId="ADAL" clId="{DF34E0E8-3FFD-D648-94C8-D3342CEB42F3}" dt="2023-09-12T01:04:24.840" v="1"/>
          <ac:spMkLst>
            <pc:docMk/>
            <pc:sldMk cId="3815912857" sldId="477"/>
            <ac:spMk id="18" creationId="{F7437B9E-384A-9A4C-8AFC-A33464147C57}"/>
          </ac:spMkLst>
        </pc:spChg>
        <pc:spChg chg="mod">
          <ac:chgData name="Minhyuk Sung" userId="7383d872-65b7-4091-bdc0-d548419df54b" providerId="ADAL" clId="{DF34E0E8-3FFD-D648-94C8-D3342CEB42F3}" dt="2023-09-12T01:04:24.840" v="1"/>
          <ac:spMkLst>
            <pc:docMk/>
            <pc:sldMk cId="3815912857" sldId="477"/>
            <ac:spMk id="19" creationId="{BFC8D552-7530-0447-8E64-7ED69F29AE16}"/>
          </ac:spMkLst>
        </pc:spChg>
        <pc:spChg chg="mod">
          <ac:chgData name="Minhyuk Sung" userId="7383d872-65b7-4091-bdc0-d548419df54b" providerId="ADAL" clId="{DF34E0E8-3FFD-D648-94C8-D3342CEB42F3}" dt="2023-09-12T01:04:24.840" v="1"/>
          <ac:spMkLst>
            <pc:docMk/>
            <pc:sldMk cId="3815912857" sldId="477"/>
            <ac:spMk id="21" creationId="{10186577-9995-6144-90C9-E5D1A564EE0E}"/>
          </ac:spMkLst>
        </pc:spChg>
        <pc:spChg chg="mod">
          <ac:chgData name="Minhyuk Sung" userId="7383d872-65b7-4091-bdc0-d548419df54b" providerId="ADAL" clId="{DF34E0E8-3FFD-D648-94C8-D3342CEB42F3}" dt="2023-09-12T01:04:24.840" v="1"/>
          <ac:spMkLst>
            <pc:docMk/>
            <pc:sldMk cId="3815912857" sldId="477"/>
            <ac:spMk id="22" creationId="{B23BDDAD-D195-FD46-8113-3F391DD644BD}"/>
          </ac:spMkLst>
        </pc:spChg>
        <pc:spChg chg="mod">
          <ac:chgData name="Minhyuk Sung" userId="7383d872-65b7-4091-bdc0-d548419df54b" providerId="ADAL" clId="{DF34E0E8-3FFD-D648-94C8-D3342CEB42F3}" dt="2023-09-12T01:04:24.840" v="1"/>
          <ac:spMkLst>
            <pc:docMk/>
            <pc:sldMk cId="3815912857" sldId="477"/>
            <ac:spMk id="23" creationId="{2F1AAEEC-09DE-1743-A95C-A4C304F90D1B}"/>
          </ac:spMkLst>
        </pc:spChg>
        <pc:spChg chg="mod">
          <ac:chgData name="Minhyuk Sung" userId="7383d872-65b7-4091-bdc0-d548419df54b" providerId="ADAL" clId="{DF34E0E8-3FFD-D648-94C8-D3342CEB42F3}" dt="2023-09-12T01:16:39.316" v="85" actId="553"/>
          <ac:spMkLst>
            <pc:docMk/>
            <pc:sldMk cId="3815912857" sldId="477"/>
            <ac:spMk id="87" creationId="{08ADFD5A-8597-4843-93B4-24D48E3DD2C7}"/>
          </ac:spMkLst>
        </pc:spChg>
        <pc:grpChg chg="mod">
          <ac:chgData name="Minhyuk Sung" userId="7383d872-65b7-4091-bdc0-d548419df54b" providerId="ADAL" clId="{DF34E0E8-3FFD-D648-94C8-D3342CEB42F3}" dt="2023-09-12T01:16:44.497" v="86" actId="1076"/>
          <ac:grpSpMkLst>
            <pc:docMk/>
            <pc:sldMk cId="3815912857" sldId="477"/>
            <ac:grpSpMk id="88" creationId="{52608FD5-7655-204A-905F-B038605AA9AD}"/>
          </ac:grpSpMkLst>
        </pc:grpChg>
      </pc:sldChg>
      <pc:sldChg chg="modSp add mod">
        <pc:chgData name="Minhyuk Sung" userId="7383d872-65b7-4091-bdc0-d548419df54b" providerId="ADAL" clId="{DF34E0E8-3FFD-D648-94C8-D3342CEB42F3}" dt="2023-09-12T06:57:27.123" v="1237" actId="20577"/>
        <pc:sldMkLst>
          <pc:docMk/>
          <pc:sldMk cId="611913827" sldId="478"/>
        </pc:sldMkLst>
        <pc:spChg chg="mod">
          <ac:chgData name="Minhyuk Sung" userId="7383d872-65b7-4091-bdc0-d548419df54b" providerId="ADAL" clId="{DF34E0E8-3FFD-D648-94C8-D3342CEB42F3}" dt="2023-09-12T01:04:24.840" v="1"/>
          <ac:spMkLst>
            <pc:docMk/>
            <pc:sldMk cId="611913827" sldId="478"/>
            <ac:spMk id="4" creationId="{D00E00DD-6151-4F40-8AAA-CD62C52A5B97}"/>
          </ac:spMkLst>
        </pc:spChg>
        <pc:spChg chg="mod">
          <ac:chgData name="Minhyuk Sung" userId="7383d872-65b7-4091-bdc0-d548419df54b" providerId="ADAL" clId="{DF34E0E8-3FFD-D648-94C8-D3342CEB42F3}" dt="2023-09-12T01:04:24.840" v="1"/>
          <ac:spMkLst>
            <pc:docMk/>
            <pc:sldMk cId="611913827" sldId="478"/>
            <ac:spMk id="5" creationId="{80B31A0E-6F01-624E-B0D7-DF64667DE96B}"/>
          </ac:spMkLst>
        </pc:spChg>
        <pc:spChg chg="mod">
          <ac:chgData name="Minhyuk Sung" userId="7383d872-65b7-4091-bdc0-d548419df54b" providerId="ADAL" clId="{DF34E0E8-3FFD-D648-94C8-D3342CEB42F3}" dt="2023-09-12T06:57:27.123" v="1237" actId="20577"/>
          <ac:spMkLst>
            <pc:docMk/>
            <pc:sldMk cId="611913827" sldId="478"/>
            <ac:spMk id="10" creationId="{5181EB0F-9E4A-2E42-87F2-638B81D25B8C}"/>
          </ac:spMkLst>
        </pc:spChg>
      </pc:sldChg>
      <pc:sldChg chg="addSp delSp modSp add mod modShow">
        <pc:chgData name="Minhyuk Sung" userId="7383d872-65b7-4091-bdc0-d548419df54b" providerId="ADAL" clId="{DF34E0E8-3FFD-D648-94C8-D3342CEB42F3}" dt="2023-09-13T01:11:01.734" v="1345" actId="729"/>
        <pc:sldMkLst>
          <pc:docMk/>
          <pc:sldMk cId="1594131463" sldId="481"/>
        </pc:sldMkLst>
        <pc:spChg chg="add mod">
          <ac:chgData name="Minhyuk Sung" userId="7383d872-65b7-4091-bdc0-d548419df54b" providerId="ADAL" clId="{DF34E0E8-3FFD-D648-94C8-D3342CEB42F3}" dt="2023-09-12T02:01:14.719" v="444"/>
          <ac:spMkLst>
            <pc:docMk/>
            <pc:sldMk cId="1594131463" sldId="481"/>
            <ac:spMk id="4" creationId="{D00E12CD-04B1-5353-A900-D10B5EA8450B}"/>
          </ac:spMkLst>
        </pc:spChg>
        <pc:spChg chg="del">
          <ac:chgData name="Minhyuk Sung" userId="7383d872-65b7-4091-bdc0-d548419df54b" providerId="ADAL" clId="{DF34E0E8-3FFD-D648-94C8-D3342CEB42F3}" dt="2023-09-12T02:01:23.445" v="445" actId="478"/>
          <ac:spMkLst>
            <pc:docMk/>
            <pc:sldMk cId="1594131463" sldId="481"/>
            <ac:spMk id="5" creationId="{3284C5EB-8343-A641-8EC8-64775ACDA903}"/>
          </ac:spMkLst>
        </pc:spChg>
      </pc:sldChg>
      <pc:sldChg chg="addSp delSp modSp add mod">
        <pc:chgData name="Minhyuk Sung" userId="7383d872-65b7-4091-bdc0-d548419df54b" providerId="ADAL" clId="{DF34E0E8-3FFD-D648-94C8-D3342CEB42F3}" dt="2023-09-12T02:01:05.781" v="442" actId="478"/>
        <pc:sldMkLst>
          <pc:docMk/>
          <pc:sldMk cId="4285994614" sldId="937"/>
        </pc:sldMkLst>
        <pc:spChg chg="add mod">
          <ac:chgData name="Minhyuk Sung" userId="7383d872-65b7-4091-bdc0-d548419df54b" providerId="ADAL" clId="{DF34E0E8-3FFD-D648-94C8-D3342CEB42F3}" dt="2023-09-12T02:01:02.562" v="441"/>
          <ac:spMkLst>
            <pc:docMk/>
            <pc:sldMk cId="4285994614" sldId="937"/>
            <ac:spMk id="4" creationId="{579BA834-C623-90E0-325A-760B2331DA06}"/>
          </ac:spMkLst>
        </pc:spChg>
        <pc:spChg chg="del">
          <ac:chgData name="Minhyuk Sung" userId="7383d872-65b7-4091-bdc0-d548419df54b" providerId="ADAL" clId="{DF34E0E8-3FFD-D648-94C8-D3342CEB42F3}" dt="2023-09-12T02:01:05.781" v="442" actId="478"/>
          <ac:spMkLst>
            <pc:docMk/>
            <pc:sldMk cId="4285994614" sldId="937"/>
            <ac:spMk id="5" creationId="{BB22C721-F2B8-C349-9A34-378B5D241FFA}"/>
          </ac:spMkLst>
        </pc:spChg>
      </pc:sldChg>
      <pc:sldChg chg="modSp add mod">
        <pc:chgData name="Minhyuk Sung" userId="7383d872-65b7-4091-bdc0-d548419df54b" providerId="ADAL" clId="{DF34E0E8-3FFD-D648-94C8-D3342CEB42F3}" dt="2023-09-12T06:44:36.206" v="956"/>
        <pc:sldMkLst>
          <pc:docMk/>
          <pc:sldMk cId="1622647025" sldId="957"/>
        </pc:sldMkLst>
        <pc:spChg chg="mod">
          <ac:chgData name="Minhyuk Sung" userId="7383d872-65b7-4091-bdc0-d548419df54b" providerId="ADAL" clId="{DF34E0E8-3FFD-D648-94C8-D3342CEB42F3}" dt="2023-09-12T06:44:36.206" v="956"/>
          <ac:spMkLst>
            <pc:docMk/>
            <pc:sldMk cId="1622647025" sldId="957"/>
            <ac:spMk id="4" creationId="{29751A1A-A759-914A-89FE-84F4E27B0D0E}"/>
          </ac:spMkLst>
        </pc:spChg>
        <pc:spChg chg="mod">
          <ac:chgData name="Minhyuk Sung" userId="7383d872-65b7-4091-bdc0-d548419df54b" providerId="ADAL" clId="{DF34E0E8-3FFD-D648-94C8-D3342CEB42F3}" dt="2023-09-12T01:04:24.840" v="1"/>
          <ac:spMkLst>
            <pc:docMk/>
            <pc:sldMk cId="1622647025" sldId="957"/>
            <ac:spMk id="40" creationId="{00000000-0000-0000-0000-000000000000}"/>
          </ac:spMkLst>
        </pc:spChg>
        <pc:spChg chg="mod">
          <ac:chgData name="Minhyuk Sung" userId="7383d872-65b7-4091-bdc0-d548419df54b" providerId="ADAL" clId="{DF34E0E8-3FFD-D648-94C8-D3342CEB42F3}" dt="2023-09-12T01:04:24.840" v="1"/>
          <ac:spMkLst>
            <pc:docMk/>
            <pc:sldMk cId="1622647025" sldId="957"/>
            <ac:spMk id="42" creationId="{00000000-0000-0000-0000-000000000000}"/>
          </ac:spMkLst>
        </pc:spChg>
        <pc:spChg chg="mod">
          <ac:chgData name="Minhyuk Sung" userId="7383d872-65b7-4091-bdc0-d548419df54b" providerId="ADAL" clId="{DF34E0E8-3FFD-D648-94C8-D3342CEB42F3}" dt="2023-09-12T01:04:24.840" v="1"/>
          <ac:spMkLst>
            <pc:docMk/>
            <pc:sldMk cId="1622647025" sldId="957"/>
            <ac:spMk id="43" creationId="{00000000-0000-0000-0000-000000000000}"/>
          </ac:spMkLst>
        </pc:spChg>
        <pc:spChg chg="mod">
          <ac:chgData name="Minhyuk Sung" userId="7383d872-65b7-4091-bdc0-d548419df54b" providerId="ADAL" clId="{DF34E0E8-3FFD-D648-94C8-D3342CEB42F3}" dt="2023-09-12T01:04:24.840" v="1"/>
          <ac:spMkLst>
            <pc:docMk/>
            <pc:sldMk cId="1622647025" sldId="957"/>
            <ac:spMk id="45" creationId="{00000000-0000-0000-0000-000000000000}"/>
          </ac:spMkLst>
        </pc:spChg>
        <pc:spChg chg="mod">
          <ac:chgData name="Minhyuk Sung" userId="7383d872-65b7-4091-bdc0-d548419df54b" providerId="ADAL" clId="{DF34E0E8-3FFD-D648-94C8-D3342CEB42F3}" dt="2023-09-12T01:04:24.840" v="1"/>
          <ac:spMkLst>
            <pc:docMk/>
            <pc:sldMk cId="1622647025" sldId="957"/>
            <ac:spMk id="46" creationId="{00000000-0000-0000-0000-000000000000}"/>
          </ac:spMkLst>
        </pc:spChg>
        <pc:spChg chg="mod">
          <ac:chgData name="Minhyuk Sung" userId="7383d872-65b7-4091-bdc0-d548419df54b" providerId="ADAL" clId="{DF34E0E8-3FFD-D648-94C8-D3342CEB42F3}" dt="2023-09-12T01:04:24.840" v="1"/>
          <ac:spMkLst>
            <pc:docMk/>
            <pc:sldMk cId="1622647025" sldId="957"/>
            <ac:spMk id="47" creationId="{00000000-0000-0000-0000-000000000000}"/>
          </ac:spMkLst>
        </pc:spChg>
        <pc:spChg chg="mod">
          <ac:chgData name="Minhyuk Sung" userId="7383d872-65b7-4091-bdc0-d548419df54b" providerId="ADAL" clId="{DF34E0E8-3FFD-D648-94C8-D3342CEB42F3}" dt="2023-09-12T01:04:24.840" v="1"/>
          <ac:spMkLst>
            <pc:docMk/>
            <pc:sldMk cId="1622647025" sldId="957"/>
            <ac:spMk id="49" creationId="{00000000-0000-0000-0000-000000000000}"/>
          </ac:spMkLst>
        </pc:spChg>
        <pc:spChg chg="mod">
          <ac:chgData name="Minhyuk Sung" userId="7383d872-65b7-4091-bdc0-d548419df54b" providerId="ADAL" clId="{DF34E0E8-3FFD-D648-94C8-D3342CEB42F3}" dt="2023-09-12T01:04:24.840" v="1"/>
          <ac:spMkLst>
            <pc:docMk/>
            <pc:sldMk cId="1622647025" sldId="957"/>
            <ac:spMk id="50" creationId="{00000000-0000-0000-0000-000000000000}"/>
          </ac:spMkLst>
        </pc:spChg>
        <pc:spChg chg="mod">
          <ac:chgData name="Minhyuk Sung" userId="7383d872-65b7-4091-bdc0-d548419df54b" providerId="ADAL" clId="{DF34E0E8-3FFD-D648-94C8-D3342CEB42F3}" dt="2023-09-12T01:04:24.840" v="1"/>
          <ac:spMkLst>
            <pc:docMk/>
            <pc:sldMk cId="1622647025" sldId="957"/>
            <ac:spMk id="52" creationId="{00000000-0000-0000-0000-000000000000}"/>
          </ac:spMkLst>
        </pc:spChg>
        <pc:spChg chg="mod">
          <ac:chgData name="Minhyuk Sung" userId="7383d872-65b7-4091-bdc0-d548419df54b" providerId="ADAL" clId="{DF34E0E8-3FFD-D648-94C8-D3342CEB42F3}" dt="2023-09-12T01:04:24.840" v="1"/>
          <ac:spMkLst>
            <pc:docMk/>
            <pc:sldMk cId="1622647025" sldId="957"/>
            <ac:spMk id="53" creationId="{00000000-0000-0000-0000-000000000000}"/>
          </ac:spMkLst>
        </pc:spChg>
        <pc:spChg chg="mod">
          <ac:chgData name="Minhyuk Sung" userId="7383d872-65b7-4091-bdc0-d548419df54b" providerId="ADAL" clId="{DF34E0E8-3FFD-D648-94C8-D3342CEB42F3}" dt="2023-09-12T01:04:24.840" v="1"/>
          <ac:spMkLst>
            <pc:docMk/>
            <pc:sldMk cId="1622647025" sldId="957"/>
            <ac:spMk id="54" creationId="{00000000-0000-0000-0000-000000000000}"/>
          </ac:spMkLst>
        </pc:spChg>
        <pc:spChg chg="mod">
          <ac:chgData name="Minhyuk Sung" userId="7383d872-65b7-4091-bdc0-d548419df54b" providerId="ADAL" clId="{DF34E0E8-3FFD-D648-94C8-D3342CEB42F3}" dt="2023-09-12T01:04:24.840" v="1"/>
          <ac:spMkLst>
            <pc:docMk/>
            <pc:sldMk cId="1622647025" sldId="957"/>
            <ac:spMk id="56" creationId="{00000000-0000-0000-0000-000000000000}"/>
          </ac:spMkLst>
        </pc:spChg>
      </pc:sldChg>
      <pc:sldChg chg="modSp add mod modAnim modNotes modNotesTx">
        <pc:chgData name="Minhyuk Sung" userId="7383d872-65b7-4091-bdc0-d548419df54b" providerId="ADAL" clId="{DF34E0E8-3FFD-D648-94C8-D3342CEB42F3}" dt="2023-09-13T01:11:33.595" v="1347"/>
        <pc:sldMkLst>
          <pc:docMk/>
          <pc:sldMk cId="1562392396" sldId="959"/>
        </pc:sldMkLst>
        <pc:spChg chg="mod">
          <ac:chgData name="Minhyuk Sung" userId="7383d872-65b7-4091-bdc0-d548419df54b" providerId="ADAL" clId="{DF34E0E8-3FFD-D648-94C8-D3342CEB42F3}" dt="2023-09-12T06:44:40.923" v="958" actId="6549"/>
          <ac:spMkLst>
            <pc:docMk/>
            <pc:sldMk cId="1562392396" sldId="959"/>
            <ac:spMk id="4" creationId="{29751A1A-A759-914A-89FE-84F4E27B0D0E}"/>
          </ac:spMkLst>
        </pc:spChg>
        <pc:spChg chg="mod">
          <ac:chgData name="Minhyuk Sung" userId="7383d872-65b7-4091-bdc0-d548419df54b" providerId="ADAL" clId="{DF34E0E8-3FFD-D648-94C8-D3342CEB42F3}" dt="2023-09-12T06:45:19.253" v="969" actId="20577"/>
          <ac:spMkLst>
            <pc:docMk/>
            <pc:sldMk cId="1562392396" sldId="959"/>
            <ac:spMk id="23" creationId="{A64265DA-0A9D-ED4A-B36C-B966D8FF3BB2}"/>
          </ac:spMkLst>
        </pc:spChg>
        <pc:spChg chg="mod">
          <ac:chgData name="Minhyuk Sung" userId="7383d872-65b7-4091-bdc0-d548419df54b" providerId="ADAL" clId="{DF34E0E8-3FFD-D648-94C8-D3342CEB42F3}" dt="2023-09-12T01:04:24.840" v="1"/>
          <ac:spMkLst>
            <pc:docMk/>
            <pc:sldMk cId="1562392396" sldId="959"/>
            <ac:spMk id="40" creationId="{00000000-0000-0000-0000-000000000000}"/>
          </ac:spMkLst>
        </pc:spChg>
        <pc:spChg chg="mod">
          <ac:chgData name="Minhyuk Sung" userId="7383d872-65b7-4091-bdc0-d548419df54b" providerId="ADAL" clId="{DF34E0E8-3FFD-D648-94C8-D3342CEB42F3}" dt="2023-09-12T01:04:24.840" v="1"/>
          <ac:spMkLst>
            <pc:docMk/>
            <pc:sldMk cId="1562392396" sldId="959"/>
            <ac:spMk id="42" creationId="{00000000-0000-0000-0000-000000000000}"/>
          </ac:spMkLst>
        </pc:spChg>
        <pc:spChg chg="mod">
          <ac:chgData name="Minhyuk Sung" userId="7383d872-65b7-4091-bdc0-d548419df54b" providerId="ADAL" clId="{DF34E0E8-3FFD-D648-94C8-D3342CEB42F3}" dt="2023-09-12T01:04:24.840" v="1"/>
          <ac:spMkLst>
            <pc:docMk/>
            <pc:sldMk cId="1562392396" sldId="959"/>
            <ac:spMk id="43" creationId="{00000000-0000-0000-0000-000000000000}"/>
          </ac:spMkLst>
        </pc:spChg>
        <pc:spChg chg="mod">
          <ac:chgData name="Minhyuk Sung" userId="7383d872-65b7-4091-bdc0-d548419df54b" providerId="ADAL" clId="{DF34E0E8-3FFD-D648-94C8-D3342CEB42F3}" dt="2023-09-12T01:04:24.840" v="1"/>
          <ac:spMkLst>
            <pc:docMk/>
            <pc:sldMk cId="1562392396" sldId="959"/>
            <ac:spMk id="45" creationId="{00000000-0000-0000-0000-000000000000}"/>
          </ac:spMkLst>
        </pc:spChg>
        <pc:spChg chg="mod">
          <ac:chgData name="Minhyuk Sung" userId="7383d872-65b7-4091-bdc0-d548419df54b" providerId="ADAL" clId="{DF34E0E8-3FFD-D648-94C8-D3342CEB42F3}" dt="2023-09-12T01:04:24.840" v="1"/>
          <ac:spMkLst>
            <pc:docMk/>
            <pc:sldMk cId="1562392396" sldId="959"/>
            <ac:spMk id="46" creationId="{00000000-0000-0000-0000-000000000000}"/>
          </ac:spMkLst>
        </pc:spChg>
        <pc:spChg chg="mod">
          <ac:chgData name="Minhyuk Sung" userId="7383d872-65b7-4091-bdc0-d548419df54b" providerId="ADAL" clId="{DF34E0E8-3FFD-D648-94C8-D3342CEB42F3}" dt="2023-09-12T01:04:24.840" v="1"/>
          <ac:spMkLst>
            <pc:docMk/>
            <pc:sldMk cId="1562392396" sldId="959"/>
            <ac:spMk id="47" creationId="{00000000-0000-0000-0000-000000000000}"/>
          </ac:spMkLst>
        </pc:spChg>
        <pc:spChg chg="mod">
          <ac:chgData name="Minhyuk Sung" userId="7383d872-65b7-4091-bdc0-d548419df54b" providerId="ADAL" clId="{DF34E0E8-3FFD-D648-94C8-D3342CEB42F3}" dt="2023-09-12T01:04:24.840" v="1"/>
          <ac:spMkLst>
            <pc:docMk/>
            <pc:sldMk cId="1562392396" sldId="959"/>
            <ac:spMk id="49" creationId="{00000000-0000-0000-0000-000000000000}"/>
          </ac:spMkLst>
        </pc:spChg>
        <pc:spChg chg="mod">
          <ac:chgData name="Minhyuk Sung" userId="7383d872-65b7-4091-bdc0-d548419df54b" providerId="ADAL" clId="{DF34E0E8-3FFD-D648-94C8-D3342CEB42F3}" dt="2023-09-12T01:04:24.840" v="1"/>
          <ac:spMkLst>
            <pc:docMk/>
            <pc:sldMk cId="1562392396" sldId="959"/>
            <ac:spMk id="50" creationId="{00000000-0000-0000-0000-000000000000}"/>
          </ac:spMkLst>
        </pc:spChg>
        <pc:spChg chg="mod">
          <ac:chgData name="Minhyuk Sung" userId="7383d872-65b7-4091-bdc0-d548419df54b" providerId="ADAL" clId="{DF34E0E8-3FFD-D648-94C8-D3342CEB42F3}" dt="2023-09-12T01:04:24.840" v="1"/>
          <ac:spMkLst>
            <pc:docMk/>
            <pc:sldMk cId="1562392396" sldId="959"/>
            <ac:spMk id="52" creationId="{00000000-0000-0000-0000-000000000000}"/>
          </ac:spMkLst>
        </pc:spChg>
        <pc:spChg chg="mod">
          <ac:chgData name="Minhyuk Sung" userId="7383d872-65b7-4091-bdc0-d548419df54b" providerId="ADAL" clId="{DF34E0E8-3FFD-D648-94C8-D3342CEB42F3}" dt="2023-09-12T01:04:24.840" v="1"/>
          <ac:spMkLst>
            <pc:docMk/>
            <pc:sldMk cId="1562392396" sldId="959"/>
            <ac:spMk id="53" creationId="{00000000-0000-0000-0000-000000000000}"/>
          </ac:spMkLst>
        </pc:spChg>
        <pc:spChg chg="mod">
          <ac:chgData name="Minhyuk Sung" userId="7383d872-65b7-4091-bdc0-d548419df54b" providerId="ADAL" clId="{DF34E0E8-3FFD-D648-94C8-D3342CEB42F3}" dt="2023-09-12T01:04:24.840" v="1"/>
          <ac:spMkLst>
            <pc:docMk/>
            <pc:sldMk cId="1562392396" sldId="959"/>
            <ac:spMk id="54" creationId="{00000000-0000-0000-0000-000000000000}"/>
          </ac:spMkLst>
        </pc:spChg>
        <pc:spChg chg="mod">
          <ac:chgData name="Minhyuk Sung" userId="7383d872-65b7-4091-bdc0-d548419df54b" providerId="ADAL" clId="{DF34E0E8-3FFD-D648-94C8-D3342CEB42F3}" dt="2023-09-12T01:04:24.840" v="1"/>
          <ac:spMkLst>
            <pc:docMk/>
            <pc:sldMk cId="1562392396" sldId="959"/>
            <ac:spMk id="56" creationId="{00000000-0000-0000-0000-000000000000}"/>
          </ac:spMkLst>
        </pc:spChg>
      </pc:sldChg>
      <pc:sldChg chg="modSp add mod">
        <pc:chgData name="Minhyuk Sung" userId="7383d872-65b7-4091-bdc0-d548419df54b" providerId="ADAL" clId="{DF34E0E8-3FFD-D648-94C8-D3342CEB42F3}" dt="2023-09-12T06:47:45.614" v="984" actId="1076"/>
        <pc:sldMkLst>
          <pc:docMk/>
          <pc:sldMk cId="4024155925" sldId="960"/>
        </pc:sldMkLst>
        <pc:spChg chg="mod">
          <ac:chgData name="Minhyuk Sung" userId="7383d872-65b7-4091-bdc0-d548419df54b" providerId="ADAL" clId="{DF34E0E8-3FFD-D648-94C8-D3342CEB42F3}" dt="2023-09-12T06:47:33.494" v="982" actId="20577"/>
          <ac:spMkLst>
            <pc:docMk/>
            <pc:sldMk cId="4024155925" sldId="960"/>
            <ac:spMk id="4" creationId="{29751A1A-A759-914A-89FE-84F4E27B0D0E}"/>
          </ac:spMkLst>
        </pc:spChg>
        <pc:spChg chg="mod">
          <ac:chgData name="Minhyuk Sung" userId="7383d872-65b7-4091-bdc0-d548419df54b" providerId="ADAL" clId="{DF34E0E8-3FFD-D648-94C8-D3342CEB42F3}" dt="2023-09-12T06:47:45.614" v="984" actId="1076"/>
          <ac:spMkLst>
            <pc:docMk/>
            <pc:sldMk cId="4024155925" sldId="960"/>
            <ac:spMk id="22" creationId="{E93C1B54-D94E-614E-A854-9881DF7B36DC}"/>
          </ac:spMkLst>
        </pc:spChg>
        <pc:spChg chg="mod">
          <ac:chgData name="Minhyuk Sung" userId="7383d872-65b7-4091-bdc0-d548419df54b" providerId="ADAL" clId="{DF34E0E8-3FFD-D648-94C8-D3342CEB42F3}" dt="2023-09-12T01:04:24.840" v="1"/>
          <ac:spMkLst>
            <pc:docMk/>
            <pc:sldMk cId="4024155925" sldId="960"/>
            <ac:spMk id="40" creationId="{00000000-0000-0000-0000-000000000000}"/>
          </ac:spMkLst>
        </pc:spChg>
        <pc:spChg chg="mod">
          <ac:chgData name="Minhyuk Sung" userId="7383d872-65b7-4091-bdc0-d548419df54b" providerId="ADAL" clId="{DF34E0E8-3FFD-D648-94C8-D3342CEB42F3}" dt="2023-09-12T01:04:24.840" v="1"/>
          <ac:spMkLst>
            <pc:docMk/>
            <pc:sldMk cId="4024155925" sldId="960"/>
            <ac:spMk id="42" creationId="{00000000-0000-0000-0000-000000000000}"/>
          </ac:spMkLst>
        </pc:spChg>
        <pc:spChg chg="mod">
          <ac:chgData name="Minhyuk Sung" userId="7383d872-65b7-4091-bdc0-d548419df54b" providerId="ADAL" clId="{DF34E0E8-3FFD-D648-94C8-D3342CEB42F3}" dt="2023-09-12T01:04:24.840" v="1"/>
          <ac:spMkLst>
            <pc:docMk/>
            <pc:sldMk cId="4024155925" sldId="960"/>
            <ac:spMk id="43" creationId="{00000000-0000-0000-0000-000000000000}"/>
          </ac:spMkLst>
        </pc:spChg>
        <pc:spChg chg="mod">
          <ac:chgData name="Minhyuk Sung" userId="7383d872-65b7-4091-bdc0-d548419df54b" providerId="ADAL" clId="{DF34E0E8-3FFD-D648-94C8-D3342CEB42F3}" dt="2023-09-12T01:04:24.840" v="1"/>
          <ac:spMkLst>
            <pc:docMk/>
            <pc:sldMk cId="4024155925" sldId="960"/>
            <ac:spMk id="45" creationId="{00000000-0000-0000-0000-000000000000}"/>
          </ac:spMkLst>
        </pc:spChg>
        <pc:spChg chg="mod">
          <ac:chgData name="Minhyuk Sung" userId="7383d872-65b7-4091-bdc0-d548419df54b" providerId="ADAL" clId="{DF34E0E8-3FFD-D648-94C8-D3342CEB42F3}" dt="2023-09-12T01:04:24.840" v="1"/>
          <ac:spMkLst>
            <pc:docMk/>
            <pc:sldMk cId="4024155925" sldId="960"/>
            <ac:spMk id="46" creationId="{00000000-0000-0000-0000-000000000000}"/>
          </ac:spMkLst>
        </pc:spChg>
        <pc:spChg chg="mod">
          <ac:chgData name="Minhyuk Sung" userId="7383d872-65b7-4091-bdc0-d548419df54b" providerId="ADAL" clId="{DF34E0E8-3FFD-D648-94C8-D3342CEB42F3}" dt="2023-09-12T01:04:24.840" v="1"/>
          <ac:spMkLst>
            <pc:docMk/>
            <pc:sldMk cId="4024155925" sldId="960"/>
            <ac:spMk id="47" creationId="{00000000-0000-0000-0000-000000000000}"/>
          </ac:spMkLst>
        </pc:spChg>
        <pc:spChg chg="mod">
          <ac:chgData name="Minhyuk Sung" userId="7383d872-65b7-4091-bdc0-d548419df54b" providerId="ADAL" clId="{DF34E0E8-3FFD-D648-94C8-D3342CEB42F3}" dt="2023-09-12T01:04:24.840" v="1"/>
          <ac:spMkLst>
            <pc:docMk/>
            <pc:sldMk cId="4024155925" sldId="960"/>
            <ac:spMk id="49" creationId="{00000000-0000-0000-0000-000000000000}"/>
          </ac:spMkLst>
        </pc:spChg>
        <pc:spChg chg="mod">
          <ac:chgData name="Minhyuk Sung" userId="7383d872-65b7-4091-bdc0-d548419df54b" providerId="ADAL" clId="{DF34E0E8-3FFD-D648-94C8-D3342CEB42F3}" dt="2023-09-12T01:04:24.840" v="1"/>
          <ac:spMkLst>
            <pc:docMk/>
            <pc:sldMk cId="4024155925" sldId="960"/>
            <ac:spMk id="50" creationId="{00000000-0000-0000-0000-000000000000}"/>
          </ac:spMkLst>
        </pc:spChg>
        <pc:spChg chg="mod">
          <ac:chgData name="Minhyuk Sung" userId="7383d872-65b7-4091-bdc0-d548419df54b" providerId="ADAL" clId="{DF34E0E8-3FFD-D648-94C8-D3342CEB42F3}" dt="2023-09-12T01:04:24.840" v="1"/>
          <ac:spMkLst>
            <pc:docMk/>
            <pc:sldMk cId="4024155925" sldId="960"/>
            <ac:spMk id="52" creationId="{00000000-0000-0000-0000-000000000000}"/>
          </ac:spMkLst>
        </pc:spChg>
        <pc:spChg chg="mod">
          <ac:chgData name="Minhyuk Sung" userId="7383d872-65b7-4091-bdc0-d548419df54b" providerId="ADAL" clId="{DF34E0E8-3FFD-D648-94C8-D3342CEB42F3}" dt="2023-09-12T01:04:24.840" v="1"/>
          <ac:spMkLst>
            <pc:docMk/>
            <pc:sldMk cId="4024155925" sldId="960"/>
            <ac:spMk id="53" creationId="{00000000-0000-0000-0000-000000000000}"/>
          </ac:spMkLst>
        </pc:spChg>
        <pc:spChg chg="mod">
          <ac:chgData name="Minhyuk Sung" userId="7383d872-65b7-4091-bdc0-d548419df54b" providerId="ADAL" clId="{DF34E0E8-3FFD-D648-94C8-D3342CEB42F3}" dt="2023-09-12T01:04:24.840" v="1"/>
          <ac:spMkLst>
            <pc:docMk/>
            <pc:sldMk cId="4024155925" sldId="960"/>
            <ac:spMk id="54" creationId="{00000000-0000-0000-0000-000000000000}"/>
          </ac:spMkLst>
        </pc:spChg>
        <pc:spChg chg="mod">
          <ac:chgData name="Minhyuk Sung" userId="7383d872-65b7-4091-bdc0-d548419df54b" providerId="ADAL" clId="{DF34E0E8-3FFD-D648-94C8-D3342CEB42F3}" dt="2023-09-12T01:04:24.840" v="1"/>
          <ac:spMkLst>
            <pc:docMk/>
            <pc:sldMk cId="4024155925" sldId="960"/>
            <ac:spMk id="56" creationId="{00000000-0000-0000-0000-000000000000}"/>
          </ac:spMkLst>
        </pc:spChg>
      </pc:sldChg>
      <pc:sldChg chg="modSp add mod modNotesTx">
        <pc:chgData name="Minhyuk Sung" userId="7383d872-65b7-4091-bdc0-d548419df54b" providerId="ADAL" clId="{DF34E0E8-3FFD-D648-94C8-D3342CEB42F3}" dt="2023-09-13T01:01:37.608" v="1303"/>
        <pc:sldMkLst>
          <pc:docMk/>
          <pc:sldMk cId="2537963370" sldId="961"/>
        </pc:sldMkLst>
        <pc:spChg chg="mod">
          <ac:chgData name="Minhyuk Sung" userId="7383d872-65b7-4091-bdc0-d548419df54b" providerId="ADAL" clId="{DF34E0E8-3FFD-D648-94C8-D3342CEB42F3}" dt="2023-09-12T06:44:56.390" v="965" actId="6549"/>
          <ac:spMkLst>
            <pc:docMk/>
            <pc:sldMk cId="2537963370" sldId="961"/>
            <ac:spMk id="4" creationId="{29751A1A-A759-914A-89FE-84F4E27B0D0E}"/>
          </ac:spMkLst>
        </pc:spChg>
        <pc:spChg chg="mod">
          <ac:chgData name="Minhyuk Sung" userId="7383d872-65b7-4091-bdc0-d548419df54b" providerId="ADAL" clId="{DF34E0E8-3FFD-D648-94C8-D3342CEB42F3}" dt="2023-09-12T01:04:24.840" v="1"/>
          <ac:spMkLst>
            <pc:docMk/>
            <pc:sldMk cId="2537963370" sldId="961"/>
            <ac:spMk id="40" creationId="{00000000-0000-0000-0000-000000000000}"/>
          </ac:spMkLst>
        </pc:spChg>
        <pc:spChg chg="mod">
          <ac:chgData name="Minhyuk Sung" userId="7383d872-65b7-4091-bdc0-d548419df54b" providerId="ADAL" clId="{DF34E0E8-3FFD-D648-94C8-D3342CEB42F3}" dt="2023-09-12T01:04:24.840" v="1"/>
          <ac:spMkLst>
            <pc:docMk/>
            <pc:sldMk cId="2537963370" sldId="961"/>
            <ac:spMk id="42" creationId="{00000000-0000-0000-0000-000000000000}"/>
          </ac:spMkLst>
        </pc:spChg>
        <pc:spChg chg="mod">
          <ac:chgData name="Minhyuk Sung" userId="7383d872-65b7-4091-bdc0-d548419df54b" providerId="ADAL" clId="{DF34E0E8-3FFD-D648-94C8-D3342CEB42F3}" dt="2023-09-12T01:04:24.840" v="1"/>
          <ac:spMkLst>
            <pc:docMk/>
            <pc:sldMk cId="2537963370" sldId="961"/>
            <ac:spMk id="43" creationId="{00000000-0000-0000-0000-000000000000}"/>
          </ac:spMkLst>
        </pc:spChg>
        <pc:spChg chg="mod">
          <ac:chgData name="Minhyuk Sung" userId="7383d872-65b7-4091-bdc0-d548419df54b" providerId="ADAL" clId="{DF34E0E8-3FFD-D648-94C8-D3342CEB42F3}" dt="2023-09-12T01:04:24.840" v="1"/>
          <ac:spMkLst>
            <pc:docMk/>
            <pc:sldMk cId="2537963370" sldId="961"/>
            <ac:spMk id="45" creationId="{00000000-0000-0000-0000-000000000000}"/>
          </ac:spMkLst>
        </pc:spChg>
        <pc:spChg chg="mod">
          <ac:chgData name="Minhyuk Sung" userId="7383d872-65b7-4091-bdc0-d548419df54b" providerId="ADAL" clId="{DF34E0E8-3FFD-D648-94C8-D3342CEB42F3}" dt="2023-09-12T01:04:24.840" v="1"/>
          <ac:spMkLst>
            <pc:docMk/>
            <pc:sldMk cId="2537963370" sldId="961"/>
            <ac:spMk id="46" creationId="{00000000-0000-0000-0000-000000000000}"/>
          </ac:spMkLst>
        </pc:spChg>
        <pc:spChg chg="mod">
          <ac:chgData name="Minhyuk Sung" userId="7383d872-65b7-4091-bdc0-d548419df54b" providerId="ADAL" clId="{DF34E0E8-3FFD-D648-94C8-D3342CEB42F3}" dt="2023-09-12T01:04:24.840" v="1"/>
          <ac:spMkLst>
            <pc:docMk/>
            <pc:sldMk cId="2537963370" sldId="961"/>
            <ac:spMk id="47" creationId="{00000000-0000-0000-0000-000000000000}"/>
          </ac:spMkLst>
        </pc:spChg>
        <pc:spChg chg="mod">
          <ac:chgData name="Minhyuk Sung" userId="7383d872-65b7-4091-bdc0-d548419df54b" providerId="ADAL" clId="{DF34E0E8-3FFD-D648-94C8-D3342CEB42F3}" dt="2023-09-12T01:04:24.840" v="1"/>
          <ac:spMkLst>
            <pc:docMk/>
            <pc:sldMk cId="2537963370" sldId="961"/>
            <ac:spMk id="49" creationId="{00000000-0000-0000-0000-000000000000}"/>
          </ac:spMkLst>
        </pc:spChg>
        <pc:spChg chg="mod">
          <ac:chgData name="Minhyuk Sung" userId="7383d872-65b7-4091-bdc0-d548419df54b" providerId="ADAL" clId="{DF34E0E8-3FFD-D648-94C8-D3342CEB42F3}" dt="2023-09-12T01:04:24.840" v="1"/>
          <ac:spMkLst>
            <pc:docMk/>
            <pc:sldMk cId="2537963370" sldId="961"/>
            <ac:spMk id="50" creationId="{00000000-0000-0000-0000-000000000000}"/>
          </ac:spMkLst>
        </pc:spChg>
        <pc:spChg chg="mod">
          <ac:chgData name="Minhyuk Sung" userId="7383d872-65b7-4091-bdc0-d548419df54b" providerId="ADAL" clId="{DF34E0E8-3FFD-D648-94C8-D3342CEB42F3}" dt="2023-09-12T01:04:24.840" v="1"/>
          <ac:spMkLst>
            <pc:docMk/>
            <pc:sldMk cId="2537963370" sldId="961"/>
            <ac:spMk id="52" creationId="{00000000-0000-0000-0000-000000000000}"/>
          </ac:spMkLst>
        </pc:spChg>
        <pc:spChg chg="mod">
          <ac:chgData name="Minhyuk Sung" userId="7383d872-65b7-4091-bdc0-d548419df54b" providerId="ADAL" clId="{DF34E0E8-3FFD-D648-94C8-D3342CEB42F3}" dt="2023-09-12T01:04:24.840" v="1"/>
          <ac:spMkLst>
            <pc:docMk/>
            <pc:sldMk cId="2537963370" sldId="961"/>
            <ac:spMk id="53" creationId="{00000000-0000-0000-0000-000000000000}"/>
          </ac:spMkLst>
        </pc:spChg>
        <pc:spChg chg="mod">
          <ac:chgData name="Minhyuk Sung" userId="7383d872-65b7-4091-bdc0-d548419df54b" providerId="ADAL" clId="{DF34E0E8-3FFD-D648-94C8-D3342CEB42F3}" dt="2023-09-12T01:04:24.840" v="1"/>
          <ac:spMkLst>
            <pc:docMk/>
            <pc:sldMk cId="2537963370" sldId="961"/>
            <ac:spMk id="54" creationId="{00000000-0000-0000-0000-000000000000}"/>
          </ac:spMkLst>
        </pc:spChg>
        <pc:spChg chg="mod">
          <ac:chgData name="Minhyuk Sung" userId="7383d872-65b7-4091-bdc0-d548419df54b" providerId="ADAL" clId="{DF34E0E8-3FFD-D648-94C8-D3342CEB42F3}" dt="2023-09-12T01:04:24.840" v="1"/>
          <ac:spMkLst>
            <pc:docMk/>
            <pc:sldMk cId="2537963370" sldId="961"/>
            <ac:spMk id="56" creationId="{00000000-0000-0000-0000-000000000000}"/>
          </ac:spMkLst>
        </pc:spChg>
      </pc:sldChg>
      <pc:sldChg chg="addSp delSp modSp add del mod delAnim modAnim">
        <pc:chgData name="Minhyuk Sung" userId="7383d872-65b7-4091-bdc0-d548419df54b" providerId="ADAL" clId="{DF34E0E8-3FFD-D648-94C8-D3342CEB42F3}" dt="2023-09-12T02:03:14.069" v="473" actId="2696"/>
        <pc:sldMkLst>
          <pc:docMk/>
          <pc:sldMk cId="2892506817" sldId="3931"/>
        </pc:sldMkLst>
        <pc:spChg chg="mod">
          <ac:chgData name="Minhyuk Sung" userId="7383d872-65b7-4091-bdc0-d548419df54b" providerId="ADAL" clId="{DF34E0E8-3FFD-D648-94C8-D3342CEB42F3}" dt="2023-09-12T01:17:17.173" v="95" actId="403"/>
          <ac:spMkLst>
            <pc:docMk/>
            <pc:sldMk cId="2892506817" sldId="3931"/>
            <ac:spMk id="8" creationId="{F3FDEDB6-C659-A84B-8104-0E971D161955}"/>
          </ac:spMkLst>
        </pc:spChg>
        <pc:spChg chg="mod">
          <ac:chgData name="Minhyuk Sung" userId="7383d872-65b7-4091-bdc0-d548419df54b" providerId="ADAL" clId="{DF34E0E8-3FFD-D648-94C8-D3342CEB42F3}" dt="2023-09-12T02:02:38.001" v="461" actId="403"/>
          <ac:spMkLst>
            <pc:docMk/>
            <pc:sldMk cId="2892506817" sldId="3931"/>
            <ac:spMk id="10" creationId="{16424FB2-38EB-CE46-A7BB-8FD0FCE46D25}"/>
          </ac:spMkLst>
        </pc:spChg>
        <pc:picChg chg="add del mod">
          <ac:chgData name="Minhyuk Sung" userId="7383d872-65b7-4091-bdc0-d548419df54b" providerId="ADAL" clId="{DF34E0E8-3FFD-D648-94C8-D3342CEB42F3}" dt="2023-09-12T02:02:55.073" v="470"/>
          <ac:picMkLst>
            <pc:docMk/>
            <pc:sldMk cId="2892506817" sldId="3931"/>
            <ac:picMk id="3" creationId="{5912E451-D546-F07D-E8B3-CB792872A753}"/>
          </ac:picMkLst>
        </pc:picChg>
        <pc:picChg chg="del">
          <ac:chgData name="Minhyuk Sung" userId="7383d872-65b7-4091-bdc0-d548419df54b" providerId="ADAL" clId="{DF34E0E8-3FFD-D648-94C8-D3342CEB42F3}" dt="2023-09-12T02:02:15.376" v="450" actId="478"/>
          <ac:picMkLst>
            <pc:docMk/>
            <pc:sldMk cId="2892506817" sldId="3931"/>
            <ac:picMk id="7" creationId="{E2F48F67-5E0A-524C-98ED-5C2FA6E76637}"/>
          </ac:picMkLst>
        </pc:picChg>
      </pc:sldChg>
      <pc:sldChg chg="modSp add mod">
        <pc:chgData name="Minhyuk Sung" userId="7383d872-65b7-4091-bdc0-d548419df54b" providerId="ADAL" clId="{DF34E0E8-3FFD-D648-94C8-D3342CEB42F3}" dt="2023-09-12T02:03:23.462" v="474" actId="2711"/>
        <pc:sldMkLst>
          <pc:docMk/>
          <pc:sldMk cId="2055055052" sldId="3932"/>
        </pc:sldMkLst>
        <pc:spChg chg="mod">
          <ac:chgData name="Minhyuk Sung" userId="7383d872-65b7-4091-bdc0-d548419df54b" providerId="ADAL" clId="{DF34E0E8-3FFD-D648-94C8-D3342CEB42F3}" dt="2023-09-12T02:03:23.462" v="474" actId="2711"/>
          <ac:spMkLst>
            <pc:docMk/>
            <pc:sldMk cId="2055055052" sldId="3932"/>
            <ac:spMk id="3" creationId="{8FC04AD3-F7F3-A04B-9073-667277478E01}"/>
          </ac:spMkLst>
        </pc:spChg>
        <pc:spChg chg="mod">
          <ac:chgData name="Minhyuk Sung" userId="7383d872-65b7-4091-bdc0-d548419df54b" providerId="ADAL" clId="{DF34E0E8-3FFD-D648-94C8-D3342CEB42F3}" dt="2023-09-12T01:16:59.597" v="90" actId="553"/>
          <ac:spMkLst>
            <pc:docMk/>
            <pc:sldMk cId="2055055052" sldId="3932"/>
            <ac:spMk id="9" creationId="{F26C9535-80D6-D94F-8C5D-12E98E18C99F}"/>
          </ac:spMkLst>
        </pc:spChg>
      </pc:sldChg>
      <pc:sldChg chg="addSp delSp modSp add mod modAnim modNotesTx">
        <pc:chgData name="Minhyuk Sung" userId="7383d872-65b7-4091-bdc0-d548419df54b" providerId="ADAL" clId="{DF34E0E8-3FFD-D648-94C8-D3342CEB42F3}" dt="2023-09-13T01:11:37.824" v="1348"/>
        <pc:sldMkLst>
          <pc:docMk/>
          <pc:sldMk cId="3855821894" sldId="3933"/>
        </pc:sldMkLst>
        <pc:spChg chg="del mod">
          <ac:chgData name="Minhyuk Sung" userId="7383d872-65b7-4091-bdc0-d548419df54b" providerId="ADAL" clId="{DF34E0E8-3FFD-D648-94C8-D3342CEB42F3}" dt="2023-09-12T01:20:50.965" v="97" actId="478"/>
          <ac:spMkLst>
            <pc:docMk/>
            <pc:sldMk cId="3855821894" sldId="3933"/>
            <ac:spMk id="3" creationId="{6D49880C-64B0-0947-BC7E-4399F034FA7D}"/>
          </ac:spMkLst>
        </pc:spChg>
        <pc:spChg chg="mod">
          <ac:chgData name="Minhyuk Sung" userId="7383d872-65b7-4091-bdc0-d548419df54b" providerId="ADAL" clId="{DF34E0E8-3FFD-D648-94C8-D3342CEB42F3}" dt="2023-09-12T01:39:39.894" v="216" actId="166"/>
          <ac:spMkLst>
            <pc:docMk/>
            <pc:sldMk cId="3855821894" sldId="3933"/>
            <ac:spMk id="5" creationId="{56234930-A974-5F46-A414-5F07B30166C2}"/>
          </ac:spMkLst>
        </pc:spChg>
        <pc:spChg chg="mod">
          <ac:chgData name="Minhyuk Sung" userId="7383d872-65b7-4091-bdc0-d548419df54b" providerId="ADAL" clId="{DF34E0E8-3FFD-D648-94C8-D3342CEB42F3}" dt="2023-09-12T01:16:12.411" v="79" actId="554"/>
          <ac:spMkLst>
            <pc:docMk/>
            <pc:sldMk cId="3855821894" sldId="3933"/>
            <ac:spMk id="6" creationId="{02BF140A-C9F6-8E41-A0E0-10A4D2623198}"/>
          </ac:spMkLst>
        </pc:spChg>
        <pc:spChg chg="mod">
          <ac:chgData name="Minhyuk Sung" userId="7383d872-65b7-4091-bdc0-d548419df54b" providerId="ADAL" clId="{DF34E0E8-3FFD-D648-94C8-D3342CEB42F3}" dt="2023-09-12T01:39:39.894" v="216" actId="166"/>
          <ac:spMkLst>
            <pc:docMk/>
            <pc:sldMk cId="3855821894" sldId="3933"/>
            <ac:spMk id="7" creationId="{AE8D2878-0820-CB48-AFB3-0EBC17F2E071}"/>
          </ac:spMkLst>
        </pc:spChg>
        <pc:spChg chg="add del mod">
          <ac:chgData name="Minhyuk Sung" userId="7383d872-65b7-4091-bdc0-d548419df54b" providerId="ADAL" clId="{DF34E0E8-3FFD-D648-94C8-D3342CEB42F3}" dt="2023-09-12T01:21:16.770" v="98"/>
          <ac:spMkLst>
            <pc:docMk/>
            <pc:sldMk cId="3855821894" sldId="3933"/>
            <ac:spMk id="8" creationId="{4B66BD61-38D3-F10B-3D89-02C6EB1A3897}"/>
          </ac:spMkLst>
        </pc:spChg>
        <pc:spChg chg="add del mod">
          <ac:chgData name="Minhyuk Sung" userId="7383d872-65b7-4091-bdc0-d548419df54b" providerId="ADAL" clId="{DF34E0E8-3FFD-D648-94C8-D3342CEB42F3}" dt="2023-09-12T01:29:08.223" v="171" actId="767"/>
          <ac:spMkLst>
            <pc:docMk/>
            <pc:sldMk cId="3855821894" sldId="3933"/>
            <ac:spMk id="11" creationId="{4621792C-516C-09DE-DF9F-837F3E97C025}"/>
          </ac:spMkLst>
        </pc:spChg>
        <pc:spChg chg="add mod">
          <ac:chgData name="Minhyuk Sung" userId="7383d872-65b7-4091-bdc0-d548419df54b" providerId="ADAL" clId="{DF34E0E8-3FFD-D648-94C8-D3342CEB42F3}" dt="2023-09-13T01:11:37.824" v="1348"/>
          <ac:spMkLst>
            <pc:docMk/>
            <pc:sldMk cId="3855821894" sldId="3933"/>
            <ac:spMk id="12" creationId="{B421BE3C-AE1D-A30A-8FB0-D407048BC6E2}"/>
          </ac:spMkLst>
        </pc:spChg>
        <pc:spChg chg="add mod">
          <ac:chgData name="Minhyuk Sung" userId="7383d872-65b7-4091-bdc0-d548419df54b" providerId="ADAL" clId="{DF34E0E8-3FFD-D648-94C8-D3342CEB42F3}" dt="2023-09-13T01:11:37.824" v="1348"/>
          <ac:spMkLst>
            <pc:docMk/>
            <pc:sldMk cId="3855821894" sldId="3933"/>
            <ac:spMk id="13" creationId="{CCB6482A-87AD-3413-C704-CD104DA41350}"/>
          </ac:spMkLst>
        </pc:spChg>
        <pc:spChg chg="add mod">
          <ac:chgData name="Minhyuk Sung" userId="7383d872-65b7-4091-bdc0-d548419df54b" providerId="ADAL" clId="{DF34E0E8-3FFD-D648-94C8-D3342CEB42F3}" dt="2023-09-13T01:11:37.824" v="1348"/>
          <ac:spMkLst>
            <pc:docMk/>
            <pc:sldMk cId="3855821894" sldId="3933"/>
            <ac:spMk id="14" creationId="{3F271487-098E-0C97-ABDF-B60390318568}"/>
          </ac:spMkLst>
        </pc:spChg>
        <pc:spChg chg="add mod">
          <ac:chgData name="Minhyuk Sung" userId="7383d872-65b7-4091-bdc0-d548419df54b" providerId="ADAL" clId="{DF34E0E8-3FFD-D648-94C8-D3342CEB42F3}" dt="2023-09-13T01:11:37.824" v="1348"/>
          <ac:spMkLst>
            <pc:docMk/>
            <pc:sldMk cId="3855821894" sldId="3933"/>
            <ac:spMk id="15" creationId="{5FC416A9-B76A-872C-658E-4586FB8085BE}"/>
          </ac:spMkLst>
        </pc:spChg>
        <pc:spChg chg="add mod">
          <ac:chgData name="Minhyuk Sung" userId="7383d872-65b7-4091-bdc0-d548419df54b" providerId="ADAL" clId="{DF34E0E8-3FFD-D648-94C8-D3342CEB42F3}" dt="2023-09-13T01:11:37.824" v="1348"/>
          <ac:spMkLst>
            <pc:docMk/>
            <pc:sldMk cId="3855821894" sldId="3933"/>
            <ac:spMk id="16" creationId="{A3BA0097-7E59-897C-2782-DDFA88068214}"/>
          </ac:spMkLst>
        </pc:spChg>
        <pc:spChg chg="add mod">
          <ac:chgData name="Minhyuk Sung" userId="7383d872-65b7-4091-bdc0-d548419df54b" providerId="ADAL" clId="{DF34E0E8-3FFD-D648-94C8-D3342CEB42F3}" dt="2023-09-13T01:11:37.824" v="1348"/>
          <ac:spMkLst>
            <pc:docMk/>
            <pc:sldMk cId="3855821894" sldId="3933"/>
            <ac:spMk id="17" creationId="{8D55480E-95A2-83A4-B0EA-6ECFBC68E3CC}"/>
          </ac:spMkLst>
        </pc:spChg>
        <pc:spChg chg="add mod">
          <ac:chgData name="Minhyuk Sung" userId="7383d872-65b7-4091-bdc0-d548419df54b" providerId="ADAL" clId="{DF34E0E8-3FFD-D648-94C8-D3342CEB42F3}" dt="2023-09-13T01:11:37.824" v="1348"/>
          <ac:spMkLst>
            <pc:docMk/>
            <pc:sldMk cId="3855821894" sldId="3933"/>
            <ac:spMk id="18" creationId="{8D73CA7F-B550-6A90-E243-27F6B729B9A4}"/>
          </ac:spMkLst>
        </pc:spChg>
        <pc:spChg chg="add del mod">
          <ac:chgData name="Minhyuk Sung" userId="7383d872-65b7-4091-bdc0-d548419df54b" providerId="ADAL" clId="{DF34E0E8-3FFD-D648-94C8-D3342CEB42F3}" dt="2023-09-12T01:39:49.839" v="219" actId="478"/>
          <ac:spMkLst>
            <pc:docMk/>
            <pc:sldMk cId="3855821894" sldId="3933"/>
            <ac:spMk id="19" creationId="{FE471EBE-193E-F585-7CA3-9D022D76DF6A}"/>
          </ac:spMkLst>
        </pc:spChg>
        <pc:spChg chg="add mod">
          <ac:chgData name="Minhyuk Sung" userId="7383d872-65b7-4091-bdc0-d548419df54b" providerId="ADAL" clId="{DF34E0E8-3FFD-D648-94C8-D3342CEB42F3}" dt="2023-09-13T01:11:37.824" v="1348"/>
          <ac:spMkLst>
            <pc:docMk/>
            <pc:sldMk cId="3855821894" sldId="3933"/>
            <ac:spMk id="20" creationId="{75C05939-7F44-E0B0-3003-0DE5FBD1A8E6}"/>
          </ac:spMkLst>
        </pc:spChg>
        <pc:spChg chg="add mod">
          <ac:chgData name="Minhyuk Sung" userId="7383d872-65b7-4091-bdc0-d548419df54b" providerId="ADAL" clId="{DF34E0E8-3FFD-D648-94C8-D3342CEB42F3}" dt="2023-09-13T01:11:37.824" v="1348"/>
          <ac:spMkLst>
            <pc:docMk/>
            <pc:sldMk cId="3855821894" sldId="3933"/>
            <ac:spMk id="40" creationId="{A29A988D-1A8D-FADB-7EE2-A586CC072F37}"/>
          </ac:spMkLst>
        </pc:spChg>
        <pc:spChg chg="add mod">
          <ac:chgData name="Minhyuk Sung" userId="7383d872-65b7-4091-bdc0-d548419df54b" providerId="ADAL" clId="{DF34E0E8-3FFD-D648-94C8-D3342CEB42F3}" dt="2023-09-13T01:11:37.824" v="1348"/>
          <ac:spMkLst>
            <pc:docMk/>
            <pc:sldMk cId="3855821894" sldId="3933"/>
            <ac:spMk id="41" creationId="{C02FF7E4-9164-38B7-62C3-A604A9EE2A3C}"/>
          </ac:spMkLst>
        </pc:spChg>
        <pc:spChg chg="add mod">
          <ac:chgData name="Minhyuk Sung" userId="7383d872-65b7-4091-bdc0-d548419df54b" providerId="ADAL" clId="{DF34E0E8-3FFD-D648-94C8-D3342CEB42F3}" dt="2023-09-13T01:11:37.824" v="1348"/>
          <ac:spMkLst>
            <pc:docMk/>
            <pc:sldMk cId="3855821894" sldId="3933"/>
            <ac:spMk id="1043" creationId="{5972C038-0464-1418-9390-F1BB086EAC5B}"/>
          </ac:spMkLst>
        </pc:spChg>
        <pc:picChg chg="add mod">
          <ac:chgData name="Minhyuk Sung" userId="7383d872-65b7-4091-bdc0-d548419df54b" providerId="ADAL" clId="{DF34E0E8-3FFD-D648-94C8-D3342CEB42F3}" dt="2023-09-12T01:21:16.770" v="98"/>
          <ac:picMkLst>
            <pc:docMk/>
            <pc:sldMk cId="3855821894" sldId="3933"/>
            <ac:picMk id="10" creationId="{C1A1AC19-7EF8-2978-CFE2-D27D34C67C0B}"/>
          </ac:picMkLst>
        </pc:picChg>
        <pc:picChg chg="del mod">
          <ac:chgData name="Minhyuk Sung" userId="7383d872-65b7-4091-bdc0-d548419df54b" providerId="ADAL" clId="{DF34E0E8-3FFD-D648-94C8-D3342CEB42F3}" dt="2023-09-12T01:20:50.965" v="97" actId="478"/>
          <ac:picMkLst>
            <pc:docMk/>
            <pc:sldMk cId="3855821894" sldId="3933"/>
            <ac:picMk id="1026" creationId="{2DAFDEDF-B048-5F44-A376-B9D4355D82C4}"/>
          </ac:picMkLst>
        </pc:picChg>
        <pc:picChg chg="del mod">
          <ac:chgData name="Minhyuk Sung" userId="7383d872-65b7-4091-bdc0-d548419df54b" providerId="ADAL" clId="{DF34E0E8-3FFD-D648-94C8-D3342CEB42F3}" dt="2023-09-12T01:20:50.965" v="97" actId="478"/>
          <ac:picMkLst>
            <pc:docMk/>
            <pc:sldMk cId="3855821894" sldId="3933"/>
            <ac:picMk id="2049" creationId="{C24DC87D-9391-C643-A766-FD42A205D0B5}"/>
          </ac:picMkLst>
        </pc:picChg>
        <pc:picChg chg="del mod">
          <ac:chgData name="Minhyuk Sung" userId="7383d872-65b7-4091-bdc0-d548419df54b" providerId="ADAL" clId="{DF34E0E8-3FFD-D648-94C8-D3342CEB42F3}" dt="2023-09-12T01:20:50.965" v="97" actId="478"/>
          <ac:picMkLst>
            <pc:docMk/>
            <pc:sldMk cId="3855821894" sldId="3933"/>
            <ac:picMk id="2050" creationId="{84D11B81-FEF4-DC40-8481-C3B2D58B804F}"/>
          </ac:picMkLst>
        </pc:picChg>
        <pc:cxnChg chg="add mod">
          <ac:chgData name="Minhyuk Sung" userId="7383d872-65b7-4091-bdc0-d548419df54b" providerId="ADAL" clId="{DF34E0E8-3FFD-D648-94C8-D3342CEB42F3}" dt="2023-09-12T01:40:21.985" v="223"/>
          <ac:cxnSpMkLst>
            <pc:docMk/>
            <pc:sldMk cId="3855821894" sldId="3933"/>
            <ac:cxnSpMk id="22" creationId="{C540AFE4-F448-15CF-F4D5-FF081D728347}"/>
          </ac:cxnSpMkLst>
        </pc:cxnChg>
        <pc:cxnChg chg="add mod">
          <ac:chgData name="Minhyuk Sung" userId="7383d872-65b7-4091-bdc0-d548419df54b" providerId="ADAL" clId="{DF34E0E8-3FFD-D648-94C8-D3342CEB42F3}" dt="2023-09-12T01:40:25.193" v="224" actId="571"/>
          <ac:cxnSpMkLst>
            <pc:docMk/>
            <pc:sldMk cId="3855821894" sldId="3933"/>
            <ac:cxnSpMk id="23" creationId="{90BAB303-4C86-AEA7-E32D-126B2ED94C43}"/>
          </ac:cxnSpMkLst>
        </pc:cxnChg>
        <pc:cxnChg chg="add mod">
          <ac:chgData name="Minhyuk Sung" userId="7383d872-65b7-4091-bdc0-d548419df54b" providerId="ADAL" clId="{DF34E0E8-3FFD-D648-94C8-D3342CEB42F3}" dt="2023-09-12T01:40:28.352" v="225" actId="571"/>
          <ac:cxnSpMkLst>
            <pc:docMk/>
            <pc:sldMk cId="3855821894" sldId="3933"/>
            <ac:cxnSpMk id="24" creationId="{B7CEBC05-5101-9C14-17FA-1554731138A7}"/>
          </ac:cxnSpMkLst>
        </pc:cxnChg>
        <pc:cxnChg chg="add mod">
          <ac:chgData name="Minhyuk Sung" userId="7383d872-65b7-4091-bdc0-d548419df54b" providerId="ADAL" clId="{DF34E0E8-3FFD-D648-94C8-D3342CEB42F3}" dt="2023-09-12T01:40:30.136" v="226" actId="571"/>
          <ac:cxnSpMkLst>
            <pc:docMk/>
            <pc:sldMk cId="3855821894" sldId="3933"/>
            <ac:cxnSpMk id="25" creationId="{5E3DD36F-3E28-6306-5826-C362EC0A7388}"/>
          </ac:cxnSpMkLst>
        </pc:cxnChg>
        <pc:cxnChg chg="add mod">
          <ac:chgData name="Minhyuk Sung" userId="7383d872-65b7-4091-bdc0-d548419df54b" providerId="ADAL" clId="{DF34E0E8-3FFD-D648-94C8-D3342CEB42F3}" dt="2023-09-12T01:40:37.756" v="227" actId="571"/>
          <ac:cxnSpMkLst>
            <pc:docMk/>
            <pc:sldMk cId="3855821894" sldId="3933"/>
            <ac:cxnSpMk id="26" creationId="{77E8493D-2999-1A11-A755-29AFB400EA5A}"/>
          </ac:cxnSpMkLst>
        </pc:cxnChg>
        <pc:cxnChg chg="add mod">
          <ac:chgData name="Minhyuk Sung" userId="7383d872-65b7-4091-bdc0-d548419df54b" providerId="ADAL" clId="{DF34E0E8-3FFD-D648-94C8-D3342CEB42F3}" dt="2023-09-12T01:40:37.756" v="227" actId="571"/>
          <ac:cxnSpMkLst>
            <pc:docMk/>
            <pc:sldMk cId="3855821894" sldId="3933"/>
            <ac:cxnSpMk id="27" creationId="{89D34CA8-089F-1C3A-7BC3-B13E7C97BBBC}"/>
          </ac:cxnSpMkLst>
        </pc:cxnChg>
        <pc:cxnChg chg="add mod">
          <ac:chgData name="Minhyuk Sung" userId="7383d872-65b7-4091-bdc0-d548419df54b" providerId="ADAL" clId="{DF34E0E8-3FFD-D648-94C8-D3342CEB42F3}" dt="2023-09-12T01:40:37.756" v="227" actId="571"/>
          <ac:cxnSpMkLst>
            <pc:docMk/>
            <pc:sldMk cId="3855821894" sldId="3933"/>
            <ac:cxnSpMk id="28" creationId="{593482AF-7682-3350-5434-8CFA8AE64193}"/>
          </ac:cxnSpMkLst>
        </pc:cxnChg>
        <pc:cxnChg chg="add del mod">
          <ac:chgData name="Minhyuk Sung" userId="7383d872-65b7-4091-bdc0-d548419df54b" providerId="ADAL" clId="{DF34E0E8-3FFD-D648-94C8-D3342CEB42F3}" dt="2023-09-12T01:40:51.078" v="230" actId="478"/>
          <ac:cxnSpMkLst>
            <pc:docMk/>
            <pc:sldMk cId="3855821894" sldId="3933"/>
            <ac:cxnSpMk id="29" creationId="{0CBE0A8A-9918-054D-C90A-61A1CB3137C7}"/>
          </ac:cxnSpMkLst>
        </pc:cxnChg>
        <pc:cxnChg chg="add mod">
          <ac:chgData name="Minhyuk Sung" userId="7383d872-65b7-4091-bdc0-d548419df54b" providerId="ADAL" clId="{DF34E0E8-3FFD-D648-94C8-D3342CEB42F3}" dt="2023-09-12T01:40:41.747" v="228" actId="571"/>
          <ac:cxnSpMkLst>
            <pc:docMk/>
            <pc:sldMk cId="3855821894" sldId="3933"/>
            <ac:cxnSpMk id="30" creationId="{9FDD2074-CF5E-0484-AED9-4133A87E90D3}"/>
          </ac:cxnSpMkLst>
        </pc:cxnChg>
        <pc:cxnChg chg="add mod">
          <ac:chgData name="Minhyuk Sung" userId="7383d872-65b7-4091-bdc0-d548419df54b" providerId="ADAL" clId="{DF34E0E8-3FFD-D648-94C8-D3342CEB42F3}" dt="2023-09-12T01:40:41.747" v="228" actId="571"/>
          <ac:cxnSpMkLst>
            <pc:docMk/>
            <pc:sldMk cId="3855821894" sldId="3933"/>
            <ac:cxnSpMk id="31" creationId="{E68617D3-162F-6BBB-91A1-7DE5D9688878}"/>
          </ac:cxnSpMkLst>
        </pc:cxnChg>
        <pc:cxnChg chg="add mod">
          <ac:chgData name="Minhyuk Sung" userId="7383d872-65b7-4091-bdc0-d548419df54b" providerId="ADAL" clId="{DF34E0E8-3FFD-D648-94C8-D3342CEB42F3}" dt="2023-09-12T01:40:41.747" v="228" actId="571"/>
          <ac:cxnSpMkLst>
            <pc:docMk/>
            <pc:sldMk cId="3855821894" sldId="3933"/>
            <ac:cxnSpMk id="32" creationId="{73F04EA7-5D32-B6B8-6BE9-EAA00AFDFE05}"/>
          </ac:cxnSpMkLst>
        </pc:cxnChg>
        <pc:cxnChg chg="add mod">
          <ac:chgData name="Minhyuk Sung" userId="7383d872-65b7-4091-bdc0-d548419df54b" providerId="ADAL" clId="{DF34E0E8-3FFD-D648-94C8-D3342CEB42F3}" dt="2023-09-12T01:40:41.747" v="228" actId="571"/>
          <ac:cxnSpMkLst>
            <pc:docMk/>
            <pc:sldMk cId="3855821894" sldId="3933"/>
            <ac:cxnSpMk id="33" creationId="{67C4C9ED-781B-3A11-9B2A-96A777389727}"/>
          </ac:cxnSpMkLst>
        </pc:cxnChg>
        <pc:cxnChg chg="add mod">
          <ac:chgData name="Minhyuk Sung" userId="7383d872-65b7-4091-bdc0-d548419df54b" providerId="ADAL" clId="{DF34E0E8-3FFD-D648-94C8-D3342CEB42F3}" dt="2023-09-12T01:45:22.703" v="315" actId="408"/>
          <ac:cxnSpMkLst>
            <pc:docMk/>
            <pc:sldMk cId="3855821894" sldId="3933"/>
            <ac:cxnSpMk id="34" creationId="{51BFCD31-23A3-9389-8410-4D1D0D96A5D8}"/>
          </ac:cxnSpMkLst>
        </pc:cxnChg>
        <pc:cxnChg chg="add mod">
          <ac:chgData name="Minhyuk Sung" userId="7383d872-65b7-4091-bdc0-d548419df54b" providerId="ADAL" clId="{DF34E0E8-3FFD-D648-94C8-D3342CEB42F3}" dt="2023-09-12T01:45:22.703" v="315" actId="408"/>
          <ac:cxnSpMkLst>
            <pc:docMk/>
            <pc:sldMk cId="3855821894" sldId="3933"/>
            <ac:cxnSpMk id="35" creationId="{F7D108FF-0381-1064-8AA4-CA43C38090FE}"/>
          </ac:cxnSpMkLst>
        </pc:cxnChg>
        <pc:cxnChg chg="add del mod">
          <ac:chgData name="Minhyuk Sung" userId="7383d872-65b7-4091-bdc0-d548419df54b" providerId="ADAL" clId="{DF34E0E8-3FFD-D648-94C8-D3342CEB42F3}" dt="2023-09-12T01:44:58.743" v="307" actId="478"/>
          <ac:cxnSpMkLst>
            <pc:docMk/>
            <pc:sldMk cId="3855821894" sldId="3933"/>
            <ac:cxnSpMk id="36" creationId="{7C0910BF-7D34-A75E-BEC7-27B532245B00}"/>
          </ac:cxnSpMkLst>
        </pc:cxnChg>
        <pc:cxnChg chg="add del mod">
          <ac:chgData name="Minhyuk Sung" userId="7383d872-65b7-4091-bdc0-d548419df54b" providerId="ADAL" clId="{DF34E0E8-3FFD-D648-94C8-D3342CEB42F3}" dt="2023-09-12T01:44:57.882" v="306" actId="478"/>
          <ac:cxnSpMkLst>
            <pc:docMk/>
            <pc:sldMk cId="3855821894" sldId="3933"/>
            <ac:cxnSpMk id="37" creationId="{4ACE63FD-B7AD-2143-E4D6-A18228FB4608}"/>
          </ac:cxnSpMkLst>
        </pc:cxnChg>
        <pc:cxnChg chg="add mod">
          <ac:chgData name="Minhyuk Sung" userId="7383d872-65b7-4091-bdc0-d548419df54b" providerId="ADAL" clId="{DF34E0E8-3FFD-D648-94C8-D3342CEB42F3}" dt="2023-09-12T01:45:22.703" v="315" actId="408"/>
          <ac:cxnSpMkLst>
            <pc:docMk/>
            <pc:sldMk cId="3855821894" sldId="3933"/>
            <ac:cxnSpMk id="42" creationId="{1AD2AAD8-01EF-A579-D3E1-96FDA607CAB8}"/>
          </ac:cxnSpMkLst>
        </pc:cxnChg>
        <pc:cxnChg chg="add mod">
          <ac:chgData name="Minhyuk Sung" userId="7383d872-65b7-4091-bdc0-d548419df54b" providerId="ADAL" clId="{DF34E0E8-3FFD-D648-94C8-D3342CEB42F3}" dt="2023-09-12T01:45:22.703" v="315" actId="408"/>
          <ac:cxnSpMkLst>
            <pc:docMk/>
            <pc:sldMk cId="3855821894" sldId="3933"/>
            <ac:cxnSpMk id="43" creationId="{15AD6A77-42E1-8A3A-B63D-566A127C2D21}"/>
          </ac:cxnSpMkLst>
        </pc:cxnChg>
        <pc:cxnChg chg="add mod">
          <ac:chgData name="Minhyuk Sung" userId="7383d872-65b7-4091-bdc0-d548419df54b" providerId="ADAL" clId="{DF34E0E8-3FFD-D648-94C8-D3342CEB42F3}" dt="2023-09-12T01:45:22.703" v="315" actId="408"/>
          <ac:cxnSpMkLst>
            <pc:docMk/>
            <pc:sldMk cId="3855821894" sldId="3933"/>
            <ac:cxnSpMk id="44" creationId="{CACDC479-0D59-0BE5-28DE-3DBF77B8FD43}"/>
          </ac:cxnSpMkLst>
        </pc:cxnChg>
        <pc:cxnChg chg="add mod">
          <ac:chgData name="Minhyuk Sung" userId="7383d872-65b7-4091-bdc0-d548419df54b" providerId="ADAL" clId="{DF34E0E8-3FFD-D648-94C8-D3342CEB42F3}" dt="2023-09-12T01:45:22.703" v="315" actId="408"/>
          <ac:cxnSpMkLst>
            <pc:docMk/>
            <pc:sldMk cId="3855821894" sldId="3933"/>
            <ac:cxnSpMk id="45" creationId="{7995CBBC-2D33-13D1-F4AC-5AA1D771876D}"/>
          </ac:cxnSpMkLst>
        </pc:cxnChg>
        <pc:cxnChg chg="add mod">
          <ac:chgData name="Minhyuk Sung" userId="7383d872-65b7-4091-bdc0-d548419df54b" providerId="ADAL" clId="{DF34E0E8-3FFD-D648-94C8-D3342CEB42F3}" dt="2023-09-12T01:45:22.703" v="315" actId="408"/>
          <ac:cxnSpMkLst>
            <pc:docMk/>
            <pc:sldMk cId="3855821894" sldId="3933"/>
            <ac:cxnSpMk id="46" creationId="{30E426AD-FFBF-42C2-4115-74EAD56279B4}"/>
          </ac:cxnSpMkLst>
        </pc:cxnChg>
        <pc:cxnChg chg="add mod">
          <ac:chgData name="Minhyuk Sung" userId="7383d872-65b7-4091-bdc0-d548419df54b" providerId="ADAL" clId="{DF34E0E8-3FFD-D648-94C8-D3342CEB42F3}" dt="2023-09-12T01:45:22.703" v="315" actId="408"/>
          <ac:cxnSpMkLst>
            <pc:docMk/>
            <pc:sldMk cId="3855821894" sldId="3933"/>
            <ac:cxnSpMk id="47" creationId="{39517670-69DC-689E-0501-46BB4C0CD658}"/>
          </ac:cxnSpMkLst>
        </pc:cxnChg>
        <pc:cxnChg chg="add mod">
          <ac:chgData name="Minhyuk Sung" userId="7383d872-65b7-4091-bdc0-d548419df54b" providerId="ADAL" clId="{DF34E0E8-3FFD-D648-94C8-D3342CEB42F3}" dt="2023-09-12T01:45:43.341" v="318" actId="14100"/>
          <ac:cxnSpMkLst>
            <pc:docMk/>
            <pc:sldMk cId="3855821894" sldId="3933"/>
            <ac:cxnSpMk id="48" creationId="{39260809-4F51-C119-6DB1-485804969FD7}"/>
          </ac:cxnSpMkLst>
        </pc:cxnChg>
        <pc:cxnChg chg="add del mod">
          <ac:chgData name="Minhyuk Sung" userId="7383d872-65b7-4091-bdc0-d548419df54b" providerId="ADAL" clId="{DF34E0E8-3FFD-D648-94C8-D3342CEB42F3}" dt="2023-09-12T01:45:40.773" v="317" actId="478"/>
          <ac:cxnSpMkLst>
            <pc:docMk/>
            <pc:sldMk cId="3855821894" sldId="3933"/>
            <ac:cxnSpMk id="49" creationId="{E8186FA5-99E3-B6B4-8649-733E906AE725}"/>
          </ac:cxnSpMkLst>
        </pc:cxnChg>
        <pc:cxnChg chg="add mod">
          <ac:chgData name="Minhyuk Sung" userId="7383d872-65b7-4091-bdc0-d548419df54b" providerId="ADAL" clId="{DF34E0E8-3FFD-D648-94C8-D3342CEB42F3}" dt="2023-09-12T01:45:48.655" v="320" actId="14100"/>
          <ac:cxnSpMkLst>
            <pc:docMk/>
            <pc:sldMk cId="3855821894" sldId="3933"/>
            <ac:cxnSpMk id="50" creationId="{5576DB45-3556-1AB6-52B7-6F322DE8899C}"/>
          </ac:cxnSpMkLst>
        </pc:cxnChg>
        <pc:cxnChg chg="add del mod">
          <ac:chgData name="Minhyuk Sung" userId="7383d872-65b7-4091-bdc0-d548419df54b" providerId="ADAL" clId="{DF34E0E8-3FFD-D648-94C8-D3342CEB42F3}" dt="2023-09-12T01:45:46.172" v="319" actId="478"/>
          <ac:cxnSpMkLst>
            <pc:docMk/>
            <pc:sldMk cId="3855821894" sldId="3933"/>
            <ac:cxnSpMk id="51" creationId="{19F9142D-B6AC-0026-E07B-CC4E7D0B1316}"/>
          </ac:cxnSpMkLst>
        </pc:cxnChg>
        <pc:cxnChg chg="add mod">
          <ac:chgData name="Minhyuk Sung" userId="7383d872-65b7-4091-bdc0-d548419df54b" providerId="ADAL" clId="{DF34E0E8-3FFD-D648-94C8-D3342CEB42F3}" dt="2023-09-12T01:45:38.007" v="316" actId="571"/>
          <ac:cxnSpMkLst>
            <pc:docMk/>
            <pc:sldMk cId="3855821894" sldId="3933"/>
            <ac:cxnSpMk id="52" creationId="{7FAE0A53-4C74-B775-9DA6-98F93EF244DC}"/>
          </ac:cxnSpMkLst>
        </pc:cxnChg>
        <pc:cxnChg chg="add mod">
          <ac:chgData name="Minhyuk Sung" userId="7383d872-65b7-4091-bdc0-d548419df54b" providerId="ADAL" clId="{DF34E0E8-3FFD-D648-94C8-D3342CEB42F3}" dt="2023-09-12T01:45:54.295" v="321" actId="14100"/>
          <ac:cxnSpMkLst>
            <pc:docMk/>
            <pc:sldMk cId="3855821894" sldId="3933"/>
            <ac:cxnSpMk id="53" creationId="{4846D3CF-6842-A6D5-24DA-B9B30E324B5D}"/>
          </ac:cxnSpMkLst>
        </pc:cxnChg>
        <pc:cxnChg chg="add mod">
          <ac:chgData name="Minhyuk Sung" userId="7383d872-65b7-4091-bdc0-d548419df54b" providerId="ADAL" clId="{DF34E0E8-3FFD-D648-94C8-D3342CEB42F3}" dt="2023-09-12T01:46:02.463" v="322" actId="14100"/>
          <ac:cxnSpMkLst>
            <pc:docMk/>
            <pc:sldMk cId="3855821894" sldId="3933"/>
            <ac:cxnSpMk id="54" creationId="{7D70D0AD-A086-69D9-C4AC-37B61E21A9E8}"/>
          </ac:cxnSpMkLst>
        </pc:cxnChg>
        <pc:cxnChg chg="add del mod">
          <ac:chgData name="Minhyuk Sung" userId="7383d872-65b7-4091-bdc0-d548419df54b" providerId="ADAL" clId="{DF34E0E8-3FFD-D648-94C8-D3342CEB42F3}" dt="2023-09-12T01:46:19.063" v="326" actId="478"/>
          <ac:cxnSpMkLst>
            <pc:docMk/>
            <pc:sldMk cId="3855821894" sldId="3933"/>
            <ac:cxnSpMk id="55" creationId="{08B5FAFD-FBAC-436A-FCF1-70560A2C335C}"/>
          </ac:cxnSpMkLst>
        </pc:cxnChg>
        <pc:cxnChg chg="add del mod">
          <ac:chgData name="Minhyuk Sung" userId="7383d872-65b7-4091-bdc0-d548419df54b" providerId="ADAL" clId="{DF34E0E8-3FFD-D648-94C8-D3342CEB42F3}" dt="2023-09-12T01:46:19.953" v="327" actId="478"/>
          <ac:cxnSpMkLst>
            <pc:docMk/>
            <pc:sldMk cId="3855821894" sldId="3933"/>
            <ac:cxnSpMk id="56" creationId="{4E7DE872-B0BF-967B-A251-6B940D5738F5}"/>
          </ac:cxnSpMkLst>
        </pc:cxnChg>
        <pc:cxnChg chg="add del mod">
          <ac:chgData name="Minhyuk Sung" userId="7383d872-65b7-4091-bdc0-d548419df54b" providerId="ADAL" clId="{DF34E0E8-3FFD-D648-94C8-D3342CEB42F3}" dt="2023-09-12T01:46:21.527" v="328" actId="478"/>
          <ac:cxnSpMkLst>
            <pc:docMk/>
            <pc:sldMk cId="3855821894" sldId="3933"/>
            <ac:cxnSpMk id="57" creationId="{144CA978-3D9A-6588-DBCC-43C73596EDC6}"/>
          </ac:cxnSpMkLst>
        </pc:cxnChg>
        <pc:cxnChg chg="add del mod">
          <ac:chgData name="Minhyuk Sung" userId="7383d872-65b7-4091-bdc0-d548419df54b" providerId="ADAL" clId="{DF34E0E8-3FFD-D648-94C8-D3342CEB42F3}" dt="2023-09-12T01:46:22.035" v="329" actId="478"/>
          <ac:cxnSpMkLst>
            <pc:docMk/>
            <pc:sldMk cId="3855821894" sldId="3933"/>
            <ac:cxnSpMk id="58" creationId="{CD0A9631-F9B8-5FFF-4B41-5848DD454CD3}"/>
          </ac:cxnSpMkLst>
        </pc:cxnChg>
        <pc:cxnChg chg="add mod">
          <ac:chgData name="Minhyuk Sung" userId="7383d872-65b7-4091-bdc0-d548419df54b" providerId="ADAL" clId="{DF34E0E8-3FFD-D648-94C8-D3342CEB42F3}" dt="2023-09-12T01:45:38.007" v="316" actId="571"/>
          <ac:cxnSpMkLst>
            <pc:docMk/>
            <pc:sldMk cId="3855821894" sldId="3933"/>
            <ac:cxnSpMk id="59" creationId="{DA131944-342E-A1F9-92D8-AEB0D3A1187F}"/>
          </ac:cxnSpMkLst>
        </pc:cxnChg>
        <pc:cxnChg chg="add mod">
          <ac:chgData name="Minhyuk Sung" userId="7383d872-65b7-4091-bdc0-d548419df54b" providerId="ADAL" clId="{DF34E0E8-3FFD-D648-94C8-D3342CEB42F3}" dt="2023-09-12T01:46:34.080" v="331" actId="14100"/>
          <ac:cxnSpMkLst>
            <pc:docMk/>
            <pc:sldMk cId="3855821894" sldId="3933"/>
            <ac:cxnSpMk id="60" creationId="{45C67C9B-6E45-1B6F-E751-1593536285B0}"/>
          </ac:cxnSpMkLst>
        </pc:cxnChg>
        <pc:cxnChg chg="add mod">
          <ac:chgData name="Minhyuk Sung" userId="7383d872-65b7-4091-bdc0-d548419df54b" providerId="ADAL" clId="{DF34E0E8-3FFD-D648-94C8-D3342CEB42F3}" dt="2023-09-12T01:46:36.197" v="332" actId="14100"/>
          <ac:cxnSpMkLst>
            <pc:docMk/>
            <pc:sldMk cId="3855821894" sldId="3933"/>
            <ac:cxnSpMk id="61" creationId="{25725709-C319-E57E-887A-819EA4022C1C}"/>
          </ac:cxnSpMkLst>
        </pc:cxnChg>
        <pc:cxnChg chg="add mod">
          <ac:chgData name="Minhyuk Sung" userId="7383d872-65b7-4091-bdc0-d548419df54b" providerId="ADAL" clId="{DF34E0E8-3FFD-D648-94C8-D3342CEB42F3}" dt="2023-09-12T01:46:39.791" v="333" actId="14100"/>
          <ac:cxnSpMkLst>
            <pc:docMk/>
            <pc:sldMk cId="3855821894" sldId="3933"/>
            <ac:cxnSpMk id="62" creationId="{516AF361-AD40-6921-C21F-B5D05DAA3020}"/>
          </ac:cxnSpMkLst>
        </pc:cxnChg>
        <pc:cxnChg chg="add mod">
          <ac:chgData name="Minhyuk Sung" userId="7383d872-65b7-4091-bdc0-d548419df54b" providerId="ADAL" clId="{DF34E0E8-3FFD-D648-94C8-D3342CEB42F3}" dt="2023-09-12T01:46:47.383" v="336" actId="14100"/>
          <ac:cxnSpMkLst>
            <pc:docMk/>
            <pc:sldMk cId="3855821894" sldId="3933"/>
            <ac:cxnSpMk id="63" creationId="{843E800E-3CD6-E854-E8EB-86543A8D348A}"/>
          </ac:cxnSpMkLst>
        </pc:cxnChg>
        <pc:cxnChg chg="add mod">
          <ac:chgData name="Minhyuk Sung" userId="7383d872-65b7-4091-bdc0-d548419df54b" providerId="ADAL" clId="{DF34E0E8-3FFD-D648-94C8-D3342CEB42F3}" dt="2023-09-12T01:46:45.240" v="335" actId="14100"/>
          <ac:cxnSpMkLst>
            <pc:docMk/>
            <pc:sldMk cId="3855821894" sldId="3933"/>
            <ac:cxnSpMk id="1024" creationId="{CDA6E0FC-2A22-A8B0-80E6-ADB990AFDB7A}"/>
          </ac:cxnSpMkLst>
        </pc:cxnChg>
        <pc:cxnChg chg="add mod">
          <ac:chgData name="Minhyuk Sung" userId="7383d872-65b7-4091-bdc0-d548419df54b" providerId="ADAL" clId="{DF34E0E8-3FFD-D648-94C8-D3342CEB42F3}" dt="2023-09-12T01:45:38.007" v="316" actId="571"/>
          <ac:cxnSpMkLst>
            <pc:docMk/>
            <pc:sldMk cId="3855821894" sldId="3933"/>
            <ac:cxnSpMk id="1025" creationId="{3563E5BB-A2C3-90FD-4762-D1F7C5704ACF}"/>
          </ac:cxnSpMkLst>
        </pc:cxnChg>
        <pc:cxnChg chg="add mod">
          <ac:chgData name="Minhyuk Sung" userId="7383d872-65b7-4091-bdc0-d548419df54b" providerId="ADAL" clId="{DF34E0E8-3FFD-D648-94C8-D3342CEB42F3}" dt="2023-09-12T01:46:43.255" v="334" actId="14100"/>
          <ac:cxnSpMkLst>
            <pc:docMk/>
            <pc:sldMk cId="3855821894" sldId="3933"/>
            <ac:cxnSpMk id="1027" creationId="{A7D4903B-892A-25C4-F0CA-C60986B483F1}"/>
          </ac:cxnSpMkLst>
        </pc:cxnChg>
        <pc:cxnChg chg="add mod">
          <ac:chgData name="Minhyuk Sung" userId="7383d872-65b7-4091-bdc0-d548419df54b" providerId="ADAL" clId="{DF34E0E8-3FFD-D648-94C8-D3342CEB42F3}" dt="2023-09-12T01:46:13.031" v="325" actId="14100"/>
          <ac:cxnSpMkLst>
            <pc:docMk/>
            <pc:sldMk cId="3855821894" sldId="3933"/>
            <ac:cxnSpMk id="1032" creationId="{8BBE9D3C-4830-C80A-6EE4-0A9A8654CC51}"/>
          </ac:cxnSpMkLst>
        </pc:cxnChg>
        <pc:cxnChg chg="add mod">
          <ac:chgData name="Minhyuk Sung" userId="7383d872-65b7-4091-bdc0-d548419df54b" providerId="ADAL" clId="{DF34E0E8-3FFD-D648-94C8-D3342CEB42F3}" dt="2023-09-12T01:46:26.712" v="330" actId="571"/>
          <ac:cxnSpMkLst>
            <pc:docMk/>
            <pc:sldMk cId="3855821894" sldId="3933"/>
            <ac:cxnSpMk id="1035" creationId="{180E04C8-43B5-A304-7BF4-B7E5A93DCC21}"/>
          </ac:cxnSpMkLst>
        </pc:cxnChg>
        <pc:cxnChg chg="add mod">
          <ac:chgData name="Minhyuk Sung" userId="7383d872-65b7-4091-bdc0-d548419df54b" providerId="ADAL" clId="{DF34E0E8-3FFD-D648-94C8-D3342CEB42F3}" dt="2023-09-12T01:46:26.712" v="330" actId="571"/>
          <ac:cxnSpMkLst>
            <pc:docMk/>
            <pc:sldMk cId="3855821894" sldId="3933"/>
            <ac:cxnSpMk id="1036" creationId="{88978860-1165-AD67-948E-C5218DA8DC4F}"/>
          </ac:cxnSpMkLst>
        </pc:cxnChg>
      </pc:sldChg>
      <pc:sldChg chg="addSp delSp modSp add mod ord">
        <pc:chgData name="Minhyuk Sung" userId="7383d872-65b7-4091-bdc0-d548419df54b" providerId="ADAL" clId="{DF34E0E8-3FFD-D648-94C8-D3342CEB42F3}" dt="2023-09-12T01:32:59.338" v="197"/>
        <pc:sldMkLst>
          <pc:docMk/>
          <pc:sldMk cId="874896860" sldId="3934"/>
        </pc:sldMkLst>
        <pc:spChg chg="mod">
          <ac:chgData name="Minhyuk Sung" userId="7383d872-65b7-4091-bdc0-d548419df54b" providerId="ADAL" clId="{DF34E0E8-3FFD-D648-94C8-D3342CEB42F3}" dt="2023-09-12T01:31:16.181" v="189" actId="552"/>
          <ac:spMkLst>
            <pc:docMk/>
            <pc:sldMk cId="874896860" sldId="3934"/>
            <ac:spMk id="3" creationId="{30E0A20A-2808-1B4F-99FC-B6404D7D4092}"/>
          </ac:spMkLst>
        </pc:spChg>
        <pc:spChg chg="add del mod">
          <ac:chgData name="Minhyuk Sung" userId="7383d872-65b7-4091-bdc0-d548419df54b" providerId="ADAL" clId="{DF34E0E8-3FFD-D648-94C8-D3342CEB42F3}" dt="2023-09-12T01:13:40.755" v="33"/>
          <ac:spMkLst>
            <pc:docMk/>
            <pc:sldMk cId="874896860" sldId="3934"/>
            <ac:spMk id="6" creationId="{1621CAB9-4593-0DC3-4DF4-D6AF6C8F181D}"/>
          </ac:spMkLst>
        </pc:spChg>
        <pc:spChg chg="add del mod">
          <ac:chgData name="Minhyuk Sung" userId="7383d872-65b7-4091-bdc0-d548419df54b" providerId="ADAL" clId="{DF34E0E8-3FFD-D648-94C8-D3342CEB42F3}" dt="2023-09-12T01:14:14.462" v="52"/>
          <ac:spMkLst>
            <pc:docMk/>
            <pc:sldMk cId="874896860" sldId="3934"/>
            <ac:spMk id="10" creationId="{32FEB45B-5481-892C-238F-5747B415E868}"/>
          </ac:spMkLst>
        </pc:spChg>
        <pc:spChg chg="add del mod">
          <ac:chgData name="Minhyuk Sung" userId="7383d872-65b7-4091-bdc0-d548419df54b" providerId="ADAL" clId="{DF34E0E8-3FFD-D648-94C8-D3342CEB42F3}" dt="2023-09-12T01:30:39.963" v="178"/>
          <ac:spMkLst>
            <pc:docMk/>
            <pc:sldMk cId="874896860" sldId="3934"/>
            <ac:spMk id="15" creationId="{BFDE807E-2164-E27B-6C5F-91B6CC97DE3A}"/>
          </ac:spMkLst>
        </pc:spChg>
        <pc:spChg chg="del mod">
          <ac:chgData name="Minhyuk Sung" userId="7383d872-65b7-4091-bdc0-d548419df54b" providerId="ADAL" clId="{DF34E0E8-3FFD-D648-94C8-D3342CEB42F3}" dt="2023-09-12T01:30:49.821" v="180" actId="478"/>
          <ac:spMkLst>
            <pc:docMk/>
            <pc:sldMk cId="874896860" sldId="3934"/>
            <ac:spMk id="18" creationId="{0DEC6F8E-8645-E840-89D0-FBFA262BF6BC}"/>
          </ac:spMkLst>
        </pc:spChg>
        <pc:spChg chg="del mod">
          <ac:chgData name="Minhyuk Sung" userId="7383d872-65b7-4091-bdc0-d548419df54b" providerId="ADAL" clId="{DF34E0E8-3FFD-D648-94C8-D3342CEB42F3}" dt="2023-09-12T01:30:49.821" v="180" actId="478"/>
          <ac:spMkLst>
            <pc:docMk/>
            <pc:sldMk cId="874896860" sldId="3934"/>
            <ac:spMk id="19" creationId="{8AE1D978-5CF4-AB4A-8D5E-C753ED27C526}"/>
          </ac:spMkLst>
        </pc:spChg>
        <pc:spChg chg="mod">
          <ac:chgData name="Minhyuk Sung" userId="7383d872-65b7-4091-bdc0-d548419df54b" providerId="ADAL" clId="{DF34E0E8-3FFD-D648-94C8-D3342CEB42F3}" dt="2023-09-12T01:32:59.338" v="197"/>
          <ac:spMkLst>
            <pc:docMk/>
            <pc:sldMk cId="874896860" sldId="3934"/>
            <ac:spMk id="20" creationId="{605E5E7F-A7E6-5445-8FE2-47DF85432A9D}"/>
          </ac:spMkLst>
        </pc:spChg>
        <pc:picChg chg="add del mod">
          <ac:chgData name="Minhyuk Sung" userId="7383d872-65b7-4091-bdc0-d548419df54b" providerId="ADAL" clId="{DF34E0E8-3FFD-D648-94C8-D3342CEB42F3}" dt="2023-09-12T01:14:11.025" v="49" actId="21"/>
          <ac:picMkLst>
            <pc:docMk/>
            <pc:sldMk cId="874896860" sldId="3934"/>
            <ac:picMk id="7" creationId="{5293A7A8-CB7D-F7D6-7D7F-C0BEC18098A2}"/>
          </ac:picMkLst>
        </pc:picChg>
        <pc:picChg chg="add del mod">
          <ac:chgData name="Minhyuk Sung" userId="7383d872-65b7-4091-bdc0-d548419df54b" providerId="ADAL" clId="{DF34E0E8-3FFD-D648-94C8-D3342CEB42F3}" dt="2023-09-12T01:14:04.657" v="46" actId="21"/>
          <ac:picMkLst>
            <pc:docMk/>
            <pc:sldMk cId="874896860" sldId="3934"/>
            <ac:picMk id="8" creationId="{B9B1B0E4-88E9-76C3-6C7B-FF17EC8D28AD}"/>
          </ac:picMkLst>
        </pc:picChg>
        <pc:picChg chg="del">
          <ac:chgData name="Minhyuk Sung" userId="7383d872-65b7-4091-bdc0-d548419df54b" providerId="ADAL" clId="{DF34E0E8-3FFD-D648-94C8-D3342CEB42F3}" dt="2023-09-12T01:13:38.826" v="32" actId="21"/>
          <ac:picMkLst>
            <pc:docMk/>
            <pc:sldMk cId="874896860" sldId="3934"/>
            <ac:picMk id="11" creationId="{B6313BBD-E357-7D49-882D-5F22E3439575}"/>
          </ac:picMkLst>
        </pc:picChg>
        <pc:picChg chg="add del mod">
          <ac:chgData name="Minhyuk Sung" userId="7383d872-65b7-4091-bdc0-d548419df54b" providerId="ADAL" clId="{DF34E0E8-3FFD-D648-94C8-D3342CEB42F3}" dt="2023-09-12T01:30:46.665" v="179" actId="478"/>
          <ac:picMkLst>
            <pc:docMk/>
            <pc:sldMk cId="874896860" sldId="3934"/>
            <ac:picMk id="12" creationId="{9AE02471-FADC-049B-5DDB-9AEE541D7263}"/>
          </ac:picMkLst>
        </pc:picChg>
        <pc:picChg chg="add del mod">
          <ac:chgData name="Minhyuk Sung" userId="7383d872-65b7-4091-bdc0-d548419df54b" providerId="ADAL" clId="{DF34E0E8-3FFD-D648-94C8-D3342CEB42F3}" dt="2023-09-12T01:30:27.081" v="177" actId="478"/>
          <ac:picMkLst>
            <pc:docMk/>
            <pc:sldMk cId="874896860" sldId="3934"/>
            <ac:picMk id="13" creationId="{DDD17337-ABE7-A927-340E-33025E89A94C}"/>
          </ac:picMkLst>
        </pc:picChg>
        <pc:picChg chg="del mod">
          <ac:chgData name="Minhyuk Sung" userId="7383d872-65b7-4091-bdc0-d548419df54b" providerId="ADAL" clId="{DF34E0E8-3FFD-D648-94C8-D3342CEB42F3}" dt="2023-09-12T01:13:29.702" v="29" actId="21"/>
          <ac:picMkLst>
            <pc:docMk/>
            <pc:sldMk cId="874896860" sldId="3934"/>
            <ac:picMk id="17" creationId="{5BB92C73-656E-2D4B-A79D-6D965CADB432}"/>
          </ac:picMkLst>
        </pc:picChg>
        <pc:picChg chg="add mod">
          <ac:chgData name="Minhyuk Sung" userId="7383d872-65b7-4091-bdc0-d548419df54b" providerId="ADAL" clId="{DF34E0E8-3FFD-D648-94C8-D3342CEB42F3}" dt="2023-09-12T01:30:39.963" v="178"/>
          <ac:picMkLst>
            <pc:docMk/>
            <pc:sldMk cId="874896860" sldId="3934"/>
            <ac:picMk id="21" creationId="{B61EEC03-1A75-AD49-4270-02D7EC57646E}"/>
          </ac:picMkLst>
        </pc:picChg>
        <pc:picChg chg="add del mod">
          <ac:chgData name="Minhyuk Sung" userId="7383d872-65b7-4091-bdc0-d548419df54b" providerId="ADAL" clId="{DF34E0E8-3FFD-D648-94C8-D3342CEB42F3}" dt="2023-09-12T01:31:02.697" v="182" actId="21"/>
          <ac:picMkLst>
            <pc:docMk/>
            <pc:sldMk cId="874896860" sldId="3934"/>
            <ac:picMk id="23" creationId="{61804DC1-2DA6-DB80-7CB6-258E10817D00}"/>
          </ac:picMkLst>
        </pc:picChg>
        <pc:picChg chg="add mod">
          <ac:chgData name="Minhyuk Sung" userId="7383d872-65b7-4091-bdc0-d548419df54b" providerId="ADAL" clId="{DF34E0E8-3FFD-D648-94C8-D3342CEB42F3}" dt="2023-09-12T01:31:18.988" v="190" actId="1076"/>
          <ac:picMkLst>
            <pc:docMk/>
            <pc:sldMk cId="874896860" sldId="3934"/>
            <ac:picMk id="24" creationId="{773010D5-DBA0-A379-63AC-EBDF10A75A58}"/>
          </ac:picMkLst>
        </pc:picChg>
        <pc:cxnChg chg="add mod">
          <ac:chgData name="Minhyuk Sung" userId="7383d872-65b7-4091-bdc0-d548419df54b" providerId="ADAL" clId="{DF34E0E8-3FFD-D648-94C8-D3342CEB42F3}" dt="2023-09-12T01:32:35.913" v="194"/>
          <ac:cxnSpMkLst>
            <pc:docMk/>
            <pc:sldMk cId="874896860" sldId="3934"/>
            <ac:cxnSpMk id="26" creationId="{1F3DB049-662B-FC89-B8F6-7736916FD91C}"/>
          </ac:cxnSpMkLst>
        </pc:cxnChg>
        <pc:cxnChg chg="add mod">
          <ac:chgData name="Minhyuk Sung" userId="7383d872-65b7-4091-bdc0-d548419df54b" providerId="ADAL" clId="{DF34E0E8-3FFD-D648-94C8-D3342CEB42F3}" dt="2023-09-12T01:32:53.171" v="196" actId="208"/>
          <ac:cxnSpMkLst>
            <pc:docMk/>
            <pc:sldMk cId="874896860" sldId="3934"/>
            <ac:cxnSpMk id="28" creationId="{BF58CDB9-8128-ED0C-2D76-AB147B669590}"/>
          </ac:cxnSpMkLst>
        </pc:cxnChg>
      </pc:sldChg>
      <pc:sldChg chg="modSp add mod">
        <pc:chgData name="Minhyuk Sung" userId="7383d872-65b7-4091-bdc0-d548419df54b" providerId="ADAL" clId="{DF34E0E8-3FFD-D648-94C8-D3342CEB42F3}" dt="2023-09-12T06:45:41.828" v="970" actId="2711"/>
        <pc:sldMkLst>
          <pc:docMk/>
          <pc:sldMk cId="3680315546" sldId="3935"/>
        </pc:sldMkLst>
        <pc:spChg chg="mod">
          <ac:chgData name="Minhyuk Sung" userId="7383d872-65b7-4091-bdc0-d548419df54b" providerId="ADAL" clId="{DF34E0E8-3FFD-D648-94C8-D3342CEB42F3}" dt="2023-09-12T06:45:41.828" v="970" actId="2711"/>
          <ac:spMkLst>
            <pc:docMk/>
            <pc:sldMk cId="3680315546" sldId="3935"/>
            <ac:spMk id="9" creationId="{579DFBEB-AA8C-D84C-B47B-70E48F8222B5}"/>
          </ac:spMkLst>
        </pc:spChg>
        <pc:spChg chg="mod">
          <ac:chgData name="Minhyuk Sung" userId="7383d872-65b7-4091-bdc0-d548419df54b" providerId="ADAL" clId="{DF34E0E8-3FFD-D648-94C8-D3342CEB42F3}" dt="2023-09-12T01:48:12.888" v="352" actId="403"/>
          <ac:spMkLst>
            <pc:docMk/>
            <pc:sldMk cId="3680315546" sldId="3935"/>
            <ac:spMk id="20" creationId="{605E5E7F-A7E6-5445-8FE2-47DF85432A9D}"/>
          </ac:spMkLst>
        </pc:spChg>
        <pc:picChg chg="mod">
          <ac:chgData name="Minhyuk Sung" userId="7383d872-65b7-4091-bdc0-d548419df54b" providerId="ADAL" clId="{DF34E0E8-3FFD-D648-94C8-D3342CEB42F3}" dt="2023-09-12T01:48:09.456" v="350" actId="1076"/>
          <ac:picMkLst>
            <pc:docMk/>
            <pc:sldMk cId="3680315546" sldId="3935"/>
            <ac:picMk id="12" creationId="{71B48945-B276-AF41-BC44-A4C7C3F7AEE7}"/>
          </ac:picMkLst>
        </pc:picChg>
      </pc:sldChg>
      <pc:sldChg chg="delSp modSp add mod delAnim modNotes">
        <pc:chgData name="Minhyuk Sung" userId="7383d872-65b7-4091-bdc0-d548419df54b" providerId="ADAL" clId="{DF34E0E8-3FFD-D648-94C8-D3342CEB42F3}" dt="2023-09-12T01:50:48.770" v="376" actId="6549"/>
        <pc:sldMkLst>
          <pc:docMk/>
          <pc:sldMk cId="1548882123" sldId="3936"/>
        </pc:sldMkLst>
        <pc:spChg chg="mod">
          <ac:chgData name="Minhyuk Sung" userId="7383d872-65b7-4091-bdc0-d548419df54b" providerId="ADAL" clId="{DF34E0E8-3FFD-D648-94C8-D3342CEB42F3}" dt="2023-09-12T01:50:48.770" v="376" actId="6549"/>
          <ac:spMkLst>
            <pc:docMk/>
            <pc:sldMk cId="1548882123" sldId="3936"/>
            <ac:spMk id="2" creationId="{211BBA7A-C2E9-A247-B7FF-5688AC81833F}"/>
          </ac:spMkLst>
        </pc:spChg>
        <pc:spChg chg="mod">
          <ac:chgData name="Minhyuk Sung" userId="7383d872-65b7-4091-bdc0-d548419df54b" providerId="ADAL" clId="{DF34E0E8-3FFD-D648-94C8-D3342CEB42F3}" dt="2023-09-12T01:04:24.840" v="1"/>
          <ac:spMkLst>
            <pc:docMk/>
            <pc:sldMk cId="1548882123" sldId="3936"/>
            <ac:spMk id="5" creationId="{252A26B1-EDCF-0443-90DE-362B87CB1AF5}"/>
          </ac:spMkLst>
        </pc:spChg>
        <pc:spChg chg="mod">
          <ac:chgData name="Minhyuk Sung" userId="7383d872-65b7-4091-bdc0-d548419df54b" providerId="ADAL" clId="{DF34E0E8-3FFD-D648-94C8-D3342CEB42F3}" dt="2023-09-12T01:50:42.186" v="361" actId="403"/>
          <ac:spMkLst>
            <pc:docMk/>
            <pc:sldMk cId="1548882123" sldId="3936"/>
            <ac:spMk id="6" creationId="{A2C4EE69-4699-A042-A744-4F745B11C534}"/>
          </ac:spMkLst>
        </pc:spChg>
        <pc:spChg chg="mod">
          <ac:chgData name="Minhyuk Sung" userId="7383d872-65b7-4091-bdc0-d548419df54b" providerId="ADAL" clId="{DF34E0E8-3FFD-D648-94C8-D3342CEB42F3}" dt="2023-09-12T01:04:24.840" v="1"/>
          <ac:spMkLst>
            <pc:docMk/>
            <pc:sldMk cId="1548882123" sldId="3936"/>
            <ac:spMk id="8" creationId="{5E011BD3-0759-DB46-9581-C2727804EFCF}"/>
          </ac:spMkLst>
        </pc:spChg>
        <pc:spChg chg="mod">
          <ac:chgData name="Minhyuk Sung" userId="7383d872-65b7-4091-bdc0-d548419df54b" providerId="ADAL" clId="{DF34E0E8-3FFD-D648-94C8-D3342CEB42F3}" dt="2023-09-12T01:04:24.840" v="1"/>
          <ac:spMkLst>
            <pc:docMk/>
            <pc:sldMk cId="1548882123" sldId="3936"/>
            <ac:spMk id="9" creationId="{59A8FF29-E632-5246-8244-7E9C36468C8C}"/>
          </ac:spMkLst>
        </pc:spChg>
        <pc:spChg chg="del mod">
          <ac:chgData name="Minhyuk Sung" userId="7383d872-65b7-4091-bdc0-d548419df54b" providerId="ADAL" clId="{DF34E0E8-3FFD-D648-94C8-D3342CEB42F3}" dt="2023-09-12T01:50:24.090" v="353" actId="478"/>
          <ac:spMkLst>
            <pc:docMk/>
            <pc:sldMk cId="1548882123" sldId="3936"/>
            <ac:spMk id="10" creationId="{6C8D00F7-207E-CC42-A33D-D762E5633C68}"/>
          </ac:spMkLst>
        </pc:spChg>
        <pc:grpChg chg="mod">
          <ac:chgData name="Minhyuk Sung" userId="7383d872-65b7-4091-bdc0-d548419df54b" providerId="ADAL" clId="{DF34E0E8-3FFD-D648-94C8-D3342CEB42F3}" dt="2023-09-12T01:04:24.840" v="1"/>
          <ac:grpSpMkLst>
            <pc:docMk/>
            <pc:sldMk cId="1548882123" sldId="3936"/>
            <ac:grpSpMk id="7" creationId="{A269A286-B239-DB40-97E9-4B7B50F302D0}"/>
          </ac:grpSpMkLst>
        </pc:grpChg>
        <pc:picChg chg="mod">
          <ac:chgData name="Minhyuk Sung" userId="7383d872-65b7-4091-bdc0-d548419df54b" providerId="ADAL" clId="{DF34E0E8-3FFD-D648-94C8-D3342CEB42F3}" dt="2023-09-12T01:04:24.840" v="1"/>
          <ac:picMkLst>
            <pc:docMk/>
            <pc:sldMk cId="1548882123" sldId="3936"/>
            <ac:picMk id="4098" creationId="{73D40A6F-E5E9-9A4A-8891-A985C201AEFF}"/>
          </ac:picMkLst>
        </pc:picChg>
      </pc:sldChg>
      <pc:sldChg chg="modSp add mod">
        <pc:chgData name="Minhyuk Sung" userId="7383d872-65b7-4091-bdc0-d548419df54b" providerId="ADAL" clId="{DF34E0E8-3FFD-D648-94C8-D3342CEB42F3}" dt="2023-09-12T06:47:16.087" v="979" actId="1076"/>
        <pc:sldMkLst>
          <pc:docMk/>
          <pc:sldMk cId="3453807502" sldId="3937"/>
        </pc:sldMkLst>
        <pc:spChg chg="mod">
          <ac:chgData name="Minhyuk Sung" userId="7383d872-65b7-4091-bdc0-d548419df54b" providerId="ADAL" clId="{DF34E0E8-3FFD-D648-94C8-D3342CEB42F3}" dt="2023-09-12T06:47:02.048" v="977" actId="20577"/>
          <ac:spMkLst>
            <pc:docMk/>
            <pc:sldMk cId="3453807502" sldId="3937"/>
            <ac:spMk id="4" creationId="{29751A1A-A759-914A-89FE-84F4E27B0D0E}"/>
          </ac:spMkLst>
        </pc:spChg>
        <pc:spChg chg="mod">
          <ac:chgData name="Minhyuk Sung" userId="7383d872-65b7-4091-bdc0-d548419df54b" providerId="ADAL" clId="{DF34E0E8-3FFD-D648-94C8-D3342CEB42F3}" dt="2023-09-12T06:47:16.087" v="979" actId="1076"/>
          <ac:spMkLst>
            <pc:docMk/>
            <pc:sldMk cId="3453807502" sldId="3937"/>
            <ac:spMk id="27" creationId="{D97B1908-13F9-8242-A148-012EDC352DE4}"/>
          </ac:spMkLst>
        </pc:spChg>
        <pc:spChg chg="mod">
          <ac:chgData name="Minhyuk Sung" userId="7383d872-65b7-4091-bdc0-d548419df54b" providerId="ADAL" clId="{DF34E0E8-3FFD-D648-94C8-D3342CEB42F3}" dt="2023-09-12T01:04:24.840" v="1"/>
          <ac:spMkLst>
            <pc:docMk/>
            <pc:sldMk cId="3453807502" sldId="3937"/>
            <ac:spMk id="40" creationId="{00000000-0000-0000-0000-000000000000}"/>
          </ac:spMkLst>
        </pc:spChg>
        <pc:spChg chg="mod">
          <ac:chgData name="Minhyuk Sung" userId="7383d872-65b7-4091-bdc0-d548419df54b" providerId="ADAL" clId="{DF34E0E8-3FFD-D648-94C8-D3342CEB42F3}" dt="2023-09-12T01:04:24.840" v="1"/>
          <ac:spMkLst>
            <pc:docMk/>
            <pc:sldMk cId="3453807502" sldId="3937"/>
            <ac:spMk id="42" creationId="{00000000-0000-0000-0000-000000000000}"/>
          </ac:spMkLst>
        </pc:spChg>
        <pc:spChg chg="mod">
          <ac:chgData name="Minhyuk Sung" userId="7383d872-65b7-4091-bdc0-d548419df54b" providerId="ADAL" clId="{DF34E0E8-3FFD-D648-94C8-D3342CEB42F3}" dt="2023-09-12T01:04:24.840" v="1"/>
          <ac:spMkLst>
            <pc:docMk/>
            <pc:sldMk cId="3453807502" sldId="3937"/>
            <ac:spMk id="43" creationId="{00000000-0000-0000-0000-000000000000}"/>
          </ac:spMkLst>
        </pc:spChg>
        <pc:spChg chg="mod">
          <ac:chgData name="Minhyuk Sung" userId="7383d872-65b7-4091-bdc0-d548419df54b" providerId="ADAL" clId="{DF34E0E8-3FFD-D648-94C8-D3342CEB42F3}" dt="2023-09-12T01:04:24.840" v="1"/>
          <ac:spMkLst>
            <pc:docMk/>
            <pc:sldMk cId="3453807502" sldId="3937"/>
            <ac:spMk id="45" creationId="{00000000-0000-0000-0000-000000000000}"/>
          </ac:spMkLst>
        </pc:spChg>
        <pc:spChg chg="mod">
          <ac:chgData name="Minhyuk Sung" userId="7383d872-65b7-4091-bdc0-d548419df54b" providerId="ADAL" clId="{DF34E0E8-3FFD-D648-94C8-D3342CEB42F3}" dt="2023-09-12T01:04:24.840" v="1"/>
          <ac:spMkLst>
            <pc:docMk/>
            <pc:sldMk cId="3453807502" sldId="3937"/>
            <ac:spMk id="46" creationId="{00000000-0000-0000-0000-000000000000}"/>
          </ac:spMkLst>
        </pc:spChg>
        <pc:spChg chg="mod">
          <ac:chgData name="Minhyuk Sung" userId="7383d872-65b7-4091-bdc0-d548419df54b" providerId="ADAL" clId="{DF34E0E8-3FFD-D648-94C8-D3342CEB42F3}" dt="2023-09-12T01:04:24.840" v="1"/>
          <ac:spMkLst>
            <pc:docMk/>
            <pc:sldMk cId="3453807502" sldId="3937"/>
            <ac:spMk id="47" creationId="{00000000-0000-0000-0000-000000000000}"/>
          </ac:spMkLst>
        </pc:spChg>
        <pc:spChg chg="mod">
          <ac:chgData name="Minhyuk Sung" userId="7383d872-65b7-4091-bdc0-d548419df54b" providerId="ADAL" clId="{DF34E0E8-3FFD-D648-94C8-D3342CEB42F3}" dt="2023-09-12T01:04:24.840" v="1"/>
          <ac:spMkLst>
            <pc:docMk/>
            <pc:sldMk cId="3453807502" sldId="3937"/>
            <ac:spMk id="49" creationId="{00000000-0000-0000-0000-000000000000}"/>
          </ac:spMkLst>
        </pc:spChg>
        <pc:spChg chg="mod">
          <ac:chgData name="Minhyuk Sung" userId="7383d872-65b7-4091-bdc0-d548419df54b" providerId="ADAL" clId="{DF34E0E8-3FFD-D648-94C8-D3342CEB42F3}" dt="2023-09-12T01:04:24.840" v="1"/>
          <ac:spMkLst>
            <pc:docMk/>
            <pc:sldMk cId="3453807502" sldId="3937"/>
            <ac:spMk id="50" creationId="{00000000-0000-0000-0000-000000000000}"/>
          </ac:spMkLst>
        </pc:spChg>
        <pc:spChg chg="mod">
          <ac:chgData name="Minhyuk Sung" userId="7383d872-65b7-4091-bdc0-d548419df54b" providerId="ADAL" clId="{DF34E0E8-3FFD-D648-94C8-D3342CEB42F3}" dt="2023-09-12T01:04:24.840" v="1"/>
          <ac:spMkLst>
            <pc:docMk/>
            <pc:sldMk cId="3453807502" sldId="3937"/>
            <ac:spMk id="52" creationId="{00000000-0000-0000-0000-000000000000}"/>
          </ac:spMkLst>
        </pc:spChg>
        <pc:spChg chg="mod">
          <ac:chgData name="Minhyuk Sung" userId="7383d872-65b7-4091-bdc0-d548419df54b" providerId="ADAL" clId="{DF34E0E8-3FFD-D648-94C8-D3342CEB42F3}" dt="2023-09-12T01:04:24.840" v="1"/>
          <ac:spMkLst>
            <pc:docMk/>
            <pc:sldMk cId="3453807502" sldId="3937"/>
            <ac:spMk id="53" creationId="{00000000-0000-0000-0000-000000000000}"/>
          </ac:spMkLst>
        </pc:spChg>
        <pc:spChg chg="mod">
          <ac:chgData name="Minhyuk Sung" userId="7383d872-65b7-4091-bdc0-d548419df54b" providerId="ADAL" clId="{DF34E0E8-3FFD-D648-94C8-D3342CEB42F3}" dt="2023-09-12T01:04:24.840" v="1"/>
          <ac:spMkLst>
            <pc:docMk/>
            <pc:sldMk cId="3453807502" sldId="3937"/>
            <ac:spMk id="54" creationId="{00000000-0000-0000-0000-000000000000}"/>
          </ac:spMkLst>
        </pc:spChg>
        <pc:spChg chg="mod">
          <ac:chgData name="Minhyuk Sung" userId="7383d872-65b7-4091-bdc0-d548419df54b" providerId="ADAL" clId="{DF34E0E8-3FFD-D648-94C8-D3342CEB42F3}" dt="2023-09-12T01:04:24.840" v="1"/>
          <ac:spMkLst>
            <pc:docMk/>
            <pc:sldMk cId="3453807502" sldId="3937"/>
            <ac:spMk id="56" creationId="{00000000-0000-0000-0000-000000000000}"/>
          </ac:spMkLst>
        </pc:spChg>
      </pc:sldChg>
      <pc:sldChg chg="delSp modSp add mod delAnim modAnim modNotes">
        <pc:chgData name="Minhyuk Sung" userId="7383d872-65b7-4091-bdc0-d548419df54b" providerId="ADAL" clId="{DF34E0E8-3FFD-D648-94C8-D3342CEB42F3}" dt="2023-09-12T01:51:27.732" v="387"/>
        <pc:sldMkLst>
          <pc:docMk/>
          <pc:sldMk cId="2849802029" sldId="3939"/>
        </pc:sldMkLst>
        <pc:spChg chg="mod">
          <ac:chgData name="Minhyuk Sung" userId="7383d872-65b7-4091-bdc0-d548419df54b" providerId="ADAL" clId="{DF34E0E8-3FFD-D648-94C8-D3342CEB42F3}" dt="2023-09-12T01:51:08.184" v="377"/>
          <ac:spMkLst>
            <pc:docMk/>
            <pc:sldMk cId="2849802029" sldId="3939"/>
            <ac:spMk id="2" creationId="{211BBA7A-C2E9-A247-B7FF-5688AC81833F}"/>
          </ac:spMkLst>
        </pc:spChg>
        <pc:spChg chg="mod">
          <ac:chgData name="Minhyuk Sung" userId="7383d872-65b7-4091-bdc0-d548419df54b" providerId="ADAL" clId="{DF34E0E8-3FFD-D648-94C8-D3342CEB42F3}" dt="2023-09-12T01:51:14.694" v="381" actId="20577"/>
          <ac:spMkLst>
            <pc:docMk/>
            <pc:sldMk cId="2849802029" sldId="3939"/>
            <ac:spMk id="3" creationId="{5C98CE74-C5C1-4F47-9B58-8886835B0F1E}"/>
          </ac:spMkLst>
        </pc:spChg>
        <pc:spChg chg="mod">
          <ac:chgData name="Minhyuk Sung" userId="7383d872-65b7-4091-bdc0-d548419df54b" providerId="ADAL" clId="{DF34E0E8-3FFD-D648-94C8-D3342CEB42F3}" dt="2023-09-12T01:51:24.414" v="385" actId="403"/>
          <ac:spMkLst>
            <pc:docMk/>
            <pc:sldMk cId="2849802029" sldId="3939"/>
            <ac:spMk id="6" creationId="{A2C4EE69-4699-A042-A744-4F745B11C534}"/>
          </ac:spMkLst>
        </pc:spChg>
        <pc:spChg chg="del mod">
          <ac:chgData name="Minhyuk Sung" userId="7383d872-65b7-4091-bdc0-d548419df54b" providerId="ADAL" clId="{DF34E0E8-3FFD-D648-94C8-D3342CEB42F3}" dt="2023-09-12T01:51:27.732" v="387"/>
          <ac:spMkLst>
            <pc:docMk/>
            <pc:sldMk cId="2849802029" sldId="3939"/>
            <ac:spMk id="7" creationId="{0F0D595C-28C9-3246-9F7F-F62D5E9FB448}"/>
          </ac:spMkLst>
        </pc:spChg>
      </pc:sldChg>
      <pc:sldChg chg="modSp add del">
        <pc:chgData name="Minhyuk Sung" userId="7383d872-65b7-4091-bdc0-d548419df54b" providerId="ADAL" clId="{DF34E0E8-3FFD-D648-94C8-D3342CEB42F3}" dt="2023-09-12T01:52:27.889" v="392" actId="2696"/>
        <pc:sldMkLst>
          <pc:docMk/>
          <pc:sldMk cId="655436572" sldId="3940"/>
        </pc:sldMkLst>
        <pc:picChg chg="mod">
          <ac:chgData name="Minhyuk Sung" userId="7383d872-65b7-4091-bdc0-d548419df54b" providerId="ADAL" clId="{DF34E0E8-3FFD-D648-94C8-D3342CEB42F3}" dt="2023-09-12T01:52:01.331" v="391" actId="12788"/>
          <ac:picMkLst>
            <pc:docMk/>
            <pc:sldMk cId="655436572" sldId="3940"/>
            <ac:picMk id="6146" creationId="{C689D843-F6AD-E648-9EC1-BC1FEF26B5F2}"/>
          </ac:picMkLst>
        </pc:picChg>
      </pc:sldChg>
      <pc:sldChg chg="add del">
        <pc:chgData name="Minhyuk Sung" userId="7383d872-65b7-4091-bdc0-d548419df54b" providerId="ADAL" clId="{DF34E0E8-3FFD-D648-94C8-D3342CEB42F3}" dt="2023-09-12T05:40:22.753" v="510" actId="2696"/>
        <pc:sldMkLst>
          <pc:docMk/>
          <pc:sldMk cId="1156829497" sldId="3941"/>
        </pc:sldMkLst>
      </pc:sldChg>
      <pc:sldChg chg="add del">
        <pc:chgData name="Minhyuk Sung" userId="7383d872-65b7-4091-bdc0-d548419df54b" providerId="ADAL" clId="{DF34E0E8-3FFD-D648-94C8-D3342CEB42F3}" dt="2023-09-12T01:51:39.994" v="388" actId="2696"/>
        <pc:sldMkLst>
          <pc:docMk/>
          <pc:sldMk cId="2159592123" sldId="3941"/>
        </pc:sldMkLst>
      </pc:sldChg>
      <pc:sldChg chg="addSp modSp add mod modAnim">
        <pc:chgData name="Minhyuk Sung" userId="7383d872-65b7-4091-bdc0-d548419df54b" providerId="ADAL" clId="{DF34E0E8-3FFD-D648-94C8-D3342CEB42F3}" dt="2023-09-12T06:51:05.150" v="1032" actId="1076"/>
        <pc:sldMkLst>
          <pc:docMk/>
          <pc:sldMk cId="4077866802" sldId="3941"/>
        </pc:sldMkLst>
        <pc:spChg chg="mod">
          <ac:chgData name="Minhyuk Sung" userId="7383d872-65b7-4091-bdc0-d548419df54b" providerId="ADAL" clId="{DF34E0E8-3FFD-D648-94C8-D3342CEB42F3}" dt="2023-09-12T06:46:02.632" v="974" actId="403"/>
          <ac:spMkLst>
            <pc:docMk/>
            <pc:sldMk cId="4077866802" sldId="3941"/>
            <ac:spMk id="2" creationId="{9227216D-1CD2-7C45-94BC-F4ED1A56417D}"/>
          </ac:spMkLst>
        </pc:spChg>
        <pc:spChg chg="mod">
          <ac:chgData name="Minhyuk Sung" userId="7383d872-65b7-4091-bdc0-d548419df54b" providerId="ADAL" clId="{DF34E0E8-3FFD-D648-94C8-D3342CEB42F3}" dt="2023-09-12T06:50:32.246" v="1018" actId="20577"/>
          <ac:spMkLst>
            <pc:docMk/>
            <pc:sldMk cId="4077866802" sldId="3941"/>
            <ac:spMk id="3" creationId="{20B206B1-005E-E145-9C18-8982E468FEBE}"/>
          </ac:spMkLst>
        </pc:spChg>
        <pc:spChg chg="add mod">
          <ac:chgData name="Minhyuk Sung" userId="7383d872-65b7-4091-bdc0-d548419df54b" providerId="ADAL" clId="{DF34E0E8-3FFD-D648-94C8-D3342CEB42F3}" dt="2023-09-12T06:51:05.150" v="1032" actId="1076"/>
          <ac:spMkLst>
            <pc:docMk/>
            <pc:sldMk cId="4077866802" sldId="3941"/>
            <ac:spMk id="5" creationId="{3A57E657-2489-1A5B-9758-DD43FE281518}"/>
          </ac:spMkLst>
        </pc:spChg>
        <pc:picChg chg="add mod">
          <ac:chgData name="Minhyuk Sung" userId="7383d872-65b7-4091-bdc0-d548419df54b" providerId="ADAL" clId="{DF34E0E8-3FFD-D648-94C8-D3342CEB42F3}" dt="2023-09-12T06:50:39.180" v="1022" actId="1076"/>
          <ac:picMkLst>
            <pc:docMk/>
            <pc:sldMk cId="4077866802" sldId="3941"/>
            <ac:picMk id="1026" creationId="{4DEFE77F-0296-F1F9-6019-181962299391}"/>
          </ac:picMkLst>
        </pc:picChg>
      </pc:sldChg>
      <pc:sldChg chg="modSp add">
        <pc:chgData name="Minhyuk Sung" userId="7383d872-65b7-4091-bdc0-d548419df54b" providerId="ADAL" clId="{DF34E0E8-3FFD-D648-94C8-D3342CEB42F3}" dt="2023-09-12T01:52:37.738" v="393" actId="20577"/>
        <pc:sldMkLst>
          <pc:docMk/>
          <pc:sldMk cId="979763079" sldId="3942"/>
        </pc:sldMkLst>
        <pc:spChg chg="mod">
          <ac:chgData name="Minhyuk Sung" userId="7383d872-65b7-4091-bdc0-d548419df54b" providerId="ADAL" clId="{DF34E0E8-3FFD-D648-94C8-D3342CEB42F3}" dt="2023-09-12T01:52:37.738" v="393" actId="20577"/>
          <ac:spMkLst>
            <pc:docMk/>
            <pc:sldMk cId="979763079" sldId="3942"/>
            <ac:spMk id="3" creationId="{7CF21110-E612-C046-81BC-E19DD7FBDF88}"/>
          </ac:spMkLst>
        </pc:spChg>
      </pc:sldChg>
      <pc:sldChg chg="addSp delSp modSp add mod">
        <pc:chgData name="Minhyuk Sung" userId="7383d872-65b7-4091-bdc0-d548419df54b" providerId="ADAL" clId="{DF34E0E8-3FFD-D648-94C8-D3342CEB42F3}" dt="2023-09-12T01:59:36.557" v="423" actId="6549"/>
        <pc:sldMkLst>
          <pc:docMk/>
          <pc:sldMk cId="3184900074" sldId="3944"/>
        </pc:sldMkLst>
        <pc:spChg chg="add mod">
          <ac:chgData name="Minhyuk Sung" userId="7383d872-65b7-4091-bdc0-d548419df54b" providerId="ADAL" clId="{DF34E0E8-3FFD-D648-94C8-D3342CEB42F3}" dt="2023-09-12T01:59:10.380" v="409"/>
          <ac:spMkLst>
            <pc:docMk/>
            <pc:sldMk cId="3184900074" sldId="3944"/>
            <ac:spMk id="4" creationId="{B3189EE9-4B31-6C3C-A3F7-0AE05B66CC7D}"/>
          </ac:spMkLst>
        </pc:spChg>
        <pc:spChg chg="mod">
          <ac:chgData name="Minhyuk Sung" userId="7383d872-65b7-4091-bdc0-d548419df54b" providerId="ADAL" clId="{DF34E0E8-3FFD-D648-94C8-D3342CEB42F3}" dt="2023-09-12T01:59:36.557" v="423" actId="6549"/>
          <ac:spMkLst>
            <pc:docMk/>
            <pc:sldMk cId="3184900074" sldId="3944"/>
            <ac:spMk id="5" creationId="{9178F7A3-5646-B041-9E6C-2A4792F5B900}"/>
          </ac:spMkLst>
        </pc:spChg>
        <pc:spChg chg="del mod">
          <ac:chgData name="Minhyuk Sung" userId="7383d872-65b7-4091-bdc0-d548419df54b" providerId="ADAL" clId="{DF34E0E8-3FFD-D648-94C8-D3342CEB42F3}" dt="2023-09-12T01:59:02.055" v="406" actId="478"/>
          <ac:spMkLst>
            <pc:docMk/>
            <pc:sldMk cId="3184900074" sldId="3944"/>
            <ac:spMk id="34" creationId="{59E480C5-9477-6A4D-B02A-04A4325C5C46}"/>
          </ac:spMkLst>
        </pc:spChg>
      </pc:sldChg>
      <pc:sldChg chg="addSp delSp modSp add del mod modShow">
        <pc:chgData name="Minhyuk Sung" userId="7383d872-65b7-4091-bdc0-d548419df54b" providerId="ADAL" clId="{DF34E0E8-3FFD-D648-94C8-D3342CEB42F3}" dt="2023-09-13T01:11:15.867" v="1346" actId="729"/>
        <pc:sldMkLst>
          <pc:docMk/>
          <pc:sldMk cId="1520265618" sldId="3945"/>
        </pc:sldMkLst>
        <pc:spChg chg="mod">
          <ac:chgData name="Minhyuk Sung" userId="7383d872-65b7-4091-bdc0-d548419df54b" providerId="ADAL" clId="{DF34E0E8-3FFD-D648-94C8-D3342CEB42F3}" dt="2023-09-12T02:00:46.234" v="435" actId="207"/>
          <ac:spMkLst>
            <pc:docMk/>
            <pc:sldMk cId="1520265618" sldId="3945"/>
            <ac:spMk id="3" creationId="{C42945AB-65CC-1E45-A216-3B5DB7FB9A76}"/>
          </ac:spMkLst>
        </pc:spChg>
        <pc:spChg chg="del">
          <ac:chgData name="Minhyuk Sung" userId="7383d872-65b7-4091-bdc0-d548419df54b" providerId="ADAL" clId="{DF34E0E8-3FFD-D648-94C8-D3342CEB42F3}" dt="2023-09-12T02:00:25.601" v="427" actId="478"/>
          <ac:spMkLst>
            <pc:docMk/>
            <pc:sldMk cId="1520265618" sldId="3945"/>
            <ac:spMk id="5" creationId="{3712B72E-04AC-1040-858C-C90A8A818BB2}"/>
          </ac:spMkLst>
        </pc:spChg>
        <pc:spChg chg="add mod">
          <ac:chgData name="Minhyuk Sung" userId="7383d872-65b7-4091-bdc0-d548419df54b" providerId="ADAL" clId="{DF34E0E8-3FFD-D648-94C8-D3342CEB42F3}" dt="2023-09-12T02:01:00.775" v="440" actId="1076"/>
          <ac:spMkLst>
            <pc:docMk/>
            <pc:sldMk cId="1520265618" sldId="3945"/>
            <ac:spMk id="6" creationId="{E8160476-B8F2-2062-6ADD-42F1AFF38CCD}"/>
          </ac:spMkLst>
        </pc:spChg>
        <pc:picChg chg="mod">
          <ac:chgData name="Minhyuk Sung" userId="7383d872-65b7-4091-bdc0-d548419df54b" providerId="ADAL" clId="{DF34E0E8-3FFD-D648-94C8-D3342CEB42F3}" dt="2023-09-12T02:00:53.340" v="438" actId="1076"/>
          <ac:picMkLst>
            <pc:docMk/>
            <pc:sldMk cId="1520265618" sldId="3945"/>
            <ac:picMk id="7" creationId="{66249D33-4893-1349-866B-056D5897FBD3}"/>
          </ac:picMkLst>
        </pc:picChg>
      </pc:sldChg>
      <pc:sldChg chg="addSp delSp modSp add mod addAnim delAnim">
        <pc:chgData name="Minhyuk Sung" userId="7383d872-65b7-4091-bdc0-d548419df54b" providerId="ADAL" clId="{DF34E0E8-3FFD-D648-94C8-D3342CEB42F3}" dt="2023-09-12T02:03:04.036" v="472" actId="2711"/>
        <pc:sldMkLst>
          <pc:docMk/>
          <pc:sldMk cId="4020675308" sldId="3946"/>
        </pc:sldMkLst>
        <pc:spChg chg="mod">
          <ac:chgData name="Minhyuk Sung" userId="7383d872-65b7-4091-bdc0-d548419df54b" providerId="ADAL" clId="{DF34E0E8-3FFD-D648-94C8-D3342CEB42F3}" dt="2023-09-12T02:03:04.036" v="472" actId="2711"/>
          <ac:spMkLst>
            <pc:docMk/>
            <pc:sldMk cId="4020675308" sldId="3946"/>
            <ac:spMk id="10" creationId="{16424FB2-38EB-CE46-A7BB-8FD0FCE46D25}"/>
          </ac:spMkLst>
        </pc:spChg>
        <pc:picChg chg="add del">
          <ac:chgData name="Minhyuk Sung" userId="7383d872-65b7-4091-bdc0-d548419df54b" providerId="ADAL" clId="{DF34E0E8-3FFD-D648-94C8-D3342CEB42F3}" dt="2023-09-12T02:02:55.459" v="471" actId="21"/>
          <ac:picMkLst>
            <pc:docMk/>
            <pc:sldMk cId="4020675308" sldId="3946"/>
            <ac:picMk id="7" creationId="{E2F48F67-5E0A-524C-98ED-5C2FA6E76637}"/>
          </ac:picMkLst>
        </pc:picChg>
      </pc:sldChg>
      <pc:sldChg chg="addSp modSp new mod">
        <pc:chgData name="Minhyuk Sung" userId="7383d872-65b7-4091-bdc0-d548419df54b" providerId="ADAL" clId="{DF34E0E8-3FFD-D648-94C8-D3342CEB42F3}" dt="2023-09-13T01:11:37.824" v="1348"/>
        <pc:sldMkLst>
          <pc:docMk/>
          <pc:sldMk cId="577286516" sldId="3947"/>
        </pc:sldMkLst>
        <pc:spChg chg="mod">
          <ac:chgData name="Minhyuk Sung" userId="7383d872-65b7-4091-bdc0-d548419df54b" providerId="ADAL" clId="{DF34E0E8-3FFD-D648-94C8-D3342CEB42F3}" dt="2023-09-12T05:41:00.718" v="515"/>
          <ac:spMkLst>
            <pc:docMk/>
            <pc:sldMk cId="577286516" sldId="3947"/>
            <ac:spMk id="2" creationId="{9BF5C25C-C326-1088-307D-457F314E9A6C}"/>
          </ac:spMkLst>
        </pc:spChg>
        <pc:spChg chg="mod">
          <ac:chgData name="Minhyuk Sung" userId="7383d872-65b7-4091-bdc0-d548419df54b" providerId="ADAL" clId="{DF34E0E8-3FFD-D648-94C8-D3342CEB42F3}" dt="2023-09-12T06:32:06.255" v="534" actId="207"/>
          <ac:spMkLst>
            <pc:docMk/>
            <pc:sldMk cId="577286516" sldId="3947"/>
            <ac:spMk id="3" creationId="{7FCA07B3-25B1-3F88-4239-4AD2D254E0DD}"/>
          </ac:spMkLst>
        </pc:spChg>
        <pc:spChg chg="add mod">
          <ac:chgData name="Minhyuk Sung" userId="7383d872-65b7-4091-bdc0-d548419df54b" providerId="ADAL" clId="{DF34E0E8-3FFD-D648-94C8-D3342CEB42F3}" dt="2023-09-13T01:11:37.824" v="1348"/>
          <ac:spMkLst>
            <pc:docMk/>
            <pc:sldMk cId="577286516" sldId="3947"/>
            <ac:spMk id="7" creationId="{077E3DD5-1A77-5AA9-7C90-3FCECAC94434}"/>
          </ac:spMkLst>
        </pc:spChg>
        <pc:picChg chg="add mod modCrop">
          <ac:chgData name="Minhyuk Sung" userId="7383d872-65b7-4091-bdc0-d548419df54b" providerId="ADAL" clId="{DF34E0E8-3FFD-D648-94C8-D3342CEB42F3}" dt="2023-09-12T06:38:45.365" v="842" actId="1076"/>
          <ac:picMkLst>
            <pc:docMk/>
            <pc:sldMk cId="577286516" sldId="3947"/>
            <ac:picMk id="6" creationId="{853DDD4E-5E94-18E2-CD27-7E9AFB3845BE}"/>
          </ac:picMkLst>
        </pc:picChg>
      </pc:sldChg>
      <pc:sldChg chg="addSp delSp modSp new del mod modClrScheme chgLayout">
        <pc:chgData name="Minhyuk Sung" userId="7383d872-65b7-4091-bdc0-d548419df54b" providerId="ADAL" clId="{DF34E0E8-3FFD-D648-94C8-D3342CEB42F3}" dt="2023-09-12T05:40:16.539" v="509" actId="2696"/>
        <pc:sldMkLst>
          <pc:docMk/>
          <pc:sldMk cId="2625950776" sldId="3947"/>
        </pc:sldMkLst>
        <pc:spChg chg="del mod ord">
          <ac:chgData name="Minhyuk Sung" userId="7383d872-65b7-4091-bdc0-d548419df54b" providerId="ADAL" clId="{DF34E0E8-3FFD-D648-94C8-D3342CEB42F3}" dt="2023-09-12T05:40:01.622" v="476" actId="700"/>
          <ac:spMkLst>
            <pc:docMk/>
            <pc:sldMk cId="2625950776" sldId="3947"/>
            <ac:spMk id="2" creationId="{CDDD309C-D098-0E4D-80C8-571D3F9C5C3C}"/>
          </ac:spMkLst>
        </pc:spChg>
        <pc:spChg chg="del mod ord">
          <ac:chgData name="Minhyuk Sung" userId="7383d872-65b7-4091-bdc0-d548419df54b" providerId="ADAL" clId="{DF34E0E8-3FFD-D648-94C8-D3342CEB42F3}" dt="2023-09-12T05:40:01.622" v="476" actId="700"/>
          <ac:spMkLst>
            <pc:docMk/>
            <pc:sldMk cId="2625950776" sldId="3947"/>
            <ac:spMk id="3" creationId="{4664DE1F-A664-5442-CE89-0249E493FDAB}"/>
          </ac:spMkLst>
        </pc:spChg>
        <pc:spChg chg="mod ord">
          <ac:chgData name="Minhyuk Sung" userId="7383d872-65b7-4091-bdc0-d548419df54b" providerId="ADAL" clId="{DF34E0E8-3FFD-D648-94C8-D3342CEB42F3}" dt="2023-09-12T05:40:01.622" v="476" actId="700"/>
          <ac:spMkLst>
            <pc:docMk/>
            <pc:sldMk cId="2625950776" sldId="3947"/>
            <ac:spMk id="4" creationId="{35443190-77F0-8B7A-7835-0F33370C0115}"/>
          </ac:spMkLst>
        </pc:spChg>
        <pc:spChg chg="add mod ord">
          <ac:chgData name="Minhyuk Sung" userId="7383d872-65b7-4091-bdc0-d548419df54b" providerId="ADAL" clId="{DF34E0E8-3FFD-D648-94C8-D3342CEB42F3}" dt="2023-09-12T05:40:13.806" v="508" actId="20577"/>
          <ac:spMkLst>
            <pc:docMk/>
            <pc:sldMk cId="2625950776" sldId="3947"/>
            <ac:spMk id="5" creationId="{61FDDDB4-64B3-764B-37A3-5EFAE791B8AA}"/>
          </ac:spMkLst>
        </pc:spChg>
        <pc:spChg chg="add mod ord">
          <ac:chgData name="Minhyuk Sung" userId="7383d872-65b7-4091-bdc0-d548419df54b" providerId="ADAL" clId="{DF34E0E8-3FFD-D648-94C8-D3342CEB42F3}" dt="2023-09-12T05:40:01.622" v="476" actId="700"/>
          <ac:spMkLst>
            <pc:docMk/>
            <pc:sldMk cId="2625950776" sldId="3947"/>
            <ac:spMk id="6" creationId="{76A63731-C385-7CBE-3780-B30FB88F9E70}"/>
          </ac:spMkLst>
        </pc:spChg>
      </pc:sldChg>
      <pc:sldChg chg="addSp delSp modSp new mod modClrScheme modAnim chgLayout">
        <pc:chgData name="Minhyuk Sung" userId="7383d872-65b7-4091-bdc0-d548419df54b" providerId="ADAL" clId="{DF34E0E8-3FFD-D648-94C8-D3342CEB42F3}" dt="2023-09-12T06:56:51.700" v="1205"/>
        <pc:sldMkLst>
          <pc:docMk/>
          <pc:sldMk cId="121725384" sldId="3948"/>
        </pc:sldMkLst>
        <pc:spChg chg="del mod ord">
          <ac:chgData name="Minhyuk Sung" userId="7383d872-65b7-4091-bdc0-d548419df54b" providerId="ADAL" clId="{DF34E0E8-3FFD-D648-94C8-D3342CEB42F3}" dt="2023-09-12T06:51:23.853" v="1034" actId="700"/>
          <ac:spMkLst>
            <pc:docMk/>
            <pc:sldMk cId="121725384" sldId="3948"/>
            <ac:spMk id="2" creationId="{3E1E9BEE-FCA9-4ABB-D5AA-B38497C23065}"/>
          </ac:spMkLst>
        </pc:spChg>
        <pc:spChg chg="del mod ord">
          <ac:chgData name="Minhyuk Sung" userId="7383d872-65b7-4091-bdc0-d548419df54b" providerId="ADAL" clId="{DF34E0E8-3FFD-D648-94C8-D3342CEB42F3}" dt="2023-09-12T06:51:23.853" v="1034" actId="700"/>
          <ac:spMkLst>
            <pc:docMk/>
            <pc:sldMk cId="121725384" sldId="3948"/>
            <ac:spMk id="3" creationId="{264F91C9-6C3D-0D7D-8F9D-A22A7AD9386B}"/>
          </ac:spMkLst>
        </pc:spChg>
        <pc:spChg chg="mod ord">
          <ac:chgData name="Minhyuk Sung" userId="7383d872-65b7-4091-bdc0-d548419df54b" providerId="ADAL" clId="{DF34E0E8-3FFD-D648-94C8-D3342CEB42F3}" dt="2023-09-12T06:51:23.853" v="1034" actId="700"/>
          <ac:spMkLst>
            <pc:docMk/>
            <pc:sldMk cId="121725384" sldId="3948"/>
            <ac:spMk id="4" creationId="{E84E1D1B-6A77-D626-930B-27D467C0FA8F}"/>
          </ac:spMkLst>
        </pc:spChg>
        <pc:spChg chg="add mod ord">
          <ac:chgData name="Minhyuk Sung" userId="7383d872-65b7-4091-bdc0-d548419df54b" providerId="ADAL" clId="{DF34E0E8-3FFD-D648-94C8-D3342CEB42F3}" dt="2023-09-12T06:51:29.970" v="1066" actId="20577"/>
          <ac:spMkLst>
            <pc:docMk/>
            <pc:sldMk cId="121725384" sldId="3948"/>
            <ac:spMk id="5" creationId="{9D1FF4C1-453F-A67D-BD6C-F07B9A9193F5}"/>
          </ac:spMkLst>
        </pc:spChg>
        <pc:spChg chg="add del mod ord">
          <ac:chgData name="Minhyuk Sung" userId="7383d872-65b7-4091-bdc0-d548419df54b" providerId="ADAL" clId="{DF34E0E8-3FFD-D648-94C8-D3342CEB42F3}" dt="2023-09-12T06:52:47.735" v="1073"/>
          <ac:spMkLst>
            <pc:docMk/>
            <pc:sldMk cId="121725384" sldId="3948"/>
            <ac:spMk id="6" creationId="{7396F804-89F3-F347-FF67-E21DCFDFEFAA}"/>
          </ac:spMkLst>
        </pc:spChg>
        <pc:spChg chg="add mod">
          <ac:chgData name="Minhyuk Sung" userId="7383d872-65b7-4091-bdc0-d548419df54b" providerId="ADAL" clId="{DF34E0E8-3FFD-D648-94C8-D3342CEB42F3}" dt="2023-09-12T06:56:37.273" v="1202" actId="12788"/>
          <ac:spMkLst>
            <pc:docMk/>
            <pc:sldMk cId="121725384" sldId="3948"/>
            <ac:spMk id="10" creationId="{5E3370EF-24EE-9DAE-4EBD-47E6B06FA469}"/>
          </ac:spMkLst>
        </pc:spChg>
        <pc:spChg chg="add mod">
          <ac:chgData name="Minhyuk Sung" userId="7383d872-65b7-4091-bdc0-d548419df54b" providerId="ADAL" clId="{DF34E0E8-3FFD-D648-94C8-D3342CEB42F3}" dt="2023-09-12T06:56:46.818" v="1204" actId="12788"/>
          <ac:spMkLst>
            <pc:docMk/>
            <pc:sldMk cId="121725384" sldId="3948"/>
            <ac:spMk id="11" creationId="{06F06B32-E6E2-A6CF-90A2-288369E327E7}"/>
          </ac:spMkLst>
        </pc:spChg>
        <pc:spChg chg="add mod">
          <ac:chgData name="Minhyuk Sung" userId="7383d872-65b7-4091-bdc0-d548419df54b" providerId="ADAL" clId="{DF34E0E8-3FFD-D648-94C8-D3342CEB42F3}" dt="2023-09-12T06:56:29.312" v="1200" actId="1076"/>
          <ac:spMkLst>
            <pc:docMk/>
            <pc:sldMk cId="121725384" sldId="3948"/>
            <ac:spMk id="12" creationId="{FCDD0F28-41B6-A9FA-D33E-1C8D80A5D976}"/>
          </ac:spMkLst>
        </pc:spChg>
        <pc:picChg chg="add mod">
          <ac:chgData name="Minhyuk Sung" userId="7383d872-65b7-4091-bdc0-d548419df54b" providerId="ADAL" clId="{DF34E0E8-3FFD-D648-94C8-D3342CEB42F3}" dt="2023-09-12T06:56:42.719" v="1203" actId="12788"/>
          <ac:picMkLst>
            <pc:docMk/>
            <pc:sldMk cId="121725384" sldId="3948"/>
            <ac:picMk id="7" creationId="{DE426BA8-F346-A68C-C369-F2222B4EF263}"/>
          </ac:picMkLst>
        </pc:picChg>
        <pc:picChg chg="add mod">
          <ac:chgData name="Minhyuk Sung" userId="7383d872-65b7-4091-bdc0-d548419df54b" providerId="ADAL" clId="{DF34E0E8-3FFD-D648-94C8-D3342CEB42F3}" dt="2023-09-12T06:56:33.702" v="1201" actId="12788"/>
          <ac:picMkLst>
            <pc:docMk/>
            <pc:sldMk cId="121725384" sldId="3948"/>
            <ac:picMk id="9" creationId="{B3227EEF-A57C-B92C-1CD4-F2FDD51119A8}"/>
          </ac:picMkLst>
        </pc:picChg>
        <pc:picChg chg="add del mod">
          <ac:chgData name="Minhyuk Sung" userId="7383d872-65b7-4091-bdc0-d548419df54b" providerId="ADAL" clId="{DF34E0E8-3FFD-D648-94C8-D3342CEB42F3}" dt="2023-09-12T06:53:11.351" v="1079" actId="478"/>
          <ac:picMkLst>
            <pc:docMk/>
            <pc:sldMk cId="121725384" sldId="3948"/>
            <ac:picMk id="2050" creationId="{949595FD-0FA9-88C2-428E-67667366FD3A}"/>
          </ac:picMkLst>
        </pc:picChg>
        <pc:picChg chg="add del">
          <ac:chgData name="Minhyuk Sung" userId="7383d872-65b7-4091-bdc0-d548419df54b" providerId="ADAL" clId="{DF34E0E8-3FFD-D648-94C8-D3342CEB42F3}" dt="2023-09-12T06:52:46.662" v="1072" actId="21"/>
          <ac:picMkLst>
            <pc:docMk/>
            <pc:sldMk cId="121725384" sldId="3948"/>
            <ac:picMk id="2052" creationId="{308A173C-1C0B-16C2-4DB7-A4E90B2EB98A}"/>
          </ac:picMkLst>
        </pc:picChg>
      </pc:sldChg>
      <pc:sldChg chg="addSp delSp modSp new mod modClrScheme chgLayout">
        <pc:chgData name="Minhyuk Sung" userId="7383d872-65b7-4091-bdc0-d548419df54b" providerId="ADAL" clId="{DF34E0E8-3FFD-D648-94C8-D3342CEB42F3}" dt="2023-09-12T06:58:20.681" v="1293" actId="20577"/>
        <pc:sldMkLst>
          <pc:docMk/>
          <pc:sldMk cId="1214784877" sldId="3949"/>
        </pc:sldMkLst>
        <pc:spChg chg="del mod ord">
          <ac:chgData name="Minhyuk Sung" userId="7383d872-65b7-4091-bdc0-d548419df54b" providerId="ADAL" clId="{DF34E0E8-3FFD-D648-94C8-D3342CEB42F3}" dt="2023-09-12T06:58:13.384" v="1249" actId="700"/>
          <ac:spMkLst>
            <pc:docMk/>
            <pc:sldMk cId="1214784877" sldId="3949"/>
            <ac:spMk id="2" creationId="{5940B22E-E95C-D4E2-7A9D-E6352E5FC8F8}"/>
          </ac:spMkLst>
        </pc:spChg>
        <pc:spChg chg="del mod ord">
          <ac:chgData name="Minhyuk Sung" userId="7383d872-65b7-4091-bdc0-d548419df54b" providerId="ADAL" clId="{DF34E0E8-3FFD-D648-94C8-D3342CEB42F3}" dt="2023-09-12T06:58:13.384" v="1249" actId="700"/>
          <ac:spMkLst>
            <pc:docMk/>
            <pc:sldMk cId="1214784877" sldId="3949"/>
            <ac:spMk id="3" creationId="{10E67B69-86E4-59EE-419B-3A625FB80239}"/>
          </ac:spMkLst>
        </pc:spChg>
        <pc:spChg chg="mod ord">
          <ac:chgData name="Minhyuk Sung" userId="7383d872-65b7-4091-bdc0-d548419df54b" providerId="ADAL" clId="{DF34E0E8-3FFD-D648-94C8-D3342CEB42F3}" dt="2023-09-12T06:58:13.384" v="1249" actId="700"/>
          <ac:spMkLst>
            <pc:docMk/>
            <pc:sldMk cId="1214784877" sldId="3949"/>
            <ac:spMk id="4" creationId="{AD19FB3B-AFDF-87BB-1349-C9DC680E3B6B}"/>
          </ac:spMkLst>
        </pc:spChg>
        <pc:spChg chg="add mod ord">
          <ac:chgData name="Minhyuk Sung" userId="7383d872-65b7-4091-bdc0-d548419df54b" providerId="ADAL" clId="{DF34E0E8-3FFD-D648-94C8-D3342CEB42F3}" dt="2023-09-12T06:58:20.681" v="1293" actId="20577"/>
          <ac:spMkLst>
            <pc:docMk/>
            <pc:sldMk cId="1214784877" sldId="3949"/>
            <ac:spMk id="5" creationId="{4838A00C-24C2-03D7-E2C9-03BF64EEA035}"/>
          </ac:spMkLst>
        </pc:spChg>
        <pc:spChg chg="add mod ord">
          <ac:chgData name="Minhyuk Sung" userId="7383d872-65b7-4091-bdc0-d548419df54b" providerId="ADAL" clId="{DF34E0E8-3FFD-D648-94C8-D3342CEB42F3}" dt="2023-09-12T06:58:13.384" v="1249" actId="700"/>
          <ac:spMkLst>
            <pc:docMk/>
            <pc:sldMk cId="1214784877" sldId="3949"/>
            <ac:spMk id="6" creationId="{B2DF841C-9034-7D38-849A-43B1BD1DEAEE}"/>
          </ac:spMkLst>
        </pc:spChg>
      </pc:sldChg>
      <pc:sldChg chg="addSp modSp new mod">
        <pc:chgData name="Minhyuk Sung" userId="7383d872-65b7-4091-bdc0-d548419df54b" providerId="ADAL" clId="{DF34E0E8-3FFD-D648-94C8-D3342CEB42F3}" dt="2023-09-13T01:10:49.391" v="1344" actId="207"/>
        <pc:sldMkLst>
          <pc:docMk/>
          <pc:sldMk cId="2707211220" sldId="3950"/>
        </pc:sldMkLst>
        <pc:spChg chg="mod">
          <ac:chgData name="Minhyuk Sung" userId="7383d872-65b7-4091-bdc0-d548419df54b" providerId="ADAL" clId="{DF34E0E8-3FFD-D648-94C8-D3342CEB42F3}" dt="2023-09-13T01:09:13.050" v="1327" actId="20577"/>
          <ac:spMkLst>
            <pc:docMk/>
            <pc:sldMk cId="2707211220" sldId="3950"/>
            <ac:spMk id="2" creationId="{C3C1142A-1E40-C407-086B-98AA87E99F04}"/>
          </ac:spMkLst>
        </pc:spChg>
        <pc:spChg chg="mod">
          <ac:chgData name="Minhyuk Sung" userId="7383d872-65b7-4091-bdc0-d548419df54b" providerId="ADAL" clId="{DF34E0E8-3FFD-D648-94C8-D3342CEB42F3}" dt="2023-09-13T01:10:49.391" v="1344" actId="207"/>
          <ac:spMkLst>
            <pc:docMk/>
            <pc:sldMk cId="2707211220" sldId="3950"/>
            <ac:spMk id="3" creationId="{F6CC0B2C-D74E-F131-9AD9-3528378B7935}"/>
          </ac:spMkLst>
        </pc:spChg>
        <pc:spChg chg="add mod">
          <ac:chgData name="Minhyuk Sung" userId="7383d872-65b7-4091-bdc0-d548419df54b" providerId="ADAL" clId="{DF34E0E8-3FFD-D648-94C8-D3342CEB42F3}" dt="2023-09-13T01:10:41.021" v="1342" actId="404"/>
          <ac:spMkLst>
            <pc:docMk/>
            <pc:sldMk cId="2707211220" sldId="3950"/>
            <ac:spMk id="5" creationId="{66681E32-459B-73E6-BAD8-3B7ED55C278B}"/>
          </ac:spMkLst>
        </pc:spChg>
        <pc:picChg chg="add mod">
          <ac:chgData name="Minhyuk Sung" userId="7383d872-65b7-4091-bdc0-d548419df54b" providerId="ADAL" clId="{DF34E0E8-3FFD-D648-94C8-D3342CEB42F3}" dt="2023-09-13T01:10:44.298" v="1343" actId="1076"/>
          <ac:picMkLst>
            <pc:docMk/>
            <pc:sldMk cId="2707211220" sldId="3950"/>
            <ac:picMk id="1026" creationId="{09621D07-8FB1-1D0E-A322-E9EB32B58B05}"/>
          </ac:picMkLst>
        </pc:picChg>
      </pc:sldChg>
      <pc:sldChg chg="add del">
        <pc:chgData name="Minhyuk Sung" userId="7383d872-65b7-4091-bdc0-d548419df54b" providerId="ADAL" clId="{DF34E0E8-3FFD-D648-94C8-D3342CEB42F3}" dt="2023-09-12T02:01:45.084" v="447" actId="2696"/>
        <pc:sldMkLst>
          <pc:docMk/>
          <pc:sldMk cId="2903082231" sldId="3954"/>
        </pc:sldMkLst>
      </pc:sldChg>
      <pc:sldChg chg="addSp delSp modSp add del mod">
        <pc:chgData name="Minhyuk Sung" userId="7383d872-65b7-4091-bdc0-d548419df54b" providerId="ADAL" clId="{DF34E0E8-3FFD-D648-94C8-D3342CEB42F3}" dt="2023-09-12T01:31:22.038" v="191" actId="2696"/>
        <pc:sldMkLst>
          <pc:docMk/>
          <pc:sldMk cId="842736683" sldId="3955"/>
        </pc:sldMkLst>
        <pc:spChg chg="add del mod">
          <ac:chgData name="Minhyuk Sung" userId="7383d872-65b7-4091-bdc0-d548419df54b" providerId="ADAL" clId="{DF34E0E8-3FFD-D648-94C8-D3342CEB42F3}" dt="2023-09-12T01:31:09.549" v="185"/>
          <ac:spMkLst>
            <pc:docMk/>
            <pc:sldMk cId="842736683" sldId="3955"/>
            <ac:spMk id="6" creationId="{60DD7C8E-014C-7CCD-AD10-44B0A45E388F}"/>
          </ac:spMkLst>
        </pc:spChg>
        <pc:spChg chg="add mod">
          <ac:chgData name="Minhyuk Sung" userId="7383d872-65b7-4091-bdc0-d548419df54b" providerId="ADAL" clId="{DF34E0E8-3FFD-D648-94C8-D3342CEB42F3}" dt="2023-09-12T01:31:11.342" v="186" actId="21"/>
          <ac:spMkLst>
            <pc:docMk/>
            <pc:sldMk cId="842736683" sldId="3955"/>
            <ac:spMk id="9" creationId="{402B92DC-85DD-40F4-7231-38DF9ADED067}"/>
          </ac:spMkLst>
        </pc:spChg>
        <pc:picChg chg="add del mod">
          <ac:chgData name="Minhyuk Sung" userId="7383d872-65b7-4091-bdc0-d548419df54b" providerId="ADAL" clId="{DF34E0E8-3FFD-D648-94C8-D3342CEB42F3}" dt="2023-09-12T01:31:11.342" v="186" actId="21"/>
          <ac:picMkLst>
            <pc:docMk/>
            <pc:sldMk cId="842736683" sldId="3955"/>
            <ac:picMk id="7" creationId="{347A97EE-0664-B81D-4A12-34A5B79EC0C1}"/>
          </ac:picMkLst>
        </pc:picChg>
        <pc:picChg chg="del">
          <ac:chgData name="Minhyuk Sung" userId="7383d872-65b7-4091-bdc0-d548419df54b" providerId="ADAL" clId="{DF34E0E8-3FFD-D648-94C8-D3342CEB42F3}" dt="2023-09-12T01:31:07.791" v="184" actId="478"/>
          <ac:picMkLst>
            <pc:docMk/>
            <pc:sldMk cId="842736683" sldId="3955"/>
            <ac:picMk id="21" creationId="{B61EEC03-1A75-AD49-4270-02D7EC57646E}"/>
          </ac:picMkLst>
        </pc:picChg>
      </pc:sldChg>
    </pc:docChg>
  </pc:docChgLst>
  <pc:docChgLst>
    <pc:chgData name="Minhyuk Sung" userId="60562023b6640282" providerId="LiveId" clId="{D7C41E74-4552-A248-AE62-DFDFAF0D30D3}"/>
    <pc:docChg chg="undo redo custSel addSld delSld modSld sldOrd">
      <pc:chgData name="Minhyuk Sung" userId="60562023b6640282" providerId="LiveId" clId="{D7C41E74-4552-A248-AE62-DFDFAF0D30D3}" dt="2024-09-11T03:47:14.138" v="3287" actId="207"/>
      <pc:docMkLst>
        <pc:docMk/>
      </pc:docMkLst>
      <pc:sldChg chg="modSp mod">
        <pc:chgData name="Minhyuk Sung" userId="60562023b6640282" providerId="LiveId" clId="{D7C41E74-4552-A248-AE62-DFDFAF0D30D3}" dt="2024-09-10T04:17:47.445" v="3" actId="20577"/>
        <pc:sldMkLst>
          <pc:docMk/>
          <pc:sldMk cId="4141492488" sldId="256"/>
        </pc:sldMkLst>
        <pc:spChg chg="mod">
          <ac:chgData name="Minhyuk Sung" userId="60562023b6640282" providerId="LiveId" clId="{D7C41E74-4552-A248-AE62-DFDFAF0D30D3}" dt="2024-09-10T04:17:45.700" v="1" actId="20577"/>
          <ac:spMkLst>
            <pc:docMk/>
            <pc:sldMk cId="4141492488" sldId="256"/>
            <ac:spMk id="11" creationId="{1BC78665-8215-4A4D-81F2-163B5B449091}"/>
          </ac:spMkLst>
        </pc:spChg>
        <pc:spChg chg="mod">
          <ac:chgData name="Minhyuk Sung" userId="60562023b6640282" providerId="LiveId" clId="{D7C41E74-4552-A248-AE62-DFDFAF0D30D3}" dt="2024-09-10T04:17:47.445" v="3" actId="20577"/>
          <ac:spMkLst>
            <pc:docMk/>
            <pc:sldMk cId="4141492488" sldId="256"/>
            <ac:spMk id="13" creationId="{B8A4709E-0B11-9C4C-8BCD-AC5F309B34F3}"/>
          </ac:spMkLst>
        </pc:spChg>
      </pc:sldChg>
      <pc:sldChg chg="del">
        <pc:chgData name="Minhyuk Sung" userId="60562023b6640282" providerId="LiveId" clId="{D7C41E74-4552-A248-AE62-DFDFAF0D30D3}" dt="2024-09-10T05:01:44.071" v="697" actId="2696"/>
        <pc:sldMkLst>
          <pc:docMk/>
          <pc:sldMk cId="3435631851" sldId="261"/>
        </pc:sldMkLst>
      </pc:sldChg>
      <pc:sldChg chg="del">
        <pc:chgData name="Minhyuk Sung" userId="60562023b6640282" providerId="LiveId" clId="{D7C41E74-4552-A248-AE62-DFDFAF0D30D3}" dt="2024-09-10T05:01:44.071" v="697" actId="2696"/>
        <pc:sldMkLst>
          <pc:docMk/>
          <pc:sldMk cId="3363892413" sldId="475"/>
        </pc:sldMkLst>
      </pc:sldChg>
      <pc:sldChg chg="del">
        <pc:chgData name="Minhyuk Sung" userId="60562023b6640282" providerId="LiveId" clId="{D7C41E74-4552-A248-AE62-DFDFAF0D30D3}" dt="2024-09-10T05:01:44.071" v="697" actId="2696"/>
        <pc:sldMkLst>
          <pc:docMk/>
          <pc:sldMk cId="959400625" sldId="477"/>
        </pc:sldMkLst>
      </pc:sldChg>
      <pc:sldChg chg="del">
        <pc:chgData name="Minhyuk Sung" userId="60562023b6640282" providerId="LiveId" clId="{D7C41E74-4552-A248-AE62-DFDFAF0D30D3}" dt="2024-09-10T05:01:44.071" v="697" actId="2696"/>
        <pc:sldMkLst>
          <pc:docMk/>
          <pc:sldMk cId="1715413300" sldId="487"/>
        </pc:sldMkLst>
      </pc:sldChg>
      <pc:sldChg chg="del">
        <pc:chgData name="Minhyuk Sung" userId="60562023b6640282" providerId="LiveId" clId="{D7C41E74-4552-A248-AE62-DFDFAF0D30D3}" dt="2024-09-10T05:01:44.071" v="697" actId="2696"/>
        <pc:sldMkLst>
          <pc:docMk/>
          <pc:sldMk cId="3185453237" sldId="499"/>
        </pc:sldMkLst>
      </pc:sldChg>
      <pc:sldChg chg="del">
        <pc:chgData name="Minhyuk Sung" userId="60562023b6640282" providerId="LiveId" clId="{D7C41E74-4552-A248-AE62-DFDFAF0D30D3}" dt="2024-09-10T05:01:44.071" v="697" actId="2696"/>
        <pc:sldMkLst>
          <pc:docMk/>
          <pc:sldMk cId="2316339204" sldId="502"/>
        </pc:sldMkLst>
      </pc:sldChg>
      <pc:sldChg chg="del">
        <pc:chgData name="Minhyuk Sung" userId="60562023b6640282" providerId="LiveId" clId="{D7C41E74-4552-A248-AE62-DFDFAF0D30D3}" dt="2024-09-10T05:01:44.071" v="697" actId="2696"/>
        <pc:sldMkLst>
          <pc:docMk/>
          <pc:sldMk cId="462348720" sldId="505"/>
        </pc:sldMkLst>
      </pc:sldChg>
      <pc:sldChg chg="del">
        <pc:chgData name="Minhyuk Sung" userId="60562023b6640282" providerId="LiveId" clId="{D7C41E74-4552-A248-AE62-DFDFAF0D30D3}" dt="2024-09-10T05:01:44.071" v="697" actId="2696"/>
        <pc:sldMkLst>
          <pc:docMk/>
          <pc:sldMk cId="3842491214" sldId="509"/>
        </pc:sldMkLst>
      </pc:sldChg>
      <pc:sldChg chg="modSp mod ord">
        <pc:chgData name="Minhyuk Sung" userId="60562023b6640282" providerId="LiveId" clId="{D7C41E74-4552-A248-AE62-DFDFAF0D30D3}" dt="2024-09-10T05:09:51.535" v="996" actId="1036"/>
        <pc:sldMkLst>
          <pc:docMk/>
          <pc:sldMk cId="2969512596" sldId="515"/>
        </pc:sldMkLst>
        <pc:spChg chg="mod">
          <ac:chgData name="Minhyuk Sung" userId="60562023b6640282" providerId="LiveId" clId="{D7C41E74-4552-A248-AE62-DFDFAF0D30D3}" dt="2024-09-10T05:09:37.468" v="990"/>
          <ac:spMkLst>
            <pc:docMk/>
            <pc:sldMk cId="2969512596" sldId="515"/>
            <ac:spMk id="2" creationId="{A8E93400-087B-9C3B-205B-193F05489B14}"/>
          </ac:spMkLst>
        </pc:spChg>
        <pc:spChg chg="mod">
          <ac:chgData name="Minhyuk Sung" userId="60562023b6640282" providerId="LiveId" clId="{D7C41E74-4552-A248-AE62-DFDFAF0D30D3}" dt="2024-09-10T05:09:46.122" v="993" actId="20577"/>
          <ac:spMkLst>
            <pc:docMk/>
            <pc:sldMk cId="2969512596" sldId="515"/>
            <ac:spMk id="3" creationId="{AA614A65-9DCF-F405-4865-BE7D2A53A4EA}"/>
          </ac:spMkLst>
        </pc:spChg>
        <pc:spChg chg="mod">
          <ac:chgData name="Minhyuk Sung" userId="60562023b6640282" providerId="LiveId" clId="{D7C41E74-4552-A248-AE62-DFDFAF0D30D3}" dt="2024-09-10T05:09:51.535" v="996" actId="1036"/>
          <ac:spMkLst>
            <pc:docMk/>
            <pc:sldMk cId="2969512596" sldId="515"/>
            <ac:spMk id="5" creationId="{27B09F76-DB5F-44A3-CC43-0A545C1A9F09}"/>
          </ac:spMkLst>
        </pc:spChg>
        <pc:spChg chg="mod">
          <ac:chgData name="Minhyuk Sung" userId="60562023b6640282" providerId="LiveId" clId="{D7C41E74-4552-A248-AE62-DFDFAF0D30D3}" dt="2024-09-10T05:09:51.535" v="996" actId="1036"/>
          <ac:spMkLst>
            <pc:docMk/>
            <pc:sldMk cId="2969512596" sldId="515"/>
            <ac:spMk id="7" creationId="{13FAC86A-A6C7-7B2B-4A1D-3AAF63E7564C}"/>
          </ac:spMkLst>
        </pc:spChg>
        <pc:spChg chg="mod">
          <ac:chgData name="Minhyuk Sung" userId="60562023b6640282" providerId="LiveId" clId="{D7C41E74-4552-A248-AE62-DFDFAF0D30D3}" dt="2024-09-10T05:09:51.535" v="996" actId="1036"/>
          <ac:spMkLst>
            <pc:docMk/>
            <pc:sldMk cId="2969512596" sldId="515"/>
            <ac:spMk id="15" creationId="{F8444F02-BF71-E6E1-F42D-DE10448A91D6}"/>
          </ac:spMkLst>
        </pc:spChg>
        <pc:spChg chg="mod">
          <ac:chgData name="Minhyuk Sung" userId="60562023b6640282" providerId="LiveId" clId="{D7C41E74-4552-A248-AE62-DFDFAF0D30D3}" dt="2024-09-10T05:09:51.535" v="996" actId="1036"/>
          <ac:spMkLst>
            <pc:docMk/>
            <pc:sldMk cId="2969512596" sldId="515"/>
            <ac:spMk id="16" creationId="{6841B516-6F3A-85D3-0CB2-EBC6C618F966}"/>
          </ac:spMkLst>
        </pc:spChg>
        <pc:grpChg chg="mod">
          <ac:chgData name="Minhyuk Sung" userId="60562023b6640282" providerId="LiveId" clId="{D7C41E74-4552-A248-AE62-DFDFAF0D30D3}" dt="2024-09-10T05:09:51.535" v="996" actId="1036"/>
          <ac:grpSpMkLst>
            <pc:docMk/>
            <pc:sldMk cId="2969512596" sldId="515"/>
            <ac:grpSpMk id="10" creationId="{80505647-B38D-C380-0EDC-CE3BB3A2DABE}"/>
          </ac:grpSpMkLst>
        </pc:grpChg>
        <pc:grpChg chg="mod">
          <ac:chgData name="Minhyuk Sung" userId="60562023b6640282" providerId="LiveId" clId="{D7C41E74-4552-A248-AE62-DFDFAF0D30D3}" dt="2024-09-10T05:09:51.535" v="996" actId="1036"/>
          <ac:grpSpMkLst>
            <pc:docMk/>
            <pc:sldMk cId="2969512596" sldId="515"/>
            <ac:grpSpMk id="11" creationId="{5A79A24C-69B0-E548-DE91-F62B7F8859ED}"/>
          </ac:grpSpMkLst>
        </pc:grpChg>
      </pc:sldChg>
      <pc:sldChg chg="del">
        <pc:chgData name="Minhyuk Sung" userId="60562023b6640282" providerId="LiveId" clId="{D7C41E74-4552-A248-AE62-DFDFAF0D30D3}" dt="2024-09-10T05:01:44.071" v="697" actId="2696"/>
        <pc:sldMkLst>
          <pc:docMk/>
          <pc:sldMk cId="948088596" sldId="530"/>
        </pc:sldMkLst>
      </pc:sldChg>
      <pc:sldChg chg="del">
        <pc:chgData name="Minhyuk Sung" userId="60562023b6640282" providerId="LiveId" clId="{D7C41E74-4552-A248-AE62-DFDFAF0D30D3}" dt="2024-09-10T05:01:44.071" v="697" actId="2696"/>
        <pc:sldMkLst>
          <pc:docMk/>
          <pc:sldMk cId="532779137" sldId="531"/>
        </pc:sldMkLst>
      </pc:sldChg>
      <pc:sldChg chg="del">
        <pc:chgData name="Minhyuk Sung" userId="60562023b6640282" providerId="LiveId" clId="{D7C41E74-4552-A248-AE62-DFDFAF0D30D3}" dt="2024-09-10T05:01:44.071" v="697" actId="2696"/>
        <pc:sldMkLst>
          <pc:docMk/>
          <pc:sldMk cId="48874156" sldId="532"/>
        </pc:sldMkLst>
      </pc:sldChg>
      <pc:sldChg chg="del">
        <pc:chgData name="Minhyuk Sung" userId="60562023b6640282" providerId="LiveId" clId="{D7C41E74-4552-A248-AE62-DFDFAF0D30D3}" dt="2024-09-10T05:01:44.071" v="697" actId="2696"/>
        <pc:sldMkLst>
          <pc:docMk/>
          <pc:sldMk cId="2950528578" sldId="533"/>
        </pc:sldMkLst>
      </pc:sldChg>
      <pc:sldChg chg="del">
        <pc:chgData name="Minhyuk Sung" userId="60562023b6640282" providerId="LiveId" clId="{D7C41E74-4552-A248-AE62-DFDFAF0D30D3}" dt="2024-09-10T05:01:44.071" v="697" actId="2696"/>
        <pc:sldMkLst>
          <pc:docMk/>
          <pc:sldMk cId="3527011287" sldId="534"/>
        </pc:sldMkLst>
      </pc:sldChg>
      <pc:sldChg chg="del">
        <pc:chgData name="Minhyuk Sung" userId="60562023b6640282" providerId="LiveId" clId="{D7C41E74-4552-A248-AE62-DFDFAF0D30D3}" dt="2024-09-10T05:01:44.071" v="697" actId="2696"/>
        <pc:sldMkLst>
          <pc:docMk/>
          <pc:sldMk cId="3404929545" sldId="535"/>
        </pc:sldMkLst>
      </pc:sldChg>
      <pc:sldChg chg="del">
        <pc:chgData name="Minhyuk Sung" userId="60562023b6640282" providerId="LiveId" clId="{D7C41E74-4552-A248-AE62-DFDFAF0D30D3}" dt="2024-09-10T05:01:44.071" v="697" actId="2696"/>
        <pc:sldMkLst>
          <pc:docMk/>
          <pc:sldMk cId="3581627532" sldId="538"/>
        </pc:sldMkLst>
      </pc:sldChg>
      <pc:sldChg chg="del">
        <pc:chgData name="Minhyuk Sung" userId="60562023b6640282" providerId="LiveId" clId="{D7C41E74-4552-A248-AE62-DFDFAF0D30D3}" dt="2024-09-10T05:01:44.071" v="697" actId="2696"/>
        <pc:sldMkLst>
          <pc:docMk/>
          <pc:sldMk cId="3423662009" sldId="539"/>
        </pc:sldMkLst>
      </pc:sldChg>
      <pc:sldChg chg="del">
        <pc:chgData name="Minhyuk Sung" userId="60562023b6640282" providerId="LiveId" clId="{D7C41E74-4552-A248-AE62-DFDFAF0D30D3}" dt="2024-09-10T05:16:14.837" v="1141" actId="2696"/>
        <pc:sldMkLst>
          <pc:docMk/>
          <pc:sldMk cId="3176611490" sldId="4306"/>
        </pc:sldMkLst>
      </pc:sldChg>
      <pc:sldChg chg="del">
        <pc:chgData name="Minhyuk Sung" userId="60562023b6640282" providerId="LiveId" clId="{D7C41E74-4552-A248-AE62-DFDFAF0D30D3}" dt="2024-09-10T05:16:14.837" v="1141" actId="2696"/>
        <pc:sldMkLst>
          <pc:docMk/>
          <pc:sldMk cId="496782864" sldId="4311"/>
        </pc:sldMkLst>
      </pc:sldChg>
      <pc:sldChg chg="del">
        <pc:chgData name="Minhyuk Sung" userId="60562023b6640282" providerId="LiveId" clId="{D7C41E74-4552-A248-AE62-DFDFAF0D30D3}" dt="2024-09-10T05:16:14.837" v="1141" actId="2696"/>
        <pc:sldMkLst>
          <pc:docMk/>
          <pc:sldMk cId="1638652896" sldId="4425"/>
        </pc:sldMkLst>
      </pc:sldChg>
      <pc:sldChg chg="del">
        <pc:chgData name="Minhyuk Sung" userId="60562023b6640282" providerId="LiveId" clId="{D7C41E74-4552-A248-AE62-DFDFAF0D30D3}" dt="2024-09-10T05:16:14.837" v="1141" actId="2696"/>
        <pc:sldMkLst>
          <pc:docMk/>
          <pc:sldMk cId="446049484" sldId="4427"/>
        </pc:sldMkLst>
      </pc:sldChg>
      <pc:sldChg chg="del">
        <pc:chgData name="Minhyuk Sung" userId="60562023b6640282" providerId="LiveId" clId="{D7C41E74-4552-A248-AE62-DFDFAF0D30D3}" dt="2024-09-10T05:16:14.837" v="1141" actId="2696"/>
        <pc:sldMkLst>
          <pc:docMk/>
          <pc:sldMk cId="127929487" sldId="4428"/>
        </pc:sldMkLst>
      </pc:sldChg>
      <pc:sldChg chg="del">
        <pc:chgData name="Minhyuk Sung" userId="60562023b6640282" providerId="LiveId" clId="{D7C41E74-4552-A248-AE62-DFDFAF0D30D3}" dt="2024-09-10T05:16:14.837" v="1141" actId="2696"/>
        <pc:sldMkLst>
          <pc:docMk/>
          <pc:sldMk cId="3728548643" sldId="4429"/>
        </pc:sldMkLst>
      </pc:sldChg>
      <pc:sldChg chg="del">
        <pc:chgData name="Minhyuk Sung" userId="60562023b6640282" providerId="LiveId" clId="{D7C41E74-4552-A248-AE62-DFDFAF0D30D3}" dt="2024-09-10T05:16:14.837" v="1141" actId="2696"/>
        <pc:sldMkLst>
          <pc:docMk/>
          <pc:sldMk cId="3336574053" sldId="4430"/>
        </pc:sldMkLst>
      </pc:sldChg>
      <pc:sldChg chg="del">
        <pc:chgData name="Minhyuk Sung" userId="60562023b6640282" providerId="LiveId" clId="{D7C41E74-4552-A248-AE62-DFDFAF0D30D3}" dt="2024-09-10T05:01:44.071" v="697" actId="2696"/>
        <pc:sldMkLst>
          <pc:docMk/>
          <pc:sldMk cId="2791710760" sldId="4436"/>
        </pc:sldMkLst>
      </pc:sldChg>
      <pc:sldChg chg="del">
        <pc:chgData name="Minhyuk Sung" userId="60562023b6640282" providerId="LiveId" clId="{D7C41E74-4552-A248-AE62-DFDFAF0D30D3}" dt="2024-09-10T05:01:44.071" v="697" actId="2696"/>
        <pc:sldMkLst>
          <pc:docMk/>
          <pc:sldMk cId="2655636543" sldId="4456"/>
        </pc:sldMkLst>
      </pc:sldChg>
      <pc:sldChg chg="del">
        <pc:chgData name="Minhyuk Sung" userId="60562023b6640282" providerId="LiveId" clId="{D7C41E74-4552-A248-AE62-DFDFAF0D30D3}" dt="2024-09-10T05:16:14.837" v="1141" actId="2696"/>
        <pc:sldMkLst>
          <pc:docMk/>
          <pc:sldMk cId="4152981498" sldId="4469"/>
        </pc:sldMkLst>
      </pc:sldChg>
      <pc:sldChg chg="del">
        <pc:chgData name="Minhyuk Sung" userId="60562023b6640282" providerId="LiveId" clId="{D7C41E74-4552-A248-AE62-DFDFAF0D30D3}" dt="2024-09-10T05:16:14.837" v="1141" actId="2696"/>
        <pc:sldMkLst>
          <pc:docMk/>
          <pc:sldMk cId="3081764649" sldId="4473"/>
        </pc:sldMkLst>
      </pc:sldChg>
      <pc:sldChg chg="del">
        <pc:chgData name="Minhyuk Sung" userId="60562023b6640282" providerId="LiveId" clId="{D7C41E74-4552-A248-AE62-DFDFAF0D30D3}" dt="2024-09-10T05:16:14.837" v="1141" actId="2696"/>
        <pc:sldMkLst>
          <pc:docMk/>
          <pc:sldMk cId="151924007" sldId="4474"/>
        </pc:sldMkLst>
      </pc:sldChg>
      <pc:sldChg chg="del">
        <pc:chgData name="Minhyuk Sung" userId="60562023b6640282" providerId="LiveId" clId="{D7C41E74-4552-A248-AE62-DFDFAF0D30D3}" dt="2024-09-10T05:01:44.071" v="697" actId="2696"/>
        <pc:sldMkLst>
          <pc:docMk/>
          <pc:sldMk cId="1219624285" sldId="4475"/>
        </pc:sldMkLst>
      </pc:sldChg>
      <pc:sldChg chg="del">
        <pc:chgData name="Minhyuk Sung" userId="60562023b6640282" providerId="LiveId" clId="{D7C41E74-4552-A248-AE62-DFDFAF0D30D3}" dt="2024-09-10T05:01:44.071" v="697" actId="2696"/>
        <pc:sldMkLst>
          <pc:docMk/>
          <pc:sldMk cId="4286240105" sldId="4476"/>
        </pc:sldMkLst>
      </pc:sldChg>
      <pc:sldChg chg="del">
        <pc:chgData name="Minhyuk Sung" userId="60562023b6640282" providerId="LiveId" clId="{D7C41E74-4552-A248-AE62-DFDFAF0D30D3}" dt="2024-09-10T05:01:44.071" v="697" actId="2696"/>
        <pc:sldMkLst>
          <pc:docMk/>
          <pc:sldMk cId="3254271693" sldId="4477"/>
        </pc:sldMkLst>
      </pc:sldChg>
      <pc:sldChg chg="del">
        <pc:chgData name="Minhyuk Sung" userId="60562023b6640282" providerId="LiveId" clId="{D7C41E74-4552-A248-AE62-DFDFAF0D30D3}" dt="2024-09-10T05:01:44.071" v="697" actId="2696"/>
        <pc:sldMkLst>
          <pc:docMk/>
          <pc:sldMk cId="2198955632" sldId="4479"/>
        </pc:sldMkLst>
      </pc:sldChg>
      <pc:sldChg chg="del">
        <pc:chgData name="Minhyuk Sung" userId="60562023b6640282" providerId="LiveId" clId="{D7C41E74-4552-A248-AE62-DFDFAF0D30D3}" dt="2024-09-10T05:01:44.071" v="697" actId="2696"/>
        <pc:sldMkLst>
          <pc:docMk/>
          <pc:sldMk cId="2880160966" sldId="4480"/>
        </pc:sldMkLst>
      </pc:sldChg>
      <pc:sldChg chg="del">
        <pc:chgData name="Minhyuk Sung" userId="60562023b6640282" providerId="LiveId" clId="{D7C41E74-4552-A248-AE62-DFDFAF0D30D3}" dt="2024-09-10T05:01:44.071" v="697" actId="2696"/>
        <pc:sldMkLst>
          <pc:docMk/>
          <pc:sldMk cId="1394255463" sldId="4482"/>
        </pc:sldMkLst>
      </pc:sldChg>
      <pc:sldChg chg="del">
        <pc:chgData name="Minhyuk Sung" userId="60562023b6640282" providerId="LiveId" clId="{D7C41E74-4552-A248-AE62-DFDFAF0D30D3}" dt="2024-09-10T05:01:44.071" v="697" actId="2696"/>
        <pc:sldMkLst>
          <pc:docMk/>
          <pc:sldMk cId="3889704448" sldId="4483"/>
        </pc:sldMkLst>
      </pc:sldChg>
      <pc:sldChg chg="del">
        <pc:chgData name="Minhyuk Sung" userId="60562023b6640282" providerId="LiveId" clId="{D7C41E74-4552-A248-AE62-DFDFAF0D30D3}" dt="2024-09-10T05:01:44.071" v="697" actId="2696"/>
        <pc:sldMkLst>
          <pc:docMk/>
          <pc:sldMk cId="2059516887" sldId="4484"/>
        </pc:sldMkLst>
      </pc:sldChg>
      <pc:sldChg chg="del">
        <pc:chgData name="Minhyuk Sung" userId="60562023b6640282" providerId="LiveId" clId="{D7C41E74-4552-A248-AE62-DFDFAF0D30D3}" dt="2024-09-10T05:01:44.071" v="697" actId="2696"/>
        <pc:sldMkLst>
          <pc:docMk/>
          <pc:sldMk cId="2081304516" sldId="4486"/>
        </pc:sldMkLst>
      </pc:sldChg>
      <pc:sldChg chg="del">
        <pc:chgData name="Minhyuk Sung" userId="60562023b6640282" providerId="LiveId" clId="{D7C41E74-4552-A248-AE62-DFDFAF0D30D3}" dt="2024-09-10T05:01:44.071" v="697" actId="2696"/>
        <pc:sldMkLst>
          <pc:docMk/>
          <pc:sldMk cId="4168899004" sldId="4487"/>
        </pc:sldMkLst>
      </pc:sldChg>
      <pc:sldChg chg="del">
        <pc:chgData name="Minhyuk Sung" userId="60562023b6640282" providerId="LiveId" clId="{D7C41E74-4552-A248-AE62-DFDFAF0D30D3}" dt="2024-09-10T05:01:44.071" v="697" actId="2696"/>
        <pc:sldMkLst>
          <pc:docMk/>
          <pc:sldMk cId="1364758916" sldId="4488"/>
        </pc:sldMkLst>
      </pc:sldChg>
      <pc:sldChg chg="del">
        <pc:chgData name="Minhyuk Sung" userId="60562023b6640282" providerId="LiveId" clId="{D7C41E74-4552-A248-AE62-DFDFAF0D30D3}" dt="2024-09-10T05:01:44.071" v="697" actId="2696"/>
        <pc:sldMkLst>
          <pc:docMk/>
          <pc:sldMk cId="3495377565" sldId="4489"/>
        </pc:sldMkLst>
      </pc:sldChg>
      <pc:sldChg chg="del">
        <pc:chgData name="Minhyuk Sung" userId="60562023b6640282" providerId="LiveId" clId="{D7C41E74-4552-A248-AE62-DFDFAF0D30D3}" dt="2024-09-10T05:01:44.071" v="697" actId="2696"/>
        <pc:sldMkLst>
          <pc:docMk/>
          <pc:sldMk cId="2166906431" sldId="4491"/>
        </pc:sldMkLst>
      </pc:sldChg>
      <pc:sldChg chg="del">
        <pc:chgData name="Minhyuk Sung" userId="60562023b6640282" providerId="LiveId" clId="{D7C41E74-4552-A248-AE62-DFDFAF0D30D3}" dt="2024-09-10T05:01:44.071" v="697" actId="2696"/>
        <pc:sldMkLst>
          <pc:docMk/>
          <pc:sldMk cId="2757623987" sldId="4493"/>
        </pc:sldMkLst>
      </pc:sldChg>
      <pc:sldChg chg="add del">
        <pc:chgData name="Minhyuk Sung" userId="60562023b6640282" providerId="LiveId" clId="{D7C41E74-4552-A248-AE62-DFDFAF0D30D3}" dt="2024-09-11T03:26:10.822" v="3194"/>
        <pc:sldMkLst>
          <pc:docMk/>
          <pc:sldMk cId="4232146323" sldId="4494"/>
        </pc:sldMkLst>
      </pc:sldChg>
      <pc:sldChg chg="del">
        <pc:chgData name="Minhyuk Sung" userId="60562023b6640282" providerId="LiveId" clId="{D7C41E74-4552-A248-AE62-DFDFAF0D30D3}" dt="2024-09-10T05:16:14.837" v="1141" actId="2696"/>
        <pc:sldMkLst>
          <pc:docMk/>
          <pc:sldMk cId="2597686933" sldId="4495"/>
        </pc:sldMkLst>
      </pc:sldChg>
      <pc:sldChg chg="del">
        <pc:chgData name="Minhyuk Sung" userId="60562023b6640282" providerId="LiveId" clId="{D7C41E74-4552-A248-AE62-DFDFAF0D30D3}" dt="2024-09-10T05:16:14.837" v="1141" actId="2696"/>
        <pc:sldMkLst>
          <pc:docMk/>
          <pc:sldMk cId="1332825135" sldId="4496"/>
        </pc:sldMkLst>
      </pc:sldChg>
      <pc:sldChg chg="del">
        <pc:chgData name="Minhyuk Sung" userId="60562023b6640282" providerId="LiveId" clId="{D7C41E74-4552-A248-AE62-DFDFAF0D30D3}" dt="2024-09-10T05:16:14.837" v="1141" actId="2696"/>
        <pc:sldMkLst>
          <pc:docMk/>
          <pc:sldMk cId="2750729863" sldId="4497"/>
        </pc:sldMkLst>
      </pc:sldChg>
      <pc:sldChg chg="del">
        <pc:chgData name="Minhyuk Sung" userId="60562023b6640282" providerId="LiveId" clId="{D7C41E74-4552-A248-AE62-DFDFAF0D30D3}" dt="2024-09-10T05:16:14.837" v="1141" actId="2696"/>
        <pc:sldMkLst>
          <pc:docMk/>
          <pc:sldMk cId="1602445993" sldId="4498"/>
        </pc:sldMkLst>
      </pc:sldChg>
      <pc:sldChg chg="del">
        <pc:chgData name="Minhyuk Sung" userId="60562023b6640282" providerId="LiveId" clId="{D7C41E74-4552-A248-AE62-DFDFAF0D30D3}" dt="2024-09-10T05:01:44.071" v="697" actId="2696"/>
        <pc:sldMkLst>
          <pc:docMk/>
          <pc:sldMk cId="812836479" sldId="4499"/>
        </pc:sldMkLst>
      </pc:sldChg>
      <pc:sldChg chg="del">
        <pc:chgData name="Minhyuk Sung" userId="60562023b6640282" providerId="LiveId" clId="{D7C41E74-4552-A248-AE62-DFDFAF0D30D3}" dt="2024-09-10T05:01:44.071" v="697" actId="2696"/>
        <pc:sldMkLst>
          <pc:docMk/>
          <pc:sldMk cId="1313403678" sldId="4501"/>
        </pc:sldMkLst>
      </pc:sldChg>
      <pc:sldChg chg="del">
        <pc:chgData name="Minhyuk Sung" userId="60562023b6640282" providerId="LiveId" clId="{D7C41E74-4552-A248-AE62-DFDFAF0D30D3}" dt="2024-09-10T05:01:44.071" v="697" actId="2696"/>
        <pc:sldMkLst>
          <pc:docMk/>
          <pc:sldMk cId="1114943923" sldId="4502"/>
        </pc:sldMkLst>
      </pc:sldChg>
      <pc:sldChg chg="delSp modSp mod modAnim">
        <pc:chgData name="Minhyuk Sung" userId="60562023b6640282" providerId="LiveId" clId="{D7C41E74-4552-A248-AE62-DFDFAF0D30D3}" dt="2024-09-11T01:58:46.047" v="3174" actId="20577"/>
        <pc:sldMkLst>
          <pc:docMk/>
          <pc:sldMk cId="4217575797" sldId="4505"/>
        </pc:sldMkLst>
        <pc:spChg chg="mod">
          <ac:chgData name="Minhyuk Sung" userId="60562023b6640282" providerId="LiveId" clId="{D7C41E74-4552-A248-AE62-DFDFAF0D30D3}" dt="2024-09-10T13:27:52.099" v="1359" actId="20577"/>
          <ac:spMkLst>
            <pc:docMk/>
            <pc:sldMk cId="4217575797" sldId="4505"/>
            <ac:spMk id="2" creationId="{E9BC6756-AF4B-0744-9B61-46AE6BD4E9E0}"/>
          </ac:spMkLst>
        </pc:spChg>
        <pc:spChg chg="mod">
          <ac:chgData name="Minhyuk Sung" userId="60562023b6640282" providerId="LiveId" clId="{D7C41E74-4552-A248-AE62-DFDFAF0D30D3}" dt="2024-09-11T01:58:46.047" v="3174" actId="20577"/>
          <ac:spMkLst>
            <pc:docMk/>
            <pc:sldMk cId="4217575797" sldId="4505"/>
            <ac:spMk id="3" creationId="{533CD5CC-DAC9-4454-F80F-0D6A33F9911E}"/>
          </ac:spMkLst>
        </pc:spChg>
        <pc:spChg chg="mod">
          <ac:chgData name="Minhyuk Sung" userId="60562023b6640282" providerId="LiveId" clId="{D7C41E74-4552-A248-AE62-DFDFAF0D30D3}" dt="2024-09-10T05:20:14.239" v="1163" actId="208"/>
          <ac:spMkLst>
            <pc:docMk/>
            <pc:sldMk cId="4217575797" sldId="4505"/>
            <ac:spMk id="5" creationId="{EF59CB9E-470B-894E-393E-7507985A192B}"/>
          </ac:spMkLst>
        </pc:spChg>
        <pc:spChg chg="mod">
          <ac:chgData name="Minhyuk Sung" userId="60562023b6640282" providerId="LiveId" clId="{D7C41E74-4552-A248-AE62-DFDFAF0D30D3}" dt="2024-09-10T13:15:32.647" v="1255" actId="208"/>
          <ac:spMkLst>
            <pc:docMk/>
            <pc:sldMk cId="4217575797" sldId="4505"/>
            <ac:spMk id="6" creationId="{8170202F-2154-2068-827C-A9B33137B679}"/>
          </ac:spMkLst>
        </pc:spChg>
        <pc:spChg chg="mod">
          <ac:chgData name="Minhyuk Sung" userId="60562023b6640282" providerId="LiveId" clId="{D7C41E74-4552-A248-AE62-DFDFAF0D30D3}" dt="2024-09-10T05:20:14.239" v="1163" actId="208"/>
          <ac:spMkLst>
            <pc:docMk/>
            <pc:sldMk cId="4217575797" sldId="4505"/>
            <ac:spMk id="7" creationId="{6A2968AE-8006-98A3-D6B7-3AF615961240}"/>
          </ac:spMkLst>
        </pc:spChg>
        <pc:spChg chg="del">
          <ac:chgData name="Minhyuk Sung" userId="60562023b6640282" providerId="LiveId" clId="{D7C41E74-4552-A248-AE62-DFDFAF0D30D3}" dt="2024-09-10T05:05:09.520" v="787" actId="478"/>
          <ac:spMkLst>
            <pc:docMk/>
            <pc:sldMk cId="4217575797" sldId="4505"/>
            <ac:spMk id="8" creationId="{46FAEEC5-311F-8533-4AB1-4C9DDD1F4D91}"/>
          </ac:spMkLst>
        </pc:spChg>
        <pc:spChg chg="mod">
          <ac:chgData name="Minhyuk Sung" userId="60562023b6640282" providerId="LiveId" clId="{D7C41E74-4552-A248-AE62-DFDFAF0D30D3}" dt="2024-09-10T05:20:20.821" v="1165" actId="207"/>
          <ac:spMkLst>
            <pc:docMk/>
            <pc:sldMk cId="4217575797" sldId="4505"/>
            <ac:spMk id="12" creationId="{1A607637-8362-BC71-BCA4-720AC54E3A3A}"/>
          </ac:spMkLst>
        </pc:spChg>
        <pc:spChg chg="mod">
          <ac:chgData name="Minhyuk Sung" userId="60562023b6640282" providerId="LiveId" clId="{D7C41E74-4552-A248-AE62-DFDFAF0D30D3}" dt="2024-09-10T05:20:20.821" v="1165" actId="207"/>
          <ac:spMkLst>
            <pc:docMk/>
            <pc:sldMk cId="4217575797" sldId="4505"/>
            <ac:spMk id="15" creationId="{36AE6830-17FD-5B3A-B8E8-0F880AB8DDE0}"/>
          </ac:spMkLst>
        </pc:spChg>
        <pc:spChg chg="mod">
          <ac:chgData name="Minhyuk Sung" userId="60562023b6640282" providerId="LiveId" clId="{D7C41E74-4552-A248-AE62-DFDFAF0D30D3}" dt="2024-09-10T13:15:36.539" v="1256" actId="207"/>
          <ac:spMkLst>
            <pc:docMk/>
            <pc:sldMk cId="4217575797" sldId="4505"/>
            <ac:spMk id="18" creationId="{B212C4FB-3EFF-BF45-07E1-1B9F641ADC5A}"/>
          </ac:spMkLst>
        </pc:spChg>
      </pc:sldChg>
      <pc:sldChg chg="del">
        <pc:chgData name="Minhyuk Sung" userId="60562023b6640282" providerId="LiveId" clId="{D7C41E74-4552-A248-AE62-DFDFAF0D30D3}" dt="2024-09-10T05:16:14.837" v="1141" actId="2696"/>
        <pc:sldMkLst>
          <pc:docMk/>
          <pc:sldMk cId="3759723234" sldId="4506"/>
        </pc:sldMkLst>
      </pc:sldChg>
      <pc:sldChg chg="del">
        <pc:chgData name="Minhyuk Sung" userId="60562023b6640282" providerId="LiveId" clId="{D7C41E74-4552-A248-AE62-DFDFAF0D30D3}" dt="2024-09-10T05:16:14.837" v="1141" actId="2696"/>
        <pc:sldMkLst>
          <pc:docMk/>
          <pc:sldMk cId="416232529" sldId="4507"/>
        </pc:sldMkLst>
      </pc:sldChg>
      <pc:sldChg chg="del">
        <pc:chgData name="Minhyuk Sung" userId="60562023b6640282" providerId="LiveId" clId="{D7C41E74-4552-A248-AE62-DFDFAF0D30D3}" dt="2024-09-10T05:16:14.837" v="1141" actId="2696"/>
        <pc:sldMkLst>
          <pc:docMk/>
          <pc:sldMk cId="1835872014" sldId="4508"/>
        </pc:sldMkLst>
      </pc:sldChg>
      <pc:sldChg chg="del">
        <pc:chgData name="Minhyuk Sung" userId="60562023b6640282" providerId="LiveId" clId="{D7C41E74-4552-A248-AE62-DFDFAF0D30D3}" dt="2024-09-10T05:01:44.071" v="697" actId="2696"/>
        <pc:sldMkLst>
          <pc:docMk/>
          <pc:sldMk cId="2355388951" sldId="4510"/>
        </pc:sldMkLst>
      </pc:sldChg>
      <pc:sldChg chg="del">
        <pc:chgData name="Minhyuk Sung" userId="60562023b6640282" providerId="LiveId" clId="{D7C41E74-4552-A248-AE62-DFDFAF0D30D3}" dt="2024-09-10T05:16:14.837" v="1141" actId="2696"/>
        <pc:sldMkLst>
          <pc:docMk/>
          <pc:sldMk cId="3875222914" sldId="4511"/>
        </pc:sldMkLst>
      </pc:sldChg>
      <pc:sldChg chg="del">
        <pc:chgData name="Minhyuk Sung" userId="60562023b6640282" providerId="LiveId" clId="{D7C41E74-4552-A248-AE62-DFDFAF0D30D3}" dt="2024-09-10T13:55:10.243" v="1908" actId="2696"/>
        <pc:sldMkLst>
          <pc:docMk/>
          <pc:sldMk cId="3275574322" sldId="4514"/>
        </pc:sldMkLst>
      </pc:sldChg>
      <pc:sldChg chg="del">
        <pc:chgData name="Minhyuk Sung" userId="60562023b6640282" providerId="LiveId" clId="{D7C41E74-4552-A248-AE62-DFDFAF0D30D3}" dt="2024-09-10T13:55:10.243" v="1908" actId="2696"/>
        <pc:sldMkLst>
          <pc:docMk/>
          <pc:sldMk cId="2516575059" sldId="4516"/>
        </pc:sldMkLst>
      </pc:sldChg>
      <pc:sldChg chg="del">
        <pc:chgData name="Minhyuk Sung" userId="60562023b6640282" providerId="LiveId" clId="{D7C41E74-4552-A248-AE62-DFDFAF0D30D3}" dt="2024-09-10T13:55:10.243" v="1908" actId="2696"/>
        <pc:sldMkLst>
          <pc:docMk/>
          <pc:sldMk cId="2330489591" sldId="4517"/>
        </pc:sldMkLst>
      </pc:sldChg>
      <pc:sldChg chg="del">
        <pc:chgData name="Minhyuk Sung" userId="60562023b6640282" providerId="LiveId" clId="{D7C41E74-4552-A248-AE62-DFDFAF0D30D3}" dt="2024-09-10T13:55:10.243" v="1908" actId="2696"/>
        <pc:sldMkLst>
          <pc:docMk/>
          <pc:sldMk cId="2629099965" sldId="4518"/>
        </pc:sldMkLst>
      </pc:sldChg>
      <pc:sldChg chg="del">
        <pc:chgData name="Minhyuk Sung" userId="60562023b6640282" providerId="LiveId" clId="{D7C41E74-4552-A248-AE62-DFDFAF0D30D3}" dt="2024-09-10T13:55:10.243" v="1908" actId="2696"/>
        <pc:sldMkLst>
          <pc:docMk/>
          <pc:sldMk cId="396983194" sldId="4521"/>
        </pc:sldMkLst>
      </pc:sldChg>
      <pc:sldChg chg="del">
        <pc:chgData name="Minhyuk Sung" userId="60562023b6640282" providerId="LiveId" clId="{D7C41E74-4552-A248-AE62-DFDFAF0D30D3}" dt="2024-09-10T13:55:10.243" v="1908" actId="2696"/>
        <pc:sldMkLst>
          <pc:docMk/>
          <pc:sldMk cId="540801646" sldId="4522"/>
        </pc:sldMkLst>
      </pc:sldChg>
      <pc:sldChg chg="del">
        <pc:chgData name="Minhyuk Sung" userId="60562023b6640282" providerId="LiveId" clId="{D7C41E74-4552-A248-AE62-DFDFAF0D30D3}" dt="2024-09-10T13:55:10.243" v="1908" actId="2696"/>
        <pc:sldMkLst>
          <pc:docMk/>
          <pc:sldMk cId="2896356920" sldId="4523"/>
        </pc:sldMkLst>
      </pc:sldChg>
      <pc:sldChg chg="del">
        <pc:chgData name="Minhyuk Sung" userId="60562023b6640282" providerId="LiveId" clId="{D7C41E74-4552-A248-AE62-DFDFAF0D30D3}" dt="2024-09-10T05:16:14.837" v="1141" actId="2696"/>
        <pc:sldMkLst>
          <pc:docMk/>
          <pc:sldMk cId="753909388" sldId="4524"/>
        </pc:sldMkLst>
      </pc:sldChg>
      <pc:sldChg chg="del">
        <pc:chgData name="Minhyuk Sung" userId="60562023b6640282" providerId="LiveId" clId="{D7C41E74-4552-A248-AE62-DFDFAF0D30D3}" dt="2024-09-10T05:16:14.837" v="1141" actId="2696"/>
        <pc:sldMkLst>
          <pc:docMk/>
          <pc:sldMk cId="2739022597" sldId="4527"/>
        </pc:sldMkLst>
      </pc:sldChg>
      <pc:sldChg chg="del">
        <pc:chgData name="Minhyuk Sung" userId="60562023b6640282" providerId="LiveId" clId="{D7C41E74-4552-A248-AE62-DFDFAF0D30D3}" dt="2024-09-10T05:16:14.837" v="1141" actId="2696"/>
        <pc:sldMkLst>
          <pc:docMk/>
          <pc:sldMk cId="2398717135" sldId="4528"/>
        </pc:sldMkLst>
      </pc:sldChg>
      <pc:sldChg chg="del">
        <pc:chgData name="Minhyuk Sung" userId="60562023b6640282" providerId="LiveId" clId="{D7C41E74-4552-A248-AE62-DFDFAF0D30D3}" dt="2024-09-10T05:16:14.837" v="1141" actId="2696"/>
        <pc:sldMkLst>
          <pc:docMk/>
          <pc:sldMk cId="3347317904" sldId="4530"/>
        </pc:sldMkLst>
      </pc:sldChg>
      <pc:sldChg chg="del">
        <pc:chgData name="Minhyuk Sung" userId="60562023b6640282" providerId="LiveId" clId="{D7C41E74-4552-A248-AE62-DFDFAF0D30D3}" dt="2024-09-10T05:16:14.837" v="1141" actId="2696"/>
        <pc:sldMkLst>
          <pc:docMk/>
          <pc:sldMk cId="2433532587" sldId="4531"/>
        </pc:sldMkLst>
      </pc:sldChg>
      <pc:sldChg chg="del">
        <pc:chgData name="Minhyuk Sung" userId="60562023b6640282" providerId="LiveId" clId="{D7C41E74-4552-A248-AE62-DFDFAF0D30D3}" dt="2024-09-10T05:16:14.837" v="1141" actId="2696"/>
        <pc:sldMkLst>
          <pc:docMk/>
          <pc:sldMk cId="210584109" sldId="4532"/>
        </pc:sldMkLst>
      </pc:sldChg>
      <pc:sldChg chg="del">
        <pc:chgData name="Minhyuk Sung" userId="60562023b6640282" providerId="LiveId" clId="{D7C41E74-4552-A248-AE62-DFDFAF0D30D3}" dt="2024-09-10T05:16:14.837" v="1141" actId="2696"/>
        <pc:sldMkLst>
          <pc:docMk/>
          <pc:sldMk cId="1430459635" sldId="4533"/>
        </pc:sldMkLst>
      </pc:sldChg>
      <pc:sldChg chg="del">
        <pc:chgData name="Minhyuk Sung" userId="60562023b6640282" providerId="LiveId" clId="{D7C41E74-4552-A248-AE62-DFDFAF0D30D3}" dt="2024-09-10T05:16:14.837" v="1141" actId="2696"/>
        <pc:sldMkLst>
          <pc:docMk/>
          <pc:sldMk cId="2253398326" sldId="4534"/>
        </pc:sldMkLst>
      </pc:sldChg>
      <pc:sldChg chg="del">
        <pc:chgData name="Minhyuk Sung" userId="60562023b6640282" providerId="LiveId" clId="{D7C41E74-4552-A248-AE62-DFDFAF0D30D3}" dt="2024-09-10T05:16:14.837" v="1141" actId="2696"/>
        <pc:sldMkLst>
          <pc:docMk/>
          <pc:sldMk cId="1876332107" sldId="4535"/>
        </pc:sldMkLst>
      </pc:sldChg>
      <pc:sldChg chg="del">
        <pc:chgData name="Minhyuk Sung" userId="60562023b6640282" providerId="LiveId" clId="{D7C41E74-4552-A248-AE62-DFDFAF0D30D3}" dt="2024-09-10T05:16:14.837" v="1141" actId="2696"/>
        <pc:sldMkLst>
          <pc:docMk/>
          <pc:sldMk cId="3618080775" sldId="4536"/>
        </pc:sldMkLst>
      </pc:sldChg>
      <pc:sldChg chg="del">
        <pc:chgData name="Minhyuk Sung" userId="60562023b6640282" providerId="LiveId" clId="{D7C41E74-4552-A248-AE62-DFDFAF0D30D3}" dt="2024-09-10T05:16:14.837" v="1141" actId="2696"/>
        <pc:sldMkLst>
          <pc:docMk/>
          <pc:sldMk cId="261982258" sldId="4537"/>
        </pc:sldMkLst>
      </pc:sldChg>
      <pc:sldChg chg="del">
        <pc:chgData name="Minhyuk Sung" userId="60562023b6640282" providerId="LiveId" clId="{D7C41E74-4552-A248-AE62-DFDFAF0D30D3}" dt="2024-09-10T13:55:10.243" v="1908" actId="2696"/>
        <pc:sldMkLst>
          <pc:docMk/>
          <pc:sldMk cId="981481621" sldId="4538"/>
        </pc:sldMkLst>
      </pc:sldChg>
      <pc:sldChg chg="modSp add del mod">
        <pc:chgData name="Minhyuk Sung" userId="60562023b6640282" providerId="LiveId" clId="{D7C41E74-4552-A248-AE62-DFDFAF0D30D3}" dt="2024-09-10T14:04:06.166" v="2263" actId="14100"/>
        <pc:sldMkLst>
          <pc:docMk/>
          <pc:sldMk cId="402486147" sldId="4539"/>
        </pc:sldMkLst>
        <pc:spChg chg="mod">
          <ac:chgData name="Minhyuk Sung" userId="60562023b6640282" providerId="LiveId" clId="{D7C41E74-4552-A248-AE62-DFDFAF0D30D3}" dt="2024-09-10T14:04:00.256" v="2261" actId="20577"/>
          <ac:spMkLst>
            <pc:docMk/>
            <pc:sldMk cId="402486147" sldId="4539"/>
            <ac:spMk id="3" creationId="{7C466135-1C9E-A576-11B8-9125A38DCB96}"/>
          </ac:spMkLst>
        </pc:spChg>
        <pc:spChg chg="mod">
          <ac:chgData name="Minhyuk Sung" userId="60562023b6640282" providerId="LiveId" clId="{D7C41E74-4552-A248-AE62-DFDFAF0D30D3}" dt="2024-09-10T14:04:06.166" v="2263" actId="14100"/>
          <ac:spMkLst>
            <pc:docMk/>
            <pc:sldMk cId="402486147" sldId="4539"/>
            <ac:spMk id="9" creationId="{6A8F56DD-50FC-FA5B-E9D2-B9A007433FE6}"/>
          </ac:spMkLst>
        </pc:spChg>
      </pc:sldChg>
      <pc:sldChg chg="del">
        <pc:chgData name="Minhyuk Sung" userId="60562023b6640282" providerId="LiveId" clId="{D7C41E74-4552-A248-AE62-DFDFAF0D30D3}" dt="2024-09-10T13:55:10.243" v="1908" actId="2696"/>
        <pc:sldMkLst>
          <pc:docMk/>
          <pc:sldMk cId="3622975743" sldId="4540"/>
        </pc:sldMkLst>
      </pc:sldChg>
      <pc:sldChg chg="del">
        <pc:chgData name="Minhyuk Sung" userId="60562023b6640282" providerId="LiveId" clId="{D7C41E74-4552-A248-AE62-DFDFAF0D30D3}" dt="2024-09-10T13:55:10.243" v="1908" actId="2696"/>
        <pc:sldMkLst>
          <pc:docMk/>
          <pc:sldMk cId="455721442" sldId="4541"/>
        </pc:sldMkLst>
      </pc:sldChg>
      <pc:sldChg chg="del">
        <pc:chgData name="Minhyuk Sung" userId="60562023b6640282" providerId="LiveId" clId="{D7C41E74-4552-A248-AE62-DFDFAF0D30D3}" dt="2024-09-10T13:55:10.243" v="1908" actId="2696"/>
        <pc:sldMkLst>
          <pc:docMk/>
          <pc:sldMk cId="3611912114" sldId="4542"/>
        </pc:sldMkLst>
      </pc:sldChg>
      <pc:sldChg chg="del">
        <pc:chgData name="Minhyuk Sung" userId="60562023b6640282" providerId="LiveId" clId="{D7C41E74-4552-A248-AE62-DFDFAF0D30D3}" dt="2024-09-10T13:55:10.243" v="1908" actId="2696"/>
        <pc:sldMkLst>
          <pc:docMk/>
          <pc:sldMk cId="1567080946" sldId="4543"/>
        </pc:sldMkLst>
      </pc:sldChg>
      <pc:sldChg chg="del">
        <pc:chgData name="Minhyuk Sung" userId="60562023b6640282" providerId="LiveId" clId="{D7C41E74-4552-A248-AE62-DFDFAF0D30D3}" dt="2024-09-10T05:01:44.071" v="697" actId="2696"/>
        <pc:sldMkLst>
          <pc:docMk/>
          <pc:sldMk cId="378904445" sldId="4545"/>
        </pc:sldMkLst>
      </pc:sldChg>
      <pc:sldChg chg="del">
        <pc:chgData name="Minhyuk Sung" userId="60562023b6640282" providerId="LiveId" clId="{D7C41E74-4552-A248-AE62-DFDFAF0D30D3}" dt="2024-09-10T05:01:44.071" v="697" actId="2696"/>
        <pc:sldMkLst>
          <pc:docMk/>
          <pc:sldMk cId="3029908710" sldId="4546"/>
        </pc:sldMkLst>
      </pc:sldChg>
      <pc:sldChg chg="del">
        <pc:chgData name="Minhyuk Sung" userId="60562023b6640282" providerId="LiveId" clId="{D7C41E74-4552-A248-AE62-DFDFAF0D30D3}" dt="2024-09-10T05:01:44.071" v="697" actId="2696"/>
        <pc:sldMkLst>
          <pc:docMk/>
          <pc:sldMk cId="702931487" sldId="4764"/>
        </pc:sldMkLst>
      </pc:sldChg>
      <pc:sldChg chg="del">
        <pc:chgData name="Minhyuk Sung" userId="60562023b6640282" providerId="LiveId" clId="{D7C41E74-4552-A248-AE62-DFDFAF0D30D3}" dt="2024-09-10T05:01:44.071" v="697" actId="2696"/>
        <pc:sldMkLst>
          <pc:docMk/>
          <pc:sldMk cId="3935075161" sldId="4765"/>
        </pc:sldMkLst>
      </pc:sldChg>
      <pc:sldChg chg="del">
        <pc:chgData name="Minhyuk Sung" userId="60562023b6640282" providerId="LiveId" clId="{D7C41E74-4552-A248-AE62-DFDFAF0D30D3}" dt="2024-09-10T05:01:44.071" v="697" actId="2696"/>
        <pc:sldMkLst>
          <pc:docMk/>
          <pc:sldMk cId="1676461953" sldId="4766"/>
        </pc:sldMkLst>
      </pc:sldChg>
      <pc:sldChg chg="del">
        <pc:chgData name="Minhyuk Sung" userId="60562023b6640282" providerId="LiveId" clId="{D7C41E74-4552-A248-AE62-DFDFAF0D30D3}" dt="2024-09-10T05:01:44.071" v="697" actId="2696"/>
        <pc:sldMkLst>
          <pc:docMk/>
          <pc:sldMk cId="2174735438" sldId="4767"/>
        </pc:sldMkLst>
      </pc:sldChg>
      <pc:sldChg chg="addSp delSp modSp add del mod">
        <pc:chgData name="Minhyuk Sung" userId="60562023b6640282" providerId="LiveId" clId="{D7C41E74-4552-A248-AE62-DFDFAF0D30D3}" dt="2024-09-10T13:44:46.222" v="1740" actId="20577"/>
        <pc:sldMkLst>
          <pc:docMk/>
          <pc:sldMk cId="4189706713" sldId="4768"/>
        </pc:sldMkLst>
        <pc:spChg chg="add del mod">
          <ac:chgData name="Minhyuk Sung" userId="60562023b6640282" providerId="LiveId" clId="{D7C41E74-4552-A248-AE62-DFDFAF0D30D3}" dt="2024-09-10T04:42:55.028" v="442"/>
          <ac:spMkLst>
            <pc:docMk/>
            <pc:sldMk cId="4189706713" sldId="4768"/>
            <ac:spMk id="2" creationId="{F83DAF7B-4282-11EB-2B7F-86B56A7C6FF2}"/>
          </ac:spMkLst>
        </pc:spChg>
        <pc:spChg chg="add del mod">
          <ac:chgData name="Minhyuk Sung" userId="60562023b6640282" providerId="LiveId" clId="{D7C41E74-4552-A248-AE62-DFDFAF0D30D3}" dt="2024-09-10T04:42:55.028" v="442"/>
          <ac:spMkLst>
            <pc:docMk/>
            <pc:sldMk cId="4189706713" sldId="4768"/>
            <ac:spMk id="3" creationId="{16D2BF5D-A063-2875-DACE-9483E2E35C0B}"/>
          </ac:spMkLst>
        </pc:spChg>
        <pc:spChg chg="mod">
          <ac:chgData name="Minhyuk Sung" userId="60562023b6640282" providerId="LiveId" clId="{D7C41E74-4552-A248-AE62-DFDFAF0D30D3}" dt="2024-09-10T05:10:13.714" v="1032" actId="20577"/>
          <ac:spMkLst>
            <pc:docMk/>
            <pc:sldMk cId="4189706713" sldId="4768"/>
            <ac:spMk id="5" creationId="{A630AD92-BD65-7E1F-7E22-C82AA4B068CF}"/>
          </ac:spMkLst>
        </pc:spChg>
        <pc:spChg chg="mod">
          <ac:chgData name="Minhyuk Sung" userId="60562023b6640282" providerId="LiveId" clId="{D7C41E74-4552-A248-AE62-DFDFAF0D30D3}" dt="2024-09-10T13:44:46.222" v="1740" actId="20577"/>
          <ac:spMkLst>
            <pc:docMk/>
            <pc:sldMk cId="4189706713" sldId="4768"/>
            <ac:spMk id="6" creationId="{8AA398B9-7E5C-6523-998B-168106AAA630}"/>
          </ac:spMkLst>
        </pc:spChg>
        <pc:spChg chg="add del mod">
          <ac:chgData name="Minhyuk Sung" userId="60562023b6640282" providerId="LiveId" clId="{D7C41E74-4552-A248-AE62-DFDFAF0D30D3}" dt="2024-09-10T04:42:55.028" v="442"/>
          <ac:spMkLst>
            <pc:docMk/>
            <pc:sldMk cId="4189706713" sldId="4768"/>
            <ac:spMk id="7" creationId="{FCF55DB8-EACE-0495-CA62-CB364320E309}"/>
          </ac:spMkLst>
        </pc:spChg>
        <pc:spChg chg="add del mod">
          <ac:chgData name="Minhyuk Sung" userId="60562023b6640282" providerId="LiveId" clId="{D7C41E74-4552-A248-AE62-DFDFAF0D30D3}" dt="2024-09-10T04:42:55.028" v="442"/>
          <ac:spMkLst>
            <pc:docMk/>
            <pc:sldMk cId="4189706713" sldId="4768"/>
            <ac:spMk id="8" creationId="{DC2011EB-6BB3-2BE3-4A9A-814C17771175}"/>
          </ac:spMkLst>
        </pc:spChg>
        <pc:spChg chg="add del mod">
          <ac:chgData name="Minhyuk Sung" userId="60562023b6640282" providerId="LiveId" clId="{D7C41E74-4552-A248-AE62-DFDFAF0D30D3}" dt="2024-09-10T04:42:55.028" v="442"/>
          <ac:spMkLst>
            <pc:docMk/>
            <pc:sldMk cId="4189706713" sldId="4768"/>
            <ac:spMk id="9" creationId="{43FE015C-0124-E189-1108-7A5E3E9F5F89}"/>
          </ac:spMkLst>
        </pc:spChg>
        <pc:spChg chg="add del mod">
          <ac:chgData name="Minhyuk Sung" userId="60562023b6640282" providerId="LiveId" clId="{D7C41E74-4552-A248-AE62-DFDFAF0D30D3}" dt="2024-09-10T04:42:55.028" v="442"/>
          <ac:spMkLst>
            <pc:docMk/>
            <pc:sldMk cId="4189706713" sldId="4768"/>
            <ac:spMk id="10" creationId="{0466258B-A1EE-B41C-A393-AC5DE5E26428}"/>
          </ac:spMkLst>
        </pc:spChg>
        <pc:spChg chg="add del mod">
          <ac:chgData name="Minhyuk Sung" userId="60562023b6640282" providerId="LiveId" clId="{D7C41E74-4552-A248-AE62-DFDFAF0D30D3}" dt="2024-09-10T04:42:55.028" v="442"/>
          <ac:spMkLst>
            <pc:docMk/>
            <pc:sldMk cId="4189706713" sldId="4768"/>
            <ac:spMk id="11" creationId="{6C9BCD45-1354-BD45-4D15-D073DD5B8D1D}"/>
          </ac:spMkLst>
        </pc:spChg>
        <pc:spChg chg="add del mod">
          <ac:chgData name="Minhyuk Sung" userId="60562023b6640282" providerId="LiveId" clId="{D7C41E74-4552-A248-AE62-DFDFAF0D30D3}" dt="2024-09-10T04:42:55.028" v="442"/>
          <ac:spMkLst>
            <pc:docMk/>
            <pc:sldMk cId="4189706713" sldId="4768"/>
            <ac:spMk id="12" creationId="{DF308640-B4D4-4300-BD59-8EE01922CC40}"/>
          </ac:spMkLst>
        </pc:spChg>
        <pc:spChg chg="add del mod">
          <ac:chgData name="Minhyuk Sung" userId="60562023b6640282" providerId="LiveId" clId="{D7C41E74-4552-A248-AE62-DFDFAF0D30D3}" dt="2024-09-10T04:42:55.028" v="442"/>
          <ac:spMkLst>
            <pc:docMk/>
            <pc:sldMk cId="4189706713" sldId="4768"/>
            <ac:spMk id="13" creationId="{6EE9C72D-378E-76E5-9024-E81D606B25E6}"/>
          </ac:spMkLst>
        </pc:spChg>
        <pc:spChg chg="add del mod">
          <ac:chgData name="Minhyuk Sung" userId="60562023b6640282" providerId="LiveId" clId="{D7C41E74-4552-A248-AE62-DFDFAF0D30D3}" dt="2024-09-10T04:42:55.028" v="442"/>
          <ac:spMkLst>
            <pc:docMk/>
            <pc:sldMk cId="4189706713" sldId="4768"/>
            <ac:spMk id="14" creationId="{6639BD50-7C2D-8C34-D77C-4AC252994B8E}"/>
          </ac:spMkLst>
        </pc:spChg>
        <pc:spChg chg="add del mod">
          <ac:chgData name="Minhyuk Sung" userId="60562023b6640282" providerId="LiveId" clId="{D7C41E74-4552-A248-AE62-DFDFAF0D30D3}" dt="2024-09-10T04:42:55.028" v="442"/>
          <ac:spMkLst>
            <pc:docMk/>
            <pc:sldMk cId="4189706713" sldId="4768"/>
            <ac:spMk id="15" creationId="{A3DADDAF-6E29-6B7C-B943-38AED1B44F45}"/>
          </ac:spMkLst>
        </pc:spChg>
        <pc:spChg chg="add del mod">
          <ac:chgData name="Minhyuk Sung" userId="60562023b6640282" providerId="LiveId" clId="{D7C41E74-4552-A248-AE62-DFDFAF0D30D3}" dt="2024-09-10T04:42:55.028" v="442"/>
          <ac:spMkLst>
            <pc:docMk/>
            <pc:sldMk cId="4189706713" sldId="4768"/>
            <ac:spMk id="16" creationId="{0BB7726D-783A-0480-7A53-78B66F230A72}"/>
          </ac:spMkLst>
        </pc:spChg>
        <pc:spChg chg="add del mod">
          <ac:chgData name="Minhyuk Sung" userId="60562023b6640282" providerId="LiveId" clId="{D7C41E74-4552-A248-AE62-DFDFAF0D30D3}" dt="2024-09-10T04:42:55.028" v="442"/>
          <ac:spMkLst>
            <pc:docMk/>
            <pc:sldMk cId="4189706713" sldId="4768"/>
            <ac:spMk id="17" creationId="{0C11A774-2132-D021-7120-6A5FB7728F8C}"/>
          </ac:spMkLst>
        </pc:spChg>
        <pc:spChg chg="add del mod">
          <ac:chgData name="Minhyuk Sung" userId="60562023b6640282" providerId="LiveId" clId="{D7C41E74-4552-A248-AE62-DFDFAF0D30D3}" dt="2024-09-10T04:42:55.028" v="442"/>
          <ac:spMkLst>
            <pc:docMk/>
            <pc:sldMk cId="4189706713" sldId="4768"/>
            <ac:spMk id="18" creationId="{6C571AC7-7052-4DEC-9210-1CFDAA4810C8}"/>
          </ac:spMkLst>
        </pc:spChg>
        <pc:spChg chg="add del mod">
          <ac:chgData name="Minhyuk Sung" userId="60562023b6640282" providerId="LiveId" clId="{D7C41E74-4552-A248-AE62-DFDFAF0D30D3}" dt="2024-09-10T04:42:55.028" v="442"/>
          <ac:spMkLst>
            <pc:docMk/>
            <pc:sldMk cId="4189706713" sldId="4768"/>
            <ac:spMk id="19" creationId="{19E1C308-5182-C4E1-895F-84ECD92687A7}"/>
          </ac:spMkLst>
        </pc:spChg>
        <pc:spChg chg="add mod">
          <ac:chgData name="Minhyuk Sung" userId="60562023b6640282" providerId="LiveId" clId="{D7C41E74-4552-A248-AE62-DFDFAF0D30D3}" dt="2024-09-10T04:43:12.458" v="443"/>
          <ac:spMkLst>
            <pc:docMk/>
            <pc:sldMk cId="4189706713" sldId="4768"/>
            <ac:spMk id="20" creationId="{8C41CBC8-48D0-2F84-D50F-56A521B31052}"/>
          </ac:spMkLst>
        </pc:spChg>
        <pc:spChg chg="add mod">
          <ac:chgData name="Minhyuk Sung" userId="60562023b6640282" providerId="LiveId" clId="{D7C41E74-4552-A248-AE62-DFDFAF0D30D3}" dt="2024-09-10T04:43:12.458" v="443"/>
          <ac:spMkLst>
            <pc:docMk/>
            <pc:sldMk cId="4189706713" sldId="4768"/>
            <ac:spMk id="21" creationId="{A9B5925A-84E7-6AD5-7CC2-93E8C5ABF61E}"/>
          </ac:spMkLst>
        </pc:spChg>
        <pc:spChg chg="add mod">
          <ac:chgData name="Minhyuk Sung" userId="60562023b6640282" providerId="LiveId" clId="{D7C41E74-4552-A248-AE62-DFDFAF0D30D3}" dt="2024-09-10T04:43:12.458" v="443"/>
          <ac:spMkLst>
            <pc:docMk/>
            <pc:sldMk cId="4189706713" sldId="4768"/>
            <ac:spMk id="22" creationId="{E7E6C8F8-19D4-82E9-213A-208E4E3EBCDC}"/>
          </ac:spMkLst>
        </pc:spChg>
        <pc:spChg chg="add mod">
          <ac:chgData name="Minhyuk Sung" userId="60562023b6640282" providerId="LiveId" clId="{D7C41E74-4552-A248-AE62-DFDFAF0D30D3}" dt="2024-09-10T04:43:12.458" v="443"/>
          <ac:spMkLst>
            <pc:docMk/>
            <pc:sldMk cId="4189706713" sldId="4768"/>
            <ac:spMk id="23" creationId="{631F4805-4867-43C1-DABA-EA0EB682884A}"/>
          </ac:spMkLst>
        </pc:spChg>
        <pc:spChg chg="add mod">
          <ac:chgData name="Minhyuk Sung" userId="60562023b6640282" providerId="LiveId" clId="{D7C41E74-4552-A248-AE62-DFDFAF0D30D3}" dt="2024-09-10T04:43:23.109" v="444" actId="207"/>
          <ac:spMkLst>
            <pc:docMk/>
            <pc:sldMk cId="4189706713" sldId="4768"/>
            <ac:spMk id="24" creationId="{9D6EF9FF-9A96-F7E6-F510-6E6FC900AA40}"/>
          </ac:spMkLst>
        </pc:spChg>
        <pc:spChg chg="add mod">
          <ac:chgData name="Minhyuk Sung" userId="60562023b6640282" providerId="LiveId" clId="{D7C41E74-4552-A248-AE62-DFDFAF0D30D3}" dt="2024-09-10T04:43:12.458" v="443"/>
          <ac:spMkLst>
            <pc:docMk/>
            <pc:sldMk cId="4189706713" sldId="4768"/>
            <ac:spMk id="25" creationId="{E086088A-7020-4A30-5410-A97E0A4D8604}"/>
          </ac:spMkLst>
        </pc:spChg>
        <pc:spChg chg="add mod">
          <ac:chgData name="Minhyuk Sung" userId="60562023b6640282" providerId="LiveId" clId="{D7C41E74-4552-A248-AE62-DFDFAF0D30D3}" dt="2024-09-10T05:18:49.438" v="1157"/>
          <ac:spMkLst>
            <pc:docMk/>
            <pc:sldMk cId="4189706713" sldId="4768"/>
            <ac:spMk id="26" creationId="{2723ED85-1945-D643-7C26-8003D2B8D18D}"/>
          </ac:spMkLst>
        </pc:spChg>
        <pc:spChg chg="add mod">
          <ac:chgData name="Minhyuk Sung" userId="60562023b6640282" providerId="LiveId" clId="{D7C41E74-4552-A248-AE62-DFDFAF0D30D3}" dt="2024-09-10T04:43:12.458" v="443"/>
          <ac:spMkLst>
            <pc:docMk/>
            <pc:sldMk cId="4189706713" sldId="4768"/>
            <ac:spMk id="27" creationId="{BA69530B-596F-1CD7-0CA9-ECB83E4C0534}"/>
          </ac:spMkLst>
        </pc:spChg>
        <pc:spChg chg="add mod">
          <ac:chgData name="Minhyuk Sung" userId="60562023b6640282" providerId="LiveId" clId="{D7C41E74-4552-A248-AE62-DFDFAF0D30D3}" dt="2024-09-10T04:43:12.458" v="443"/>
          <ac:spMkLst>
            <pc:docMk/>
            <pc:sldMk cId="4189706713" sldId="4768"/>
            <ac:spMk id="28" creationId="{33A049B6-B184-B09E-8F08-935A88BB8F31}"/>
          </ac:spMkLst>
        </pc:spChg>
        <pc:spChg chg="add mod">
          <ac:chgData name="Minhyuk Sung" userId="60562023b6640282" providerId="LiveId" clId="{D7C41E74-4552-A248-AE62-DFDFAF0D30D3}" dt="2024-09-10T04:43:12.458" v="443"/>
          <ac:spMkLst>
            <pc:docMk/>
            <pc:sldMk cId="4189706713" sldId="4768"/>
            <ac:spMk id="29" creationId="{36F04BA3-D20C-D171-F056-C3413AC928B5}"/>
          </ac:spMkLst>
        </pc:spChg>
        <pc:spChg chg="add mod">
          <ac:chgData name="Minhyuk Sung" userId="60562023b6640282" providerId="LiveId" clId="{D7C41E74-4552-A248-AE62-DFDFAF0D30D3}" dt="2024-09-10T04:43:23.109" v="444" actId="207"/>
          <ac:spMkLst>
            <pc:docMk/>
            <pc:sldMk cId="4189706713" sldId="4768"/>
            <ac:spMk id="30" creationId="{FE80D77E-9AEC-C579-351A-B751A979B60F}"/>
          </ac:spMkLst>
        </pc:spChg>
        <pc:spChg chg="add mod">
          <ac:chgData name="Minhyuk Sung" userId="60562023b6640282" providerId="LiveId" clId="{D7C41E74-4552-A248-AE62-DFDFAF0D30D3}" dt="2024-09-10T04:43:12.458" v="443"/>
          <ac:spMkLst>
            <pc:docMk/>
            <pc:sldMk cId="4189706713" sldId="4768"/>
            <ac:spMk id="31" creationId="{82FC322D-03AF-C93D-DE8F-459717EDE363}"/>
          </ac:spMkLst>
        </pc:spChg>
        <pc:spChg chg="add mod">
          <ac:chgData name="Minhyuk Sung" userId="60562023b6640282" providerId="LiveId" clId="{D7C41E74-4552-A248-AE62-DFDFAF0D30D3}" dt="2024-09-10T05:18:42.865" v="1153"/>
          <ac:spMkLst>
            <pc:docMk/>
            <pc:sldMk cId="4189706713" sldId="4768"/>
            <ac:spMk id="32" creationId="{B2F7969C-CE37-9BB6-9422-B97AC9BD26C8}"/>
          </ac:spMkLst>
        </pc:spChg>
        <pc:spChg chg="add mod">
          <ac:chgData name="Minhyuk Sung" userId="60562023b6640282" providerId="LiveId" clId="{D7C41E74-4552-A248-AE62-DFDFAF0D30D3}" dt="2024-09-10T04:43:12.458" v="443"/>
          <ac:spMkLst>
            <pc:docMk/>
            <pc:sldMk cId="4189706713" sldId="4768"/>
            <ac:spMk id="33" creationId="{F4F08CD6-7A0C-B278-786D-85E84870C8BE}"/>
          </ac:spMkLst>
        </pc:spChg>
        <pc:spChg chg="add mod">
          <ac:chgData name="Minhyuk Sung" userId="60562023b6640282" providerId="LiveId" clId="{D7C41E74-4552-A248-AE62-DFDFAF0D30D3}" dt="2024-09-10T04:43:12.458" v="443"/>
          <ac:spMkLst>
            <pc:docMk/>
            <pc:sldMk cId="4189706713" sldId="4768"/>
            <ac:spMk id="34" creationId="{81D9190D-210A-78F8-480C-33BF7A650AAA}"/>
          </ac:spMkLst>
        </pc:spChg>
        <pc:spChg chg="add mod">
          <ac:chgData name="Minhyuk Sung" userId="60562023b6640282" providerId="LiveId" clId="{D7C41E74-4552-A248-AE62-DFDFAF0D30D3}" dt="2024-09-10T04:43:12.458" v="443"/>
          <ac:spMkLst>
            <pc:docMk/>
            <pc:sldMk cId="4189706713" sldId="4768"/>
            <ac:spMk id="35" creationId="{04B08DC2-8AB2-855D-5DBE-2AB4FF03DF39}"/>
          </ac:spMkLst>
        </pc:spChg>
        <pc:spChg chg="add mod">
          <ac:chgData name="Minhyuk Sung" userId="60562023b6640282" providerId="LiveId" clId="{D7C41E74-4552-A248-AE62-DFDFAF0D30D3}" dt="2024-09-10T04:43:23.109" v="444" actId="207"/>
          <ac:spMkLst>
            <pc:docMk/>
            <pc:sldMk cId="4189706713" sldId="4768"/>
            <ac:spMk id="36" creationId="{EC4088CF-95CC-0C2E-1D2E-6295B4110C3D}"/>
          </ac:spMkLst>
        </pc:spChg>
        <pc:spChg chg="add mod">
          <ac:chgData name="Minhyuk Sung" userId="60562023b6640282" providerId="LiveId" clId="{D7C41E74-4552-A248-AE62-DFDFAF0D30D3}" dt="2024-09-10T04:43:12.458" v="443"/>
          <ac:spMkLst>
            <pc:docMk/>
            <pc:sldMk cId="4189706713" sldId="4768"/>
            <ac:spMk id="37" creationId="{F5F437D8-E318-9D95-6DA5-2F1351A7B480}"/>
          </ac:spMkLst>
        </pc:spChg>
        <pc:spChg chg="add mod">
          <ac:chgData name="Minhyuk Sung" userId="60562023b6640282" providerId="LiveId" clId="{D7C41E74-4552-A248-AE62-DFDFAF0D30D3}" dt="2024-09-10T05:18:40.278" v="1151"/>
          <ac:spMkLst>
            <pc:docMk/>
            <pc:sldMk cId="4189706713" sldId="4768"/>
            <ac:spMk id="38" creationId="{9288314B-3336-3596-2BE7-CEBC8DBA9CCB}"/>
          </ac:spMkLst>
        </pc:spChg>
        <pc:spChg chg="add mod">
          <ac:chgData name="Minhyuk Sung" userId="60562023b6640282" providerId="LiveId" clId="{D7C41E74-4552-A248-AE62-DFDFAF0D30D3}" dt="2024-09-10T04:43:12.458" v="443"/>
          <ac:spMkLst>
            <pc:docMk/>
            <pc:sldMk cId="4189706713" sldId="4768"/>
            <ac:spMk id="39" creationId="{B85965BB-5772-732B-9A27-7BC06436C954}"/>
          </ac:spMkLst>
        </pc:spChg>
        <pc:spChg chg="add mod">
          <ac:chgData name="Minhyuk Sung" userId="60562023b6640282" providerId="LiveId" clId="{D7C41E74-4552-A248-AE62-DFDFAF0D30D3}" dt="2024-09-10T04:43:12.458" v="443"/>
          <ac:spMkLst>
            <pc:docMk/>
            <pc:sldMk cId="4189706713" sldId="4768"/>
            <ac:spMk id="40" creationId="{DB5BF25E-3A43-3864-E19B-A0A068FC3808}"/>
          </ac:spMkLst>
        </pc:spChg>
        <pc:spChg chg="add mod">
          <ac:chgData name="Minhyuk Sung" userId="60562023b6640282" providerId="LiveId" clId="{D7C41E74-4552-A248-AE62-DFDFAF0D30D3}" dt="2024-09-10T04:43:23.109" v="444" actId="207"/>
          <ac:spMkLst>
            <pc:docMk/>
            <pc:sldMk cId="4189706713" sldId="4768"/>
            <ac:spMk id="41" creationId="{44CD5512-E7E1-6B94-3575-7E7ABCBACD61}"/>
          </ac:spMkLst>
        </pc:spChg>
      </pc:sldChg>
      <pc:sldChg chg="modSp add mod">
        <pc:chgData name="Minhyuk Sung" userId="60562023b6640282" providerId="LiveId" clId="{D7C41E74-4552-A248-AE62-DFDFAF0D30D3}" dt="2024-09-10T13:59:58.625" v="2222"/>
        <pc:sldMkLst>
          <pc:docMk/>
          <pc:sldMk cId="49634300" sldId="4769"/>
        </pc:sldMkLst>
        <pc:spChg chg="mod">
          <ac:chgData name="Minhyuk Sung" userId="60562023b6640282" providerId="LiveId" clId="{D7C41E74-4552-A248-AE62-DFDFAF0D30D3}" dt="2024-09-10T05:10:55.306" v="1054" actId="255"/>
          <ac:spMkLst>
            <pc:docMk/>
            <pc:sldMk cId="49634300" sldId="4769"/>
            <ac:spMk id="5" creationId="{A630AD92-BD65-7E1F-7E22-C82AA4B068CF}"/>
          </ac:spMkLst>
        </pc:spChg>
        <pc:spChg chg="mod">
          <ac:chgData name="Minhyuk Sung" userId="60562023b6640282" providerId="LiveId" clId="{D7C41E74-4552-A248-AE62-DFDFAF0D30D3}" dt="2024-09-10T13:59:58.625" v="2222"/>
          <ac:spMkLst>
            <pc:docMk/>
            <pc:sldMk cId="49634300" sldId="4769"/>
            <ac:spMk id="6" creationId="{8AA398B9-7E5C-6523-998B-168106AAA630}"/>
          </ac:spMkLst>
        </pc:spChg>
      </pc:sldChg>
      <pc:sldChg chg="addSp modSp add mod">
        <pc:chgData name="Minhyuk Sung" userId="60562023b6640282" providerId="LiveId" clId="{D7C41E74-4552-A248-AE62-DFDFAF0D30D3}" dt="2024-09-10T13:44:43.527" v="1738" actId="948"/>
        <pc:sldMkLst>
          <pc:docMk/>
          <pc:sldMk cId="1386231544" sldId="4770"/>
        </pc:sldMkLst>
        <pc:spChg chg="add mod">
          <ac:chgData name="Minhyuk Sung" userId="60562023b6640282" providerId="LiveId" clId="{D7C41E74-4552-A248-AE62-DFDFAF0D30D3}" dt="2024-09-10T04:44:08.400" v="446"/>
          <ac:spMkLst>
            <pc:docMk/>
            <pc:sldMk cId="1386231544" sldId="4770"/>
            <ac:spMk id="2" creationId="{F0687754-7ABF-7C27-0A4D-BF063224DB69}"/>
          </ac:spMkLst>
        </pc:spChg>
        <pc:spChg chg="add mod">
          <ac:chgData name="Minhyuk Sung" userId="60562023b6640282" providerId="LiveId" clId="{D7C41E74-4552-A248-AE62-DFDFAF0D30D3}" dt="2024-09-10T04:44:08.400" v="446"/>
          <ac:spMkLst>
            <pc:docMk/>
            <pc:sldMk cId="1386231544" sldId="4770"/>
            <ac:spMk id="3" creationId="{E22402EC-CB4B-7997-26CF-594D978AFD9E}"/>
          </ac:spMkLst>
        </pc:spChg>
        <pc:spChg chg="mod">
          <ac:chgData name="Minhyuk Sung" userId="60562023b6640282" providerId="LiveId" clId="{D7C41E74-4552-A248-AE62-DFDFAF0D30D3}" dt="2024-09-10T05:10:21.027" v="1036"/>
          <ac:spMkLst>
            <pc:docMk/>
            <pc:sldMk cId="1386231544" sldId="4770"/>
            <ac:spMk id="5" creationId="{A630AD92-BD65-7E1F-7E22-C82AA4B068CF}"/>
          </ac:spMkLst>
        </pc:spChg>
        <pc:spChg chg="mod">
          <ac:chgData name="Minhyuk Sung" userId="60562023b6640282" providerId="LiveId" clId="{D7C41E74-4552-A248-AE62-DFDFAF0D30D3}" dt="2024-09-10T13:44:43.527" v="1738" actId="948"/>
          <ac:spMkLst>
            <pc:docMk/>
            <pc:sldMk cId="1386231544" sldId="4770"/>
            <ac:spMk id="6" creationId="{8AA398B9-7E5C-6523-998B-168106AAA630}"/>
          </ac:spMkLst>
        </pc:spChg>
        <pc:spChg chg="add mod">
          <ac:chgData name="Minhyuk Sung" userId="60562023b6640282" providerId="LiveId" clId="{D7C41E74-4552-A248-AE62-DFDFAF0D30D3}" dt="2024-09-10T04:44:08.400" v="446"/>
          <ac:spMkLst>
            <pc:docMk/>
            <pc:sldMk cId="1386231544" sldId="4770"/>
            <ac:spMk id="7" creationId="{EBFA71AC-0AC3-8437-CD8E-5FE1D1334F4C}"/>
          </ac:spMkLst>
        </pc:spChg>
        <pc:spChg chg="add mod">
          <ac:chgData name="Minhyuk Sung" userId="60562023b6640282" providerId="LiveId" clId="{D7C41E74-4552-A248-AE62-DFDFAF0D30D3}" dt="2024-09-10T04:44:08.400" v="446"/>
          <ac:spMkLst>
            <pc:docMk/>
            <pc:sldMk cId="1386231544" sldId="4770"/>
            <ac:spMk id="8" creationId="{4D612365-4D5F-B42A-3587-90E39BFB324C}"/>
          </ac:spMkLst>
        </pc:spChg>
        <pc:spChg chg="add mod">
          <ac:chgData name="Minhyuk Sung" userId="60562023b6640282" providerId="LiveId" clId="{D7C41E74-4552-A248-AE62-DFDFAF0D30D3}" dt="2024-09-10T05:18:19.309" v="1142" actId="207"/>
          <ac:spMkLst>
            <pc:docMk/>
            <pc:sldMk cId="1386231544" sldId="4770"/>
            <ac:spMk id="9" creationId="{3DE208A7-BA6B-7712-EF81-0BEB6C1A045D}"/>
          </ac:spMkLst>
        </pc:spChg>
        <pc:spChg chg="add mod">
          <ac:chgData name="Minhyuk Sung" userId="60562023b6640282" providerId="LiveId" clId="{D7C41E74-4552-A248-AE62-DFDFAF0D30D3}" dt="2024-09-10T04:44:08.400" v="446"/>
          <ac:spMkLst>
            <pc:docMk/>
            <pc:sldMk cId="1386231544" sldId="4770"/>
            <ac:spMk id="10" creationId="{D9690F4D-3647-5E1D-4A9C-BD907D5C6397}"/>
          </ac:spMkLst>
        </pc:spChg>
        <pc:spChg chg="add mod">
          <ac:chgData name="Minhyuk Sung" userId="60562023b6640282" providerId="LiveId" clId="{D7C41E74-4552-A248-AE62-DFDFAF0D30D3}" dt="2024-09-10T05:18:35.892" v="1149"/>
          <ac:spMkLst>
            <pc:docMk/>
            <pc:sldMk cId="1386231544" sldId="4770"/>
            <ac:spMk id="11" creationId="{DDD41270-77D1-ABD5-942C-65287314876E}"/>
          </ac:spMkLst>
        </pc:spChg>
        <pc:spChg chg="add mod">
          <ac:chgData name="Minhyuk Sung" userId="60562023b6640282" providerId="LiveId" clId="{D7C41E74-4552-A248-AE62-DFDFAF0D30D3}" dt="2024-09-10T04:44:08.400" v="446"/>
          <ac:spMkLst>
            <pc:docMk/>
            <pc:sldMk cId="1386231544" sldId="4770"/>
            <ac:spMk id="12" creationId="{77494E30-0D62-DF82-6D36-79937403228D}"/>
          </ac:spMkLst>
        </pc:spChg>
        <pc:spChg chg="add mod">
          <ac:chgData name="Minhyuk Sung" userId="60562023b6640282" providerId="LiveId" clId="{D7C41E74-4552-A248-AE62-DFDFAF0D30D3}" dt="2024-09-10T04:44:08.400" v="446"/>
          <ac:spMkLst>
            <pc:docMk/>
            <pc:sldMk cId="1386231544" sldId="4770"/>
            <ac:spMk id="13" creationId="{981C12F3-3D29-27DA-438D-3D7AD61E6077}"/>
          </ac:spMkLst>
        </pc:spChg>
        <pc:spChg chg="add mod">
          <ac:chgData name="Minhyuk Sung" userId="60562023b6640282" providerId="LiveId" clId="{D7C41E74-4552-A248-AE62-DFDFAF0D30D3}" dt="2024-09-10T04:44:08.400" v="446"/>
          <ac:spMkLst>
            <pc:docMk/>
            <pc:sldMk cId="1386231544" sldId="4770"/>
            <ac:spMk id="14" creationId="{8BE2EC5C-95A3-3D8A-9682-1C898DB82BC3}"/>
          </ac:spMkLst>
        </pc:spChg>
        <pc:spChg chg="add mod">
          <ac:chgData name="Minhyuk Sung" userId="60562023b6640282" providerId="LiveId" clId="{D7C41E74-4552-A248-AE62-DFDFAF0D30D3}" dt="2024-09-10T05:18:19.309" v="1142" actId="207"/>
          <ac:spMkLst>
            <pc:docMk/>
            <pc:sldMk cId="1386231544" sldId="4770"/>
            <ac:spMk id="15" creationId="{CFBF0598-6817-F29D-0B95-56D9004141AF}"/>
          </ac:spMkLst>
        </pc:spChg>
        <pc:spChg chg="add mod">
          <ac:chgData name="Minhyuk Sung" userId="60562023b6640282" providerId="LiveId" clId="{D7C41E74-4552-A248-AE62-DFDFAF0D30D3}" dt="2024-09-10T04:44:08.400" v="446"/>
          <ac:spMkLst>
            <pc:docMk/>
            <pc:sldMk cId="1386231544" sldId="4770"/>
            <ac:spMk id="16" creationId="{01DBCBC2-F05D-36E7-67B0-F893DAFCDC2E}"/>
          </ac:spMkLst>
        </pc:spChg>
        <pc:spChg chg="add mod">
          <ac:chgData name="Minhyuk Sung" userId="60562023b6640282" providerId="LiveId" clId="{D7C41E74-4552-A248-AE62-DFDFAF0D30D3}" dt="2024-09-10T05:18:32.932" v="1147"/>
          <ac:spMkLst>
            <pc:docMk/>
            <pc:sldMk cId="1386231544" sldId="4770"/>
            <ac:spMk id="17" creationId="{F718933C-2CD9-F1BE-5A21-4A595C4D7EAD}"/>
          </ac:spMkLst>
        </pc:spChg>
        <pc:spChg chg="add mod">
          <ac:chgData name="Minhyuk Sung" userId="60562023b6640282" providerId="LiveId" clId="{D7C41E74-4552-A248-AE62-DFDFAF0D30D3}" dt="2024-09-10T04:44:08.400" v="446"/>
          <ac:spMkLst>
            <pc:docMk/>
            <pc:sldMk cId="1386231544" sldId="4770"/>
            <ac:spMk id="18" creationId="{28246A31-5FAB-5B27-F62D-CC1ED9A7EB1D}"/>
          </ac:spMkLst>
        </pc:spChg>
        <pc:spChg chg="add mod">
          <ac:chgData name="Minhyuk Sung" userId="60562023b6640282" providerId="LiveId" clId="{D7C41E74-4552-A248-AE62-DFDFAF0D30D3}" dt="2024-09-10T04:44:08.400" v="446"/>
          <ac:spMkLst>
            <pc:docMk/>
            <pc:sldMk cId="1386231544" sldId="4770"/>
            <ac:spMk id="19" creationId="{E16FB294-D351-AACC-07E4-F622CA75BBBB}"/>
          </ac:spMkLst>
        </pc:spChg>
        <pc:spChg chg="add mod">
          <ac:chgData name="Minhyuk Sung" userId="60562023b6640282" providerId="LiveId" clId="{D7C41E74-4552-A248-AE62-DFDFAF0D30D3}" dt="2024-09-10T04:44:08.400" v="446"/>
          <ac:spMkLst>
            <pc:docMk/>
            <pc:sldMk cId="1386231544" sldId="4770"/>
            <ac:spMk id="20" creationId="{D80B2E79-0D59-7AE3-AFCB-E486495DD6DE}"/>
          </ac:spMkLst>
        </pc:spChg>
        <pc:spChg chg="add mod">
          <ac:chgData name="Minhyuk Sung" userId="60562023b6640282" providerId="LiveId" clId="{D7C41E74-4552-A248-AE62-DFDFAF0D30D3}" dt="2024-09-10T05:18:19.309" v="1142" actId="207"/>
          <ac:spMkLst>
            <pc:docMk/>
            <pc:sldMk cId="1386231544" sldId="4770"/>
            <ac:spMk id="21" creationId="{8321DB10-8865-31EA-2DDD-2460E910EF7E}"/>
          </ac:spMkLst>
        </pc:spChg>
        <pc:spChg chg="add mod">
          <ac:chgData name="Minhyuk Sung" userId="60562023b6640282" providerId="LiveId" clId="{D7C41E74-4552-A248-AE62-DFDFAF0D30D3}" dt="2024-09-10T04:44:08.400" v="446"/>
          <ac:spMkLst>
            <pc:docMk/>
            <pc:sldMk cId="1386231544" sldId="4770"/>
            <ac:spMk id="22" creationId="{8C107430-FFC3-0895-CB2E-9717271FF4FA}"/>
          </ac:spMkLst>
        </pc:spChg>
        <pc:spChg chg="add mod">
          <ac:chgData name="Minhyuk Sung" userId="60562023b6640282" providerId="LiveId" clId="{D7C41E74-4552-A248-AE62-DFDFAF0D30D3}" dt="2024-09-10T05:18:29.594" v="1145"/>
          <ac:spMkLst>
            <pc:docMk/>
            <pc:sldMk cId="1386231544" sldId="4770"/>
            <ac:spMk id="23" creationId="{D64273A2-09F8-D05B-3CFD-1206653C2C38}"/>
          </ac:spMkLst>
        </pc:spChg>
        <pc:spChg chg="add mod">
          <ac:chgData name="Minhyuk Sung" userId="60562023b6640282" providerId="LiveId" clId="{D7C41E74-4552-A248-AE62-DFDFAF0D30D3}" dt="2024-09-10T04:44:08.400" v="446"/>
          <ac:spMkLst>
            <pc:docMk/>
            <pc:sldMk cId="1386231544" sldId="4770"/>
            <ac:spMk id="24" creationId="{431785F7-C584-A04E-8FC6-20A3F58F6510}"/>
          </ac:spMkLst>
        </pc:spChg>
        <pc:spChg chg="add mod">
          <ac:chgData name="Minhyuk Sung" userId="60562023b6640282" providerId="LiveId" clId="{D7C41E74-4552-A248-AE62-DFDFAF0D30D3}" dt="2024-09-10T04:44:08.400" v="446"/>
          <ac:spMkLst>
            <pc:docMk/>
            <pc:sldMk cId="1386231544" sldId="4770"/>
            <ac:spMk id="25" creationId="{8412D43C-89AE-3233-34C1-A8A7B1E78F2E}"/>
          </ac:spMkLst>
        </pc:spChg>
        <pc:spChg chg="add mod">
          <ac:chgData name="Minhyuk Sung" userId="60562023b6640282" providerId="LiveId" clId="{D7C41E74-4552-A248-AE62-DFDFAF0D30D3}" dt="2024-09-10T04:44:08.400" v="446"/>
          <ac:spMkLst>
            <pc:docMk/>
            <pc:sldMk cId="1386231544" sldId="4770"/>
            <ac:spMk id="26" creationId="{E7FB872D-9297-3080-BFBF-59DCF6027F8C}"/>
          </ac:spMkLst>
        </pc:spChg>
      </pc:sldChg>
      <pc:sldChg chg="modSp add mod">
        <pc:chgData name="Minhyuk Sung" userId="60562023b6640282" providerId="LiveId" clId="{D7C41E74-4552-A248-AE62-DFDFAF0D30D3}" dt="2024-09-11T03:47:14.138" v="3287" actId="207"/>
        <pc:sldMkLst>
          <pc:docMk/>
          <pc:sldMk cId="459381501" sldId="4771"/>
        </pc:sldMkLst>
        <pc:spChg chg="mod">
          <ac:chgData name="Minhyuk Sung" userId="60562023b6640282" providerId="LiveId" clId="{D7C41E74-4552-A248-AE62-DFDFAF0D30D3}" dt="2024-09-10T05:10:25.243" v="1038"/>
          <ac:spMkLst>
            <pc:docMk/>
            <pc:sldMk cId="459381501" sldId="4771"/>
            <ac:spMk id="5" creationId="{A630AD92-BD65-7E1F-7E22-C82AA4B068CF}"/>
          </ac:spMkLst>
        </pc:spChg>
        <pc:spChg chg="mod">
          <ac:chgData name="Minhyuk Sung" userId="60562023b6640282" providerId="LiveId" clId="{D7C41E74-4552-A248-AE62-DFDFAF0D30D3}" dt="2024-09-11T03:47:14.138" v="3287" actId="207"/>
          <ac:spMkLst>
            <pc:docMk/>
            <pc:sldMk cId="459381501" sldId="4771"/>
            <ac:spMk id="6" creationId="{8AA398B9-7E5C-6523-998B-168106AAA630}"/>
          </ac:spMkLst>
        </pc:spChg>
      </pc:sldChg>
      <pc:sldChg chg="modSp add mod ord">
        <pc:chgData name="Minhyuk Sung" userId="60562023b6640282" providerId="LiveId" clId="{D7C41E74-4552-A248-AE62-DFDFAF0D30D3}" dt="2024-09-10T14:00:05.153" v="2223"/>
        <pc:sldMkLst>
          <pc:docMk/>
          <pc:sldMk cId="3452807665" sldId="4772"/>
        </pc:sldMkLst>
        <pc:spChg chg="mod">
          <ac:chgData name="Minhyuk Sung" userId="60562023b6640282" providerId="LiveId" clId="{D7C41E74-4552-A248-AE62-DFDFAF0D30D3}" dt="2024-09-10T05:10:44.476" v="1051" actId="255"/>
          <ac:spMkLst>
            <pc:docMk/>
            <pc:sldMk cId="3452807665" sldId="4772"/>
            <ac:spMk id="5" creationId="{A630AD92-BD65-7E1F-7E22-C82AA4B068CF}"/>
          </ac:spMkLst>
        </pc:spChg>
        <pc:spChg chg="mod">
          <ac:chgData name="Minhyuk Sung" userId="60562023b6640282" providerId="LiveId" clId="{D7C41E74-4552-A248-AE62-DFDFAF0D30D3}" dt="2024-09-10T14:00:05.153" v="2223"/>
          <ac:spMkLst>
            <pc:docMk/>
            <pc:sldMk cId="3452807665" sldId="4772"/>
            <ac:spMk id="6" creationId="{8AA398B9-7E5C-6523-998B-168106AAA630}"/>
          </ac:spMkLst>
        </pc:spChg>
      </pc:sldChg>
      <pc:sldChg chg="addSp delSp modSp new del mod">
        <pc:chgData name="Minhyuk Sung" userId="60562023b6640282" providerId="LiveId" clId="{D7C41E74-4552-A248-AE62-DFDFAF0D30D3}" dt="2024-09-10T04:55:50.191" v="601" actId="2696"/>
        <pc:sldMkLst>
          <pc:docMk/>
          <pc:sldMk cId="3890992454" sldId="4773"/>
        </pc:sldMkLst>
        <pc:spChg chg="mod">
          <ac:chgData name="Minhyuk Sung" userId="60562023b6640282" providerId="LiveId" clId="{D7C41E74-4552-A248-AE62-DFDFAF0D30D3}" dt="2024-09-10T04:49:46.274" v="528"/>
          <ac:spMkLst>
            <pc:docMk/>
            <pc:sldMk cId="3890992454" sldId="4773"/>
            <ac:spMk id="2" creationId="{D75CC0CF-6B8C-C7AF-FE83-71060DB6C826}"/>
          </ac:spMkLst>
        </pc:spChg>
        <pc:spChg chg="mod">
          <ac:chgData name="Minhyuk Sung" userId="60562023b6640282" providerId="LiveId" clId="{D7C41E74-4552-A248-AE62-DFDFAF0D30D3}" dt="2024-09-10T04:55:27.734" v="594" actId="20577"/>
          <ac:spMkLst>
            <pc:docMk/>
            <pc:sldMk cId="3890992454" sldId="4773"/>
            <ac:spMk id="3" creationId="{C2EFBC2B-24FE-6B70-BCA4-5F9597495644}"/>
          </ac:spMkLst>
        </pc:spChg>
        <pc:spChg chg="add del mod">
          <ac:chgData name="Minhyuk Sung" userId="60562023b6640282" providerId="LiveId" clId="{D7C41E74-4552-A248-AE62-DFDFAF0D30D3}" dt="2024-09-10T04:50:37.794" v="531" actId="478"/>
          <ac:spMkLst>
            <pc:docMk/>
            <pc:sldMk cId="3890992454" sldId="4773"/>
            <ac:spMk id="5" creationId="{F8DA762A-D686-1DC4-1A6D-4F2CE8A7336E}"/>
          </ac:spMkLst>
        </pc:spChg>
        <pc:spChg chg="mod">
          <ac:chgData name="Minhyuk Sung" userId="60562023b6640282" providerId="LiveId" clId="{D7C41E74-4552-A248-AE62-DFDFAF0D30D3}" dt="2024-09-10T04:50:26.993" v="530"/>
          <ac:spMkLst>
            <pc:docMk/>
            <pc:sldMk cId="3890992454" sldId="4773"/>
            <ac:spMk id="8" creationId="{BE4D9D49-27EF-7DA7-ABB2-81C2BF372EDF}"/>
          </ac:spMkLst>
        </pc:spChg>
        <pc:spChg chg="add del mod">
          <ac:chgData name="Minhyuk Sung" userId="60562023b6640282" providerId="LiveId" clId="{D7C41E74-4552-A248-AE62-DFDFAF0D30D3}" dt="2024-09-10T04:52:34.634" v="576" actId="478"/>
          <ac:spMkLst>
            <pc:docMk/>
            <pc:sldMk cId="3890992454" sldId="4773"/>
            <ac:spMk id="9" creationId="{78831EC2-5E5C-F676-B0BE-6CE042EFB016}"/>
          </ac:spMkLst>
        </pc:spChg>
        <pc:spChg chg="add del mod">
          <ac:chgData name="Minhyuk Sung" userId="60562023b6640282" providerId="LiveId" clId="{D7C41E74-4552-A248-AE62-DFDFAF0D30D3}" dt="2024-09-10T04:53:49.650" v="589" actId="478"/>
          <ac:spMkLst>
            <pc:docMk/>
            <pc:sldMk cId="3890992454" sldId="4773"/>
            <ac:spMk id="12" creationId="{D8E24D98-F54A-CC30-262F-65AC9B0CDE4D}"/>
          </ac:spMkLst>
        </pc:spChg>
        <pc:spChg chg="add del mod">
          <ac:chgData name="Minhyuk Sung" userId="60562023b6640282" providerId="LiveId" clId="{D7C41E74-4552-A248-AE62-DFDFAF0D30D3}" dt="2024-09-10T04:53:15.977" v="580"/>
          <ac:spMkLst>
            <pc:docMk/>
            <pc:sldMk cId="3890992454" sldId="4773"/>
            <ac:spMk id="14" creationId="{DECE88F8-9A13-3CD2-864D-467505D17597}"/>
          </ac:spMkLst>
        </pc:spChg>
        <pc:spChg chg="add del mod">
          <ac:chgData name="Minhyuk Sung" userId="60562023b6640282" providerId="LiveId" clId="{D7C41E74-4552-A248-AE62-DFDFAF0D30D3}" dt="2024-09-10T04:53:15.977" v="580"/>
          <ac:spMkLst>
            <pc:docMk/>
            <pc:sldMk cId="3890992454" sldId="4773"/>
            <ac:spMk id="15" creationId="{6F136D9A-2686-DCE7-AB1F-A9295D3FDAAE}"/>
          </ac:spMkLst>
        </pc:spChg>
        <pc:spChg chg="add mod">
          <ac:chgData name="Minhyuk Sung" userId="60562023b6640282" providerId="LiveId" clId="{D7C41E74-4552-A248-AE62-DFDFAF0D30D3}" dt="2024-09-10T04:53:39.852" v="588" actId="1076"/>
          <ac:spMkLst>
            <pc:docMk/>
            <pc:sldMk cId="3890992454" sldId="4773"/>
            <ac:spMk id="16" creationId="{FD7F8769-B236-04F1-59CA-943A27393C8D}"/>
          </ac:spMkLst>
        </pc:spChg>
        <pc:grpChg chg="add del mod">
          <ac:chgData name="Minhyuk Sung" userId="60562023b6640282" providerId="LiveId" clId="{D7C41E74-4552-A248-AE62-DFDFAF0D30D3}" dt="2024-09-10T04:50:37.794" v="531" actId="478"/>
          <ac:grpSpMkLst>
            <pc:docMk/>
            <pc:sldMk cId="3890992454" sldId="4773"/>
            <ac:grpSpMk id="6" creationId="{ABB57EF0-E989-B40B-9582-7635F63E5358}"/>
          </ac:grpSpMkLst>
        </pc:grpChg>
        <pc:picChg chg="mod">
          <ac:chgData name="Minhyuk Sung" userId="60562023b6640282" providerId="LiveId" clId="{D7C41E74-4552-A248-AE62-DFDFAF0D30D3}" dt="2024-09-10T04:50:26.993" v="530"/>
          <ac:picMkLst>
            <pc:docMk/>
            <pc:sldMk cId="3890992454" sldId="4773"/>
            <ac:picMk id="7" creationId="{53FA4EC2-8696-D4B8-135B-39DA08C22E16}"/>
          </ac:picMkLst>
        </pc:picChg>
        <pc:picChg chg="add del mod">
          <ac:chgData name="Minhyuk Sung" userId="60562023b6640282" providerId="LiveId" clId="{D7C41E74-4552-A248-AE62-DFDFAF0D30D3}" dt="2024-09-10T04:52:34.634" v="576" actId="478"/>
          <ac:picMkLst>
            <pc:docMk/>
            <pc:sldMk cId="3890992454" sldId="4773"/>
            <ac:picMk id="10" creationId="{CF56EEA2-F72D-A835-B330-30259E0389EB}"/>
          </ac:picMkLst>
        </pc:picChg>
        <pc:picChg chg="add del mod">
          <ac:chgData name="Minhyuk Sung" userId="60562023b6640282" providerId="LiveId" clId="{D7C41E74-4552-A248-AE62-DFDFAF0D30D3}" dt="2024-09-10T04:53:16.678" v="581" actId="478"/>
          <ac:picMkLst>
            <pc:docMk/>
            <pc:sldMk cId="3890992454" sldId="4773"/>
            <ac:picMk id="11" creationId="{98F93BDC-BEF8-5D52-23FA-52ACDA723A8A}"/>
          </ac:picMkLst>
        </pc:picChg>
        <pc:picChg chg="add del mod">
          <ac:chgData name="Minhyuk Sung" userId="60562023b6640282" providerId="LiveId" clId="{D7C41E74-4552-A248-AE62-DFDFAF0D30D3}" dt="2024-09-10T04:53:15.977" v="580"/>
          <ac:picMkLst>
            <pc:docMk/>
            <pc:sldMk cId="3890992454" sldId="4773"/>
            <ac:picMk id="13" creationId="{FCC83782-01EF-0605-0E12-297AD2C1DD37}"/>
          </ac:picMkLst>
        </pc:picChg>
      </pc:sldChg>
      <pc:sldChg chg="addSp delSp modSp add del mod">
        <pc:chgData name="Minhyuk Sung" userId="60562023b6640282" providerId="LiveId" clId="{D7C41E74-4552-A248-AE62-DFDFAF0D30D3}" dt="2024-09-10T04:57:41.755" v="624" actId="2696"/>
        <pc:sldMkLst>
          <pc:docMk/>
          <pc:sldMk cId="1933515684" sldId="4774"/>
        </pc:sldMkLst>
        <pc:spChg chg="mod">
          <ac:chgData name="Minhyuk Sung" userId="60562023b6640282" providerId="LiveId" clId="{D7C41E74-4552-A248-AE62-DFDFAF0D30D3}" dt="2024-09-10T04:56:31.657" v="605" actId="108"/>
          <ac:spMkLst>
            <pc:docMk/>
            <pc:sldMk cId="1933515684" sldId="4774"/>
            <ac:spMk id="3" creationId="{C2EFBC2B-24FE-6B70-BCA4-5F9597495644}"/>
          </ac:spMkLst>
        </pc:spChg>
        <pc:spChg chg="add del mod">
          <ac:chgData name="Minhyuk Sung" userId="60562023b6640282" providerId="LiveId" clId="{D7C41E74-4552-A248-AE62-DFDFAF0D30D3}" dt="2024-09-10T04:55:46.373" v="599" actId="478"/>
          <ac:spMkLst>
            <pc:docMk/>
            <pc:sldMk cId="1933515684" sldId="4774"/>
            <ac:spMk id="6" creationId="{F2EDB782-27B6-E43B-ECA9-C808B6FB0D34}"/>
          </ac:spMkLst>
        </pc:spChg>
        <pc:spChg chg="add mod">
          <ac:chgData name="Minhyuk Sung" userId="60562023b6640282" providerId="LiveId" clId="{D7C41E74-4552-A248-AE62-DFDFAF0D30D3}" dt="2024-09-10T04:55:46.698" v="600"/>
          <ac:spMkLst>
            <pc:docMk/>
            <pc:sldMk cId="1933515684" sldId="4774"/>
            <ac:spMk id="7" creationId="{E7FD46D6-6CF4-25C3-EE24-180B355AFE37}"/>
          </ac:spMkLst>
        </pc:spChg>
        <pc:spChg chg="del">
          <ac:chgData name="Minhyuk Sung" userId="60562023b6640282" providerId="LiveId" clId="{D7C41E74-4552-A248-AE62-DFDFAF0D30D3}" dt="2024-09-10T04:52:31.274" v="574" actId="478"/>
          <ac:spMkLst>
            <pc:docMk/>
            <pc:sldMk cId="1933515684" sldId="4774"/>
            <ac:spMk id="9" creationId="{78831EC2-5E5C-F676-B0BE-6CE042EFB016}"/>
          </ac:spMkLst>
        </pc:spChg>
        <pc:picChg chg="add mod">
          <ac:chgData name="Minhyuk Sung" userId="60562023b6640282" providerId="LiveId" clId="{D7C41E74-4552-A248-AE62-DFDFAF0D30D3}" dt="2024-09-10T04:52:31.626" v="575"/>
          <ac:picMkLst>
            <pc:docMk/>
            <pc:sldMk cId="1933515684" sldId="4774"/>
            <ac:picMk id="5" creationId="{E5D67DEF-364D-C5D4-1A54-38F0E49AEB1A}"/>
          </ac:picMkLst>
        </pc:picChg>
        <pc:picChg chg="del">
          <ac:chgData name="Minhyuk Sung" userId="60562023b6640282" providerId="LiveId" clId="{D7C41E74-4552-A248-AE62-DFDFAF0D30D3}" dt="2024-09-10T04:52:31.274" v="574" actId="478"/>
          <ac:picMkLst>
            <pc:docMk/>
            <pc:sldMk cId="1933515684" sldId="4774"/>
            <ac:picMk id="10" creationId="{CF56EEA2-F72D-A835-B330-30259E0389EB}"/>
          </ac:picMkLst>
        </pc:picChg>
      </pc:sldChg>
      <pc:sldChg chg="add del">
        <pc:chgData name="Minhyuk Sung" userId="60562023b6640282" providerId="LiveId" clId="{D7C41E74-4552-A248-AE62-DFDFAF0D30D3}" dt="2024-09-10T04:49:43.467" v="526"/>
        <pc:sldMkLst>
          <pc:docMk/>
          <pc:sldMk cId="1939938821" sldId="4774"/>
        </pc:sldMkLst>
      </pc:sldChg>
      <pc:sldChg chg="add del">
        <pc:chgData name="Minhyuk Sung" userId="60562023b6640282" providerId="LiveId" clId="{D7C41E74-4552-A248-AE62-DFDFAF0D30D3}" dt="2024-09-10T04:48:39.522" v="509"/>
        <pc:sldMkLst>
          <pc:docMk/>
          <pc:sldMk cId="586598999" sldId="4775"/>
        </pc:sldMkLst>
      </pc:sldChg>
      <pc:sldChg chg="addSp delSp modSp add mod">
        <pc:chgData name="Minhyuk Sung" userId="60562023b6640282" providerId="LiveId" clId="{D7C41E74-4552-A248-AE62-DFDFAF0D30D3}" dt="2024-09-10T14:19:51.785" v="2647" actId="207"/>
        <pc:sldMkLst>
          <pc:docMk/>
          <pc:sldMk cId="3824443721" sldId="4775"/>
        </pc:sldMkLst>
        <pc:spChg chg="mod">
          <ac:chgData name="Minhyuk Sung" userId="60562023b6640282" providerId="LiveId" clId="{D7C41E74-4552-A248-AE62-DFDFAF0D30D3}" dt="2024-09-10T05:11:44.113" v="1060" actId="255"/>
          <ac:spMkLst>
            <pc:docMk/>
            <pc:sldMk cId="3824443721" sldId="4775"/>
            <ac:spMk id="2" creationId="{D75CC0CF-6B8C-C7AF-FE83-71060DB6C826}"/>
          </ac:spMkLst>
        </pc:spChg>
        <pc:spChg chg="mod">
          <ac:chgData name="Minhyuk Sung" userId="60562023b6640282" providerId="LiveId" clId="{D7C41E74-4552-A248-AE62-DFDFAF0D30D3}" dt="2024-09-10T14:19:51.785" v="2647" actId="207"/>
          <ac:spMkLst>
            <pc:docMk/>
            <pc:sldMk cId="3824443721" sldId="4775"/>
            <ac:spMk id="3" creationId="{C2EFBC2B-24FE-6B70-BCA4-5F9597495644}"/>
          </ac:spMkLst>
        </pc:spChg>
        <pc:spChg chg="add mod">
          <ac:chgData name="Minhyuk Sung" userId="60562023b6640282" providerId="LiveId" clId="{D7C41E74-4552-A248-AE62-DFDFAF0D30D3}" dt="2024-09-10T05:01:09.609" v="696"/>
          <ac:spMkLst>
            <pc:docMk/>
            <pc:sldMk cId="3824443721" sldId="4775"/>
            <ac:spMk id="5" creationId="{80058BEE-364C-F835-605B-EF26F2BAAB48}"/>
          </ac:spMkLst>
        </pc:spChg>
        <pc:spChg chg="add mod">
          <ac:chgData name="Minhyuk Sung" userId="60562023b6640282" providerId="LiveId" clId="{D7C41E74-4552-A248-AE62-DFDFAF0D30D3}" dt="2024-09-10T05:01:01.691" v="695" actId="1036"/>
          <ac:spMkLst>
            <pc:docMk/>
            <pc:sldMk cId="3824443721" sldId="4775"/>
            <ac:spMk id="7" creationId="{EE4B49E8-8525-1B80-1A94-170887CD163E}"/>
          </ac:spMkLst>
        </pc:spChg>
        <pc:spChg chg="del mod">
          <ac:chgData name="Minhyuk Sung" userId="60562023b6640282" providerId="LiveId" clId="{D7C41E74-4552-A248-AE62-DFDFAF0D30D3}" dt="2024-09-10T04:59:57.122" v="681" actId="478"/>
          <ac:spMkLst>
            <pc:docMk/>
            <pc:sldMk cId="3824443721" sldId="4775"/>
            <ac:spMk id="9" creationId="{78831EC2-5E5C-F676-B0BE-6CE042EFB016}"/>
          </ac:spMkLst>
        </pc:spChg>
        <pc:picChg chg="add mod">
          <ac:chgData name="Minhyuk Sung" userId="60562023b6640282" providerId="LiveId" clId="{D7C41E74-4552-A248-AE62-DFDFAF0D30D3}" dt="2024-09-10T05:00:01.368" v="682"/>
          <ac:picMkLst>
            <pc:docMk/>
            <pc:sldMk cId="3824443721" sldId="4775"/>
            <ac:picMk id="6" creationId="{CCE28317-8F67-8E73-C4B9-8390375A6F41}"/>
          </ac:picMkLst>
        </pc:picChg>
        <pc:picChg chg="del mod">
          <ac:chgData name="Minhyuk Sung" userId="60562023b6640282" providerId="LiveId" clId="{D7C41E74-4552-A248-AE62-DFDFAF0D30D3}" dt="2024-09-10T04:59:57.122" v="681" actId="478"/>
          <ac:picMkLst>
            <pc:docMk/>
            <pc:sldMk cId="3824443721" sldId="4775"/>
            <ac:picMk id="10" creationId="{CF56EEA2-F72D-A835-B330-30259E0389EB}"/>
          </ac:picMkLst>
        </pc:picChg>
      </pc:sldChg>
      <pc:sldChg chg="add del">
        <pc:chgData name="Minhyuk Sung" userId="60562023b6640282" providerId="LiveId" clId="{D7C41E74-4552-A248-AE62-DFDFAF0D30D3}" dt="2024-09-10T04:55:56.206" v="602" actId="2696"/>
        <pc:sldMkLst>
          <pc:docMk/>
          <pc:sldMk cId="2136942831" sldId="4776"/>
        </pc:sldMkLst>
      </pc:sldChg>
      <pc:sldChg chg="addSp delSp modSp add mod">
        <pc:chgData name="Minhyuk Sung" userId="60562023b6640282" providerId="LiveId" clId="{D7C41E74-4552-A248-AE62-DFDFAF0D30D3}" dt="2024-09-10T05:11:34.474" v="1056" actId="255"/>
        <pc:sldMkLst>
          <pc:docMk/>
          <pc:sldMk cId="995413321" sldId="4777"/>
        </pc:sldMkLst>
        <pc:spChg chg="mod">
          <ac:chgData name="Minhyuk Sung" userId="60562023b6640282" providerId="LiveId" clId="{D7C41E74-4552-A248-AE62-DFDFAF0D30D3}" dt="2024-09-10T05:11:34.474" v="1056" actId="255"/>
          <ac:spMkLst>
            <pc:docMk/>
            <pc:sldMk cId="995413321" sldId="4777"/>
            <ac:spMk id="2" creationId="{D75CC0CF-6B8C-C7AF-FE83-71060DB6C826}"/>
          </ac:spMkLst>
        </pc:spChg>
        <pc:spChg chg="mod">
          <ac:chgData name="Minhyuk Sung" userId="60562023b6640282" providerId="LiveId" clId="{D7C41E74-4552-A248-AE62-DFDFAF0D30D3}" dt="2024-09-10T04:58:18.227" v="633" actId="207"/>
          <ac:spMkLst>
            <pc:docMk/>
            <pc:sldMk cId="995413321" sldId="4777"/>
            <ac:spMk id="3" creationId="{C2EFBC2B-24FE-6B70-BCA4-5F9597495644}"/>
          </ac:spMkLst>
        </pc:spChg>
        <pc:spChg chg="del mod">
          <ac:chgData name="Minhyuk Sung" userId="60562023b6640282" providerId="LiveId" clId="{D7C41E74-4552-A248-AE62-DFDFAF0D30D3}" dt="2024-09-10T04:59:41.741" v="678" actId="478"/>
          <ac:spMkLst>
            <pc:docMk/>
            <pc:sldMk cId="995413321" sldId="4777"/>
            <ac:spMk id="6" creationId="{F2EDB782-27B6-E43B-ECA9-C808B6FB0D34}"/>
          </ac:spMkLst>
        </pc:spChg>
        <pc:spChg chg="add mod">
          <ac:chgData name="Minhyuk Sung" userId="60562023b6640282" providerId="LiveId" clId="{D7C41E74-4552-A248-AE62-DFDFAF0D30D3}" dt="2024-09-10T04:59:37.063" v="677" actId="1076"/>
          <ac:spMkLst>
            <pc:docMk/>
            <pc:sldMk cId="995413321" sldId="4777"/>
            <ac:spMk id="7" creationId="{ACF6ED84-B307-05D6-B5D5-5D60FB52A577}"/>
          </ac:spMkLst>
        </pc:spChg>
        <pc:picChg chg="mod">
          <ac:chgData name="Minhyuk Sung" userId="60562023b6640282" providerId="LiveId" clId="{D7C41E74-4552-A248-AE62-DFDFAF0D30D3}" dt="2024-09-10T04:59:10.234" v="668" actId="1076"/>
          <ac:picMkLst>
            <pc:docMk/>
            <pc:sldMk cId="995413321" sldId="4777"/>
            <ac:picMk id="5" creationId="{E5D67DEF-364D-C5D4-1A54-38F0E49AEB1A}"/>
          </ac:picMkLst>
        </pc:picChg>
      </pc:sldChg>
      <pc:sldChg chg="addSp delSp modSp add mod">
        <pc:chgData name="Minhyuk Sung" userId="60562023b6640282" providerId="LiveId" clId="{D7C41E74-4552-A248-AE62-DFDFAF0D30D3}" dt="2024-09-10T05:11:39.081" v="1058" actId="255"/>
        <pc:sldMkLst>
          <pc:docMk/>
          <pc:sldMk cId="2122984318" sldId="4778"/>
        </pc:sldMkLst>
        <pc:spChg chg="mod">
          <ac:chgData name="Minhyuk Sung" userId="60562023b6640282" providerId="LiveId" clId="{D7C41E74-4552-A248-AE62-DFDFAF0D30D3}" dt="2024-09-10T05:11:39.081" v="1058" actId="255"/>
          <ac:spMkLst>
            <pc:docMk/>
            <pc:sldMk cId="2122984318" sldId="4778"/>
            <ac:spMk id="2" creationId="{D75CC0CF-6B8C-C7AF-FE83-71060DB6C826}"/>
          </ac:spMkLst>
        </pc:spChg>
        <pc:spChg chg="mod">
          <ac:chgData name="Minhyuk Sung" userId="60562023b6640282" providerId="LiveId" clId="{D7C41E74-4552-A248-AE62-DFDFAF0D30D3}" dt="2024-09-10T04:58:23.196" v="634" actId="207"/>
          <ac:spMkLst>
            <pc:docMk/>
            <pc:sldMk cId="2122984318" sldId="4778"/>
            <ac:spMk id="3" creationId="{C2EFBC2B-24FE-6B70-BCA4-5F9597495644}"/>
          </ac:spMkLst>
        </pc:spChg>
        <pc:spChg chg="del">
          <ac:chgData name="Minhyuk Sung" userId="60562023b6640282" providerId="LiveId" clId="{D7C41E74-4552-A248-AE62-DFDFAF0D30D3}" dt="2024-09-10T04:59:15.585" v="669" actId="478"/>
          <ac:spMkLst>
            <pc:docMk/>
            <pc:sldMk cId="2122984318" sldId="4778"/>
            <ac:spMk id="6" creationId="{F2EDB782-27B6-E43B-ECA9-C808B6FB0D34}"/>
          </ac:spMkLst>
        </pc:spChg>
        <pc:spChg chg="add mod">
          <ac:chgData name="Minhyuk Sung" userId="60562023b6640282" providerId="LiveId" clId="{D7C41E74-4552-A248-AE62-DFDFAF0D30D3}" dt="2024-09-10T04:59:15.975" v="670"/>
          <ac:spMkLst>
            <pc:docMk/>
            <pc:sldMk cId="2122984318" sldId="4778"/>
            <ac:spMk id="8" creationId="{D9607BE6-42BE-100D-0849-4CC47D72DDFB}"/>
          </ac:spMkLst>
        </pc:spChg>
        <pc:picChg chg="del">
          <ac:chgData name="Minhyuk Sung" userId="60562023b6640282" providerId="LiveId" clId="{D7C41E74-4552-A248-AE62-DFDFAF0D30D3}" dt="2024-09-10T04:59:15.585" v="669" actId="478"/>
          <ac:picMkLst>
            <pc:docMk/>
            <pc:sldMk cId="2122984318" sldId="4778"/>
            <ac:picMk id="5" creationId="{E5D67DEF-364D-C5D4-1A54-38F0E49AEB1A}"/>
          </ac:picMkLst>
        </pc:picChg>
        <pc:picChg chg="add mod">
          <ac:chgData name="Minhyuk Sung" userId="60562023b6640282" providerId="LiveId" clId="{D7C41E74-4552-A248-AE62-DFDFAF0D30D3}" dt="2024-09-10T04:59:15.975" v="670"/>
          <ac:picMkLst>
            <pc:docMk/>
            <pc:sldMk cId="2122984318" sldId="4778"/>
            <ac:picMk id="7" creationId="{6D62D061-C2DA-D293-DC00-2E4A7C62313F}"/>
          </ac:picMkLst>
        </pc:picChg>
      </pc:sldChg>
      <pc:sldChg chg="add del">
        <pc:chgData name="Minhyuk Sung" userId="60562023b6640282" providerId="LiveId" clId="{D7C41E74-4552-A248-AE62-DFDFAF0D30D3}" dt="2024-09-10T05:16:14.837" v="1141" actId="2696"/>
        <pc:sldMkLst>
          <pc:docMk/>
          <pc:sldMk cId="3416879060" sldId="4779"/>
        </pc:sldMkLst>
      </pc:sldChg>
      <pc:sldChg chg="delSp modSp add mod modAnim">
        <pc:chgData name="Minhyuk Sung" userId="60562023b6640282" providerId="LiveId" clId="{D7C41E74-4552-A248-AE62-DFDFAF0D30D3}" dt="2024-09-11T01:59:55.652" v="3184" actId="20577"/>
        <pc:sldMkLst>
          <pc:docMk/>
          <pc:sldMk cId="3572558312" sldId="4780"/>
        </pc:sldMkLst>
        <pc:spChg chg="mod">
          <ac:chgData name="Minhyuk Sung" userId="60562023b6640282" providerId="LiveId" clId="{D7C41E74-4552-A248-AE62-DFDFAF0D30D3}" dt="2024-09-10T13:27:56.171" v="1360"/>
          <ac:spMkLst>
            <pc:docMk/>
            <pc:sldMk cId="3572558312" sldId="4780"/>
            <ac:spMk id="2" creationId="{E9BC6756-AF4B-0744-9B61-46AE6BD4E9E0}"/>
          </ac:spMkLst>
        </pc:spChg>
        <pc:spChg chg="mod">
          <ac:chgData name="Minhyuk Sung" userId="60562023b6640282" providerId="LiveId" clId="{D7C41E74-4552-A248-AE62-DFDFAF0D30D3}" dt="2024-09-11T01:59:50.894" v="3179" actId="20577"/>
          <ac:spMkLst>
            <pc:docMk/>
            <pc:sldMk cId="3572558312" sldId="4780"/>
            <ac:spMk id="3" creationId="{533CD5CC-DAC9-4454-F80F-0D6A33F9911E}"/>
          </ac:spMkLst>
        </pc:spChg>
        <pc:spChg chg="del">
          <ac:chgData name="Minhyuk Sung" userId="60562023b6640282" providerId="LiveId" clId="{D7C41E74-4552-A248-AE62-DFDFAF0D30D3}" dt="2024-09-10T05:07:40.939" v="942" actId="478"/>
          <ac:spMkLst>
            <pc:docMk/>
            <pc:sldMk cId="3572558312" sldId="4780"/>
            <ac:spMk id="5" creationId="{EF59CB9E-470B-894E-393E-7507985A192B}"/>
          </ac:spMkLst>
        </pc:spChg>
        <pc:spChg chg="del">
          <ac:chgData name="Minhyuk Sung" userId="60562023b6640282" providerId="LiveId" clId="{D7C41E74-4552-A248-AE62-DFDFAF0D30D3}" dt="2024-09-10T05:08:33.955" v="965" actId="478"/>
          <ac:spMkLst>
            <pc:docMk/>
            <pc:sldMk cId="3572558312" sldId="4780"/>
            <ac:spMk id="6" creationId="{8170202F-2154-2068-827C-A9B33137B679}"/>
          </ac:spMkLst>
        </pc:spChg>
        <pc:spChg chg="del">
          <ac:chgData name="Minhyuk Sung" userId="60562023b6640282" providerId="LiveId" clId="{D7C41E74-4552-A248-AE62-DFDFAF0D30D3}" dt="2024-09-10T05:07:40.939" v="942" actId="478"/>
          <ac:spMkLst>
            <pc:docMk/>
            <pc:sldMk cId="3572558312" sldId="4780"/>
            <ac:spMk id="7" creationId="{6A2968AE-8006-98A3-D6B7-3AF615961240}"/>
          </ac:spMkLst>
        </pc:spChg>
        <pc:spChg chg="del">
          <ac:chgData name="Minhyuk Sung" userId="60562023b6640282" providerId="LiveId" clId="{D7C41E74-4552-A248-AE62-DFDFAF0D30D3}" dt="2024-09-10T05:07:40.939" v="942" actId="478"/>
          <ac:spMkLst>
            <pc:docMk/>
            <pc:sldMk cId="3572558312" sldId="4780"/>
            <ac:spMk id="12" creationId="{1A607637-8362-BC71-BCA4-720AC54E3A3A}"/>
          </ac:spMkLst>
        </pc:spChg>
        <pc:spChg chg="del mod">
          <ac:chgData name="Minhyuk Sung" userId="60562023b6640282" providerId="LiveId" clId="{D7C41E74-4552-A248-AE62-DFDFAF0D30D3}" dt="2024-09-10T05:07:40.939" v="942" actId="478"/>
          <ac:spMkLst>
            <pc:docMk/>
            <pc:sldMk cId="3572558312" sldId="4780"/>
            <ac:spMk id="15" creationId="{36AE6830-17FD-5B3A-B8E8-0F880AB8DDE0}"/>
          </ac:spMkLst>
        </pc:spChg>
        <pc:spChg chg="del">
          <ac:chgData name="Minhyuk Sung" userId="60562023b6640282" providerId="LiveId" clId="{D7C41E74-4552-A248-AE62-DFDFAF0D30D3}" dt="2024-09-10T05:08:33.955" v="965" actId="478"/>
          <ac:spMkLst>
            <pc:docMk/>
            <pc:sldMk cId="3572558312" sldId="4780"/>
            <ac:spMk id="18" creationId="{B212C4FB-3EFF-BF45-07E1-1B9F641ADC5A}"/>
          </ac:spMkLst>
        </pc:spChg>
      </pc:sldChg>
      <pc:sldChg chg="delSp modSp add mod">
        <pc:chgData name="Minhyuk Sung" userId="60562023b6640282" providerId="LiveId" clId="{D7C41E74-4552-A248-AE62-DFDFAF0D30D3}" dt="2024-09-10T05:19:55.679" v="1162" actId="207"/>
        <pc:sldMkLst>
          <pc:docMk/>
          <pc:sldMk cId="1918216744" sldId="4781"/>
        </pc:sldMkLst>
        <pc:spChg chg="mod">
          <ac:chgData name="Minhyuk Sung" userId="60562023b6640282" providerId="LiveId" clId="{D7C41E74-4552-A248-AE62-DFDFAF0D30D3}" dt="2024-09-10T05:19:55.679" v="1162" actId="207"/>
          <ac:spMkLst>
            <pc:docMk/>
            <pc:sldMk cId="1918216744" sldId="4781"/>
            <ac:spMk id="3" creationId="{C2EFBC2B-24FE-6B70-BCA4-5F9597495644}"/>
          </ac:spMkLst>
        </pc:spChg>
        <pc:spChg chg="del">
          <ac:chgData name="Minhyuk Sung" userId="60562023b6640282" providerId="LiveId" clId="{D7C41E74-4552-A248-AE62-DFDFAF0D30D3}" dt="2024-09-10T05:12:07.582" v="1063" actId="478"/>
          <ac:spMkLst>
            <pc:docMk/>
            <pc:sldMk cId="1918216744" sldId="4781"/>
            <ac:spMk id="5" creationId="{80058BEE-364C-F835-605B-EF26F2BAAB48}"/>
          </ac:spMkLst>
        </pc:spChg>
        <pc:spChg chg="del">
          <ac:chgData name="Minhyuk Sung" userId="60562023b6640282" providerId="LiveId" clId="{D7C41E74-4552-A248-AE62-DFDFAF0D30D3}" dt="2024-09-10T05:12:07.582" v="1063" actId="478"/>
          <ac:spMkLst>
            <pc:docMk/>
            <pc:sldMk cId="1918216744" sldId="4781"/>
            <ac:spMk id="7" creationId="{EE4B49E8-8525-1B80-1A94-170887CD163E}"/>
          </ac:spMkLst>
        </pc:spChg>
        <pc:picChg chg="del">
          <ac:chgData name="Minhyuk Sung" userId="60562023b6640282" providerId="LiveId" clId="{D7C41E74-4552-A248-AE62-DFDFAF0D30D3}" dt="2024-09-10T05:12:04.688" v="1062" actId="478"/>
          <ac:picMkLst>
            <pc:docMk/>
            <pc:sldMk cId="1918216744" sldId="4781"/>
            <ac:picMk id="6" creationId="{CCE28317-8F67-8E73-C4B9-8390375A6F41}"/>
          </ac:picMkLst>
        </pc:picChg>
      </pc:sldChg>
      <pc:sldChg chg="delSp modSp add del mod">
        <pc:chgData name="Minhyuk Sung" userId="60562023b6640282" providerId="LiveId" clId="{D7C41E74-4552-A248-AE62-DFDFAF0D30D3}" dt="2024-09-10T13:55:10.243" v="1908" actId="2696"/>
        <pc:sldMkLst>
          <pc:docMk/>
          <pc:sldMk cId="587747772" sldId="4782"/>
        </pc:sldMkLst>
        <pc:spChg chg="mod">
          <ac:chgData name="Minhyuk Sung" userId="60562023b6640282" providerId="LiveId" clId="{D7C41E74-4552-A248-AE62-DFDFAF0D30D3}" dt="2024-09-10T13:22:45.371" v="1321" actId="21"/>
          <ac:spMkLst>
            <pc:docMk/>
            <pc:sldMk cId="587747772" sldId="4782"/>
            <ac:spMk id="3" creationId="{C2EFBC2B-24FE-6B70-BCA4-5F9597495644}"/>
          </ac:spMkLst>
        </pc:spChg>
        <pc:spChg chg="del">
          <ac:chgData name="Minhyuk Sung" userId="60562023b6640282" providerId="LiveId" clId="{D7C41E74-4552-A248-AE62-DFDFAF0D30D3}" dt="2024-09-10T05:25:37.896" v="1170" actId="478"/>
          <ac:spMkLst>
            <pc:docMk/>
            <pc:sldMk cId="587747772" sldId="4782"/>
            <ac:spMk id="5" creationId="{80058BEE-364C-F835-605B-EF26F2BAAB48}"/>
          </ac:spMkLst>
        </pc:spChg>
        <pc:spChg chg="del">
          <ac:chgData name="Minhyuk Sung" userId="60562023b6640282" providerId="LiveId" clId="{D7C41E74-4552-A248-AE62-DFDFAF0D30D3}" dt="2024-09-10T05:25:37.896" v="1170" actId="478"/>
          <ac:spMkLst>
            <pc:docMk/>
            <pc:sldMk cId="587747772" sldId="4782"/>
            <ac:spMk id="7" creationId="{EE4B49E8-8525-1B80-1A94-170887CD163E}"/>
          </ac:spMkLst>
        </pc:spChg>
        <pc:picChg chg="del">
          <ac:chgData name="Minhyuk Sung" userId="60562023b6640282" providerId="LiveId" clId="{D7C41E74-4552-A248-AE62-DFDFAF0D30D3}" dt="2024-09-10T05:25:35.351" v="1169" actId="478"/>
          <ac:picMkLst>
            <pc:docMk/>
            <pc:sldMk cId="587747772" sldId="4782"/>
            <ac:picMk id="6" creationId="{CCE28317-8F67-8E73-C4B9-8390375A6F41}"/>
          </ac:picMkLst>
        </pc:picChg>
      </pc:sldChg>
      <pc:sldChg chg="modSp add del">
        <pc:chgData name="Minhyuk Sung" userId="60562023b6640282" providerId="LiveId" clId="{D7C41E74-4552-A248-AE62-DFDFAF0D30D3}" dt="2024-09-10T13:20:11.881" v="1299" actId="2696"/>
        <pc:sldMkLst>
          <pc:docMk/>
          <pc:sldMk cId="878979257" sldId="4783"/>
        </pc:sldMkLst>
        <pc:spChg chg="mod">
          <ac:chgData name="Minhyuk Sung" userId="60562023b6640282" providerId="LiveId" clId="{D7C41E74-4552-A248-AE62-DFDFAF0D30D3}" dt="2024-09-10T13:18:22.998" v="1268" actId="20577"/>
          <ac:spMkLst>
            <pc:docMk/>
            <pc:sldMk cId="878979257" sldId="4783"/>
            <ac:spMk id="3" creationId="{C2EFBC2B-24FE-6B70-BCA4-5F9597495644}"/>
          </ac:spMkLst>
        </pc:spChg>
      </pc:sldChg>
      <pc:sldChg chg="add del">
        <pc:chgData name="Minhyuk Sung" userId="60562023b6640282" providerId="LiveId" clId="{D7C41E74-4552-A248-AE62-DFDFAF0D30D3}" dt="2024-09-10T13:18:46.890" v="1272" actId="2696"/>
        <pc:sldMkLst>
          <pc:docMk/>
          <pc:sldMk cId="1507065170" sldId="4784"/>
        </pc:sldMkLst>
      </pc:sldChg>
      <pc:sldChg chg="addSp delSp modSp add mod">
        <pc:chgData name="Minhyuk Sung" userId="60562023b6640282" providerId="LiveId" clId="{D7C41E74-4552-A248-AE62-DFDFAF0D30D3}" dt="2024-09-10T14:33:09.082" v="2662" actId="11529"/>
        <pc:sldMkLst>
          <pc:docMk/>
          <pc:sldMk cId="2233078266" sldId="4785"/>
        </pc:sldMkLst>
        <pc:spChg chg="mod">
          <ac:chgData name="Minhyuk Sung" userId="60562023b6640282" providerId="LiveId" clId="{D7C41E74-4552-A248-AE62-DFDFAF0D30D3}" dt="2024-09-10T14:32:53.935" v="2661" actId="6549"/>
          <ac:spMkLst>
            <pc:docMk/>
            <pc:sldMk cId="2233078266" sldId="4785"/>
            <ac:spMk id="3" creationId="{C2EFBC2B-24FE-6B70-BCA4-5F9597495644}"/>
          </ac:spMkLst>
        </pc:spChg>
        <pc:spChg chg="add mod">
          <ac:chgData name="Minhyuk Sung" userId="60562023b6640282" providerId="LiveId" clId="{D7C41E74-4552-A248-AE62-DFDFAF0D30D3}" dt="2024-09-10T13:20:57.221" v="1316" actId="1036"/>
          <ac:spMkLst>
            <pc:docMk/>
            <pc:sldMk cId="2233078266" sldId="4785"/>
            <ac:spMk id="5" creationId="{BD4F0940-81D4-F278-774A-83867B19EE14}"/>
          </ac:spMkLst>
        </pc:spChg>
        <pc:spChg chg="add del mod">
          <ac:chgData name="Minhyuk Sung" userId="60562023b6640282" providerId="LiveId" clId="{D7C41E74-4552-A248-AE62-DFDFAF0D30D3}" dt="2024-09-10T14:32:39.948" v="2653" actId="478"/>
          <ac:spMkLst>
            <pc:docMk/>
            <pc:sldMk cId="2233078266" sldId="4785"/>
            <ac:spMk id="6" creationId="{D0BCE74B-D9A6-1B16-504D-E06E6CA7AD6E}"/>
          </ac:spMkLst>
        </pc:spChg>
        <pc:spChg chg="add">
          <ac:chgData name="Minhyuk Sung" userId="60562023b6640282" providerId="LiveId" clId="{D7C41E74-4552-A248-AE62-DFDFAF0D30D3}" dt="2024-09-10T14:33:09.082" v="2662" actId="11529"/>
          <ac:spMkLst>
            <pc:docMk/>
            <pc:sldMk cId="2233078266" sldId="4785"/>
            <ac:spMk id="7" creationId="{E84E80F0-DA2B-EC4D-B6B0-AA093F1B0FA3}"/>
          </ac:spMkLst>
        </pc:spChg>
      </pc:sldChg>
      <pc:sldChg chg="modSp add mod">
        <pc:chgData name="Minhyuk Sung" userId="60562023b6640282" providerId="LiveId" clId="{D7C41E74-4552-A248-AE62-DFDFAF0D30D3}" dt="2024-09-10T13:29:19.057" v="1406" actId="255"/>
        <pc:sldMkLst>
          <pc:docMk/>
          <pc:sldMk cId="1704542886" sldId="4786"/>
        </pc:sldMkLst>
        <pc:spChg chg="mod">
          <ac:chgData name="Minhyuk Sung" userId="60562023b6640282" providerId="LiveId" clId="{D7C41E74-4552-A248-AE62-DFDFAF0D30D3}" dt="2024-09-10T13:29:19.057" v="1406" actId="255"/>
          <ac:spMkLst>
            <pc:docMk/>
            <pc:sldMk cId="1704542886" sldId="4786"/>
            <ac:spMk id="2" creationId="{D75CC0CF-6B8C-C7AF-FE83-71060DB6C826}"/>
          </ac:spMkLst>
        </pc:spChg>
        <pc:spChg chg="mod">
          <ac:chgData name="Minhyuk Sung" userId="60562023b6640282" providerId="LiveId" clId="{D7C41E74-4552-A248-AE62-DFDFAF0D30D3}" dt="2024-09-10T13:25:23.984" v="1337" actId="207"/>
          <ac:spMkLst>
            <pc:docMk/>
            <pc:sldMk cId="1704542886" sldId="4786"/>
            <ac:spMk id="3" creationId="{C2EFBC2B-24FE-6B70-BCA4-5F9597495644}"/>
          </ac:spMkLst>
        </pc:spChg>
      </pc:sldChg>
      <pc:sldChg chg="modSp add mod">
        <pc:chgData name="Minhyuk Sung" userId="60562023b6640282" providerId="LiveId" clId="{D7C41E74-4552-A248-AE62-DFDFAF0D30D3}" dt="2024-09-10T13:29:28.761" v="1409" actId="403"/>
        <pc:sldMkLst>
          <pc:docMk/>
          <pc:sldMk cId="2645934057" sldId="4787"/>
        </pc:sldMkLst>
        <pc:spChg chg="mod">
          <ac:chgData name="Minhyuk Sung" userId="60562023b6640282" providerId="LiveId" clId="{D7C41E74-4552-A248-AE62-DFDFAF0D30D3}" dt="2024-09-10T13:29:28.761" v="1409" actId="403"/>
          <ac:spMkLst>
            <pc:docMk/>
            <pc:sldMk cId="2645934057" sldId="4787"/>
            <ac:spMk id="2" creationId="{D75CC0CF-6B8C-C7AF-FE83-71060DB6C826}"/>
          </ac:spMkLst>
        </pc:spChg>
        <pc:spChg chg="mod">
          <ac:chgData name="Minhyuk Sung" userId="60562023b6640282" providerId="LiveId" clId="{D7C41E74-4552-A248-AE62-DFDFAF0D30D3}" dt="2024-09-10T13:27:09.258" v="1343" actId="11"/>
          <ac:spMkLst>
            <pc:docMk/>
            <pc:sldMk cId="2645934057" sldId="4787"/>
            <ac:spMk id="3" creationId="{C2EFBC2B-24FE-6B70-BCA4-5F9597495644}"/>
          </ac:spMkLst>
        </pc:spChg>
      </pc:sldChg>
      <pc:sldChg chg="modSp add mod">
        <pc:chgData name="Minhyuk Sung" userId="60562023b6640282" providerId="LiveId" clId="{D7C41E74-4552-A248-AE62-DFDFAF0D30D3}" dt="2024-09-10T13:30:46.161" v="1431" actId="21"/>
        <pc:sldMkLst>
          <pc:docMk/>
          <pc:sldMk cId="1729576573" sldId="4788"/>
        </pc:sldMkLst>
        <pc:spChg chg="mod">
          <ac:chgData name="Minhyuk Sung" userId="60562023b6640282" providerId="LiveId" clId="{D7C41E74-4552-A248-AE62-DFDFAF0D30D3}" dt="2024-09-10T13:29:31.815" v="1410" actId="403"/>
          <ac:spMkLst>
            <pc:docMk/>
            <pc:sldMk cId="1729576573" sldId="4788"/>
            <ac:spMk id="2" creationId="{D75CC0CF-6B8C-C7AF-FE83-71060DB6C826}"/>
          </ac:spMkLst>
        </pc:spChg>
        <pc:spChg chg="mod">
          <ac:chgData name="Minhyuk Sung" userId="60562023b6640282" providerId="LiveId" clId="{D7C41E74-4552-A248-AE62-DFDFAF0D30D3}" dt="2024-09-10T13:30:46.161" v="1431" actId="21"/>
          <ac:spMkLst>
            <pc:docMk/>
            <pc:sldMk cId="1729576573" sldId="4788"/>
            <ac:spMk id="3" creationId="{C2EFBC2B-24FE-6B70-BCA4-5F9597495644}"/>
          </ac:spMkLst>
        </pc:spChg>
      </pc:sldChg>
      <pc:sldChg chg="modSp new mod">
        <pc:chgData name="Minhyuk Sung" userId="60562023b6640282" providerId="LiveId" clId="{D7C41E74-4552-A248-AE62-DFDFAF0D30D3}" dt="2024-09-10T13:31:42.352" v="1444" actId="403"/>
        <pc:sldMkLst>
          <pc:docMk/>
          <pc:sldMk cId="2993318699" sldId="4789"/>
        </pc:sldMkLst>
        <pc:spChg chg="mod">
          <ac:chgData name="Minhyuk Sung" userId="60562023b6640282" providerId="LiveId" clId="{D7C41E74-4552-A248-AE62-DFDFAF0D30D3}" dt="2024-09-10T13:29:47.461" v="1411"/>
          <ac:spMkLst>
            <pc:docMk/>
            <pc:sldMk cId="2993318699" sldId="4789"/>
            <ac:spMk id="2" creationId="{1897C383-1BBD-DA78-F45C-911324274C93}"/>
          </ac:spMkLst>
        </pc:spChg>
        <pc:spChg chg="mod">
          <ac:chgData name="Minhyuk Sung" userId="60562023b6640282" providerId="LiveId" clId="{D7C41E74-4552-A248-AE62-DFDFAF0D30D3}" dt="2024-09-10T13:31:42.352" v="1444" actId="403"/>
          <ac:spMkLst>
            <pc:docMk/>
            <pc:sldMk cId="2993318699" sldId="4789"/>
            <ac:spMk id="3" creationId="{BF67F8EE-0BE0-E9E6-FCF6-17BCAC5C6131}"/>
          </ac:spMkLst>
        </pc:spChg>
      </pc:sldChg>
      <pc:sldChg chg="modSp add del mod">
        <pc:chgData name="Minhyuk Sung" userId="60562023b6640282" providerId="LiveId" clId="{D7C41E74-4552-A248-AE62-DFDFAF0D30D3}" dt="2024-09-10T14:06:40.809" v="2349" actId="2696"/>
        <pc:sldMkLst>
          <pc:docMk/>
          <pc:sldMk cId="2427529528" sldId="4790"/>
        </pc:sldMkLst>
        <pc:spChg chg="mod">
          <ac:chgData name="Minhyuk Sung" userId="60562023b6640282" providerId="LiveId" clId="{D7C41E74-4552-A248-AE62-DFDFAF0D30D3}" dt="2024-09-10T13:32:16.999" v="1468" actId="20577"/>
          <ac:spMkLst>
            <pc:docMk/>
            <pc:sldMk cId="2427529528" sldId="4790"/>
            <ac:spMk id="2" creationId="{1897C383-1BBD-DA78-F45C-911324274C93}"/>
          </ac:spMkLst>
        </pc:spChg>
        <pc:spChg chg="mod">
          <ac:chgData name="Minhyuk Sung" userId="60562023b6640282" providerId="LiveId" clId="{D7C41E74-4552-A248-AE62-DFDFAF0D30D3}" dt="2024-09-10T14:06:16.838" v="2343" actId="948"/>
          <ac:spMkLst>
            <pc:docMk/>
            <pc:sldMk cId="2427529528" sldId="4790"/>
            <ac:spMk id="3" creationId="{BF67F8EE-0BE0-E9E6-FCF6-17BCAC5C6131}"/>
          </ac:spMkLst>
        </pc:spChg>
      </pc:sldChg>
      <pc:sldChg chg="addSp delSp modSp add del mod">
        <pc:chgData name="Minhyuk Sung" userId="60562023b6640282" providerId="LiveId" clId="{D7C41E74-4552-A248-AE62-DFDFAF0D30D3}" dt="2024-09-10T14:07:18.484" v="2356" actId="2696"/>
        <pc:sldMkLst>
          <pc:docMk/>
          <pc:sldMk cId="2137691945" sldId="4791"/>
        </pc:sldMkLst>
        <pc:spChg chg="mod">
          <ac:chgData name="Minhyuk Sung" userId="60562023b6640282" providerId="LiveId" clId="{D7C41E74-4552-A248-AE62-DFDFAF0D30D3}" dt="2024-09-10T13:40:21.331" v="1664" actId="207"/>
          <ac:spMkLst>
            <pc:docMk/>
            <pc:sldMk cId="2137691945" sldId="4791"/>
            <ac:spMk id="3" creationId="{BF67F8EE-0BE0-E9E6-FCF6-17BCAC5C6131}"/>
          </ac:spMkLst>
        </pc:spChg>
        <pc:spChg chg="add del mod">
          <ac:chgData name="Minhyuk Sung" userId="60562023b6640282" providerId="LiveId" clId="{D7C41E74-4552-A248-AE62-DFDFAF0D30D3}" dt="2024-09-10T13:57:19.835" v="2015" actId="478"/>
          <ac:spMkLst>
            <pc:docMk/>
            <pc:sldMk cId="2137691945" sldId="4791"/>
            <ac:spMk id="5" creationId="{8F6764A6-0242-A515-4AA8-7A78AD525B9F}"/>
          </ac:spMkLst>
        </pc:spChg>
        <pc:spChg chg="add del mod">
          <ac:chgData name="Minhyuk Sung" userId="60562023b6640282" providerId="LiveId" clId="{D7C41E74-4552-A248-AE62-DFDFAF0D30D3}" dt="2024-09-10T13:57:14.660" v="2014" actId="478"/>
          <ac:spMkLst>
            <pc:docMk/>
            <pc:sldMk cId="2137691945" sldId="4791"/>
            <ac:spMk id="6" creationId="{5EC4456D-665D-D187-875B-A6FE84060914}"/>
          </ac:spMkLst>
        </pc:spChg>
      </pc:sldChg>
      <pc:sldChg chg="modSp new mod">
        <pc:chgData name="Minhyuk Sung" userId="60562023b6640282" providerId="LiveId" clId="{D7C41E74-4552-A248-AE62-DFDFAF0D30D3}" dt="2024-09-10T13:59:10.090" v="2221" actId="20577"/>
        <pc:sldMkLst>
          <pc:docMk/>
          <pc:sldMk cId="3051191760" sldId="4792"/>
        </pc:sldMkLst>
        <pc:spChg chg="mod">
          <ac:chgData name="Minhyuk Sung" userId="60562023b6640282" providerId="LiveId" clId="{D7C41E74-4552-A248-AE62-DFDFAF0D30D3}" dt="2024-09-10T13:57:22.940" v="2016"/>
          <ac:spMkLst>
            <pc:docMk/>
            <pc:sldMk cId="3051191760" sldId="4792"/>
            <ac:spMk id="2" creationId="{B85AFC34-AD4B-6853-1407-D74C53888684}"/>
          </ac:spMkLst>
        </pc:spChg>
        <pc:spChg chg="mod">
          <ac:chgData name="Minhyuk Sung" userId="60562023b6640282" providerId="LiveId" clId="{D7C41E74-4552-A248-AE62-DFDFAF0D30D3}" dt="2024-09-10T13:59:10.090" v="2221" actId="20577"/>
          <ac:spMkLst>
            <pc:docMk/>
            <pc:sldMk cId="3051191760" sldId="4792"/>
            <ac:spMk id="3" creationId="{6818200F-7C51-6735-78B2-988FFAB2854F}"/>
          </ac:spMkLst>
        </pc:spChg>
      </pc:sldChg>
      <pc:sldChg chg="modSp add mod">
        <pc:chgData name="Minhyuk Sung" userId="60562023b6640282" providerId="LiveId" clId="{D7C41E74-4552-A248-AE62-DFDFAF0D30D3}" dt="2024-09-10T14:03:39.733" v="2257" actId="1035"/>
        <pc:sldMkLst>
          <pc:docMk/>
          <pc:sldMk cId="93837455" sldId="4793"/>
        </pc:sldMkLst>
        <pc:spChg chg="mod">
          <ac:chgData name="Minhyuk Sung" userId="60562023b6640282" providerId="LiveId" clId="{D7C41E74-4552-A248-AE62-DFDFAF0D30D3}" dt="2024-09-10T14:03:35.174" v="2253"/>
          <ac:spMkLst>
            <pc:docMk/>
            <pc:sldMk cId="93837455" sldId="4793"/>
            <ac:spMk id="3" creationId="{7C466135-1C9E-A576-11B8-9125A38DCB96}"/>
          </ac:spMkLst>
        </pc:spChg>
        <pc:spChg chg="mod">
          <ac:chgData name="Minhyuk Sung" userId="60562023b6640282" providerId="LiveId" clId="{D7C41E74-4552-A248-AE62-DFDFAF0D30D3}" dt="2024-09-10T14:03:39.733" v="2257" actId="1035"/>
          <ac:spMkLst>
            <pc:docMk/>
            <pc:sldMk cId="93837455" sldId="4793"/>
            <ac:spMk id="9" creationId="{6A8F56DD-50FC-FA5B-E9D2-B9A007433FE6}"/>
          </ac:spMkLst>
        </pc:spChg>
      </pc:sldChg>
      <pc:sldChg chg="addSp modSp new mod">
        <pc:chgData name="Minhyuk Sung" userId="60562023b6640282" providerId="LiveId" clId="{D7C41E74-4552-A248-AE62-DFDFAF0D30D3}" dt="2024-09-10T13:53:41.186" v="1907" actId="164"/>
        <pc:sldMkLst>
          <pc:docMk/>
          <pc:sldMk cId="3068312170" sldId="4794"/>
        </pc:sldMkLst>
        <pc:spChg chg="mod">
          <ac:chgData name="Minhyuk Sung" userId="60562023b6640282" providerId="LiveId" clId="{D7C41E74-4552-A248-AE62-DFDFAF0D30D3}" dt="2024-09-10T13:46:32.789" v="1746" actId="255"/>
          <ac:spMkLst>
            <pc:docMk/>
            <pc:sldMk cId="3068312170" sldId="4794"/>
            <ac:spMk id="2" creationId="{4F41E0E2-1C5A-C92C-C098-A8F7628BB00C}"/>
          </ac:spMkLst>
        </pc:spChg>
        <pc:spChg chg="mod">
          <ac:chgData name="Minhyuk Sung" userId="60562023b6640282" providerId="LiveId" clId="{D7C41E74-4552-A248-AE62-DFDFAF0D30D3}" dt="2024-09-10T13:50:58.419" v="1853" actId="207"/>
          <ac:spMkLst>
            <pc:docMk/>
            <pc:sldMk cId="3068312170" sldId="4794"/>
            <ac:spMk id="3" creationId="{0E04553E-EAF4-C2C2-D841-0978A02B196F}"/>
          </ac:spMkLst>
        </pc:spChg>
        <pc:spChg chg="add mod">
          <ac:chgData name="Minhyuk Sung" userId="60562023b6640282" providerId="LiveId" clId="{D7C41E74-4552-A248-AE62-DFDFAF0D30D3}" dt="2024-09-10T13:53:33.925" v="1905" actId="1036"/>
          <ac:spMkLst>
            <pc:docMk/>
            <pc:sldMk cId="3068312170" sldId="4794"/>
            <ac:spMk id="5" creationId="{BFCE94F5-E435-4ACE-962E-76CFCC254FAD}"/>
          </ac:spMkLst>
        </pc:spChg>
        <pc:spChg chg="add mod">
          <ac:chgData name="Minhyuk Sung" userId="60562023b6640282" providerId="LiveId" clId="{D7C41E74-4552-A248-AE62-DFDFAF0D30D3}" dt="2024-09-10T13:51:48.273" v="1872" actId="164"/>
          <ac:spMkLst>
            <pc:docMk/>
            <pc:sldMk cId="3068312170" sldId="4794"/>
            <ac:spMk id="6" creationId="{AE40E520-E893-F9F0-5664-7921B83AB372}"/>
          </ac:spMkLst>
        </pc:spChg>
        <pc:spChg chg="add mod">
          <ac:chgData name="Minhyuk Sung" userId="60562023b6640282" providerId="LiveId" clId="{D7C41E74-4552-A248-AE62-DFDFAF0D30D3}" dt="2024-09-10T13:51:48.273" v="1872" actId="164"/>
          <ac:spMkLst>
            <pc:docMk/>
            <pc:sldMk cId="3068312170" sldId="4794"/>
            <ac:spMk id="7" creationId="{1DCBB68E-0FFE-6618-045E-9418F08FA43E}"/>
          </ac:spMkLst>
        </pc:spChg>
        <pc:grpChg chg="add mod">
          <ac:chgData name="Minhyuk Sung" userId="60562023b6640282" providerId="LiveId" clId="{D7C41E74-4552-A248-AE62-DFDFAF0D30D3}" dt="2024-09-10T13:53:41.186" v="1907" actId="164"/>
          <ac:grpSpMkLst>
            <pc:docMk/>
            <pc:sldMk cId="3068312170" sldId="4794"/>
            <ac:grpSpMk id="8" creationId="{740AADC1-0ED6-4171-28A4-589D2C1F6079}"/>
          </ac:grpSpMkLst>
        </pc:grpChg>
        <pc:grpChg chg="add mod">
          <ac:chgData name="Minhyuk Sung" userId="60562023b6640282" providerId="LiveId" clId="{D7C41E74-4552-A248-AE62-DFDFAF0D30D3}" dt="2024-09-10T13:53:41.186" v="1907" actId="164"/>
          <ac:grpSpMkLst>
            <pc:docMk/>
            <pc:sldMk cId="3068312170" sldId="4794"/>
            <ac:grpSpMk id="22" creationId="{F31FE12B-3B3D-CB41-C9D1-89B9698A3248}"/>
          </ac:grpSpMkLst>
        </pc:grpChg>
        <pc:cxnChg chg="add mod">
          <ac:chgData name="Minhyuk Sung" userId="60562023b6640282" providerId="LiveId" clId="{D7C41E74-4552-A248-AE62-DFDFAF0D30D3}" dt="2024-09-10T13:53:41.186" v="1907" actId="164"/>
          <ac:cxnSpMkLst>
            <pc:docMk/>
            <pc:sldMk cId="3068312170" sldId="4794"/>
            <ac:cxnSpMk id="10" creationId="{0D39A1E0-7A7F-CFAF-2DAB-9DECC80E3A79}"/>
          </ac:cxnSpMkLst>
        </pc:cxnChg>
        <pc:cxnChg chg="add mod">
          <ac:chgData name="Minhyuk Sung" userId="60562023b6640282" providerId="LiveId" clId="{D7C41E74-4552-A248-AE62-DFDFAF0D30D3}" dt="2024-09-10T13:53:41.186" v="1907" actId="164"/>
          <ac:cxnSpMkLst>
            <pc:docMk/>
            <pc:sldMk cId="3068312170" sldId="4794"/>
            <ac:cxnSpMk id="11" creationId="{855DDBE2-B7BE-C781-FFF9-5A21C01C0AF1}"/>
          </ac:cxnSpMkLst>
        </pc:cxnChg>
        <pc:cxnChg chg="add mod">
          <ac:chgData name="Minhyuk Sung" userId="60562023b6640282" providerId="LiveId" clId="{D7C41E74-4552-A248-AE62-DFDFAF0D30D3}" dt="2024-09-10T13:53:41.186" v="1907" actId="164"/>
          <ac:cxnSpMkLst>
            <pc:docMk/>
            <pc:sldMk cId="3068312170" sldId="4794"/>
            <ac:cxnSpMk id="12" creationId="{C087A67E-27A5-0A6F-AD53-88EC13B85F96}"/>
          </ac:cxnSpMkLst>
        </pc:cxnChg>
        <pc:cxnChg chg="add mod">
          <ac:chgData name="Minhyuk Sung" userId="60562023b6640282" providerId="LiveId" clId="{D7C41E74-4552-A248-AE62-DFDFAF0D30D3}" dt="2024-09-10T13:53:41.186" v="1907" actId="164"/>
          <ac:cxnSpMkLst>
            <pc:docMk/>
            <pc:sldMk cId="3068312170" sldId="4794"/>
            <ac:cxnSpMk id="13" creationId="{486C4E38-44C6-54AA-40E5-BAB562B21F9D}"/>
          </ac:cxnSpMkLst>
        </pc:cxnChg>
        <pc:cxnChg chg="add mod">
          <ac:chgData name="Minhyuk Sung" userId="60562023b6640282" providerId="LiveId" clId="{D7C41E74-4552-A248-AE62-DFDFAF0D30D3}" dt="2024-09-10T13:53:41.186" v="1907" actId="164"/>
          <ac:cxnSpMkLst>
            <pc:docMk/>
            <pc:sldMk cId="3068312170" sldId="4794"/>
            <ac:cxnSpMk id="14" creationId="{C21695BE-24AC-17BC-4FAB-C1F163786319}"/>
          </ac:cxnSpMkLst>
        </pc:cxnChg>
        <pc:cxnChg chg="add mod">
          <ac:chgData name="Minhyuk Sung" userId="60562023b6640282" providerId="LiveId" clId="{D7C41E74-4552-A248-AE62-DFDFAF0D30D3}" dt="2024-09-10T13:53:41.186" v="1907" actId="164"/>
          <ac:cxnSpMkLst>
            <pc:docMk/>
            <pc:sldMk cId="3068312170" sldId="4794"/>
            <ac:cxnSpMk id="15" creationId="{4397327C-306A-516C-AFEB-461F7A2DBB5D}"/>
          </ac:cxnSpMkLst>
        </pc:cxnChg>
      </pc:sldChg>
      <pc:sldChg chg="addSp modSp new mod">
        <pc:chgData name="Minhyuk Sung" userId="60562023b6640282" providerId="LiveId" clId="{D7C41E74-4552-A248-AE62-DFDFAF0D30D3}" dt="2024-09-10T14:12:11.838" v="2507"/>
        <pc:sldMkLst>
          <pc:docMk/>
          <pc:sldMk cId="2058472899" sldId="4795"/>
        </pc:sldMkLst>
        <pc:spChg chg="mod">
          <ac:chgData name="Minhyuk Sung" userId="60562023b6640282" providerId="LiveId" clId="{D7C41E74-4552-A248-AE62-DFDFAF0D30D3}" dt="2024-09-10T14:04:26.260" v="2272" actId="20577"/>
          <ac:spMkLst>
            <pc:docMk/>
            <pc:sldMk cId="2058472899" sldId="4795"/>
            <ac:spMk id="2" creationId="{4796F1F8-C2E7-DFFA-8E35-C6573504F246}"/>
          </ac:spMkLst>
        </pc:spChg>
        <pc:spChg chg="mod">
          <ac:chgData name="Minhyuk Sung" userId="60562023b6640282" providerId="LiveId" clId="{D7C41E74-4552-A248-AE62-DFDFAF0D30D3}" dt="2024-09-10T14:12:11.838" v="2507"/>
          <ac:spMkLst>
            <pc:docMk/>
            <pc:sldMk cId="2058472899" sldId="4795"/>
            <ac:spMk id="3" creationId="{7AA4E3B9-2652-D543-0FD7-2363246024F4}"/>
          </ac:spMkLst>
        </pc:spChg>
        <pc:spChg chg="add mod">
          <ac:chgData name="Minhyuk Sung" userId="60562023b6640282" providerId="LiveId" clId="{D7C41E74-4552-A248-AE62-DFDFAF0D30D3}" dt="2024-09-10T14:07:51.974" v="2368" actId="14100"/>
          <ac:spMkLst>
            <pc:docMk/>
            <pc:sldMk cId="2058472899" sldId="4795"/>
            <ac:spMk id="5" creationId="{1BA1BA2A-652E-DD75-77B5-0FC8F5410627}"/>
          </ac:spMkLst>
        </pc:spChg>
      </pc:sldChg>
      <pc:sldChg chg="modSp add ord">
        <pc:chgData name="Minhyuk Sung" userId="60562023b6640282" providerId="LiveId" clId="{D7C41E74-4552-A248-AE62-DFDFAF0D30D3}" dt="2024-09-10T14:06:38.571" v="2348" actId="20578"/>
        <pc:sldMkLst>
          <pc:docMk/>
          <pc:sldMk cId="241567100" sldId="4796"/>
        </pc:sldMkLst>
        <pc:spChg chg="mod">
          <ac:chgData name="Minhyuk Sung" userId="60562023b6640282" providerId="LiveId" clId="{D7C41E74-4552-A248-AE62-DFDFAF0D30D3}" dt="2024-09-10T14:06:33.405" v="2347" actId="207"/>
          <ac:spMkLst>
            <pc:docMk/>
            <pc:sldMk cId="241567100" sldId="4796"/>
            <ac:spMk id="3" creationId="{BF67F8EE-0BE0-E9E6-FCF6-17BCAC5C6131}"/>
          </ac:spMkLst>
        </pc:spChg>
      </pc:sldChg>
      <pc:sldChg chg="modSp add mod">
        <pc:chgData name="Minhyuk Sung" userId="60562023b6640282" providerId="LiveId" clId="{D7C41E74-4552-A248-AE62-DFDFAF0D30D3}" dt="2024-09-10T14:07:13.436" v="2355" actId="948"/>
        <pc:sldMkLst>
          <pc:docMk/>
          <pc:sldMk cId="891270330" sldId="4797"/>
        </pc:sldMkLst>
        <pc:spChg chg="mod">
          <ac:chgData name="Minhyuk Sung" userId="60562023b6640282" providerId="LiveId" clId="{D7C41E74-4552-A248-AE62-DFDFAF0D30D3}" dt="2024-09-10T14:07:13.436" v="2355" actId="948"/>
          <ac:spMkLst>
            <pc:docMk/>
            <pc:sldMk cId="891270330" sldId="4797"/>
            <ac:spMk id="3" creationId="{BF67F8EE-0BE0-E9E6-FCF6-17BCAC5C6131}"/>
          </ac:spMkLst>
        </pc:spChg>
      </pc:sldChg>
      <pc:sldChg chg="addSp modSp new mod modAnim">
        <pc:chgData name="Minhyuk Sung" userId="60562023b6640282" providerId="LiveId" clId="{D7C41E74-4552-A248-AE62-DFDFAF0D30D3}" dt="2024-09-11T03:27:36.612" v="3215" actId="1076"/>
        <pc:sldMkLst>
          <pc:docMk/>
          <pc:sldMk cId="145722427" sldId="4798"/>
        </pc:sldMkLst>
        <pc:spChg chg="mod">
          <ac:chgData name="Minhyuk Sung" userId="60562023b6640282" providerId="LiveId" clId="{D7C41E74-4552-A248-AE62-DFDFAF0D30D3}" dt="2024-09-10T14:08:03.650" v="2377" actId="20577"/>
          <ac:spMkLst>
            <pc:docMk/>
            <pc:sldMk cId="145722427" sldId="4798"/>
            <ac:spMk id="2" creationId="{D131D175-1854-EEA5-E05F-3620BBD35A3C}"/>
          </ac:spMkLst>
        </pc:spChg>
        <pc:spChg chg="mod">
          <ac:chgData name="Minhyuk Sung" userId="60562023b6640282" providerId="LiveId" clId="{D7C41E74-4552-A248-AE62-DFDFAF0D30D3}" dt="2024-09-11T03:26:43.476" v="3201" actId="20577"/>
          <ac:spMkLst>
            <pc:docMk/>
            <pc:sldMk cId="145722427" sldId="4798"/>
            <ac:spMk id="3" creationId="{9FC833ED-6090-5F8D-B8D9-ABBF1806B245}"/>
          </ac:spMkLst>
        </pc:spChg>
        <pc:spChg chg="add mod">
          <ac:chgData name="Minhyuk Sung" userId="60562023b6640282" providerId="LiveId" clId="{D7C41E74-4552-A248-AE62-DFDFAF0D30D3}" dt="2024-09-11T03:26:36.713" v="3198" actId="14100"/>
          <ac:spMkLst>
            <pc:docMk/>
            <pc:sldMk cId="145722427" sldId="4798"/>
            <ac:spMk id="5" creationId="{E84A0BE1-40F3-A0C9-B2EE-195380EB25E6}"/>
          </ac:spMkLst>
        </pc:spChg>
        <pc:spChg chg="add mod">
          <ac:chgData name="Minhyuk Sung" userId="60562023b6640282" providerId="LiveId" clId="{D7C41E74-4552-A248-AE62-DFDFAF0D30D3}" dt="2024-09-11T03:26:39.831" v="3199" actId="1076"/>
          <ac:spMkLst>
            <pc:docMk/>
            <pc:sldMk cId="145722427" sldId="4798"/>
            <ac:spMk id="6" creationId="{86A8E522-F6E0-22C1-5CA2-E23BA768DD20}"/>
          </ac:spMkLst>
        </pc:spChg>
        <pc:spChg chg="add mod">
          <ac:chgData name="Minhyuk Sung" userId="60562023b6640282" providerId="LiveId" clId="{D7C41E74-4552-A248-AE62-DFDFAF0D30D3}" dt="2024-09-10T14:17:34.103" v="2632" actId="1076"/>
          <ac:spMkLst>
            <pc:docMk/>
            <pc:sldMk cId="145722427" sldId="4798"/>
            <ac:spMk id="7" creationId="{BC914E67-44D4-8972-1197-87845E76DD31}"/>
          </ac:spMkLst>
        </pc:spChg>
        <pc:spChg chg="add mod">
          <ac:chgData name="Minhyuk Sung" userId="60562023b6640282" providerId="LiveId" clId="{D7C41E74-4552-A248-AE62-DFDFAF0D30D3}" dt="2024-09-11T03:27:36.612" v="3215" actId="1076"/>
          <ac:spMkLst>
            <pc:docMk/>
            <pc:sldMk cId="145722427" sldId="4798"/>
            <ac:spMk id="10" creationId="{9C89184F-8B30-B339-EDFA-B7E2398AB80E}"/>
          </ac:spMkLst>
        </pc:spChg>
        <pc:grpChg chg="add mod">
          <ac:chgData name="Minhyuk Sung" userId="60562023b6640282" providerId="LiveId" clId="{D7C41E74-4552-A248-AE62-DFDFAF0D30D3}" dt="2024-09-11T03:26:33.401" v="3197" actId="1076"/>
          <ac:grpSpMkLst>
            <pc:docMk/>
            <pc:sldMk cId="145722427" sldId="4798"/>
            <ac:grpSpMk id="8" creationId="{5A061C3C-4012-F606-B3D4-777A5A080C79}"/>
          </ac:grpSpMkLst>
        </pc:grpChg>
        <pc:grpChg chg="add mod">
          <ac:chgData name="Minhyuk Sung" userId="60562023b6640282" providerId="LiveId" clId="{D7C41E74-4552-A248-AE62-DFDFAF0D30D3}" dt="2024-09-11T03:27:36.612" v="3215" actId="1076"/>
          <ac:grpSpMkLst>
            <pc:docMk/>
            <pc:sldMk cId="145722427" sldId="4798"/>
            <ac:grpSpMk id="11" creationId="{8416C95A-40D3-1B2C-BAB2-276EBA275118}"/>
          </ac:grpSpMkLst>
        </pc:grpChg>
        <pc:picChg chg="add mod">
          <ac:chgData name="Minhyuk Sung" userId="60562023b6640282" providerId="LiveId" clId="{D7C41E74-4552-A248-AE62-DFDFAF0D30D3}" dt="2024-09-11T03:27:36.612" v="3215" actId="1076"/>
          <ac:picMkLst>
            <pc:docMk/>
            <pc:sldMk cId="145722427" sldId="4798"/>
            <ac:picMk id="9" creationId="{A90FB9C4-EEFA-DF0F-B3C1-325EF7F3E8F7}"/>
          </ac:picMkLst>
        </pc:picChg>
      </pc:sldChg>
      <pc:sldChg chg="modSp new del mod">
        <pc:chgData name="Minhyuk Sung" userId="60562023b6640282" providerId="LiveId" clId="{D7C41E74-4552-A248-AE62-DFDFAF0D30D3}" dt="2024-09-10T14:40:20.526" v="2938" actId="2696"/>
        <pc:sldMkLst>
          <pc:docMk/>
          <pc:sldMk cId="2579963357" sldId="4799"/>
        </pc:sldMkLst>
        <pc:spChg chg="mod">
          <ac:chgData name="Minhyuk Sung" userId="60562023b6640282" providerId="LiveId" clId="{D7C41E74-4552-A248-AE62-DFDFAF0D30D3}" dt="2024-09-10T14:33:19.471" v="2671" actId="20577"/>
          <ac:spMkLst>
            <pc:docMk/>
            <pc:sldMk cId="2579963357" sldId="4799"/>
            <ac:spMk id="2" creationId="{9FE1FCA6-EC37-E42C-4C14-BAD11BDA41A4}"/>
          </ac:spMkLst>
        </pc:spChg>
      </pc:sldChg>
      <pc:sldChg chg="add del">
        <pc:chgData name="Minhyuk Sung" userId="60562023b6640282" providerId="LiveId" clId="{D7C41E74-4552-A248-AE62-DFDFAF0D30D3}" dt="2024-09-10T14:18:45.878" v="2645" actId="2696"/>
        <pc:sldMkLst>
          <pc:docMk/>
          <pc:sldMk cId="4203465486" sldId="4799"/>
        </pc:sldMkLst>
      </pc:sldChg>
      <pc:sldChg chg="addSp delSp modSp add mod modAnim">
        <pc:chgData name="Minhyuk Sung" userId="60562023b6640282" providerId="LiveId" clId="{D7C41E74-4552-A248-AE62-DFDFAF0D30D3}" dt="2024-09-11T03:28:20.859" v="3246" actId="1037"/>
        <pc:sldMkLst>
          <pc:docMk/>
          <pc:sldMk cId="81436307" sldId="4800"/>
        </pc:sldMkLst>
        <pc:spChg chg="mod">
          <ac:chgData name="Minhyuk Sung" userId="60562023b6640282" providerId="LiveId" clId="{D7C41E74-4552-A248-AE62-DFDFAF0D30D3}" dt="2024-09-10T14:42:12.818" v="2939"/>
          <ac:spMkLst>
            <pc:docMk/>
            <pc:sldMk cId="81436307" sldId="4800"/>
            <ac:spMk id="2" creationId="{D131D175-1854-EEA5-E05F-3620BBD35A3C}"/>
          </ac:spMkLst>
        </pc:spChg>
        <pc:spChg chg="mod">
          <ac:chgData name="Minhyuk Sung" userId="60562023b6640282" providerId="LiveId" clId="{D7C41E74-4552-A248-AE62-DFDFAF0D30D3}" dt="2024-09-11T03:26:58.384" v="3207" actId="255"/>
          <ac:spMkLst>
            <pc:docMk/>
            <pc:sldMk cId="81436307" sldId="4800"/>
            <ac:spMk id="3" creationId="{9FC833ED-6090-5F8D-B8D9-ABBF1806B245}"/>
          </ac:spMkLst>
        </pc:spChg>
        <pc:spChg chg="mod">
          <ac:chgData name="Minhyuk Sung" userId="60562023b6640282" providerId="LiveId" clId="{D7C41E74-4552-A248-AE62-DFDFAF0D30D3}" dt="2024-09-11T03:27:04.985" v="3208" actId="14100"/>
          <ac:spMkLst>
            <pc:docMk/>
            <pc:sldMk cId="81436307" sldId="4800"/>
            <ac:spMk id="5" creationId="{E84A0BE1-40F3-A0C9-B2EE-195380EB25E6}"/>
          </ac:spMkLst>
        </pc:spChg>
        <pc:spChg chg="mod">
          <ac:chgData name="Minhyuk Sung" userId="60562023b6640282" providerId="LiveId" clId="{D7C41E74-4552-A248-AE62-DFDFAF0D30D3}" dt="2024-09-11T03:27:07.108" v="3209" actId="1076"/>
          <ac:spMkLst>
            <pc:docMk/>
            <pc:sldMk cId="81436307" sldId="4800"/>
            <ac:spMk id="6" creationId="{86A8E522-F6E0-22C1-5CA2-E23BA768DD20}"/>
          </ac:spMkLst>
        </pc:spChg>
        <pc:spChg chg="del">
          <ac:chgData name="Minhyuk Sung" userId="60562023b6640282" providerId="LiveId" clId="{D7C41E74-4552-A248-AE62-DFDFAF0D30D3}" dt="2024-09-10T14:33:50.420" v="2682" actId="478"/>
          <ac:spMkLst>
            <pc:docMk/>
            <pc:sldMk cId="81436307" sldId="4800"/>
            <ac:spMk id="7" creationId="{BC914E67-44D4-8972-1197-87845E76DD31}"/>
          </ac:spMkLst>
        </pc:spChg>
        <pc:spChg chg="add mod">
          <ac:chgData name="Minhyuk Sung" userId="60562023b6640282" providerId="LiveId" clId="{D7C41E74-4552-A248-AE62-DFDFAF0D30D3}" dt="2024-09-11T03:27:59.916" v="3218" actId="164"/>
          <ac:spMkLst>
            <pc:docMk/>
            <pc:sldMk cId="81436307" sldId="4800"/>
            <ac:spMk id="9" creationId="{30884B77-0CAD-0761-1988-BAE248B3FFE2}"/>
          </ac:spMkLst>
        </pc:spChg>
        <pc:spChg chg="add mod">
          <ac:chgData name="Minhyuk Sung" userId="60562023b6640282" providerId="LiveId" clId="{D7C41E74-4552-A248-AE62-DFDFAF0D30D3}" dt="2024-09-11T03:27:59.916" v="3218" actId="164"/>
          <ac:spMkLst>
            <pc:docMk/>
            <pc:sldMk cId="81436307" sldId="4800"/>
            <ac:spMk id="10" creationId="{23971179-1A45-6A51-98A0-D192AF93EF71}"/>
          </ac:spMkLst>
        </pc:spChg>
        <pc:grpChg chg="add mod">
          <ac:chgData name="Minhyuk Sung" userId="60562023b6640282" providerId="LiveId" clId="{D7C41E74-4552-A248-AE62-DFDFAF0D30D3}" dt="2024-09-10T14:42:30.413" v="2944" actId="164"/>
          <ac:grpSpMkLst>
            <pc:docMk/>
            <pc:sldMk cId="81436307" sldId="4800"/>
            <ac:grpSpMk id="8" creationId="{B4B49AC5-B12A-EDF2-8C60-34C2138BC6A9}"/>
          </ac:grpSpMkLst>
        </pc:grpChg>
        <pc:grpChg chg="add mod">
          <ac:chgData name="Minhyuk Sung" userId="60562023b6640282" providerId="LiveId" clId="{D7C41E74-4552-A248-AE62-DFDFAF0D30D3}" dt="2024-09-11T03:28:20.859" v="3246" actId="1037"/>
          <ac:grpSpMkLst>
            <pc:docMk/>
            <pc:sldMk cId="81436307" sldId="4800"/>
            <ac:grpSpMk id="11" creationId="{1CE2B98C-2AC0-2642-017A-6FF180A34C04}"/>
          </ac:grpSpMkLst>
        </pc:grpChg>
        <pc:picChg chg="add mod">
          <ac:chgData name="Minhyuk Sung" userId="60562023b6640282" providerId="LiveId" clId="{D7C41E74-4552-A248-AE62-DFDFAF0D30D3}" dt="2024-09-11T03:28:10.844" v="3224" actId="1076"/>
          <ac:picMkLst>
            <pc:docMk/>
            <pc:sldMk cId="81436307" sldId="4800"/>
            <ac:picMk id="7" creationId="{30D18BC0-C69F-9795-2784-7B9186657B8C}"/>
          </ac:picMkLst>
        </pc:picChg>
      </pc:sldChg>
      <pc:sldChg chg="addSp modSp new mod">
        <pc:chgData name="Minhyuk Sung" userId="60562023b6640282" providerId="LiveId" clId="{D7C41E74-4552-A248-AE62-DFDFAF0D30D3}" dt="2024-09-10T14:36:49.217" v="2870" actId="1076"/>
        <pc:sldMkLst>
          <pc:docMk/>
          <pc:sldMk cId="566579581" sldId="4801"/>
        </pc:sldMkLst>
        <pc:spChg chg="mod">
          <ac:chgData name="Minhyuk Sung" userId="60562023b6640282" providerId="LiveId" clId="{D7C41E74-4552-A248-AE62-DFDFAF0D30D3}" dt="2024-09-10T14:36:07.824" v="2765" actId="20577"/>
          <ac:spMkLst>
            <pc:docMk/>
            <pc:sldMk cId="566579581" sldId="4801"/>
            <ac:spMk id="2" creationId="{2E9CA6D5-5F4C-4D02-0FA2-CB66E9DE3565}"/>
          </ac:spMkLst>
        </pc:spChg>
        <pc:spChg chg="mod">
          <ac:chgData name="Minhyuk Sung" userId="60562023b6640282" providerId="LiveId" clId="{D7C41E74-4552-A248-AE62-DFDFAF0D30D3}" dt="2024-09-10T14:36:36.844" v="2865"/>
          <ac:spMkLst>
            <pc:docMk/>
            <pc:sldMk cId="566579581" sldId="4801"/>
            <ac:spMk id="3" creationId="{EE257A42-431C-172B-1D71-A8FF339909D6}"/>
          </ac:spMkLst>
        </pc:spChg>
        <pc:spChg chg="add mod">
          <ac:chgData name="Minhyuk Sung" userId="60562023b6640282" providerId="LiveId" clId="{D7C41E74-4552-A248-AE62-DFDFAF0D30D3}" dt="2024-09-10T14:36:49.217" v="2870" actId="1076"/>
          <ac:spMkLst>
            <pc:docMk/>
            <pc:sldMk cId="566579581" sldId="4801"/>
            <ac:spMk id="5" creationId="{FAFAC7C0-0067-8B36-5D77-E3B695F0640F}"/>
          </ac:spMkLst>
        </pc:spChg>
      </pc:sldChg>
      <pc:sldChg chg="modSp new del mod">
        <pc:chgData name="Minhyuk Sung" userId="60562023b6640282" providerId="LiveId" clId="{D7C41E74-4552-A248-AE62-DFDFAF0D30D3}" dt="2024-09-10T14:42:35.270" v="2947" actId="2696"/>
        <pc:sldMkLst>
          <pc:docMk/>
          <pc:sldMk cId="34697827" sldId="4802"/>
        </pc:sldMkLst>
        <pc:spChg chg="mod">
          <ac:chgData name="Minhyuk Sung" userId="60562023b6640282" providerId="LiveId" clId="{D7C41E74-4552-A248-AE62-DFDFAF0D30D3}" dt="2024-09-10T14:42:18.484" v="2941"/>
          <ac:spMkLst>
            <pc:docMk/>
            <pc:sldMk cId="34697827" sldId="4802"/>
            <ac:spMk id="2" creationId="{3ABBB79B-A7A3-4C1C-FA78-6D7865A8A30E}"/>
          </ac:spMkLst>
        </pc:spChg>
      </pc:sldChg>
      <pc:sldChg chg="delSp modSp add mod delAnim">
        <pc:chgData name="Minhyuk Sung" userId="60562023b6640282" providerId="LiveId" clId="{D7C41E74-4552-A248-AE62-DFDFAF0D30D3}" dt="2024-09-11T03:26:54.386" v="3206" actId="1035"/>
        <pc:sldMkLst>
          <pc:docMk/>
          <pc:sldMk cId="836554045" sldId="4803"/>
        </pc:sldMkLst>
        <pc:spChg chg="mod">
          <ac:chgData name="Minhyuk Sung" userId="60562023b6640282" providerId="LiveId" clId="{D7C41E74-4552-A248-AE62-DFDFAF0D30D3}" dt="2024-09-11T03:26:50" v="3202" actId="255"/>
          <ac:spMkLst>
            <pc:docMk/>
            <pc:sldMk cId="836554045" sldId="4803"/>
            <ac:spMk id="3" creationId="{9FC833ED-6090-5F8D-B8D9-ABBF1806B245}"/>
          </ac:spMkLst>
        </pc:spChg>
        <pc:spChg chg="mod topLvl">
          <ac:chgData name="Minhyuk Sung" userId="60562023b6640282" providerId="LiveId" clId="{D7C41E74-4552-A248-AE62-DFDFAF0D30D3}" dt="2024-09-11T03:26:54.386" v="3206" actId="1035"/>
          <ac:spMkLst>
            <pc:docMk/>
            <pc:sldMk cId="836554045" sldId="4803"/>
            <ac:spMk id="5" creationId="{E84A0BE1-40F3-A0C9-B2EE-195380EB25E6}"/>
          </ac:spMkLst>
        </pc:spChg>
        <pc:spChg chg="del topLvl">
          <ac:chgData name="Minhyuk Sung" userId="60562023b6640282" providerId="LiveId" clId="{D7C41E74-4552-A248-AE62-DFDFAF0D30D3}" dt="2024-09-10T14:42:48.046" v="2950" actId="478"/>
          <ac:spMkLst>
            <pc:docMk/>
            <pc:sldMk cId="836554045" sldId="4803"/>
            <ac:spMk id="6" creationId="{86A8E522-F6E0-22C1-5CA2-E23BA768DD20}"/>
          </ac:spMkLst>
        </pc:spChg>
        <pc:grpChg chg="del mod">
          <ac:chgData name="Minhyuk Sung" userId="60562023b6640282" providerId="LiveId" clId="{D7C41E74-4552-A248-AE62-DFDFAF0D30D3}" dt="2024-09-10T14:42:48.046" v="2950" actId="478"/>
          <ac:grpSpMkLst>
            <pc:docMk/>
            <pc:sldMk cId="836554045" sldId="4803"/>
            <ac:grpSpMk id="8" creationId="{B4B49AC5-B12A-EDF2-8C60-34C2138BC6A9}"/>
          </ac:grpSpMkLst>
        </pc:grpChg>
      </pc:sldChg>
      <pc:sldChg chg="modSp new mod ord">
        <pc:chgData name="Minhyuk Sung" userId="60562023b6640282" providerId="LiveId" clId="{D7C41E74-4552-A248-AE62-DFDFAF0D30D3}" dt="2024-09-10T14:51:55.193" v="3172" actId="207"/>
        <pc:sldMkLst>
          <pc:docMk/>
          <pc:sldMk cId="2576011714" sldId="4804"/>
        </pc:sldMkLst>
        <pc:spChg chg="mod">
          <ac:chgData name="Minhyuk Sung" userId="60562023b6640282" providerId="LiveId" clId="{D7C41E74-4552-A248-AE62-DFDFAF0D30D3}" dt="2024-09-10T14:43:26.007" v="2955"/>
          <ac:spMkLst>
            <pc:docMk/>
            <pc:sldMk cId="2576011714" sldId="4804"/>
            <ac:spMk id="2" creationId="{13B6F75C-693D-3804-EDB3-CCD4F135C6F3}"/>
          </ac:spMkLst>
        </pc:spChg>
        <pc:spChg chg="mod">
          <ac:chgData name="Minhyuk Sung" userId="60562023b6640282" providerId="LiveId" clId="{D7C41E74-4552-A248-AE62-DFDFAF0D30D3}" dt="2024-09-10T14:51:55.193" v="3172" actId="207"/>
          <ac:spMkLst>
            <pc:docMk/>
            <pc:sldMk cId="2576011714" sldId="4804"/>
            <ac:spMk id="3" creationId="{FE6AD595-8ED0-EEC2-3349-B209B8F96B9B}"/>
          </ac:spMkLst>
        </pc:spChg>
      </pc:sldChg>
      <pc:sldChg chg="addSp delSp modSp new mod">
        <pc:chgData name="Minhyuk Sung" userId="60562023b6640282" providerId="LiveId" clId="{D7C41E74-4552-A248-AE62-DFDFAF0D30D3}" dt="2024-09-10T14:50:55.999" v="3163" actId="1076"/>
        <pc:sldMkLst>
          <pc:docMk/>
          <pc:sldMk cId="2480103211" sldId="4805"/>
        </pc:sldMkLst>
        <pc:spChg chg="mod">
          <ac:chgData name="Minhyuk Sung" userId="60562023b6640282" providerId="LiveId" clId="{D7C41E74-4552-A248-AE62-DFDFAF0D30D3}" dt="2024-09-10T14:45:20.243" v="3117"/>
          <ac:spMkLst>
            <pc:docMk/>
            <pc:sldMk cId="2480103211" sldId="4805"/>
            <ac:spMk id="2" creationId="{6B3BC44F-4214-8AC2-971C-E1251E45604F}"/>
          </ac:spMkLst>
        </pc:spChg>
        <pc:spChg chg="del">
          <ac:chgData name="Minhyuk Sung" userId="60562023b6640282" providerId="LiveId" clId="{D7C41E74-4552-A248-AE62-DFDFAF0D30D3}" dt="2024-09-10T14:49:21.654" v="3118"/>
          <ac:spMkLst>
            <pc:docMk/>
            <pc:sldMk cId="2480103211" sldId="4805"/>
            <ac:spMk id="3" creationId="{A84E88FB-0394-5A19-FF7D-A7E43CC26A7D}"/>
          </ac:spMkLst>
        </pc:spChg>
        <pc:spChg chg="add mod">
          <ac:chgData name="Minhyuk Sung" userId="60562023b6640282" providerId="LiveId" clId="{D7C41E74-4552-A248-AE62-DFDFAF0D30D3}" dt="2024-09-10T14:49:35.315" v="3125" actId="553"/>
          <ac:spMkLst>
            <pc:docMk/>
            <pc:sldMk cId="2480103211" sldId="4805"/>
            <ac:spMk id="5" creationId="{9306F96E-91B7-9E76-E3D4-446A53400968}"/>
          </ac:spMkLst>
        </pc:spChg>
        <pc:spChg chg="add mod">
          <ac:chgData name="Minhyuk Sung" userId="60562023b6640282" providerId="LiveId" clId="{D7C41E74-4552-A248-AE62-DFDFAF0D30D3}" dt="2024-09-10T14:50:55.999" v="3163" actId="1076"/>
          <ac:spMkLst>
            <pc:docMk/>
            <pc:sldMk cId="2480103211" sldId="4805"/>
            <ac:spMk id="6" creationId="{3A293B9C-A3F5-A7DC-52D8-BFC9A3E3EBC5}"/>
          </ac:spMkLst>
        </pc:spChg>
        <pc:spChg chg="add mod">
          <ac:chgData name="Minhyuk Sung" userId="60562023b6640282" providerId="LiveId" clId="{D7C41E74-4552-A248-AE62-DFDFAF0D30D3}" dt="2024-09-10T14:50:55.999" v="3163" actId="1076"/>
          <ac:spMkLst>
            <pc:docMk/>
            <pc:sldMk cId="2480103211" sldId="4805"/>
            <ac:spMk id="7" creationId="{4F674F5A-EAFE-1297-3000-1536749A49F5}"/>
          </ac:spMkLst>
        </pc:spChg>
        <pc:picChg chg="add mod">
          <ac:chgData name="Minhyuk Sung" userId="60562023b6640282" providerId="LiveId" clId="{D7C41E74-4552-A248-AE62-DFDFAF0D30D3}" dt="2024-09-10T14:50:55.999" v="3163" actId="1076"/>
          <ac:picMkLst>
            <pc:docMk/>
            <pc:sldMk cId="2480103211" sldId="4805"/>
            <ac:picMk id="1026" creationId="{D245308D-07CE-4CF7-0D9E-9D0901545A72}"/>
          </ac:picMkLst>
        </pc:picChg>
      </pc:sldChg>
      <pc:sldChg chg="addSp delSp modSp add mod modClrScheme chgLayout">
        <pc:chgData name="Minhyuk Sung" userId="60562023b6640282" providerId="LiveId" clId="{D7C41E74-4552-A248-AE62-DFDFAF0D30D3}" dt="2024-09-11T03:29:49.651" v="3285" actId="57"/>
        <pc:sldMkLst>
          <pc:docMk/>
          <pc:sldMk cId="1201046897" sldId="4806"/>
        </pc:sldMkLst>
        <pc:spChg chg="mod ord">
          <ac:chgData name="Minhyuk Sung" userId="60562023b6640282" providerId="LiveId" clId="{D7C41E74-4552-A248-AE62-DFDFAF0D30D3}" dt="2024-09-11T03:29:49.651" v="3285" actId="57"/>
          <ac:spMkLst>
            <pc:docMk/>
            <pc:sldMk cId="1201046897" sldId="4806"/>
            <ac:spMk id="2" creationId="{6B3BC44F-4214-8AC2-971C-E1251E45604F}"/>
          </ac:spMkLst>
        </pc:spChg>
        <pc:spChg chg="add del mod ord">
          <ac:chgData name="Minhyuk Sung" userId="60562023b6640282" providerId="LiveId" clId="{D7C41E74-4552-A248-AE62-DFDFAF0D30D3}" dt="2024-09-11T03:29:18.147" v="3249" actId="700"/>
          <ac:spMkLst>
            <pc:docMk/>
            <pc:sldMk cId="1201046897" sldId="4806"/>
            <ac:spMk id="3" creationId="{F6920AAF-88D3-502F-D0F7-00F26AF916C8}"/>
          </ac:spMkLst>
        </pc:spChg>
        <pc:spChg chg="mod ord">
          <ac:chgData name="Minhyuk Sung" userId="60562023b6640282" providerId="LiveId" clId="{D7C41E74-4552-A248-AE62-DFDFAF0D30D3}" dt="2024-09-11T03:29:18.147" v="3249" actId="700"/>
          <ac:spMkLst>
            <pc:docMk/>
            <pc:sldMk cId="1201046897" sldId="4806"/>
            <ac:spMk id="4" creationId="{E3E76ED5-2872-B4C4-6B65-83BD8ED22CB0}"/>
          </ac:spMkLst>
        </pc:spChg>
        <pc:spChg chg="del mod">
          <ac:chgData name="Minhyuk Sung" userId="60562023b6640282" providerId="LiveId" clId="{D7C41E74-4552-A248-AE62-DFDFAF0D30D3}" dt="2024-09-11T03:29:36.512" v="3253" actId="478"/>
          <ac:spMkLst>
            <pc:docMk/>
            <pc:sldMk cId="1201046897" sldId="4806"/>
            <ac:spMk id="5" creationId="{9306F96E-91B7-9E76-E3D4-446A53400968}"/>
          </ac:spMkLst>
        </pc:spChg>
        <pc:spChg chg="del">
          <ac:chgData name="Minhyuk Sung" userId="60562023b6640282" providerId="LiveId" clId="{D7C41E74-4552-A248-AE62-DFDFAF0D30D3}" dt="2024-09-11T03:29:37.902" v="3254" actId="478"/>
          <ac:spMkLst>
            <pc:docMk/>
            <pc:sldMk cId="1201046897" sldId="4806"/>
            <ac:spMk id="6" creationId="{3A293B9C-A3F5-A7DC-52D8-BFC9A3E3EBC5}"/>
          </ac:spMkLst>
        </pc:spChg>
        <pc:spChg chg="del">
          <ac:chgData name="Minhyuk Sung" userId="60562023b6640282" providerId="LiveId" clId="{D7C41E74-4552-A248-AE62-DFDFAF0D30D3}" dt="2024-09-11T03:29:37.902" v="3254" actId="478"/>
          <ac:spMkLst>
            <pc:docMk/>
            <pc:sldMk cId="1201046897" sldId="4806"/>
            <ac:spMk id="7" creationId="{4F674F5A-EAFE-1297-3000-1536749A49F5}"/>
          </ac:spMkLst>
        </pc:spChg>
        <pc:spChg chg="add del mod ord">
          <ac:chgData name="Minhyuk Sung" userId="60562023b6640282" providerId="LiveId" clId="{D7C41E74-4552-A248-AE62-DFDFAF0D30D3}" dt="2024-09-11T03:29:20.059" v="3250"/>
          <ac:spMkLst>
            <pc:docMk/>
            <pc:sldMk cId="1201046897" sldId="4806"/>
            <ac:spMk id="8" creationId="{E2E01640-A30D-2F12-54F0-FAEDFAE43759}"/>
          </ac:spMkLst>
        </pc:spChg>
        <pc:spChg chg="add del mod ord">
          <ac:chgData name="Minhyuk Sung" userId="60562023b6640282" providerId="LiveId" clId="{D7C41E74-4552-A248-AE62-DFDFAF0D30D3}" dt="2024-09-11T03:29:31.587" v="3251"/>
          <ac:spMkLst>
            <pc:docMk/>
            <pc:sldMk cId="1201046897" sldId="4806"/>
            <ac:spMk id="9" creationId="{FF178F81-B2C5-8EF9-FB61-E50B92DEFE29}"/>
          </ac:spMkLst>
        </pc:spChg>
        <pc:picChg chg="add mod">
          <ac:chgData name="Minhyuk Sung" userId="60562023b6640282" providerId="LiveId" clId="{D7C41E74-4552-A248-AE62-DFDFAF0D30D3}" dt="2024-09-11T03:29:20.059" v="3250"/>
          <ac:picMkLst>
            <pc:docMk/>
            <pc:sldMk cId="1201046897" sldId="4806"/>
            <ac:picMk id="10" creationId="{414EB49C-9EE9-6E1B-8E40-C95CA1BDC633}"/>
          </ac:picMkLst>
        </pc:picChg>
        <pc:picChg chg="del">
          <ac:chgData name="Minhyuk Sung" userId="60562023b6640282" providerId="LiveId" clId="{D7C41E74-4552-A248-AE62-DFDFAF0D30D3}" dt="2024-09-11T03:28:28.435" v="3248" actId="478"/>
          <ac:picMkLst>
            <pc:docMk/>
            <pc:sldMk cId="1201046897" sldId="4806"/>
            <ac:picMk id="1026" creationId="{D245308D-07CE-4CF7-0D9E-9D0901545A72}"/>
          </ac:picMkLst>
        </pc:picChg>
        <pc:picChg chg="add mod">
          <ac:chgData name="Minhyuk Sung" userId="60562023b6640282" providerId="LiveId" clId="{D7C41E74-4552-A248-AE62-DFDFAF0D30D3}" dt="2024-09-11T03:29:31.587" v="3251"/>
          <ac:picMkLst>
            <pc:docMk/>
            <pc:sldMk cId="1201046897" sldId="4806"/>
            <ac:picMk id="1028" creationId="{B6A4B529-9844-B231-ADD0-2715CDE05E6F}"/>
          </ac:picMkLst>
        </pc:picChg>
      </pc:sldChg>
      <pc:sldChg chg="modSp new del mod">
        <pc:chgData name="Minhyuk Sung" userId="60562023b6640282" providerId="LiveId" clId="{D7C41E74-4552-A248-AE62-DFDFAF0D30D3}" dt="2024-09-11T03:26:12.585" v="3195" actId="2696"/>
        <pc:sldMkLst>
          <pc:docMk/>
          <pc:sldMk cId="2187555107" sldId="4806"/>
        </pc:sldMkLst>
        <pc:spChg chg="mod">
          <ac:chgData name="Minhyuk Sung" userId="60562023b6640282" providerId="LiveId" clId="{D7C41E74-4552-A248-AE62-DFDFAF0D30D3}" dt="2024-09-11T03:25:55.966" v="3191" actId="255"/>
          <ac:spMkLst>
            <pc:docMk/>
            <pc:sldMk cId="2187555107" sldId="4806"/>
            <ac:spMk id="2" creationId="{EC7FF9AC-E7BF-8FED-56B3-37AA61C04CA0}"/>
          </ac:spMkLst>
        </pc:spChg>
        <pc:spChg chg="mod">
          <ac:chgData name="Minhyuk Sung" userId="60562023b6640282" providerId="LiveId" clId="{D7C41E74-4552-A248-AE62-DFDFAF0D30D3}" dt="2024-09-11T03:26:01.722" v="3193" actId="12"/>
          <ac:spMkLst>
            <pc:docMk/>
            <pc:sldMk cId="2187555107" sldId="4806"/>
            <ac:spMk id="3" creationId="{BAD3A9E6-711B-941F-C5A3-62D22F34BF6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307170-7C63-4B48-AAFC-F0BC70CB9E69}" type="doc">
      <dgm:prSet loTypeId="urn:microsoft.com/office/officeart/2005/8/layout/arrow5" loCatId="" qsTypeId="urn:microsoft.com/office/officeart/2005/8/quickstyle/simple3" qsCatId="simple" csTypeId="urn:microsoft.com/office/officeart/2005/8/colors/colorful1" csCatId="colorful" phldr="1"/>
      <dgm:spPr/>
      <dgm:t>
        <a:bodyPr/>
        <a:lstStyle/>
        <a:p>
          <a:endParaRPr lang="en-US"/>
        </a:p>
      </dgm:t>
    </dgm:pt>
    <dgm:pt modelId="{9A874E53-6091-1D49-BC1D-9AFFA1F41C4F}">
      <dgm:prSet phldrT="[Text]"/>
      <dgm:spPr/>
      <dgm:t>
        <a:bodyPr/>
        <a:lstStyle/>
        <a:p>
          <a:r>
            <a:rPr lang="en-US" b="1" i="0" dirty="0">
              <a:latin typeface="Source Sans Pro SemiBold" panose="020B0503030403020204" pitchFamily="34" charset="0"/>
              <a:ea typeface="Source Sans Pro SemiBold" panose="020B0503030403020204" pitchFamily="34" charset="0"/>
            </a:rPr>
            <a:t>Diffusion/Flow</a:t>
          </a:r>
          <a:r>
            <a:rPr lang="en-US" dirty="0">
              <a:latin typeface="Source Sans Pro" panose="020B0503030403020204" pitchFamily="34" charset="0"/>
              <a:ea typeface="Source Sans Pro" panose="020B0503030403020204" pitchFamily="34" charset="0"/>
            </a:rPr>
            <a:t> Models in Language Modeling</a:t>
          </a:r>
        </a:p>
      </dgm:t>
    </dgm:pt>
    <dgm:pt modelId="{0E0DA4D2-C353-5948-A03A-8EB14EF8FD09}" type="parTrans" cxnId="{37036240-E29C-5C43-8639-B702B4E7FF7E}">
      <dgm:prSet/>
      <dgm:spPr/>
      <dgm:t>
        <a:bodyPr/>
        <a:lstStyle/>
        <a:p>
          <a:endParaRPr lang="en-US">
            <a:latin typeface="Source Sans Pro" panose="020B0503030403020204" pitchFamily="34" charset="0"/>
            <a:ea typeface="Source Sans Pro" panose="020B0503030403020204" pitchFamily="34" charset="0"/>
          </a:endParaRPr>
        </a:p>
      </dgm:t>
    </dgm:pt>
    <dgm:pt modelId="{DC335655-1527-4C4F-99F6-4BB7BB1A30EA}" type="sibTrans" cxnId="{37036240-E29C-5C43-8639-B702B4E7FF7E}">
      <dgm:prSet/>
      <dgm:spPr/>
      <dgm:t>
        <a:bodyPr/>
        <a:lstStyle/>
        <a:p>
          <a:endParaRPr lang="en-US">
            <a:latin typeface="Source Sans Pro" panose="020B0503030403020204" pitchFamily="34" charset="0"/>
            <a:ea typeface="Source Sans Pro" panose="020B0503030403020204" pitchFamily="34" charset="0"/>
          </a:endParaRPr>
        </a:p>
      </dgm:t>
    </dgm:pt>
    <dgm:pt modelId="{1A24686A-73C8-9149-AAC9-E57B20DB6061}">
      <dgm:prSet phldrT="[Text]"/>
      <dgm:spPr/>
      <dgm:t>
        <a:bodyPr/>
        <a:lstStyle/>
        <a:p>
          <a:r>
            <a:rPr lang="en-US" b="1" i="0" dirty="0">
              <a:latin typeface="Source Sans Pro SemiBold" panose="020B0503030403020204" pitchFamily="34" charset="0"/>
              <a:ea typeface="Source Sans Pro SemiBold" panose="020B0503030403020204" pitchFamily="34" charset="0"/>
            </a:rPr>
            <a:t>Autoregressive</a:t>
          </a:r>
          <a:r>
            <a:rPr lang="en-US" dirty="0">
              <a:latin typeface="Source Sans Pro" panose="020B0503030403020204" pitchFamily="34" charset="0"/>
              <a:ea typeface="Source Sans Pro" panose="020B0503030403020204" pitchFamily="34" charset="0"/>
            </a:rPr>
            <a:t> Models in Images/Video Generation</a:t>
          </a:r>
        </a:p>
      </dgm:t>
    </dgm:pt>
    <dgm:pt modelId="{063B9E87-4220-DF48-A466-9616C29B999B}" type="parTrans" cxnId="{871051B0-7143-944B-B4E5-6254FA29E7E3}">
      <dgm:prSet/>
      <dgm:spPr/>
      <dgm:t>
        <a:bodyPr/>
        <a:lstStyle/>
        <a:p>
          <a:endParaRPr lang="en-US">
            <a:latin typeface="Source Sans Pro" panose="020B0503030403020204" pitchFamily="34" charset="0"/>
            <a:ea typeface="Source Sans Pro" panose="020B0503030403020204" pitchFamily="34" charset="0"/>
          </a:endParaRPr>
        </a:p>
      </dgm:t>
    </dgm:pt>
    <dgm:pt modelId="{CD8A4020-A82D-DB4F-BAED-29070DD612EB}" type="sibTrans" cxnId="{871051B0-7143-944B-B4E5-6254FA29E7E3}">
      <dgm:prSet/>
      <dgm:spPr/>
      <dgm:t>
        <a:bodyPr/>
        <a:lstStyle/>
        <a:p>
          <a:endParaRPr lang="en-US">
            <a:latin typeface="Source Sans Pro" panose="020B0503030403020204" pitchFamily="34" charset="0"/>
            <a:ea typeface="Source Sans Pro" panose="020B0503030403020204" pitchFamily="34" charset="0"/>
          </a:endParaRPr>
        </a:p>
      </dgm:t>
    </dgm:pt>
    <dgm:pt modelId="{393EFE79-50F6-404D-A197-0B112388D0D3}" type="pres">
      <dgm:prSet presAssocID="{1C307170-7C63-4B48-AAFC-F0BC70CB9E69}" presName="diagram" presStyleCnt="0">
        <dgm:presLayoutVars>
          <dgm:dir/>
          <dgm:resizeHandles val="exact"/>
        </dgm:presLayoutVars>
      </dgm:prSet>
      <dgm:spPr/>
    </dgm:pt>
    <dgm:pt modelId="{8B89CA74-6515-6945-8956-746796994967}" type="pres">
      <dgm:prSet presAssocID="{9A874E53-6091-1D49-BC1D-9AFFA1F41C4F}" presName="arrow" presStyleLbl="node1" presStyleIdx="0" presStyleCnt="2">
        <dgm:presLayoutVars>
          <dgm:bulletEnabled val="1"/>
        </dgm:presLayoutVars>
      </dgm:prSet>
      <dgm:spPr/>
    </dgm:pt>
    <dgm:pt modelId="{3E4A07AB-5316-3441-B4A4-B65AE171A9F8}" type="pres">
      <dgm:prSet presAssocID="{1A24686A-73C8-9149-AAC9-E57B20DB6061}" presName="arrow" presStyleLbl="node1" presStyleIdx="1" presStyleCnt="2">
        <dgm:presLayoutVars>
          <dgm:bulletEnabled val="1"/>
        </dgm:presLayoutVars>
      </dgm:prSet>
      <dgm:spPr/>
    </dgm:pt>
  </dgm:ptLst>
  <dgm:cxnLst>
    <dgm:cxn modelId="{265BAB3F-F807-B042-8396-B45A28AC10A9}" type="presOf" srcId="{9A874E53-6091-1D49-BC1D-9AFFA1F41C4F}" destId="{8B89CA74-6515-6945-8956-746796994967}" srcOrd="0" destOrd="0" presId="urn:microsoft.com/office/officeart/2005/8/layout/arrow5"/>
    <dgm:cxn modelId="{37036240-E29C-5C43-8639-B702B4E7FF7E}" srcId="{1C307170-7C63-4B48-AAFC-F0BC70CB9E69}" destId="{9A874E53-6091-1D49-BC1D-9AFFA1F41C4F}" srcOrd="0" destOrd="0" parTransId="{0E0DA4D2-C353-5948-A03A-8EB14EF8FD09}" sibTransId="{DC335655-1527-4C4F-99F6-4BB7BB1A30EA}"/>
    <dgm:cxn modelId="{871051B0-7143-944B-B4E5-6254FA29E7E3}" srcId="{1C307170-7C63-4B48-AAFC-F0BC70CB9E69}" destId="{1A24686A-73C8-9149-AAC9-E57B20DB6061}" srcOrd="1" destOrd="0" parTransId="{063B9E87-4220-DF48-A466-9616C29B999B}" sibTransId="{CD8A4020-A82D-DB4F-BAED-29070DD612EB}"/>
    <dgm:cxn modelId="{9C8709BF-3179-8240-94AA-49806A80F88C}" type="presOf" srcId="{1C307170-7C63-4B48-AAFC-F0BC70CB9E69}" destId="{393EFE79-50F6-404D-A197-0B112388D0D3}" srcOrd="0" destOrd="0" presId="urn:microsoft.com/office/officeart/2005/8/layout/arrow5"/>
    <dgm:cxn modelId="{5F5A16C6-D73F-7C41-82A1-AE14F354F963}" type="presOf" srcId="{1A24686A-73C8-9149-AAC9-E57B20DB6061}" destId="{3E4A07AB-5316-3441-B4A4-B65AE171A9F8}" srcOrd="0" destOrd="0" presId="urn:microsoft.com/office/officeart/2005/8/layout/arrow5"/>
    <dgm:cxn modelId="{1BE96004-8235-6846-8AF8-6516337E7D63}" type="presParOf" srcId="{393EFE79-50F6-404D-A197-0B112388D0D3}" destId="{8B89CA74-6515-6945-8956-746796994967}" srcOrd="0" destOrd="0" presId="urn:microsoft.com/office/officeart/2005/8/layout/arrow5"/>
    <dgm:cxn modelId="{869B2CA6-DBAC-F846-87FB-9289E20D5B7A}" type="presParOf" srcId="{393EFE79-50F6-404D-A197-0B112388D0D3}" destId="{3E4A07AB-5316-3441-B4A4-B65AE171A9F8}"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9CA74-6515-6945-8956-746796994967}">
      <dsp:nvSpPr>
        <dsp:cNvPr id="0" name=""/>
        <dsp:cNvSpPr/>
      </dsp:nvSpPr>
      <dsp:spPr>
        <a:xfrm rot="16200000">
          <a:off x="753" y="198"/>
          <a:ext cx="5011340" cy="5011340"/>
        </a:xfrm>
        <a:prstGeom prst="downArrow">
          <a:avLst>
            <a:gd name="adj1" fmla="val 50000"/>
            <a:gd name="adj2" fmla="val 35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US" sz="3400" b="1" i="0" kern="1200" dirty="0">
              <a:latin typeface="Source Sans Pro SemiBold" panose="020B0503030403020204" pitchFamily="34" charset="0"/>
              <a:ea typeface="Source Sans Pro SemiBold" panose="020B0503030403020204" pitchFamily="34" charset="0"/>
            </a:rPr>
            <a:t>Diffusion/Flow</a:t>
          </a:r>
          <a:r>
            <a:rPr lang="en-US" sz="3400" kern="1200" dirty="0">
              <a:latin typeface="Source Sans Pro" panose="020B0503030403020204" pitchFamily="34" charset="0"/>
              <a:ea typeface="Source Sans Pro" panose="020B0503030403020204" pitchFamily="34" charset="0"/>
            </a:rPr>
            <a:t> Models in Language Modeling</a:t>
          </a:r>
        </a:p>
      </dsp:txBody>
      <dsp:txXfrm rot="5400000">
        <a:off x="753" y="1253033"/>
        <a:ext cx="4134356" cy="2505670"/>
      </dsp:txXfrm>
    </dsp:sp>
    <dsp:sp modelId="{3E4A07AB-5316-3441-B4A4-B65AE171A9F8}">
      <dsp:nvSpPr>
        <dsp:cNvPr id="0" name=""/>
        <dsp:cNvSpPr/>
      </dsp:nvSpPr>
      <dsp:spPr>
        <a:xfrm rot="5400000">
          <a:off x="5503505" y="198"/>
          <a:ext cx="5011340" cy="5011340"/>
        </a:xfrm>
        <a:prstGeom prst="downArrow">
          <a:avLst>
            <a:gd name="adj1" fmla="val 50000"/>
            <a:gd name="adj2" fmla="val 35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US" sz="3400" b="1" i="0" kern="1200" dirty="0">
              <a:latin typeface="Source Sans Pro SemiBold" panose="020B0503030403020204" pitchFamily="34" charset="0"/>
              <a:ea typeface="Source Sans Pro SemiBold" panose="020B0503030403020204" pitchFamily="34" charset="0"/>
            </a:rPr>
            <a:t>Autoregressive</a:t>
          </a:r>
          <a:r>
            <a:rPr lang="en-US" sz="3400" kern="1200" dirty="0">
              <a:latin typeface="Source Sans Pro" panose="020B0503030403020204" pitchFamily="34" charset="0"/>
              <a:ea typeface="Source Sans Pro" panose="020B0503030403020204" pitchFamily="34" charset="0"/>
            </a:rPr>
            <a:t> Models in Images/Video Generation</a:t>
          </a:r>
        </a:p>
      </dsp:txBody>
      <dsp:txXfrm rot="-5400000">
        <a:off x="6380489" y="1253033"/>
        <a:ext cx="4134356" cy="250567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07984AA-FEAC-F5CD-1531-59A2A1A625D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R"/>
          </a:p>
        </p:txBody>
      </p:sp>
      <p:sp>
        <p:nvSpPr>
          <p:cNvPr id="3" name="Date Placeholder 2">
            <a:extLst>
              <a:ext uri="{FF2B5EF4-FFF2-40B4-BE49-F238E27FC236}">
                <a16:creationId xmlns:a16="http://schemas.microsoft.com/office/drawing/2014/main" id="{773498CF-2EB3-82A3-5D4F-4EC6A3B24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37FE854-6999-634F-92F5-F3A2AC8B4454}" type="datetimeFigureOut">
              <a:rPr lang="en-KR" smtClean="0"/>
              <a:t>8/12/25</a:t>
            </a:fld>
            <a:endParaRPr lang="en-KR"/>
          </a:p>
        </p:txBody>
      </p:sp>
      <p:sp>
        <p:nvSpPr>
          <p:cNvPr id="4" name="Footer Placeholder 3">
            <a:extLst>
              <a:ext uri="{FF2B5EF4-FFF2-40B4-BE49-F238E27FC236}">
                <a16:creationId xmlns:a16="http://schemas.microsoft.com/office/drawing/2014/main" id="{8E6C31EF-6429-ACF8-CD77-7BC0714133D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KR"/>
          </a:p>
        </p:txBody>
      </p:sp>
      <p:sp>
        <p:nvSpPr>
          <p:cNvPr id="5" name="Slide Number Placeholder 4">
            <a:extLst>
              <a:ext uri="{FF2B5EF4-FFF2-40B4-BE49-F238E27FC236}">
                <a16:creationId xmlns:a16="http://schemas.microsoft.com/office/drawing/2014/main" id="{A875F387-360C-3B55-AF90-51727F1DB96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F2C5BEF-029C-A14A-8D08-A83DD10CB131}" type="slidenum">
              <a:rPr lang="en-KR" smtClean="0"/>
              <a:t>‹#›</a:t>
            </a:fld>
            <a:endParaRPr lang="en-KR"/>
          </a:p>
        </p:txBody>
      </p:sp>
    </p:spTree>
    <p:extLst>
      <p:ext uri="{BB962C8B-B14F-4D97-AF65-F5344CB8AC3E}">
        <p14:creationId xmlns:p14="http://schemas.microsoft.com/office/powerpoint/2010/main" val="4000734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Source Sans Pro" panose="020B0503030403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Source Sans Pro" panose="020B0503030403020204" pitchFamily="34" charset="0"/>
              </a:defRPr>
            </a:lvl1pPr>
          </a:lstStyle>
          <a:p>
            <a:fld id="{91C59FEF-F298-6944-B304-EABBF7626459}" type="datetimeFigureOut">
              <a:rPr lang="en-US" smtClean="0"/>
              <a:pPr/>
              <a:t>8/12/25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Source Sans Pro" panose="020B0503030403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Source Sans Pro" panose="020B0503030403020204" pitchFamily="34" charset="0"/>
              </a:defRPr>
            </a:lvl1pPr>
          </a:lstStyle>
          <a:p>
            <a:fld id="{AA00FC83-B3CE-9348-9B2B-0CF9EE68FD01}" type="slidenum">
              <a:rPr lang="en-US" smtClean="0"/>
              <a:pPr/>
              <a:t>‹#›</a:t>
            </a:fld>
            <a:endParaRPr lang="en-US" dirty="0"/>
          </a:p>
        </p:txBody>
      </p:sp>
    </p:spTree>
    <p:extLst>
      <p:ext uri="{BB962C8B-B14F-4D97-AF65-F5344CB8AC3E}">
        <p14:creationId xmlns:p14="http://schemas.microsoft.com/office/powerpoint/2010/main" val="4107077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Source Sans Pro" panose="020B0503030403020204" pitchFamily="34" charset="0"/>
        <a:ea typeface="+mn-ea"/>
        <a:cs typeface="+mn-cs"/>
      </a:defRPr>
    </a:lvl1pPr>
    <a:lvl2pPr marL="457200" algn="l" defTabSz="914400" rtl="0" eaLnBrk="1" latinLnBrk="0" hangingPunct="1">
      <a:defRPr sz="1200" b="0" i="0" kern="1200">
        <a:solidFill>
          <a:schemeClr val="tx1"/>
        </a:solidFill>
        <a:latin typeface="Source Sans Pro" panose="020B0503030403020204" pitchFamily="34" charset="0"/>
        <a:ea typeface="+mn-ea"/>
        <a:cs typeface="+mn-cs"/>
      </a:defRPr>
    </a:lvl2pPr>
    <a:lvl3pPr marL="914400" algn="l" defTabSz="914400" rtl="0" eaLnBrk="1" latinLnBrk="0" hangingPunct="1">
      <a:defRPr sz="1200" b="0" i="0" kern="1200">
        <a:solidFill>
          <a:schemeClr val="tx1"/>
        </a:solidFill>
        <a:latin typeface="Source Sans Pro" panose="020B0503030403020204" pitchFamily="34" charset="0"/>
        <a:ea typeface="+mn-ea"/>
        <a:cs typeface="+mn-cs"/>
      </a:defRPr>
    </a:lvl3pPr>
    <a:lvl4pPr marL="1371600" algn="l" defTabSz="914400" rtl="0" eaLnBrk="1" latinLnBrk="0" hangingPunct="1">
      <a:defRPr sz="1200" b="0" i="0" kern="1200">
        <a:solidFill>
          <a:schemeClr val="tx1"/>
        </a:solidFill>
        <a:latin typeface="Source Sans Pro" panose="020B0503030403020204" pitchFamily="34" charset="0"/>
        <a:ea typeface="+mn-ea"/>
        <a:cs typeface="+mn-cs"/>
      </a:defRPr>
    </a:lvl4pPr>
    <a:lvl5pPr marL="1828800" algn="l" defTabSz="914400" rtl="0" eaLnBrk="1" latinLnBrk="0" hangingPunct="1">
      <a:defRPr sz="1200" b="0" i="0" kern="1200">
        <a:solidFill>
          <a:schemeClr val="tx1"/>
        </a:solidFill>
        <a:latin typeface="Source Sans Pro" panose="020B0503030403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sz="1000" dirty="0"/>
              <a:t>Hello everyone, I’m Minhyuk Sung from KAIST.</a:t>
            </a:r>
            <a:br>
              <a:rPr lang="en-KR" sz="1000" dirty="0"/>
            </a:br>
            <a:br>
              <a:rPr lang="en-KR" sz="1000" dirty="0"/>
            </a:br>
            <a:endParaRPr lang="en-KR" sz="1000" dirty="0"/>
          </a:p>
        </p:txBody>
      </p:sp>
      <p:sp>
        <p:nvSpPr>
          <p:cNvPr id="4" name="Slide Number Placeholder 3"/>
          <p:cNvSpPr>
            <a:spLocks noGrp="1"/>
          </p:cNvSpPr>
          <p:nvPr>
            <p:ph type="sldNum" sz="quarter" idx="5"/>
          </p:nvPr>
        </p:nvSpPr>
        <p:spPr/>
        <p:txBody>
          <a:bodyPr/>
          <a:lstStyle/>
          <a:p>
            <a:fld id="{AA00FC83-B3CE-9348-9B2B-0CF9EE68FD01}" type="slidenum">
              <a:rPr lang="en-US" smtClean="0"/>
              <a:t>1</a:t>
            </a:fld>
            <a:endParaRPr lang="en-US" dirty="0"/>
          </a:p>
        </p:txBody>
      </p:sp>
    </p:spTree>
    <p:extLst>
      <p:ext uri="{BB962C8B-B14F-4D97-AF65-F5344CB8AC3E}">
        <p14:creationId xmlns:p14="http://schemas.microsoft.com/office/powerpoint/2010/main" val="1452753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sz="1200"/>
              <a:t>So </a:t>
            </a:r>
            <a:r>
              <a:rPr lang="en-KR" sz="1200" dirty="0"/>
              <a:t>far, in this course, we have discussed the basic ideas of the diffusion models, their applications in image and video generation, guided generation and controllability, and also the acceleration at the inference time.</a:t>
            </a:r>
          </a:p>
          <a:p>
            <a:endParaRPr lang="en-KR" sz="1200" dirty="0"/>
          </a:p>
          <a:p>
            <a:r>
              <a:rPr lang="en-KR" sz="1200" dirty="0"/>
              <a:t>In this last part of the course, I’m going to introduce a very different topic, which is the flow models.</a:t>
            </a:r>
          </a:p>
          <a:p>
            <a:r>
              <a:rPr lang="en-KR" sz="1200" dirty="0"/>
              <a:t>Flow models are very closely related to diffusion models, but stemming from a completely different theory. So we're going to see how they are related to each other.</a:t>
            </a:r>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2</a:t>
            </a:fld>
            <a:endParaRPr lang="en-US" dirty="0"/>
          </a:p>
        </p:txBody>
      </p:sp>
    </p:spTree>
    <p:extLst>
      <p:ext uri="{BB962C8B-B14F-4D97-AF65-F5344CB8AC3E}">
        <p14:creationId xmlns:p14="http://schemas.microsoft.com/office/powerpoint/2010/main" val="1334067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Actually, if we see the latest models for image and video generation, we can see that they are not exactly diffusion models but flow models.</a:t>
            </a:r>
          </a:p>
          <a:p>
            <a:endParaRPr lang="en-KR" dirty="0"/>
          </a:p>
          <a:p>
            <a:r>
              <a:rPr lang="en-KR" dirty="0"/>
              <a:t>For example, Stable Diffusion 3 and Flux, which are most widely used opensourced image generative models, are basically flow models, and…</a:t>
            </a:r>
          </a:p>
        </p:txBody>
      </p:sp>
      <p:sp>
        <p:nvSpPr>
          <p:cNvPr id="4" name="Slide Number Placeholder 3"/>
          <p:cNvSpPr>
            <a:spLocks noGrp="1"/>
          </p:cNvSpPr>
          <p:nvPr>
            <p:ph type="sldNum" sz="quarter" idx="5"/>
          </p:nvPr>
        </p:nvSpPr>
        <p:spPr/>
        <p:txBody>
          <a:bodyPr/>
          <a:lstStyle/>
          <a:p>
            <a:fld id="{AA00FC83-B3CE-9348-9B2B-0CF9EE68FD01}" type="slidenum">
              <a:rPr lang="en-US" smtClean="0"/>
              <a:pPr/>
              <a:t>3</a:t>
            </a:fld>
            <a:endParaRPr lang="en-US" dirty="0"/>
          </a:p>
        </p:txBody>
      </p:sp>
    </p:spTree>
    <p:extLst>
      <p:ext uri="{BB962C8B-B14F-4D97-AF65-F5344CB8AC3E}">
        <p14:creationId xmlns:p14="http://schemas.microsoft.com/office/powerpoint/2010/main" val="3440431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also for video generation, HunyuanVideo and many other latest models are flow models.</a:t>
            </a:r>
          </a:p>
          <a:p>
            <a:endParaRPr lang="en-KR" dirty="0"/>
          </a:p>
          <a:p>
            <a:r>
              <a:rPr lang="en-KR" dirty="0"/>
              <a:t>Because of the similarity between diffusion models and flow models, many people are simply treating the pretrained flow models as diffusion models.</a:t>
            </a:r>
          </a:p>
          <a:p>
            <a:endParaRPr lang="en-KR" dirty="0"/>
          </a:p>
          <a:p>
            <a:r>
              <a:rPr lang="en-KR" dirty="0"/>
              <a:t>But actually if you get into more details, you’ll see that there are some fundamental differences between these two, and the details can be crucial in some aspects, especially for finetuning, acceleration, and guided generation.</a:t>
            </a:r>
          </a:p>
          <a:p>
            <a:endParaRPr lang="en-KR" dirty="0"/>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4</a:t>
            </a:fld>
            <a:endParaRPr lang="en-US" dirty="0"/>
          </a:p>
        </p:txBody>
      </p:sp>
    </p:spTree>
    <p:extLst>
      <p:ext uri="{BB962C8B-B14F-4D97-AF65-F5344CB8AC3E}">
        <p14:creationId xmlns:p14="http://schemas.microsoft.com/office/powerpoint/2010/main" val="1590572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Before I introduce the flow models,</a:t>
            </a:r>
          </a:p>
          <a:p>
            <a:r>
              <a:rPr lang="en-KR" dirty="0"/>
              <a:t>bascially all the generative models are about finding a mapping between a reference distribution, typically a standard Gaussian distribution, to the unknown data distribution. </a:t>
            </a:r>
          </a:p>
          <a:p>
            <a:endParaRPr lang="en-KR" dirty="0"/>
          </a:p>
          <a:p>
            <a:r>
              <a:rPr lang="en-KR" dirty="0"/>
              <a:t>And in the context of diffusion models, we used these notations, p_0 indiating the unknown data distribution, while p_T indicating the reference distribution.</a:t>
            </a:r>
          </a:p>
          <a:p>
            <a:endParaRPr lang="en-KR" dirty="0"/>
          </a:p>
          <a:p>
            <a:r>
              <a:rPr lang="en-KR" dirty="0"/>
              <a:t>So, for example, the mapping from the data to the reference distribution is the fo</a:t>
            </a:r>
            <a:r>
              <a:rPr lang="en-US" dirty="0"/>
              <a:t>r</a:t>
            </a:r>
            <a:r>
              <a:rPr lang="en-KR" dirty="0"/>
              <a:t>ward process where the time increases.</a:t>
            </a:r>
          </a:p>
        </p:txBody>
      </p:sp>
      <p:sp>
        <p:nvSpPr>
          <p:cNvPr id="4" name="Slide Number Placeholder 3"/>
          <p:cNvSpPr>
            <a:spLocks noGrp="1"/>
          </p:cNvSpPr>
          <p:nvPr>
            <p:ph type="sldNum" sz="quarter" idx="5"/>
          </p:nvPr>
        </p:nvSpPr>
        <p:spPr/>
        <p:txBody>
          <a:bodyPr/>
          <a:lstStyle/>
          <a:p>
            <a:fld id="{AA00FC83-B3CE-9348-9B2B-0CF9EE68FD01}" type="slidenum">
              <a:rPr lang="en-US" smtClean="0"/>
              <a:pPr/>
              <a:t>5</a:t>
            </a:fld>
            <a:endParaRPr lang="en-US" dirty="0"/>
          </a:p>
        </p:txBody>
      </p:sp>
    </p:spTree>
    <p:extLst>
      <p:ext uri="{BB962C8B-B14F-4D97-AF65-F5344CB8AC3E}">
        <p14:creationId xmlns:p14="http://schemas.microsoft.com/office/powerpoint/2010/main" val="1374604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But in the context of flow matching, sorry for the confusion but we’re going to follow the convention in the</a:t>
            </a:r>
            <a:r>
              <a:rPr lang="en-US" dirty="0" err="1"/>
              <a:t>ir</a:t>
            </a:r>
            <a:r>
              <a:rPr lang="en-US" dirty="0"/>
              <a:t> </a:t>
            </a:r>
            <a:r>
              <a:rPr lang="en-KR" dirty="0"/>
              <a:t>literature.</a:t>
            </a:r>
          </a:p>
          <a:p>
            <a:endParaRPr lang="en-KR" dirty="0"/>
          </a:p>
          <a:p>
            <a:r>
              <a:rPr lang="en-KR" dirty="0"/>
              <a:t>Here, we will use p_0 for the known reference distribution, but p_1 for the unknown data distribution.</a:t>
            </a:r>
          </a:p>
          <a:p>
            <a:r>
              <a:rPr lang="en-KR" dirty="0"/>
              <a:t>So, the mapping from p_0 to p_1 becomes not the forward process in the diffusion, but the generative process.</a:t>
            </a:r>
          </a:p>
        </p:txBody>
      </p:sp>
      <p:sp>
        <p:nvSpPr>
          <p:cNvPr id="4" name="Slide Number Placeholder 3"/>
          <p:cNvSpPr>
            <a:spLocks noGrp="1"/>
          </p:cNvSpPr>
          <p:nvPr>
            <p:ph type="sldNum" sz="quarter" idx="5"/>
          </p:nvPr>
        </p:nvSpPr>
        <p:spPr/>
        <p:txBody>
          <a:bodyPr/>
          <a:lstStyle/>
          <a:p>
            <a:fld id="{AA00FC83-B3CE-9348-9B2B-0CF9EE68FD01}" type="slidenum">
              <a:rPr lang="en-US" smtClean="0"/>
              <a:pPr/>
              <a:t>6</a:t>
            </a:fld>
            <a:endParaRPr lang="en-US" dirty="0"/>
          </a:p>
        </p:txBody>
      </p:sp>
    </p:spTree>
    <p:extLst>
      <p:ext uri="{BB962C8B-B14F-4D97-AF65-F5344CB8AC3E}">
        <p14:creationId xmlns:p14="http://schemas.microsoft.com/office/powerpoint/2010/main" val="3273716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Again, I know this would be very confusing, but please keep these in mind.</a:t>
            </a:r>
          </a:p>
          <a:p>
            <a:r>
              <a:rPr lang="en-KR" dirty="0"/>
              <a:t>We're just going to follow the notation convention used in the flow matching.</a:t>
            </a:r>
          </a:p>
          <a:p>
            <a:endParaRPr lang="en-KR" dirty="0"/>
          </a:p>
          <a:p>
            <a:r>
              <a:rPr lang="en-US" dirty="0"/>
              <a:t>I</a:t>
            </a:r>
            <a:r>
              <a:rPr lang="en-KR" dirty="0"/>
              <a:t>n the flow matching, x1 is a sample from the data distribution, and x0 is a sample from the standard Gaussian distribution.</a:t>
            </a:r>
          </a:p>
          <a:p>
            <a:endParaRPr lang="en-KR" dirty="0"/>
          </a:p>
          <a:p>
            <a:r>
              <a:rPr lang="en-KR" dirty="0"/>
              <a:t>With these notations, I’m going to explain the high level idea of the flow models.</a:t>
            </a:r>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a:t>
            </a:fld>
            <a:endParaRPr lang="en-US" dirty="0"/>
          </a:p>
        </p:txBody>
      </p:sp>
    </p:spTree>
    <p:extLst>
      <p:ext uri="{BB962C8B-B14F-4D97-AF65-F5344CB8AC3E}">
        <p14:creationId xmlns:p14="http://schemas.microsoft.com/office/powerpoint/2010/main" val="1381356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there are lots of math involved in the details for the flow model derivation.</a:t>
            </a:r>
          </a:p>
          <a:p>
            <a:r>
              <a:rPr lang="en-KR" dirty="0"/>
              <a:t>But I’m not gonna get into any details but just introduce some high-level ideas.</a:t>
            </a:r>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8</a:t>
            </a:fld>
            <a:endParaRPr lang="en-US" dirty="0"/>
          </a:p>
        </p:txBody>
      </p:sp>
    </p:spTree>
    <p:extLst>
      <p:ext uri="{BB962C8B-B14F-4D97-AF65-F5344CB8AC3E}">
        <p14:creationId xmlns:p14="http://schemas.microsoft.com/office/powerpoint/2010/main" val="17151837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before I introduce the recent flow models, I would like to first start with explaining the idea of continuous normalizing flow, which is the basis of the recent flow models.</a:t>
            </a:r>
          </a:p>
        </p:txBody>
      </p:sp>
      <p:sp>
        <p:nvSpPr>
          <p:cNvPr id="4" name="Slide Number Placeholder 3"/>
          <p:cNvSpPr>
            <a:spLocks noGrp="1"/>
          </p:cNvSpPr>
          <p:nvPr>
            <p:ph type="sldNum" sz="quarter" idx="5"/>
          </p:nvPr>
        </p:nvSpPr>
        <p:spPr/>
        <p:txBody>
          <a:bodyPr/>
          <a:lstStyle/>
          <a:p>
            <a:fld id="{AA00FC83-B3CE-9348-9B2B-0CF9EE68FD01}" type="slidenum">
              <a:rPr lang="en-US" smtClean="0"/>
              <a:pPr/>
              <a:t>9</a:t>
            </a:fld>
            <a:endParaRPr lang="en-US" dirty="0"/>
          </a:p>
        </p:txBody>
      </p:sp>
    </p:spTree>
    <p:extLst>
      <p:ext uri="{BB962C8B-B14F-4D97-AF65-F5344CB8AC3E}">
        <p14:creationId xmlns:p14="http://schemas.microsoft.com/office/powerpoint/2010/main" val="2952032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Again here, we have the reference distribution p0, and data distribution p1.</a:t>
            </a:r>
          </a:p>
        </p:txBody>
      </p:sp>
      <p:sp>
        <p:nvSpPr>
          <p:cNvPr id="4" name="Slide Number Placeholder 3"/>
          <p:cNvSpPr>
            <a:spLocks noGrp="1"/>
          </p:cNvSpPr>
          <p:nvPr>
            <p:ph type="sldNum" sz="quarter" idx="5"/>
          </p:nvPr>
        </p:nvSpPr>
        <p:spPr/>
        <p:txBody>
          <a:bodyPr/>
          <a:lstStyle/>
          <a:p>
            <a:fld id="{AA00FC83-B3CE-9348-9B2B-0CF9EE68FD01}" type="slidenum">
              <a:rPr lang="en-US" smtClean="0"/>
              <a:pPr/>
              <a:t>10</a:t>
            </a:fld>
            <a:endParaRPr lang="en-US" dirty="0"/>
          </a:p>
        </p:txBody>
      </p:sp>
    </p:spTree>
    <p:extLst>
      <p:ext uri="{BB962C8B-B14F-4D97-AF65-F5344CB8AC3E}">
        <p14:creationId xmlns:p14="http://schemas.microsoft.com/office/powerpoint/2010/main" val="33138382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Our goal is to define a flow map that transports a standard Gaussian sample x_0 to a data sample x_1.</a:t>
            </a:r>
          </a:p>
          <a:p>
            <a:endParaRPr lang="en-KR" dirty="0"/>
          </a:p>
          <a:p>
            <a:r>
              <a:rPr lang="en-KR" dirty="0"/>
              <a:t>And specifically, as we defined such a mapping in the diffusion model using the score function, similarly, not in the exactly the same way in flow models, the mapping will be defined with a time-dependent vector field, denoted as u_t here.</a:t>
            </a:r>
          </a:p>
        </p:txBody>
      </p:sp>
      <p:sp>
        <p:nvSpPr>
          <p:cNvPr id="4" name="Slide Number Placeholder 3"/>
          <p:cNvSpPr>
            <a:spLocks noGrp="1"/>
          </p:cNvSpPr>
          <p:nvPr>
            <p:ph type="sldNum" sz="quarter" idx="5"/>
          </p:nvPr>
        </p:nvSpPr>
        <p:spPr/>
        <p:txBody>
          <a:bodyPr/>
          <a:lstStyle/>
          <a:p>
            <a:fld id="{AA00FC83-B3CE-9348-9B2B-0CF9EE68FD01}" type="slidenum">
              <a:rPr lang="en-US" smtClean="0"/>
              <a:pPr/>
              <a:t>11</a:t>
            </a:fld>
            <a:endParaRPr lang="en-US" dirty="0"/>
          </a:p>
        </p:txBody>
      </p:sp>
    </p:spTree>
    <p:extLst>
      <p:ext uri="{BB962C8B-B14F-4D97-AF65-F5344CB8AC3E}">
        <p14:creationId xmlns:p14="http://schemas.microsoft.com/office/powerpoint/2010/main" val="1884709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given the vector field u, the flow map \phi with respect to a specific starting point x_0 is defined based on an ordinary differential equation, taking the x_0 as the boundary condition, and the derivative of the flow map becomes the velocity.</a:t>
            </a:r>
          </a:p>
          <a:p>
            <a:endParaRPr lang="en-KR" dirty="0"/>
          </a:p>
          <a:p>
            <a:r>
              <a:rPr lang="en-KR" dirty="0"/>
              <a:t>At the end of the mapping over time t, the standard Gaussian sample x_0 will be mapped to a data point x_1</a:t>
            </a:r>
          </a:p>
        </p:txBody>
      </p:sp>
      <p:sp>
        <p:nvSpPr>
          <p:cNvPr id="4" name="Slide Number Placeholder 3"/>
          <p:cNvSpPr>
            <a:spLocks noGrp="1"/>
          </p:cNvSpPr>
          <p:nvPr>
            <p:ph type="sldNum" sz="quarter" idx="5"/>
          </p:nvPr>
        </p:nvSpPr>
        <p:spPr/>
        <p:txBody>
          <a:bodyPr/>
          <a:lstStyle/>
          <a:p>
            <a:fld id="{AA00FC83-B3CE-9348-9B2B-0CF9EE68FD01}" type="slidenum">
              <a:rPr lang="en-US" smtClean="0"/>
              <a:pPr/>
              <a:t>12</a:t>
            </a:fld>
            <a:endParaRPr lang="en-US" dirty="0"/>
          </a:p>
        </p:txBody>
      </p:sp>
    </p:spTree>
    <p:extLst>
      <p:ext uri="{BB962C8B-B14F-4D97-AF65-F5344CB8AC3E}">
        <p14:creationId xmlns:p14="http://schemas.microsoft.com/office/powerpoint/2010/main" val="2951375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the flow is defined by solving the O</a:t>
            </a:r>
            <a:r>
              <a:rPr lang="en-US" dirty="0"/>
              <a:t>DE like this.</a:t>
            </a:r>
          </a:p>
          <a:p>
            <a:r>
              <a:rPr lang="en-US" dirty="0"/>
              <a:t>You can see the ODE trajectory on the right hand side.</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13</a:t>
            </a:fld>
            <a:endParaRPr lang="en-US" dirty="0"/>
          </a:p>
        </p:txBody>
      </p:sp>
    </p:spTree>
    <p:extLst>
      <p:ext uri="{BB962C8B-B14F-4D97-AF65-F5344CB8AC3E}">
        <p14:creationId xmlns:p14="http://schemas.microsoft.com/office/powerpoint/2010/main" val="2084701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One more thing is that, as we have seen in the diffusion models, we’re going to define the probability density path, or in short, probability path, p_t.</a:t>
            </a:r>
          </a:p>
          <a:p>
            <a:endParaRPr lang="en-KR" dirty="0"/>
          </a:p>
          <a:p>
            <a:r>
              <a:rPr lang="en-KR" dirty="0"/>
              <a:t>As the flow map transports a sample from the standard Gaussian to the data distribution, we can consider that the flow map “deforms” the probability distribution over time. And the probability distribution at the intermediate timestep t will be denoted as p_t.</a:t>
            </a:r>
          </a:p>
          <a:p>
            <a:endParaRPr lang="en-KR" dirty="0"/>
          </a:p>
          <a:p>
            <a:endParaRPr lang="en-KR" dirty="0"/>
          </a:p>
          <a:p>
            <a:r>
              <a:rPr lang="en-US" dirty="0"/>
              <a:t>S</a:t>
            </a:r>
            <a:r>
              <a:rPr lang="en-KR" dirty="0"/>
              <a:t>o it’s kinda we're seeing an evolution of the standard Gaussian distribution toward the data distribution.</a:t>
            </a:r>
          </a:p>
          <a:p>
            <a:endParaRPr lang="en-KR" dirty="0"/>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14</a:t>
            </a:fld>
            <a:endParaRPr lang="en-US" dirty="0"/>
          </a:p>
        </p:txBody>
      </p:sp>
    </p:spTree>
    <p:extLst>
      <p:ext uri="{BB962C8B-B14F-4D97-AF65-F5344CB8AC3E}">
        <p14:creationId xmlns:p14="http://schemas.microsoft.com/office/powerpoint/2010/main" val="3230834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please keep these in mind, that we are defininting these three things: flow map, vector field, and probability path.</a:t>
            </a:r>
          </a:p>
          <a:p>
            <a:endParaRPr lang="en-KR" dirty="0"/>
          </a:p>
          <a:p>
            <a:r>
              <a:rPr lang="en-KR" dirty="0"/>
              <a:t>These are all closely related to each other. If one is defined, the other two can be derived from the definition.</a:t>
            </a:r>
          </a:p>
          <a:p>
            <a:endParaRPr lang="en-KR" dirty="0"/>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15</a:t>
            </a:fld>
            <a:endParaRPr lang="en-US" dirty="0"/>
          </a:p>
        </p:txBody>
      </p:sp>
    </p:spTree>
    <p:extLst>
      <p:ext uri="{BB962C8B-B14F-4D97-AF65-F5344CB8AC3E}">
        <p14:creationId xmlns:p14="http://schemas.microsoft.com/office/powerpoint/2010/main" val="548102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we have seen that the flow map and the vector field are related to each other  in a way that the vector field is the derivative of the flow map, and the flow map can be computed from the vector field by solving the ODE formulation.</a:t>
            </a:r>
          </a:p>
          <a:p>
            <a:endParaRPr lang="en-KR" dirty="0"/>
          </a:p>
          <a:p>
            <a:r>
              <a:rPr lang="en-KR" dirty="0"/>
              <a:t>But then how is the probability path related to the vector field and the flow map?</a:t>
            </a:r>
          </a:p>
          <a:p>
            <a:endParaRPr lang="en-KR" dirty="0"/>
          </a:p>
          <a:p>
            <a:r>
              <a:rPr lang="en-KR" dirty="0"/>
              <a:t>For this relationship, we’re going to get back to the Fokker-Planck equation that we have seen in the accelerated generation of diffusion models.</a:t>
            </a:r>
          </a:p>
        </p:txBody>
      </p:sp>
      <p:sp>
        <p:nvSpPr>
          <p:cNvPr id="4" name="Slide Number Placeholder 3"/>
          <p:cNvSpPr>
            <a:spLocks noGrp="1"/>
          </p:cNvSpPr>
          <p:nvPr>
            <p:ph type="sldNum" sz="quarter" idx="5"/>
          </p:nvPr>
        </p:nvSpPr>
        <p:spPr/>
        <p:txBody>
          <a:bodyPr/>
          <a:lstStyle/>
          <a:p>
            <a:fld id="{AA00FC83-B3CE-9348-9B2B-0CF9EE68FD01}" type="slidenum">
              <a:rPr lang="en-US" smtClean="0"/>
              <a:pPr/>
              <a:t>16</a:t>
            </a:fld>
            <a:endParaRPr lang="en-US" dirty="0"/>
          </a:p>
        </p:txBody>
      </p:sp>
    </p:spTree>
    <p:extLst>
      <p:ext uri="{BB962C8B-B14F-4D97-AF65-F5344CB8AC3E}">
        <p14:creationId xmlns:p14="http://schemas.microsoft.com/office/powerpoint/2010/main" val="33073446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ko-KR" dirty="0"/>
              <a:t>And this can be seen as a special case when the diffusion coefficient g is zero.</a:t>
            </a:r>
          </a:p>
          <a:p>
            <a:endParaRPr lang="en-US" altLang="ko-KR" dirty="0"/>
          </a:p>
          <a:p>
            <a:r>
              <a:rPr lang="en-US" altLang="ko-KR" dirty="0"/>
              <a:t>Based on this equation, we can easily derive that the gradient of the probability path becomes the divergence of the product of the velocity and the probability path.</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17</a:t>
            </a:fld>
            <a:endParaRPr lang="en-US" dirty="0"/>
          </a:p>
        </p:txBody>
      </p:sp>
    </p:spTree>
    <p:extLst>
      <p:ext uri="{BB962C8B-B14F-4D97-AF65-F5344CB8AC3E}">
        <p14:creationId xmlns:p14="http://schemas.microsoft.com/office/powerpoint/2010/main" val="39940353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after some derivation that I’m going to skip here, it turns out that we are having another ODE formulation of the log probability with the divergence of the vector field.</a:t>
            </a:r>
          </a:p>
          <a:p>
            <a:endParaRPr lang="en-US" dirty="0"/>
          </a:p>
          <a:p>
            <a:r>
              <a:rPr lang="en-US" dirty="0"/>
              <a:t>This means that we can compute the log probability of any intermediate data point </a:t>
            </a:r>
            <a:r>
              <a:rPr lang="en-US" dirty="0" err="1"/>
              <a:t>x_t</a:t>
            </a:r>
            <a:r>
              <a:rPr lang="en-US" dirty="0"/>
              <a:t>, from an arbitrary starting point of the standard Gaussian sample x_0 here, by solving the ODE formulation.</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18</a:t>
            </a:fld>
            <a:endParaRPr lang="en-US" dirty="0"/>
          </a:p>
        </p:txBody>
      </p:sp>
    </p:spTree>
    <p:extLst>
      <p:ext uri="{BB962C8B-B14F-4D97-AF65-F5344CB8AC3E}">
        <p14:creationId xmlns:p14="http://schemas.microsoft.com/office/powerpoint/2010/main" val="2691600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if we already know a vector field u that maximizes the log likehood for every data point x_1 that we have,</a:t>
            </a:r>
          </a:p>
          <a:p>
            <a:endParaRPr lang="en-KR" dirty="0"/>
          </a:p>
          <a:p>
            <a:r>
              <a:rPr lang="en-US" dirty="0"/>
              <a:t>T</a:t>
            </a:r>
            <a:r>
              <a:rPr lang="en-KR" dirty="0"/>
              <a:t>hen, we can consider encoding the vector field information using an implicit neural network, v here, while training the network with l2 loss like this.</a:t>
            </a:r>
          </a:p>
        </p:txBody>
      </p:sp>
      <p:sp>
        <p:nvSpPr>
          <p:cNvPr id="4" name="Slide Number Placeholder 3"/>
          <p:cNvSpPr>
            <a:spLocks noGrp="1"/>
          </p:cNvSpPr>
          <p:nvPr>
            <p:ph type="sldNum" sz="quarter" idx="5"/>
          </p:nvPr>
        </p:nvSpPr>
        <p:spPr/>
        <p:txBody>
          <a:bodyPr/>
          <a:lstStyle/>
          <a:p>
            <a:fld id="{AA00FC83-B3CE-9348-9B2B-0CF9EE68FD01}" type="slidenum">
              <a:rPr lang="en-US" smtClean="0"/>
              <a:pPr/>
              <a:t>19</a:t>
            </a:fld>
            <a:endParaRPr lang="en-US" dirty="0"/>
          </a:p>
        </p:txBody>
      </p:sp>
    </p:spTree>
    <p:extLst>
      <p:ext uri="{BB962C8B-B14F-4D97-AF65-F5344CB8AC3E}">
        <p14:creationId xmlns:p14="http://schemas.microsoft.com/office/powerpoint/2010/main" val="36783602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we have seen something similar to this in the diffusion models.</a:t>
            </a:r>
          </a:p>
          <a:p>
            <a:r>
              <a:rPr lang="en-KR" dirty="0"/>
              <a:t>Do you remember what it was?</a:t>
            </a:r>
          </a:p>
          <a:p>
            <a:endParaRPr lang="en-KR" dirty="0"/>
          </a:p>
          <a:p>
            <a:r>
              <a:rPr lang="en-KR" dirty="0"/>
              <a:t>In diffusion models, we trained a score prediction network, which is also trained using the same l2 loss.</a:t>
            </a:r>
          </a:p>
          <a:p>
            <a:endParaRPr lang="en-KR" dirty="0"/>
          </a:p>
          <a:p>
            <a:r>
              <a:rPr lang="en-KR" dirty="0"/>
              <a:t>So it has a similar form in terms of implemention, while they are based on a different theory.</a:t>
            </a:r>
          </a:p>
        </p:txBody>
      </p:sp>
      <p:sp>
        <p:nvSpPr>
          <p:cNvPr id="4" name="Slide Number Placeholder 3"/>
          <p:cNvSpPr>
            <a:spLocks noGrp="1"/>
          </p:cNvSpPr>
          <p:nvPr>
            <p:ph type="sldNum" sz="quarter" idx="5"/>
          </p:nvPr>
        </p:nvSpPr>
        <p:spPr/>
        <p:txBody>
          <a:bodyPr/>
          <a:lstStyle/>
          <a:p>
            <a:fld id="{AA00FC83-B3CE-9348-9B2B-0CF9EE68FD01}" type="slidenum">
              <a:rPr lang="en-US" smtClean="0"/>
              <a:pPr/>
              <a:t>20</a:t>
            </a:fld>
            <a:endParaRPr lang="en-US" dirty="0"/>
          </a:p>
        </p:txBody>
      </p:sp>
    </p:spTree>
    <p:extLst>
      <p:ext uri="{BB962C8B-B14F-4D97-AF65-F5344CB8AC3E}">
        <p14:creationId xmlns:p14="http://schemas.microsoft.com/office/powerpoint/2010/main" val="18021797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Then the question is that how can we know the vector field u?</a:t>
            </a:r>
          </a:p>
          <a:p>
            <a:endParaRPr lang="en-KR" dirty="0"/>
          </a:p>
          <a:p>
            <a:r>
              <a:rPr lang="en-KR" dirty="0"/>
              <a:t>Obviously we don't have the information about the vector field. But since now we can compute the log probability of the given data point x_1 by solving the O</a:t>
            </a:r>
            <a:r>
              <a:rPr lang="en-US" dirty="0"/>
              <a:t>DE formulation, we can consider directly training the velocity prediction network, not using the L2 loss, but by maximizing the expected log probability.</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21</a:t>
            </a:fld>
            <a:endParaRPr lang="en-US" dirty="0"/>
          </a:p>
        </p:txBody>
      </p:sp>
    </p:spTree>
    <p:extLst>
      <p:ext uri="{BB962C8B-B14F-4D97-AF65-F5344CB8AC3E}">
        <p14:creationId xmlns:p14="http://schemas.microsoft.com/office/powerpoint/2010/main" val="19704851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This is theoretically feasible, but the problem in practice is that it involves ODE solving in the loss computation, so it talks huge amount time and memory, especially in the backpropagation through the ODE solving. Also, it can easily involve some numerical issues as well.</a:t>
            </a:r>
          </a:p>
        </p:txBody>
      </p:sp>
      <p:sp>
        <p:nvSpPr>
          <p:cNvPr id="4" name="Slide Number Placeholder 3"/>
          <p:cNvSpPr>
            <a:spLocks noGrp="1"/>
          </p:cNvSpPr>
          <p:nvPr>
            <p:ph type="sldNum" sz="quarter" idx="5"/>
          </p:nvPr>
        </p:nvSpPr>
        <p:spPr/>
        <p:txBody>
          <a:bodyPr/>
          <a:lstStyle/>
          <a:p>
            <a:fld id="{AA00FC83-B3CE-9348-9B2B-0CF9EE68FD01}" type="slidenum">
              <a:rPr lang="en-US" smtClean="0"/>
              <a:pPr/>
              <a:t>22</a:t>
            </a:fld>
            <a:endParaRPr lang="en-US" dirty="0"/>
          </a:p>
        </p:txBody>
      </p:sp>
    </p:spTree>
    <p:extLst>
      <p:ext uri="{BB962C8B-B14F-4D97-AF65-F5344CB8AC3E}">
        <p14:creationId xmlns:p14="http://schemas.microsoft.com/office/powerpoint/2010/main" val="28558779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To address this, we're going to see a modified version, conditional flow matching, which is inspired by diffusion models.</a:t>
            </a:r>
          </a:p>
        </p:txBody>
      </p:sp>
      <p:sp>
        <p:nvSpPr>
          <p:cNvPr id="4" name="Slide Number Placeholder 3"/>
          <p:cNvSpPr>
            <a:spLocks noGrp="1"/>
          </p:cNvSpPr>
          <p:nvPr>
            <p:ph type="sldNum" sz="quarter" idx="5"/>
          </p:nvPr>
        </p:nvSpPr>
        <p:spPr/>
        <p:txBody>
          <a:bodyPr/>
          <a:lstStyle/>
          <a:p>
            <a:fld id="{AA00FC83-B3CE-9348-9B2B-0CF9EE68FD01}" type="slidenum">
              <a:rPr lang="en-US" smtClean="0"/>
              <a:pPr/>
              <a:t>23</a:t>
            </a:fld>
            <a:endParaRPr lang="en-US" dirty="0"/>
          </a:p>
        </p:txBody>
      </p:sp>
    </p:spTree>
    <p:extLst>
      <p:ext uri="{BB962C8B-B14F-4D97-AF65-F5344CB8AC3E}">
        <p14:creationId xmlns:p14="http://schemas.microsoft.com/office/powerpoint/2010/main" val="36225423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in the “conditional” flow matching, now we’re gonna consider a conditional distribution given a data point x_1.</a:t>
            </a:r>
          </a:p>
          <a:p>
            <a:br>
              <a:rPr lang="en-KR" dirty="0"/>
            </a:br>
            <a:r>
              <a:rPr lang="en-KR" dirty="0"/>
              <a:t>The marginal distribution will still be defined from the conditional distribution through the marginalization.</a:t>
            </a:r>
          </a:p>
        </p:txBody>
      </p:sp>
      <p:sp>
        <p:nvSpPr>
          <p:cNvPr id="4" name="Slide Number Placeholder 3"/>
          <p:cNvSpPr>
            <a:spLocks noGrp="1"/>
          </p:cNvSpPr>
          <p:nvPr>
            <p:ph type="sldNum" sz="quarter" idx="5"/>
          </p:nvPr>
        </p:nvSpPr>
        <p:spPr/>
        <p:txBody>
          <a:bodyPr/>
          <a:lstStyle/>
          <a:p>
            <a:fld id="{AA00FC83-B3CE-9348-9B2B-0CF9EE68FD01}" type="slidenum">
              <a:rPr lang="en-US" smtClean="0"/>
              <a:pPr/>
              <a:t>24</a:t>
            </a:fld>
            <a:endParaRPr lang="en-US" dirty="0"/>
          </a:p>
        </p:txBody>
      </p:sp>
    </p:spTree>
    <p:extLst>
      <p:ext uri="{BB962C8B-B14F-4D97-AF65-F5344CB8AC3E}">
        <p14:creationId xmlns:p14="http://schemas.microsoft.com/office/powerpoint/2010/main" val="21933308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But here the key idea is that,</a:t>
            </a:r>
          </a:p>
          <a:p>
            <a:r>
              <a:rPr lang="en-US" dirty="0"/>
              <a:t>W</a:t>
            </a:r>
            <a:r>
              <a:rPr lang="en-KR" dirty="0"/>
              <a:t>e’re going to focus on each data point x_1 while defining the conditional data distribution as a very narrow Gaussian distribution, which is centered at the given sample x_1 and having a very small variance.</a:t>
            </a:r>
          </a:p>
          <a:p>
            <a:endParaRPr lang="en-KR" dirty="0"/>
          </a:p>
          <a:p>
            <a:r>
              <a:rPr lang="en-KR" dirty="0"/>
              <a:t>Previously, in the normalizing flow, obviously there was no closed form of the data distribution.</a:t>
            </a:r>
          </a:p>
          <a:p>
            <a:r>
              <a:rPr lang="en-KR" dirty="0"/>
              <a:t>But in this conditional case, by just taking a single data point, we’re going to have an analytic form of the conditional data distribution, which is another Gaussian.</a:t>
            </a:r>
          </a:p>
          <a:p>
            <a:r>
              <a:rPr lang="en-KR" dirty="0"/>
              <a:t>And having this </a:t>
            </a:r>
            <a:r>
              <a:rPr lang="en-US" dirty="0"/>
              <a:t>closed</a:t>
            </a:r>
            <a:r>
              <a:rPr lang="en-KR" dirty="0"/>
              <a:t> form of the data distribution will make our life much easier, as we'll gonna see in the later slides.</a:t>
            </a:r>
          </a:p>
          <a:p>
            <a:endParaRPr lang="en-KR" dirty="0"/>
          </a:p>
          <a:p>
            <a:r>
              <a:rPr lang="en-KR" dirty="0"/>
              <a:t>So the key thing is that we consider each data point separately in a way that the conditional data distribution can be considered as a narrow Gaussian distribution centered at that point.</a:t>
            </a:r>
          </a:p>
        </p:txBody>
      </p:sp>
      <p:sp>
        <p:nvSpPr>
          <p:cNvPr id="4" name="Slide Number Placeholder 3"/>
          <p:cNvSpPr>
            <a:spLocks noGrp="1"/>
          </p:cNvSpPr>
          <p:nvPr>
            <p:ph type="sldNum" sz="quarter" idx="5"/>
          </p:nvPr>
        </p:nvSpPr>
        <p:spPr/>
        <p:txBody>
          <a:bodyPr/>
          <a:lstStyle/>
          <a:p>
            <a:fld id="{AA00FC83-B3CE-9348-9B2B-0CF9EE68FD01}" type="slidenum">
              <a:rPr lang="en-US" smtClean="0"/>
              <a:pPr/>
              <a:t>25</a:t>
            </a:fld>
            <a:endParaRPr lang="en-US" dirty="0"/>
          </a:p>
        </p:txBody>
      </p:sp>
    </p:spTree>
    <p:extLst>
      <p:ext uri="{BB962C8B-B14F-4D97-AF65-F5344CB8AC3E}">
        <p14:creationId xmlns:p14="http://schemas.microsoft.com/office/powerpoint/2010/main" val="19587243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by the way, isn’t the conditional probability path similar to what we’ve seen before?</a:t>
            </a:r>
          </a:p>
          <a:p>
            <a:endParaRPr lang="en-KR" dirty="0"/>
          </a:p>
          <a:p>
            <a:r>
              <a:rPr lang="en-KR" dirty="0"/>
              <a:t>It would be hard to notice at the first glance since we changed the time variable.</a:t>
            </a:r>
          </a:p>
          <a:p>
            <a:r>
              <a:rPr lang="en-KR" dirty="0"/>
              <a:t>But actually, this probability path conditioned on a data point x_1 is the same as the forward process in the diffusion model.</a:t>
            </a:r>
          </a:p>
          <a:p>
            <a:r>
              <a:rPr lang="en-KR" dirty="0"/>
              <a:t>And as we defined the forward process in diffusion models as sampling from a Gaussian distribution, we're also going to define the conditional probability path as Gaussian distributions.</a:t>
            </a:r>
          </a:p>
        </p:txBody>
      </p:sp>
      <p:sp>
        <p:nvSpPr>
          <p:cNvPr id="4" name="Slide Number Placeholder 3"/>
          <p:cNvSpPr>
            <a:spLocks noGrp="1"/>
          </p:cNvSpPr>
          <p:nvPr>
            <p:ph type="sldNum" sz="quarter" idx="5"/>
          </p:nvPr>
        </p:nvSpPr>
        <p:spPr/>
        <p:txBody>
          <a:bodyPr/>
          <a:lstStyle/>
          <a:p>
            <a:fld id="{AA00FC83-B3CE-9348-9B2B-0CF9EE68FD01}" type="slidenum">
              <a:rPr lang="en-US" smtClean="0"/>
              <a:pPr/>
              <a:t>26</a:t>
            </a:fld>
            <a:endParaRPr lang="en-US" dirty="0"/>
          </a:p>
        </p:txBody>
      </p:sp>
    </p:spTree>
    <p:extLst>
      <p:ext uri="{BB962C8B-B14F-4D97-AF65-F5344CB8AC3E}">
        <p14:creationId xmlns:p14="http://schemas.microsoft.com/office/powerpoint/2010/main" val="669900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in the previous flow matching, we defined flow map, vector field, and probability path.</a:t>
            </a:r>
          </a:p>
        </p:txBody>
      </p:sp>
      <p:sp>
        <p:nvSpPr>
          <p:cNvPr id="4" name="Slide Number Placeholder 3"/>
          <p:cNvSpPr>
            <a:spLocks noGrp="1"/>
          </p:cNvSpPr>
          <p:nvPr>
            <p:ph type="sldNum" sz="quarter" idx="5"/>
          </p:nvPr>
        </p:nvSpPr>
        <p:spPr/>
        <p:txBody>
          <a:bodyPr/>
          <a:lstStyle/>
          <a:p>
            <a:fld id="{AA00FC83-B3CE-9348-9B2B-0CF9EE68FD01}" type="slidenum">
              <a:rPr lang="en-US" smtClean="0"/>
              <a:pPr/>
              <a:t>27</a:t>
            </a:fld>
            <a:endParaRPr lang="en-US" dirty="0"/>
          </a:p>
        </p:txBody>
      </p:sp>
    </p:spTree>
    <p:extLst>
      <p:ext uri="{BB962C8B-B14F-4D97-AF65-F5344CB8AC3E}">
        <p14:creationId xmlns:p14="http://schemas.microsoft.com/office/powerpoint/2010/main" val="12630882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similarly in conditional flow matching, we’re also going to define conditional flow map, conditional vector field, and conditional probability path.</a:t>
            </a:r>
          </a:p>
        </p:txBody>
      </p:sp>
      <p:sp>
        <p:nvSpPr>
          <p:cNvPr id="4" name="Slide Number Placeholder 3"/>
          <p:cNvSpPr>
            <a:spLocks noGrp="1"/>
          </p:cNvSpPr>
          <p:nvPr>
            <p:ph type="sldNum" sz="quarter" idx="5"/>
          </p:nvPr>
        </p:nvSpPr>
        <p:spPr/>
        <p:txBody>
          <a:bodyPr/>
          <a:lstStyle/>
          <a:p>
            <a:fld id="{AA00FC83-B3CE-9348-9B2B-0CF9EE68FD01}" type="slidenum">
              <a:rPr lang="en-US" smtClean="0"/>
              <a:pPr/>
              <a:t>28</a:t>
            </a:fld>
            <a:endParaRPr lang="en-US" dirty="0"/>
          </a:p>
        </p:txBody>
      </p:sp>
    </p:spTree>
    <p:extLst>
      <p:ext uri="{BB962C8B-B14F-4D97-AF65-F5344CB8AC3E}">
        <p14:creationId xmlns:p14="http://schemas.microsoft.com/office/powerpoint/2010/main" val="27666458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For the conditional flow map, there are infinite ways to define it. We're going to consider a simple case that looks like this, which is linear with respect to the standard Gaussian sample x_0.</a:t>
            </a:r>
          </a:p>
          <a:p>
            <a:endParaRPr lang="en-KR" dirty="0"/>
          </a:p>
          <a:p>
            <a:r>
              <a:rPr lang="en-KR" dirty="0"/>
              <a:t>It’s still a matter of how we define these two terms, sigma and mu here. We'll see the meaning of these two functions in later slides.</a:t>
            </a:r>
          </a:p>
        </p:txBody>
      </p:sp>
      <p:sp>
        <p:nvSpPr>
          <p:cNvPr id="4" name="Slide Number Placeholder 3"/>
          <p:cNvSpPr>
            <a:spLocks noGrp="1"/>
          </p:cNvSpPr>
          <p:nvPr>
            <p:ph type="sldNum" sz="quarter" idx="5"/>
          </p:nvPr>
        </p:nvSpPr>
        <p:spPr/>
        <p:txBody>
          <a:bodyPr/>
          <a:lstStyle/>
          <a:p>
            <a:fld id="{AA00FC83-B3CE-9348-9B2B-0CF9EE68FD01}" type="slidenum">
              <a:rPr lang="en-US" smtClean="0"/>
              <a:pPr/>
              <a:t>29</a:t>
            </a:fld>
            <a:endParaRPr lang="en-US" dirty="0"/>
          </a:p>
        </p:txBody>
      </p:sp>
    </p:spTree>
    <p:extLst>
      <p:ext uri="{BB962C8B-B14F-4D97-AF65-F5344CB8AC3E}">
        <p14:creationId xmlns:p14="http://schemas.microsoft.com/office/powerpoint/2010/main" val="13903533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These are some examples of the conditional flow maps, for each of these two points on the right hand side.</a:t>
            </a:r>
          </a:p>
        </p:txBody>
      </p:sp>
      <p:sp>
        <p:nvSpPr>
          <p:cNvPr id="4" name="Slide Number Placeholder 3"/>
          <p:cNvSpPr>
            <a:spLocks noGrp="1"/>
          </p:cNvSpPr>
          <p:nvPr>
            <p:ph type="sldNum" sz="quarter" idx="5"/>
          </p:nvPr>
        </p:nvSpPr>
        <p:spPr/>
        <p:txBody>
          <a:bodyPr/>
          <a:lstStyle/>
          <a:p>
            <a:fld id="{AA00FC83-B3CE-9348-9B2B-0CF9EE68FD01}" type="slidenum">
              <a:rPr lang="en-US" smtClean="0"/>
              <a:pPr/>
              <a:t>30</a:t>
            </a:fld>
            <a:endParaRPr lang="en-US" dirty="0"/>
          </a:p>
        </p:txBody>
      </p:sp>
    </p:spTree>
    <p:extLst>
      <p:ext uri="{BB962C8B-B14F-4D97-AF65-F5344CB8AC3E}">
        <p14:creationId xmlns:p14="http://schemas.microsoft.com/office/powerpoint/2010/main" val="4589433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the good thing of the specific form of the conditional flow map is that the corresponding conditional proability path p_t is then defined as another Gaussian distribution like this, taking the mu function as the function of mean, and sigma as the function of standard deviation.</a:t>
            </a:r>
          </a:p>
          <a:p>
            <a:endParaRPr lang="en-KR" dirty="0"/>
          </a:p>
          <a:p>
            <a:endParaRPr lang="en-KR" dirty="0"/>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31</a:t>
            </a:fld>
            <a:endParaRPr lang="en-US" dirty="0"/>
          </a:p>
        </p:txBody>
      </p:sp>
    </p:spTree>
    <p:extLst>
      <p:ext uri="{BB962C8B-B14F-4D97-AF65-F5344CB8AC3E}">
        <p14:creationId xmlns:p14="http://schemas.microsoft.com/office/powerpoint/2010/main" val="24748812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R" dirty="0"/>
              <a:t>And since the p_0 should be standard Gaussian distribution, and p_1 should be the narrow Gaussian distribution centered at x_1, the mu and sigma functions need to satisfy these conditions.</a:t>
            </a:r>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32</a:t>
            </a:fld>
            <a:endParaRPr lang="en-US" dirty="0"/>
          </a:p>
        </p:txBody>
      </p:sp>
    </p:spTree>
    <p:extLst>
      <p:ext uri="{BB962C8B-B14F-4D97-AF65-F5344CB8AC3E}">
        <p14:creationId xmlns:p14="http://schemas.microsoft.com/office/powerpoint/2010/main" val="21098538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obviously these conditions will also lead to satisfying the boundary conditions of the flow maps. The starting point should be the given standard Gaussian sample x_0, and the end point should also be the conditioning data point x_1.</a:t>
            </a:r>
          </a:p>
        </p:txBody>
      </p:sp>
      <p:sp>
        <p:nvSpPr>
          <p:cNvPr id="4" name="Slide Number Placeholder 3"/>
          <p:cNvSpPr>
            <a:spLocks noGrp="1"/>
          </p:cNvSpPr>
          <p:nvPr>
            <p:ph type="sldNum" sz="quarter" idx="5"/>
          </p:nvPr>
        </p:nvSpPr>
        <p:spPr/>
        <p:txBody>
          <a:bodyPr/>
          <a:lstStyle/>
          <a:p>
            <a:fld id="{AA00FC83-B3CE-9348-9B2B-0CF9EE68FD01}" type="slidenum">
              <a:rPr lang="en-US" smtClean="0"/>
              <a:pPr/>
              <a:t>33</a:t>
            </a:fld>
            <a:endParaRPr lang="en-US" dirty="0"/>
          </a:p>
        </p:txBody>
      </p:sp>
    </p:spTree>
    <p:extLst>
      <p:ext uri="{BB962C8B-B14F-4D97-AF65-F5344CB8AC3E}">
        <p14:creationId xmlns:p14="http://schemas.microsoft.com/office/powerpoint/2010/main" val="14163253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given the definitins of the conditional flow maps and the Gaussian conditional probability path, now we can derive the conditional vector field by solving the </a:t>
            </a:r>
            <a:r>
              <a:rPr lang="en-US" dirty="0"/>
              <a:t>Fokker-Planck equation, which becomes like this.</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34</a:t>
            </a:fld>
            <a:endParaRPr lang="en-US" dirty="0"/>
          </a:p>
        </p:txBody>
      </p:sp>
    </p:spTree>
    <p:extLst>
      <p:ext uri="{BB962C8B-B14F-4D97-AF65-F5344CB8AC3E}">
        <p14:creationId xmlns:p14="http://schemas.microsoft.com/office/powerpoint/2010/main" val="34961848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obviously, you don’t need to remember any of these formulation.</a:t>
            </a:r>
          </a:p>
          <a:p>
            <a:endParaRPr lang="en-KR" dirty="0"/>
          </a:p>
          <a:p>
            <a:r>
              <a:rPr lang="en-KR" dirty="0"/>
              <a:t>The important idea is that, in this condtional setup where we make the data distribution to a small Gaussian distribution center at the given data point x_1, we can make everything simpler by choosing a simple flow map, and Gaussian probability path. Then, we can derive the vector field as well based on them.</a:t>
            </a:r>
          </a:p>
          <a:p>
            <a:endParaRPr lang="en-KR" dirty="0"/>
          </a:p>
          <a:p>
            <a:r>
              <a:rPr lang="en-KR" dirty="0"/>
              <a:t>And note that this is a specific way to define the conditional flow map, probabiltiy path, and the vector field. It doesn’t need to this form. There are many other more complicated options.</a:t>
            </a:r>
            <a:br>
              <a:rPr lang="en-KR" dirty="0"/>
            </a:br>
            <a:br>
              <a:rPr lang="en-KR" dirty="0"/>
            </a:br>
            <a:r>
              <a:rPr lang="en-KR" dirty="0"/>
              <a:t>But even this is a general form, and we also </a:t>
            </a:r>
            <a:r>
              <a:rPr lang="en-US" dirty="0"/>
              <a:t>ha</a:t>
            </a:r>
            <a:r>
              <a:rPr lang="en-KR" dirty="0"/>
              <a:t>ve options of choosing the simga and mu functions.</a:t>
            </a:r>
          </a:p>
        </p:txBody>
      </p:sp>
      <p:sp>
        <p:nvSpPr>
          <p:cNvPr id="4" name="Slide Number Placeholder 3"/>
          <p:cNvSpPr>
            <a:spLocks noGrp="1"/>
          </p:cNvSpPr>
          <p:nvPr>
            <p:ph type="sldNum" sz="quarter" idx="5"/>
          </p:nvPr>
        </p:nvSpPr>
        <p:spPr/>
        <p:txBody>
          <a:bodyPr/>
          <a:lstStyle/>
          <a:p>
            <a:fld id="{AA00FC83-B3CE-9348-9B2B-0CF9EE68FD01}" type="slidenum">
              <a:rPr lang="en-US" smtClean="0"/>
              <a:pPr/>
              <a:t>35</a:t>
            </a:fld>
            <a:endParaRPr lang="en-US" dirty="0"/>
          </a:p>
        </p:txBody>
      </p:sp>
    </p:spTree>
    <p:extLst>
      <p:ext uri="{BB962C8B-B14F-4D97-AF65-F5344CB8AC3E}">
        <p14:creationId xmlns:p14="http://schemas.microsoft.com/office/powerpoint/2010/main" val="14172053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the two exampler cases is that, what if we really make the conditional flow map as a linear interpoation?</a:t>
            </a:r>
          </a:p>
          <a:p>
            <a:endParaRPr lang="en-KR" dirty="0"/>
          </a:p>
          <a:p>
            <a:r>
              <a:rPr lang="en-KR" dirty="0"/>
              <a:t>So when we choose the mu and sigma functions like this, what we’re seeing is that…</a:t>
            </a:r>
          </a:p>
        </p:txBody>
      </p:sp>
      <p:sp>
        <p:nvSpPr>
          <p:cNvPr id="4" name="Slide Number Placeholder 3"/>
          <p:cNvSpPr>
            <a:spLocks noGrp="1"/>
          </p:cNvSpPr>
          <p:nvPr>
            <p:ph type="sldNum" sz="quarter" idx="5"/>
          </p:nvPr>
        </p:nvSpPr>
        <p:spPr/>
        <p:txBody>
          <a:bodyPr/>
          <a:lstStyle/>
          <a:p>
            <a:fld id="{AA00FC83-B3CE-9348-9B2B-0CF9EE68FD01}" type="slidenum">
              <a:rPr lang="en-US" smtClean="0"/>
              <a:pPr/>
              <a:t>36</a:t>
            </a:fld>
            <a:endParaRPr lang="en-US" dirty="0"/>
          </a:p>
        </p:txBody>
      </p:sp>
    </p:spTree>
    <p:extLst>
      <p:ext uri="{BB962C8B-B14F-4D97-AF65-F5344CB8AC3E}">
        <p14:creationId xmlns:p14="http://schemas.microsoft.com/office/powerpoint/2010/main" val="40157742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We are making the conditional flow map as a simple linear interpolation betwe</a:t>
            </a:r>
            <a:r>
              <a:rPr lang="en-US" dirty="0"/>
              <a:t>e</a:t>
            </a:r>
            <a:r>
              <a:rPr lang="en-KR" dirty="0"/>
              <a:t>n x_0 and x_1.</a:t>
            </a:r>
          </a:p>
          <a:p>
            <a:r>
              <a:rPr lang="en-KR" dirty="0"/>
              <a:t>And then the vector field is basically the derivative of the flow map, and thus can be computed as the direction toward the straight line.</a:t>
            </a:r>
          </a:p>
          <a:p>
            <a:r>
              <a:rPr lang="en-KR" dirty="0"/>
              <a:t>And the conditional probability path can also be simply computed as shifting and scaling down the the Gaussian distribution. </a:t>
            </a:r>
          </a:p>
          <a:p>
            <a:endParaRPr lang="en-KR" dirty="0"/>
          </a:p>
          <a:p>
            <a:r>
              <a:rPr lang="en-KR" dirty="0"/>
              <a:t>So this is the simplest yet the most effective case.</a:t>
            </a:r>
          </a:p>
        </p:txBody>
      </p:sp>
      <p:sp>
        <p:nvSpPr>
          <p:cNvPr id="4" name="Slide Number Placeholder 3"/>
          <p:cNvSpPr>
            <a:spLocks noGrp="1"/>
          </p:cNvSpPr>
          <p:nvPr>
            <p:ph type="sldNum" sz="quarter" idx="5"/>
          </p:nvPr>
        </p:nvSpPr>
        <p:spPr/>
        <p:txBody>
          <a:bodyPr/>
          <a:lstStyle/>
          <a:p>
            <a:fld id="{AA00FC83-B3CE-9348-9B2B-0CF9EE68FD01}" type="slidenum">
              <a:rPr lang="en-US" smtClean="0"/>
              <a:pPr/>
              <a:t>37</a:t>
            </a:fld>
            <a:endParaRPr lang="en-US" dirty="0"/>
          </a:p>
        </p:txBody>
      </p:sp>
    </p:spTree>
    <p:extLst>
      <p:ext uri="{BB962C8B-B14F-4D97-AF65-F5344CB8AC3E}">
        <p14:creationId xmlns:p14="http://schemas.microsoft.com/office/powerpoint/2010/main" val="26155291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The other option is that actually we can define the conditional probability path as the same way as it is defined in the forward process of the diffusion model!</a:t>
            </a:r>
          </a:p>
          <a:p>
            <a:endParaRPr lang="en-KR" dirty="0"/>
          </a:p>
          <a:p>
            <a:r>
              <a:rPr lang="en-KR" dirty="0"/>
              <a:t>So based on this definition of the conditinal probability path, we can derive the conditional flow map and also the vector field….</a:t>
            </a:r>
          </a:p>
        </p:txBody>
      </p:sp>
      <p:sp>
        <p:nvSpPr>
          <p:cNvPr id="4" name="Slide Number Placeholder 3"/>
          <p:cNvSpPr>
            <a:spLocks noGrp="1"/>
          </p:cNvSpPr>
          <p:nvPr>
            <p:ph type="sldNum" sz="quarter" idx="5"/>
          </p:nvPr>
        </p:nvSpPr>
        <p:spPr/>
        <p:txBody>
          <a:bodyPr/>
          <a:lstStyle/>
          <a:p>
            <a:fld id="{AA00FC83-B3CE-9348-9B2B-0CF9EE68FD01}" type="slidenum">
              <a:rPr lang="en-US" smtClean="0"/>
              <a:pPr/>
              <a:t>38</a:t>
            </a:fld>
            <a:endParaRPr lang="en-US" dirty="0"/>
          </a:p>
        </p:txBody>
      </p:sp>
    </p:spTree>
    <p:extLst>
      <p:ext uri="{BB962C8B-B14F-4D97-AF65-F5344CB8AC3E}">
        <p14:creationId xmlns:p14="http://schemas.microsoft.com/office/powerpoint/2010/main" val="9209775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the vector field becomes this.</a:t>
            </a:r>
          </a:p>
          <a:p>
            <a:endParaRPr lang="en-KR" dirty="0"/>
          </a:p>
          <a:p>
            <a:r>
              <a:rPr lang="en-KR" dirty="0"/>
              <a:t>So this is the case of learning the same trajectories with the diffusion models, but without any </a:t>
            </a:r>
            <a:r>
              <a:rPr lang="en-US" dirty="0"/>
              <a:t>stochasticity</a:t>
            </a:r>
            <a:r>
              <a:rPr lang="en-KR" dirty="0"/>
              <a:t> in the generation since now the mapping is defined with an ODE, not with a SDE.</a:t>
            </a:r>
          </a:p>
          <a:p>
            <a:endParaRPr lang="en-KR" dirty="0"/>
          </a:p>
          <a:p>
            <a:r>
              <a:rPr lang="en-KR" dirty="0"/>
              <a:t>So this shows how the flow model is related to the diffusion model. </a:t>
            </a:r>
          </a:p>
        </p:txBody>
      </p:sp>
      <p:sp>
        <p:nvSpPr>
          <p:cNvPr id="4" name="Slide Number Placeholder 3"/>
          <p:cNvSpPr>
            <a:spLocks noGrp="1"/>
          </p:cNvSpPr>
          <p:nvPr>
            <p:ph type="sldNum" sz="quarter" idx="5"/>
          </p:nvPr>
        </p:nvSpPr>
        <p:spPr/>
        <p:txBody>
          <a:bodyPr/>
          <a:lstStyle/>
          <a:p>
            <a:fld id="{AA00FC83-B3CE-9348-9B2B-0CF9EE68FD01}" type="slidenum">
              <a:rPr lang="en-US" smtClean="0"/>
              <a:pPr/>
              <a:t>39</a:t>
            </a:fld>
            <a:endParaRPr lang="en-US" dirty="0"/>
          </a:p>
        </p:txBody>
      </p:sp>
    </p:spTree>
    <p:extLst>
      <p:ext uri="{BB962C8B-B14F-4D97-AF65-F5344CB8AC3E}">
        <p14:creationId xmlns:p14="http://schemas.microsoft.com/office/powerpoint/2010/main" val="36303427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in a recap, in the conditional normalizing flow, we couldn't have analytic form of the vector field. And thus, we needed to learn the vector field with a loss function that involves solving the ODE. So the </a:t>
            </a:r>
            <a:r>
              <a:rPr lang="en-US" dirty="0"/>
              <a:t>loss computation was very expensive, memory-intensive, and also may lead to some numerical issues.</a:t>
            </a:r>
            <a:endParaRPr lang="en-KR" dirty="0"/>
          </a:p>
          <a:p>
            <a:endParaRPr lang="en-KR" dirty="0"/>
          </a:p>
          <a:p>
            <a:r>
              <a:rPr lang="en-KR" dirty="0"/>
              <a:t>But in the conditional flow matching, given a data point x_1, we can choose the closed form of the flow map, probability path, and the vector field, so we don’t need to learn any of these.</a:t>
            </a:r>
          </a:p>
        </p:txBody>
      </p:sp>
      <p:sp>
        <p:nvSpPr>
          <p:cNvPr id="4" name="Slide Number Placeholder 3"/>
          <p:cNvSpPr>
            <a:spLocks noGrp="1"/>
          </p:cNvSpPr>
          <p:nvPr>
            <p:ph type="sldNum" sz="quarter" idx="5"/>
          </p:nvPr>
        </p:nvSpPr>
        <p:spPr/>
        <p:txBody>
          <a:bodyPr/>
          <a:lstStyle/>
          <a:p>
            <a:fld id="{AA00FC83-B3CE-9348-9B2B-0CF9EE68FD01}" type="slidenum">
              <a:rPr lang="en-US" smtClean="0"/>
              <a:pPr/>
              <a:t>40</a:t>
            </a:fld>
            <a:endParaRPr lang="en-US" dirty="0"/>
          </a:p>
        </p:txBody>
      </p:sp>
    </p:spTree>
    <p:extLst>
      <p:ext uri="{BB962C8B-B14F-4D97-AF65-F5344CB8AC3E}">
        <p14:creationId xmlns:p14="http://schemas.microsoft.com/office/powerpoint/2010/main" val="165295850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But how is the conditional case related to the marginal case?</a:t>
            </a:r>
          </a:p>
          <a:p>
            <a:endParaRPr lang="en-KR" dirty="0"/>
          </a:p>
          <a:p>
            <a:r>
              <a:rPr lang="en-KR" dirty="0"/>
              <a:t>While skipping many details here, first of all, the marginal vector field can be computed from the conditional vector field.</a:t>
            </a:r>
          </a:p>
        </p:txBody>
      </p:sp>
      <p:sp>
        <p:nvSpPr>
          <p:cNvPr id="4" name="Slide Number Placeholder 3"/>
          <p:cNvSpPr>
            <a:spLocks noGrp="1"/>
          </p:cNvSpPr>
          <p:nvPr>
            <p:ph type="sldNum" sz="quarter" idx="5"/>
          </p:nvPr>
        </p:nvSpPr>
        <p:spPr/>
        <p:txBody>
          <a:bodyPr/>
          <a:lstStyle/>
          <a:p>
            <a:fld id="{AA00FC83-B3CE-9348-9B2B-0CF9EE68FD01}" type="slidenum">
              <a:rPr lang="en-US" smtClean="0"/>
              <a:pPr/>
              <a:t>41</a:t>
            </a:fld>
            <a:endParaRPr lang="en-US" dirty="0"/>
          </a:p>
        </p:txBody>
      </p:sp>
    </p:spTree>
    <p:extLst>
      <p:ext uri="{BB962C8B-B14F-4D97-AF65-F5344CB8AC3E}">
        <p14:creationId xmlns:p14="http://schemas.microsoft.com/office/powerpoint/2010/main" val="12359114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also, the l2 loss matching the marginal vector field can be rewritten as matching the conditional vector field, while now taking the expected value over both x_1, and x_t.</a:t>
            </a:r>
          </a:p>
        </p:txBody>
      </p:sp>
      <p:sp>
        <p:nvSpPr>
          <p:cNvPr id="4" name="Slide Number Placeholder 3"/>
          <p:cNvSpPr>
            <a:spLocks noGrp="1"/>
          </p:cNvSpPr>
          <p:nvPr>
            <p:ph type="sldNum" sz="quarter" idx="5"/>
          </p:nvPr>
        </p:nvSpPr>
        <p:spPr/>
        <p:txBody>
          <a:bodyPr/>
          <a:lstStyle/>
          <a:p>
            <a:fld id="{AA00FC83-B3CE-9348-9B2B-0CF9EE68FD01}" type="slidenum">
              <a:rPr lang="en-US" smtClean="0"/>
              <a:pPr/>
              <a:t>42</a:t>
            </a:fld>
            <a:endParaRPr lang="en-US" dirty="0"/>
          </a:p>
        </p:txBody>
      </p:sp>
    </p:spTree>
    <p:extLst>
      <p:ext uri="{BB962C8B-B14F-4D97-AF65-F5344CB8AC3E}">
        <p14:creationId xmlns:p14="http://schemas.microsoft.com/office/powerpoint/2010/main" val="34335747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for the conditional vector field, we have the close form. So we can directly minimize this l2 loss without computing ODE.</a:t>
            </a:r>
          </a:p>
          <a:p>
            <a:endParaRPr lang="en-KR" dirty="0"/>
          </a:p>
          <a:p>
            <a:r>
              <a:rPr lang="en-KR" dirty="0"/>
              <a:t>And you can also see that now this loss function looks quite similar with the score matching loss that is used in the diffusion model training.</a:t>
            </a:r>
          </a:p>
        </p:txBody>
      </p:sp>
      <p:sp>
        <p:nvSpPr>
          <p:cNvPr id="4" name="Slide Number Placeholder 3"/>
          <p:cNvSpPr>
            <a:spLocks noGrp="1"/>
          </p:cNvSpPr>
          <p:nvPr>
            <p:ph type="sldNum" sz="quarter" idx="5"/>
          </p:nvPr>
        </p:nvSpPr>
        <p:spPr/>
        <p:txBody>
          <a:bodyPr/>
          <a:lstStyle/>
          <a:p>
            <a:fld id="{AA00FC83-B3CE-9348-9B2B-0CF9EE68FD01}" type="slidenum">
              <a:rPr lang="en-US" smtClean="0"/>
              <a:pPr/>
              <a:t>43</a:t>
            </a:fld>
            <a:endParaRPr lang="en-US" dirty="0"/>
          </a:p>
        </p:txBody>
      </p:sp>
    </p:spTree>
    <p:extLst>
      <p:ext uri="{BB962C8B-B14F-4D97-AF65-F5344CB8AC3E}">
        <p14:creationId xmlns:p14="http://schemas.microsoft.com/office/powerpoint/2010/main" val="2320107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if we compare the training processes, we can see that the training of diffusion and flow models are almost identical.</a:t>
            </a:r>
          </a:p>
          <a:p>
            <a:r>
              <a:rPr lang="en-KR" dirty="0"/>
              <a:t>In the diffusion model training, we sample a data point x_1, timestep t, and the intermediate data point x_t, and based on that we compute the score matching loss and perform gradient descent.</a:t>
            </a:r>
          </a:p>
        </p:txBody>
      </p:sp>
      <p:sp>
        <p:nvSpPr>
          <p:cNvPr id="4" name="Slide Number Placeholder 3"/>
          <p:cNvSpPr>
            <a:spLocks noGrp="1"/>
          </p:cNvSpPr>
          <p:nvPr>
            <p:ph type="sldNum" sz="quarter" idx="5"/>
          </p:nvPr>
        </p:nvSpPr>
        <p:spPr/>
        <p:txBody>
          <a:bodyPr/>
          <a:lstStyle/>
          <a:p>
            <a:fld id="{AA00FC83-B3CE-9348-9B2B-0CF9EE68FD01}" type="slidenum">
              <a:rPr lang="en-US" smtClean="0"/>
              <a:pPr/>
              <a:t>44</a:t>
            </a:fld>
            <a:endParaRPr lang="en-US" dirty="0"/>
          </a:p>
        </p:txBody>
      </p:sp>
    </p:spTree>
    <p:extLst>
      <p:ext uri="{BB962C8B-B14F-4D97-AF65-F5344CB8AC3E}">
        <p14:creationId xmlns:p14="http://schemas.microsoft.com/office/powerpoint/2010/main" val="28167275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it’s exactly the same in the flow matching case.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KR" dirty="0"/>
          </a:p>
          <a:p>
            <a:pPr marL="0" marR="0" lvl="0" indent="0" algn="l" defTabSz="914400" rtl="0" eaLnBrk="1" fontAlgn="auto" latinLnBrk="0" hangingPunct="1">
              <a:lnSpc>
                <a:spcPct val="100000"/>
              </a:lnSpc>
              <a:spcBef>
                <a:spcPts val="0"/>
              </a:spcBef>
              <a:spcAft>
                <a:spcPts val="0"/>
              </a:spcAft>
              <a:buClrTx/>
              <a:buSzTx/>
              <a:buFontTx/>
              <a:buNone/>
              <a:tabLst/>
              <a:defRPr/>
            </a:pPr>
            <a:r>
              <a:rPr lang="en-KR" dirty="0"/>
              <a:t>Basically sampling a data point x_1, timestep t, and the intermediate data point x_t, and them computing the velocity matching loss and perform gradient descent.</a:t>
            </a:r>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45</a:t>
            </a:fld>
            <a:endParaRPr lang="en-US" dirty="0"/>
          </a:p>
        </p:txBody>
      </p:sp>
    </p:spTree>
    <p:extLst>
      <p:ext uri="{BB962C8B-B14F-4D97-AF65-F5344CB8AC3E}">
        <p14:creationId xmlns:p14="http://schemas.microsoft.com/office/powerpoint/2010/main" val="390264254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The generation process is also similar, but the difference is that now it is solving an ODE, not a SDE, and thus it’s close to the case of accelerating the generation in diffusion models.</a:t>
            </a:r>
          </a:p>
        </p:txBody>
      </p:sp>
      <p:sp>
        <p:nvSpPr>
          <p:cNvPr id="4" name="Slide Number Placeholder 3"/>
          <p:cNvSpPr>
            <a:spLocks noGrp="1"/>
          </p:cNvSpPr>
          <p:nvPr>
            <p:ph type="sldNum" sz="quarter" idx="5"/>
          </p:nvPr>
        </p:nvSpPr>
        <p:spPr/>
        <p:txBody>
          <a:bodyPr/>
          <a:lstStyle/>
          <a:p>
            <a:fld id="{AA00FC83-B3CE-9348-9B2B-0CF9EE68FD01}" type="slidenum">
              <a:rPr lang="en-US" smtClean="0"/>
              <a:pPr/>
              <a:t>46</a:t>
            </a:fld>
            <a:endParaRPr lang="en-US" dirty="0"/>
          </a:p>
        </p:txBody>
      </p:sp>
    </p:spTree>
    <p:extLst>
      <p:ext uri="{BB962C8B-B14F-4D97-AF65-F5344CB8AC3E}">
        <p14:creationId xmlns:p14="http://schemas.microsoft.com/office/powerpoint/2010/main" val="319940121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what has been shown in practice is that espeically when using the straight trajectories with the linear interpolation, instead of the diffusion trajectories, the mapping becomes linear, and thus the ODE solving become easier. So this typically leads to improved performance in generation.</a:t>
            </a:r>
          </a:p>
        </p:txBody>
      </p:sp>
      <p:sp>
        <p:nvSpPr>
          <p:cNvPr id="4" name="Slide Number Placeholder 3"/>
          <p:cNvSpPr>
            <a:spLocks noGrp="1"/>
          </p:cNvSpPr>
          <p:nvPr>
            <p:ph type="sldNum" sz="quarter" idx="5"/>
          </p:nvPr>
        </p:nvSpPr>
        <p:spPr/>
        <p:txBody>
          <a:bodyPr/>
          <a:lstStyle/>
          <a:p>
            <a:fld id="{AA00FC83-B3CE-9348-9B2B-0CF9EE68FD01}" type="slidenum">
              <a:rPr lang="en-US" smtClean="0"/>
              <a:pPr/>
              <a:t>47</a:t>
            </a:fld>
            <a:endParaRPr lang="en-US" dirty="0"/>
          </a:p>
        </p:txBody>
      </p:sp>
    </p:spTree>
    <p:extLst>
      <p:ext uri="{BB962C8B-B14F-4D97-AF65-F5344CB8AC3E}">
        <p14:creationId xmlns:p14="http://schemas.microsoft.com/office/powerpoint/2010/main" val="161633028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the reason why we need to care about flow models instead of diffusion models is not only because of the better performance in generation, but because of this reflow technique.</a:t>
            </a:r>
          </a:p>
        </p:txBody>
      </p:sp>
      <p:sp>
        <p:nvSpPr>
          <p:cNvPr id="4" name="Slide Number Placeholder 3"/>
          <p:cNvSpPr>
            <a:spLocks noGrp="1"/>
          </p:cNvSpPr>
          <p:nvPr>
            <p:ph type="sldNum" sz="quarter" idx="5"/>
          </p:nvPr>
        </p:nvSpPr>
        <p:spPr/>
        <p:txBody>
          <a:bodyPr/>
          <a:lstStyle/>
          <a:p>
            <a:fld id="{AA00FC83-B3CE-9348-9B2B-0CF9EE68FD01}" type="slidenum">
              <a:rPr lang="en-US" smtClean="0"/>
              <a:pPr/>
              <a:t>49</a:t>
            </a:fld>
            <a:endParaRPr lang="en-US" dirty="0"/>
          </a:p>
        </p:txBody>
      </p:sp>
    </p:spTree>
    <p:extLst>
      <p:ext uri="{BB962C8B-B14F-4D97-AF65-F5344CB8AC3E}">
        <p14:creationId xmlns:p14="http://schemas.microsoft.com/office/powerpoint/2010/main" val="89471758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Before I introduce reflow, let me briefly introduce a new term.</a:t>
            </a:r>
          </a:p>
          <a:p>
            <a:r>
              <a:rPr lang="en-KR" dirty="0"/>
              <a:t>The conditinal flow matching model with the linear trajectory is called rectified flow.</a:t>
            </a:r>
          </a:p>
          <a:p>
            <a:endParaRPr lang="en-KR" dirty="0"/>
          </a:p>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50</a:t>
            </a:fld>
            <a:endParaRPr lang="en-US" dirty="0"/>
          </a:p>
        </p:txBody>
      </p:sp>
    </p:spTree>
    <p:extLst>
      <p:ext uri="{BB962C8B-B14F-4D97-AF65-F5344CB8AC3E}">
        <p14:creationId xmlns:p14="http://schemas.microsoft.com/office/powerpoint/2010/main" val="25141876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if we get back to the training process of a flow model, sampling x_t can be considered as randomly sampling x_1 and x_0 and taking a linear interpolation between these two.</a:t>
            </a:r>
          </a:p>
        </p:txBody>
      </p:sp>
      <p:sp>
        <p:nvSpPr>
          <p:cNvPr id="4" name="Slide Number Placeholder 3"/>
          <p:cNvSpPr>
            <a:spLocks noGrp="1"/>
          </p:cNvSpPr>
          <p:nvPr>
            <p:ph type="sldNum" sz="quarter" idx="5"/>
          </p:nvPr>
        </p:nvSpPr>
        <p:spPr/>
        <p:txBody>
          <a:bodyPr/>
          <a:lstStyle/>
          <a:p>
            <a:fld id="{AA00FC83-B3CE-9348-9B2B-0CF9EE68FD01}" type="slidenum">
              <a:rPr lang="en-US" smtClean="0"/>
              <a:pPr/>
              <a:t>51</a:t>
            </a:fld>
            <a:endParaRPr lang="en-US" dirty="0"/>
          </a:p>
        </p:txBody>
      </p:sp>
    </p:spTree>
    <p:extLst>
      <p:ext uri="{BB962C8B-B14F-4D97-AF65-F5344CB8AC3E}">
        <p14:creationId xmlns:p14="http://schemas.microsoft.com/office/powerpoint/2010/main" val="131000663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we can see that training involves random sampling this pair.</a:t>
            </a:r>
          </a:p>
        </p:txBody>
      </p:sp>
      <p:sp>
        <p:nvSpPr>
          <p:cNvPr id="4" name="Slide Number Placeholder 3"/>
          <p:cNvSpPr>
            <a:spLocks noGrp="1"/>
          </p:cNvSpPr>
          <p:nvPr>
            <p:ph type="sldNum" sz="quarter" idx="5"/>
          </p:nvPr>
        </p:nvSpPr>
        <p:spPr/>
        <p:txBody>
          <a:bodyPr/>
          <a:lstStyle/>
          <a:p>
            <a:fld id="{AA00FC83-B3CE-9348-9B2B-0CF9EE68FD01}" type="slidenum">
              <a:rPr lang="en-US" smtClean="0"/>
              <a:pPr/>
              <a:t>52</a:t>
            </a:fld>
            <a:endParaRPr lang="en-US" dirty="0"/>
          </a:p>
        </p:txBody>
      </p:sp>
    </p:spTree>
    <p:extLst>
      <p:ext uri="{BB962C8B-B14F-4D97-AF65-F5344CB8AC3E}">
        <p14:creationId xmlns:p14="http://schemas.microsoft.com/office/powerpoint/2010/main" val="132907733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what people have tried is that, let’s assuem that we have a pretrained diffusion or flow model. And their trajectories may not be perfectly straight even when using the rectified flow model.</a:t>
            </a:r>
          </a:p>
        </p:txBody>
      </p:sp>
      <p:sp>
        <p:nvSpPr>
          <p:cNvPr id="4" name="Slide Number Placeholder 3"/>
          <p:cNvSpPr>
            <a:spLocks noGrp="1"/>
          </p:cNvSpPr>
          <p:nvPr>
            <p:ph type="sldNum" sz="quarter" idx="5"/>
          </p:nvPr>
        </p:nvSpPr>
        <p:spPr/>
        <p:txBody>
          <a:bodyPr/>
          <a:lstStyle/>
          <a:p>
            <a:fld id="{AA00FC83-B3CE-9348-9B2B-0CF9EE68FD01}" type="slidenum">
              <a:rPr lang="en-US" smtClean="0"/>
              <a:pPr/>
              <a:t>53</a:t>
            </a:fld>
            <a:endParaRPr lang="en-US" dirty="0"/>
          </a:p>
        </p:txBody>
      </p:sp>
    </p:spTree>
    <p:extLst>
      <p:ext uri="{BB962C8B-B14F-4D97-AF65-F5344CB8AC3E}">
        <p14:creationId xmlns:p14="http://schemas.microsoft.com/office/powerpoint/2010/main" val="138344003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It’s because of that there can be some intersection of the trajectories, and this can lead to making trajectories to be bended like this.</a:t>
            </a:r>
          </a:p>
        </p:txBody>
      </p:sp>
      <p:sp>
        <p:nvSpPr>
          <p:cNvPr id="4" name="Slide Number Placeholder 3"/>
          <p:cNvSpPr>
            <a:spLocks noGrp="1"/>
          </p:cNvSpPr>
          <p:nvPr>
            <p:ph type="sldNum" sz="quarter" idx="5"/>
          </p:nvPr>
        </p:nvSpPr>
        <p:spPr/>
        <p:txBody>
          <a:bodyPr/>
          <a:lstStyle/>
          <a:p>
            <a:fld id="{AA00FC83-B3CE-9348-9B2B-0CF9EE68FD01}" type="slidenum">
              <a:rPr lang="en-US" smtClean="0"/>
              <a:pPr/>
              <a:t>54</a:t>
            </a:fld>
            <a:endParaRPr lang="en-US" dirty="0"/>
          </a:p>
        </p:txBody>
      </p:sp>
    </p:spTree>
    <p:extLst>
      <p:ext uri="{BB962C8B-B14F-4D97-AF65-F5344CB8AC3E}">
        <p14:creationId xmlns:p14="http://schemas.microsoft.com/office/powerpoint/2010/main" val="370449556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a:t>
            </a:r>
            <a:r>
              <a:rPr lang="en-KR" dirty="0"/>
              <a:t>nd the idea of reflow, or k-rectified flow, is not to randomly sampling the pair of x_0 and x_1, but first using a pretrained generative model, we first generate x_1 from x_0 and then use these pairs for retraining or finetuning.</a:t>
            </a:r>
          </a:p>
        </p:txBody>
      </p:sp>
      <p:sp>
        <p:nvSpPr>
          <p:cNvPr id="4" name="Slide Number Placeholder 3"/>
          <p:cNvSpPr>
            <a:spLocks noGrp="1"/>
          </p:cNvSpPr>
          <p:nvPr>
            <p:ph type="sldNum" sz="quarter" idx="5"/>
          </p:nvPr>
        </p:nvSpPr>
        <p:spPr/>
        <p:txBody>
          <a:bodyPr/>
          <a:lstStyle/>
          <a:p>
            <a:fld id="{AA00FC83-B3CE-9348-9B2B-0CF9EE68FD01}" type="slidenum">
              <a:rPr lang="en-US" smtClean="0"/>
              <a:pPr/>
              <a:t>55</a:t>
            </a:fld>
            <a:endParaRPr lang="en-US" dirty="0"/>
          </a:p>
        </p:txBody>
      </p:sp>
    </p:spTree>
    <p:extLst>
      <p:ext uri="{BB962C8B-B14F-4D97-AF65-F5344CB8AC3E}">
        <p14:creationId xmlns:p14="http://schemas.microsoft.com/office/powerpoint/2010/main" val="364398345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let say these are the trajectories of the pretrained flow model.</a:t>
            </a:r>
          </a:p>
        </p:txBody>
      </p:sp>
      <p:sp>
        <p:nvSpPr>
          <p:cNvPr id="4" name="Slide Number Placeholder 3"/>
          <p:cNvSpPr>
            <a:spLocks noGrp="1"/>
          </p:cNvSpPr>
          <p:nvPr>
            <p:ph type="sldNum" sz="quarter" idx="5"/>
          </p:nvPr>
        </p:nvSpPr>
        <p:spPr/>
        <p:txBody>
          <a:bodyPr/>
          <a:lstStyle/>
          <a:p>
            <a:fld id="{AA00FC83-B3CE-9348-9B2B-0CF9EE68FD01}" type="slidenum">
              <a:rPr lang="en-US" smtClean="0"/>
              <a:pPr/>
              <a:t>56</a:t>
            </a:fld>
            <a:endParaRPr lang="en-US" dirty="0"/>
          </a:p>
        </p:txBody>
      </p:sp>
    </p:spTree>
    <p:extLst>
      <p:ext uri="{BB962C8B-B14F-4D97-AF65-F5344CB8AC3E}">
        <p14:creationId xmlns:p14="http://schemas.microsoft.com/office/powerpoint/2010/main" val="307463295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what has been shown in the theory is that as you repeat the retraining or finetuning multiple times, you can get much straighter trajectories like.</a:t>
            </a:r>
          </a:p>
        </p:txBody>
      </p:sp>
      <p:sp>
        <p:nvSpPr>
          <p:cNvPr id="4" name="Slide Number Placeholder 3"/>
          <p:cNvSpPr>
            <a:spLocks noGrp="1"/>
          </p:cNvSpPr>
          <p:nvPr>
            <p:ph type="sldNum" sz="quarter" idx="5"/>
          </p:nvPr>
        </p:nvSpPr>
        <p:spPr/>
        <p:txBody>
          <a:bodyPr/>
          <a:lstStyle/>
          <a:p>
            <a:fld id="{AA00FC83-B3CE-9348-9B2B-0CF9EE68FD01}" type="slidenum">
              <a:rPr lang="en-US" smtClean="0"/>
              <a:pPr/>
              <a:t>57</a:t>
            </a:fld>
            <a:endParaRPr lang="en-US" dirty="0"/>
          </a:p>
        </p:txBody>
      </p:sp>
    </p:spTree>
    <p:extLst>
      <p:ext uri="{BB962C8B-B14F-4D97-AF65-F5344CB8AC3E}">
        <p14:creationId xmlns:p14="http://schemas.microsoft.com/office/powerpoint/2010/main" val="290504773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even with the three times of the training, you can get almost perfectly straight trajectories.</a:t>
            </a:r>
          </a:p>
        </p:txBody>
      </p:sp>
      <p:sp>
        <p:nvSpPr>
          <p:cNvPr id="4" name="Slide Number Placeholder 3"/>
          <p:cNvSpPr>
            <a:spLocks noGrp="1"/>
          </p:cNvSpPr>
          <p:nvPr>
            <p:ph type="sldNum" sz="quarter" idx="5"/>
          </p:nvPr>
        </p:nvSpPr>
        <p:spPr/>
        <p:txBody>
          <a:bodyPr/>
          <a:lstStyle/>
          <a:p>
            <a:fld id="{AA00FC83-B3CE-9348-9B2B-0CF9EE68FD01}" type="slidenum">
              <a:rPr lang="en-US" smtClean="0"/>
              <a:pPr/>
              <a:t>58</a:t>
            </a:fld>
            <a:endParaRPr lang="en-US" dirty="0"/>
          </a:p>
        </p:txBody>
      </p:sp>
    </p:spTree>
    <p:extLst>
      <p:ext uri="{BB962C8B-B14F-4D97-AF65-F5344CB8AC3E}">
        <p14:creationId xmlns:p14="http://schemas.microsoft.com/office/powerpoint/2010/main" val="395846500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what is the advantage of this? As I said, the generative process of a flow model is to solve an ODE. And if the trajectory is perfectly straight, we don’t need to solve the ODE; we can directly map a standard Gaussian sample x_0 to a data point x_1 with the initial velocity and x_0. This means that we can make a one-step model. We don’t need any iteration in generation.</a:t>
            </a:r>
          </a:p>
        </p:txBody>
      </p:sp>
      <p:sp>
        <p:nvSpPr>
          <p:cNvPr id="4" name="Slide Number Placeholder 3"/>
          <p:cNvSpPr>
            <a:spLocks noGrp="1"/>
          </p:cNvSpPr>
          <p:nvPr>
            <p:ph type="sldNum" sz="quarter" idx="5"/>
          </p:nvPr>
        </p:nvSpPr>
        <p:spPr/>
        <p:txBody>
          <a:bodyPr/>
          <a:lstStyle/>
          <a:p>
            <a:fld id="{AA00FC83-B3CE-9348-9B2B-0CF9EE68FD01}" type="slidenum">
              <a:rPr lang="en-US" smtClean="0"/>
              <a:pPr/>
              <a:t>60</a:t>
            </a:fld>
            <a:endParaRPr lang="en-US" dirty="0"/>
          </a:p>
        </p:txBody>
      </p:sp>
    </p:spTree>
    <p:extLst>
      <p:ext uri="{BB962C8B-B14F-4D97-AF65-F5344CB8AC3E}">
        <p14:creationId xmlns:p14="http://schemas.microsoft.com/office/powerpoint/2010/main" val="409092380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So we have seen the idea of consistency model, but this is another way to make a one-step model.</a:t>
            </a:r>
          </a:p>
          <a:p>
            <a:r>
              <a:rPr lang="en-KR" dirty="0"/>
              <a:t>So given a pretrained model, you can either use the consistency model.</a:t>
            </a:r>
          </a:p>
          <a:p>
            <a:r>
              <a:rPr lang="en-KR" dirty="0"/>
              <a:t>Or, you can use the reflow technique to make a faster model.</a:t>
            </a:r>
          </a:p>
        </p:txBody>
      </p:sp>
      <p:sp>
        <p:nvSpPr>
          <p:cNvPr id="4" name="Slide Number Placeholder 3"/>
          <p:cNvSpPr>
            <a:spLocks noGrp="1"/>
          </p:cNvSpPr>
          <p:nvPr>
            <p:ph type="sldNum" sz="quarter" idx="5"/>
          </p:nvPr>
        </p:nvSpPr>
        <p:spPr/>
        <p:txBody>
          <a:bodyPr/>
          <a:lstStyle/>
          <a:p>
            <a:fld id="{AA00FC83-B3CE-9348-9B2B-0CF9EE68FD01}" type="slidenum">
              <a:rPr lang="en-US" smtClean="0"/>
              <a:pPr/>
              <a:t>61</a:t>
            </a:fld>
            <a:endParaRPr lang="en-US" dirty="0"/>
          </a:p>
        </p:txBody>
      </p:sp>
    </p:spTree>
    <p:extLst>
      <p:ext uri="{BB962C8B-B14F-4D97-AF65-F5344CB8AC3E}">
        <p14:creationId xmlns:p14="http://schemas.microsoft.com/office/powerpoint/2010/main" val="83813535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it has shown to be quite effective, even more than consistency models in recent works.</a:t>
            </a:r>
          </a:p>
        </p:txBody>
      </p:sp>
      <p:sp>
        <p:nvSpPr>
          <p:cNvPr id="4" name="Slide Number Placeholder 3"/>
          <p:cNvSpPr>
            <a:spLocks noGrp="1"/>
          </p:cNvSpPr>
          <p:nvPr>
            <p:ph type="sldNum" sz="quarter" idx="5"/>
          </p:nvPr>
        </p:nvSpPr>
        <p:spPr/>
        <p:txBody>
          <a:bodyPr/>
          <a:lstStyle/>
          <a:p>
            <a:fld id="{AA00FC83-B3CE-9348-9B2B-0CF9EE68FD01}" type="slidenum">
              <a:rPr lang="en-US" smtClean="0"/>
              <a:pPr/>
              <a:t>62</a:t>
            </a:fld>
            <a:endParaRPr lang="en-US" dirty="0"/>
          </a:p>
        </p:txBody>
      </p:sp>
    </p:spTree>
    <p:extLst>
      <p:ext uri="{BB962C8B-B14F-4D97-AF65-F5344CB8AC3E}">
        <p14:creationId xmlns:p14="http://schemas.microsoft.com/office/powerpoint/2010/main" val="5944074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dirty="0"/>
              <a:t>And the reflow idea has been applied to many latest model, such as Flux schnell, to make one-step models.</a:t>
            </a:r>
          </a:p>
        </p:txBody>
      </p:sp>
      <p:sp>
        <p:nvSpPr>
          <p:cNvPr id="4" name="Slide Number Placeholder 3"/>
          <p:cNvSpPr>
            <a:spLocks noGrp="1"/>
          </p:cNvSpPr>
          <p:nvPr>
            <p:ph type="sldNum" sz="quarter" idx="5"/>
          </p:nvPr>
        </p:nvSpPr>
        <p:spPr/>
        <p:txBody>
          <a:bodyPr/>
          <a:lstStyle/>
          <a:p>
            <a:fld id="{AA00FC83-B3CE-9348-9B2B-0CF9EE68FD01}" type="slidenum">
              <a:rPr lang="en-US" smtClean="0"/>
              <a:pPr/>
              <a:t>63</a:t>
            </a:fld>
            <a:endParaRPr lang="en-US" dirty="0"/>
          </a:p>
        </p:txBody>
      </p:sp>
    </p:spTree>
    <p:extLst>
      <p:ext uri="{BB962C8B-B14F-4D97-AF65-F5344CB8AC3E}">
        <p14:creationId xmlns:p14="http://schemas.microsoft.com/office/powerpoint/2010/main" val="37928282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pPr rtl="0">
              <a:spcBef>
                <a:spcPts val="1200"/>
              </a:spcBef>
              <a:spcAft>
                <a:spcPts val="1200"/>
              </a:spcAft>
            </a:pP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64</a:t>
            </a:fld>
            <a:endParaRPr lang="en-US" dirty="0"/>
          </a:p>
        </p:txBody>
      </p:sp>
    </p:spTree>
    <p:extLst>
      <p:ext uri="{BB962C8B-B14F-4D97-AF65-F5344CB8AC3E}">
        <p14:creationId xmlns:p14="http://schemas.microsoft.com/office/powerpoint/2010/main" val="195446403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pPr rtl="0">
              <a:spcBef>
                <a:spcPts val="1200"/>
              </a:spcBef>
              <a:spcAft>
                <a:spcPts val="1200"/>
              </a:spcAft>
            </a:pP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65</a:t>
            </a:fld>
            <a:endParaRPr lang="en-US" dirty="0"/>
          </a:p>
        </p:txBody>
      </p:sp>
    </p:spTree>
    <p:extLst>
      <p:ext uri="{BB962C8B-B14F-4D97-AF65-F5344CB8AC3E}">
        <p14:creationId xmlns:p14="http://schemas.microsoft.com/office/powerpoint/2010/main" val="142880163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66</a:t>
            </a:fld>
            <a:endParaRPr lang="en-US" dirty="0"/>
          </a:p>
        </p:txBody>
      </p:sp>
    </p:spTree>
    <p:extLst>
      <p:ext uri="{BB962C8B-B14F-4D97-AF65-F5344CB8AC3E}">
        <p14:creationId xmlns:p14="http://schemas.microsoft.com/office/powerpoint/2010/main" val="169100082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t>unoccupied chair</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67</a:t>
            </a:fld>
            <a:endParaRPr lang="en-US" dirty="0"/>
          </a:p>
        </p:txBody>
      </p:sp>
    </p:spTree>
    <p:extLst>
      <p:ext uri="{BB962C8B-B14F-4D97-AF65-F5344CB8AC3E}">
        <p14:creationId xmlns:p14="http://schemas.microsoft.com/office/powerpoint/2010/main" val="165607828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68</a:t>
            </a:fld>
            <a:endParaRPr lang="en-US" dirty="0"/>
          </a:p>
        </p:txBody>
      </p:sp>
    </p:spTree>
    <p:extLst>
      <p:ext uri="{BB962C8B-B14F-4D97-AF65-F5344CB8AC3E}">
        <p14:creationId xmlns:p14="http://schemas.microsoft.com/office/powerpoint/2010/main" val="302630199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69</a:t>
            </a:fld>
            <a:endParaRPr lang="en-US" dirty="0"/>
          </a:p>
        </p:txBody>
      </p:sp>
    </p:spTree>
    <p:extLst>
      <p:ext uri="{BB962C8B-B14F-4D97-AF65-F5344CB8AC3E}">
        <p14:creationId xmlns:p14="http://schemas.microsoft.com/office/powerpoint/2010/main" val="24293089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70</a:t>
            </a:fld>
            <a:endParaRPr lang="en-US" dirty="0"/>
          </a:p>
        </p:txBody>
      </p:sp>
    </p:spTree>
    <p:extLst>
      <p:ext uri="{BB962C8B-B14F-4D97-AF65-F5344CB8AC3E}">
        <p14:creationId xmlns:p14="http://schemas.microsoft.com/office/powerpoint/2010/main" val="351486309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71</a:t>
            </a:fld>
            <a:endParaRPr lang="en-US" dirty="0"/>
          </a:p>
        </p:txBody>
      </p:sp>
    </p:spTree>
    <p:extLst>
      <p:ext uri="{BB962C8B-B14F-4D97-AF65-F5344CB8AC3E}">
        <p14:creationId xmlns:p14="http://schemas.microsoft.com/office/powerpoint/2010/main" val="93555833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72</a:t>
            </a:fld>
            <a:endParaRPr lang="en-US" dirty="0"/>
          </a:p>
        </p:txBody>
      </p:sp>
    </p:spTree>
    <p:extLst>
      <p:ext uri="{BB962C8B-B14F-4D97-AF65-F5344CB8AC3E}">
        <p14:creationId xmlns:p14="http://schemas.microsoft.com/office/powerpoint/2010/main" val="338851687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73</a:t>
            </a:fld>
            <a:endParaRPr lang="en-US" dirty="0"/>
          </a:p>
        </p:txBody>
      </p:sp>
    </p:spTree>
    <p:extLst>
      <p:ext uri="{BB962C8B-B14F-4D97-AF65-F5344CB8AC3E}">
        <p14:creationId xmlns:p14="http://schemas.microsoft.com/office/powerpoint/2010/main" val="239983521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75</a:t>
            </a:fld>
            <a:endParaRPr lang="en-US" dirty="0"/>
          </a:p>
        </p:txBody>
      </p:sp>
    </p:spTree>
    <p:extLst>
      <p:ext uri="{BB962C8B-B14F-4D97-AF65-F5344CB8AC3E}">
        <p14:creationId xmlns:p14="http://schemas.microsoft.com/office/powerpoint/2010/main" val="114760352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www.speech.kth.se</a:t>
            </a:r>
            <a:r>
              <a:rPr lang="en-US" dirty="0"/>
              <a:t>/research/listen-denoise-action/</a:t>
            </a:r>
          </a:p>
          <a:p>
            <a:endParaRPr lang="en-US" dirty="0"/>
          </a:p>
          <a:p>
            <a:r>
              <a:rPr lang="en-US" dirty="0"/>
              <a:t>There are many more interesting applications of diffusion models. For example, this is a result of creating human motion, such as dancing, based on a given piece of music.</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76</a:t>
            </a:fld>
            <a:endParaRPr lang="en-US" dirty="0"/>
          </a:p>
        </p:txBody>
      </p:sp>
    </p:spTree>
    <p:extLst>
      <p:ext uri="{BB962C8B-B14F-4D97-AF65-F5344CB8AC3E}">
        <p14:creationId xmlns:p14="http://schemas.microsoft.com/office/powerpoint/2010/main" val="198120610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www.speech.kth.se</a:t>
            </a:r>
            <a:r>
              <a:rPr lang="en-US" dirty="0"/>
              <a:t>/research/listen-denoise-action/</a:t>
            </a:r>
          </a:p>
          <a:p>
            <a:endParaRPr lang="en-US" dirty="0"/>
          </a:p>
          <a:p>
            <a:r>
              <a:rPr lang="en-US" dirty="0"/>
              <a:t>There are many more interesting applications of diffusion models. For example, this is a result of creating human motion, such as dancing, based on a given piece of music.</a:t>
            </a:r>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77</a:t>
            </a:fld>
            <a:endParaRPr lang="en-US" dirty="0"/>
          </a:p>
        </p:txBody>
      </p:sp>
    </p:spTree>
    <p:extLst>
      <p:ext uri="{BB962C8B-B14F-4D97-AF65-F5344CB8AC3E}">
        <p14:creationId xmlns:p14="http://schemas.microsoft.com/office/powerpoint/2010/main" val="244723952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79</a:t>
            </a:fld>
            <a:endParaRPr lang="en-US" dirty="0"/>
          </a:p>
        </p:txBody>
      </p:sp>
    </p:spTree>
    <p:extLst>
      <p:ext uri="{BB962C8B-B14F-4D97-AF65-F5344CB8AC3E}">
        <p14:creationId xmlns:p14="http://schemas.microsoft.com/office/powerpoint/2010/main" val="371566250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R" sz="1000" dirty="0"/>
              <a:t>Hello everyone, I’m Minhyuk Sung.</a:t>
            </a:r>
            <a:br>
              <a:rPr lang="en-KR" sz="1000" dirty="0"/>
            </a:br>
            <a:br>
              <a:rPr lang="en-KR" sz="1000" dirty="0"/>
            </a:br>
            <a:endParaRPr lang="en-KR" sz="1000" dirty="0"/>
          </a:p>
        </p:txBody>
      </p:sp>
      <p:sp>
        <p:nvSpPr>
          <p:cNvPr id="4" name="Slide Number Placeholder 3"/>
          <p:cNvSpPr>
            <a:spLocks noGrp="1"/>
          </p:cNvSpPr>
          <p:nvPr>
            <p:ph type="sldNum" sz="quarter" idx="5"/>
          </p:nvPr>
        </p:nvSpPr>
        <p:spPr/>
        <p:txBody>
          <a:bodyPr/>
          <a:lstStyle/>
          <a:p>
            <a:fld id="{AA00FC83-B3CE-9348-9B2B-0CF9EE68FD01}" type="slidenum">
              <a:rPr lang="en-US" smtClean="0"/>
              <a:t>80</a:t>
            </a:fld>
            <a:endParaRPr lang="en-US" dirty="0"/>
          </a:p>
        </p:txBody>
      </p:sp>
    </p:spTree>
    <p:extLst>
      <p:ext uri="{BB962C8B-B14F-4D97-AF65-F5344CB8AC3E}">
        <p14:creationId xmlns:p14="http://schemas.microsoft.com/office/powerpoint/2010/main" val="237814186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R" dirty="0"/>
          </a:p>
        </p:txBody>
      </p:sp>
      <p:sp>
        <p:nvSpPr>
          <p:cNvPr id="4" name="Slide Number Placeholder 3"/>
          <p:cNvSpPr>
            <a:spLocks noGrp="1"/>
          </p:cNvSpPr>
          <p:nvPr>
            <p:ph type="sldNum" sz="quarter" idx="5"/>
          </p:nvPr>
        </p:nvSpPr>
        <p:spPr/>
        <p:txBody>
          <a:bodyPr/>
          <a:lstStyle/>
          <a:p>
            <a:fld id="{AA00FC83-B3CE-9348-9B2B-0CF9EE68FD01}" type="slidenum">
              <a:rPr lang="en-US" smtClean="0"/>
              <a:pPr/>
              <a:t>82</a:t>
            </a:fld>
            <a:endParaRPr lang="en-US" dirty="0"/>
          </a:p>
        </p:txBody>
      </p:sp>
    </p:spTree>
    <p:extLst>
      <p:ext uri="{BB962C8B-B14F-4D97-AF65-F5344CB8AC3E}">
        <p14:creationId xmlns:p14="http://schemas.microsoft.com/office/powerpoint/2010/main" val="1756843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DC498-8F9A-7641-8B4C-85A87865A0A6}"/>
              </a:ext>
            </a:extLst>
          </p:cNvPr>
          <p:cNvSpPr>
            <a:spLocks noGrp="1"/>
          </p:cNvSpPr>
          <p:nvPr>
            <p:ph type="ctrTitle"/>
          </p:nvPr>
        </p:nvSpPr>
        <p:spPr>
          <a:xfrm>
            <a:off x="1524000" y="1122363"/>
            <a:ext cx="9144000" cy="2387600"/>
          </a:xfrm>
          <a:prstGeom prst="rect">
            <a:avLst/>
          </a:prstGeom>
        </p:spPr>
        <p:txBody>
          <a:bodyPr anchor="b"/>
          <a:lstStyle>
            <a:lvl1pPr algn="ctr">
              <a:defRPr sz="6000" b="0" i="0">
                <a:latin typeface="Source Sans Pro" panose="020B05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60A775AB-BC2D-D34A-A029-94289A196E9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b="0" i="0">
                <a:latin typeface="Source Sans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7" name="Slide Number Placeholder 5">
            <a:extLst>
              <a:ext uri="{FF2B5EF4-FFF2-40B4-BE49-F238E27FC236}">
                <a16:creationId xmlns:a16="http://schemas.microsoft.com/office/drawing/2014/main" id="{52AE37B5-EDA0-C843-BAF8-E5F605F2E3B8}"/>
              </a:ext>
            </a:extLst>
          </p:cNvPr>
          <p:cNvSpPr>
            <a:spLocks noGrp="1"/>
          </p:cNvSpPr>
          <p:nvPr>
            <p:ph type="sldNum" sz="quarter" idx="4"/>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375732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2A9AF-4B0C-694D-AECA-E287702A1BC7}"/>
              </a:ext>
            </a:extLst>
          </p:cNvPr>
          <p:cNvSpPr>
            <a:spLocks noGrp="1"/>
          </p:cNvSpPr>
          <p:nvPr>
            <p:ph type="title"/>
          </p:nvPr>
        </p:nvSpPr>
        <p:spPr>
          <a:xfrm>
            <a:off x="838200" y="478367"/>
            <a:ext cx="10515600" cy="651933"/>
          </a:xfrm>
          <a:prstGeom prst="rect">
            <a:avLst/>
          </a:prstGeom>
        </p:spPr>
        <p:txBody>
          <a:bodyPr/>
          <a:lstStyle>
            <a:lvl1pPr>
              <a:defRPr sz="4400" b="1" i="0">
                <a:solidFill>
                  <a:schemeClr val="bg2"/>
                </a:solidFill>
                <a:latin typeface="Source Sans Pro SemiBold" panose="020B0503030403020204" pitchFamily="34" charset="77"/>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284F02-47F5-064F-853F-9BA4E077C053}"/>
              </a:ext>
            </a:extLst>
          </p:cNvPr>
          <p:cNvSpPr>
            <a:spLocks noGrp="1"/>
          </p:cNvSpPr>
          <p:nvPr>
            <p:ph idx="1"/>
          </p:nvPr>
        </p:nvSpPr>
        <p:spPr>
          <a:xfrm>
            <a:off x="838200" y="1216152"/>
            <a:ext cx="10515600" cy="5010912"/>
          </a:xfrm>
          <a:prstGeom prst="rect">
            <a:avLst/>
          </a:prstGeom>
        </p:spPr>
        <p:txBody>
          <a:bodyPr/>
          <a:lstStyle>
            <a:lvl1pPr>
              <a:lnSpc>
                <a:spcPct val="114000"/>
              </a:lnSpc>
              <a:spcBef>
                <a:spcPts val="0"/>
              </a:spcBef>
              <a:spcAft>
                <a:spcPts val="1000"/>
              </a:spcAft>
              <a:defRPr sz="3200" b="0" i="0">
                <a:latin typeface="Source Sans Pro" panose="020B0503030403020204" pitchFamily="34" charset="0"/>
              </a:defRPr>
            </a:lvl1pPr>
            <a:lvl2pPr>
              <a:lnSpc>
                <a:spcPct val="114000"/>
              </a:lnSpc>
              <a:spcBef>
                <a:spcPts val="0"/>
              </a:spcBef>
              <a:spcAft>
                <a:spcPts val="1000"/>
              </a:spcAft>
              <a:defRPr sz="2800" b="0" i="0">
                <a:latin typeface="Source Sans Pro" panose="020B0503030403020204" pitchFamily="34" charset="0"/>
              </a:defRPr>
            </a:lvl2pPr>
            <a:lvl3pPr>
              <a:lnSpc>
                <a:spcPct val="114000"/>
              </a:lnSpc>
              <a:spcBef>
                <a:spcPts val="0"/>
              </a:spcBef>
              <a:spcAft>
                <a:spcPts val="1000"/>
              </a:spcAft>
              <a:defRPr sz="2400" b="0" i="0">
                <a:latin typeface="Source Sans Pro" panose="020B0503030403020204" pitchFamily="34" charset="0"/>
              </a:defRPr>
            </a:lvl3pPr>
            <a:lvl4pPr>
              <a:lnSpc>
                <a:spcPct val="114000"/>
              </a:lnSpc>
              <a:spcBef>
                <a:spcPts val="0"/>
              </a:spcBef>
              <a:spcAft>
                <a:spcPts val="1000"/>
              </a:spcAft>
              <a:defRPr sz="2000" b="0" i="0">
                <a:latin typeface="Source Sans Pro" panose="020B0503030403020204" pitchFamily="34" charset="0"/>
              </a:defRPr>
            </a:lvl4pPr>
            <a:lvl5pPr>
              <a:lnSpc>
                <a:spcPct val="114000"/>
              </a:lnSpc>
              <a:spcBef>
                <a:spcPts val="0"/>
              </a:spcBef>
              <a:spcAft>
                <a:spcPts val="1000"/>
              </a:spcAft>
              <a:defRPr sz="2000" b="0" i="0">
                <a:latin typeface="Source Sans Pro" panose="020B0503030403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2A3E7949-9E0A-9F42-8656-37052C02BC23}"/>
              </a:ext>
            </a:extLst>
          </p:cNvPr>
          <p:cNvSpPr>
            <a:spLocks noGrp="1"/>
          </p:cNvSpPr>
          <p:nvPr>
            <p:ph type="sldNum" sz="quarter" idx="4"/>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411344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A63F-9CC1-0B47-9906-90F7C864F571}"/>
              </a:ext>
            </a:extLst>
          </p:cNvPr>
          <p:cNvSpPr>
            <a:spLocks noGrp="1"/>
          </p:cNvSpPr>
          <p:nvPr>
            <p:ph type="title"/>
          </p:nvPr>
        </p:nvSpPr>
        <p:spPr>
          <a:xfrm>
            <a:off x="831850" y="1709738"/>
            <a:ext cx="10515600" cy="2852737"/>
          </a:xfrm>
          <a:prstGeom prst="rect">
            <a:avLst/>
          </a:prstGeom>
        </p:spPr>
        <p:txBody>
          <a:bodyPr anchor="ctr"/>
          <a:lstStyle>
            <a:lvl1pPr algn="ctr">
              <a:defRPr lang="en-US" sz="5200" b="1" i="0">
                <a:solidFill>
                  <a:schemeClr val="bg2"/>
                </a:solidFill>
                <a:latin typeface="Source Sans Pro SemiBold" panose="020B0503030403020204" pitchFamily="34" charset="77"/>
              </a:defRPr>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F791A5BE-2A5C-5841-A43C-B5B77D4FACD9}"/>
              </a:ext>
            </a:extLst>
          </p:cNvPr>
          <p:cNvSpPr>
            <a:spLocks noGrp="1"/>
          </p:cNvSpPr>
          <p:nvPr>
            <p:ph type="body" idx="1"/>
          </p:nvPr>
        </p:nvSpPr>
        <p:spPr>
          <a:xfrm>
            <a:off x="831850" y="4589463"/>
            <a:ext cx="10515600" cy="1500187"/>
          </a:xfrm>
          <a:prstGeom prst="rect">
            <a:avLst/>
          </a:prstGeom>
        </p:spPr>
        <p:txBody>
          <a:bodyPr/>
          <a:lstStyle>
            <a:lvl1pPr marL="0" indent="0">
              <a:buNone/>
              <a:defRPr sz="2400" b="0" i="0">
                <a:solidFill>
                  <a:schemeClr val="tx1">
                    <a:tint val="75000"/>
                  </a:schemeClr>
                </a:solidFill>
                <a:latin typeface="Source Sans Pro" panose="020B05030304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7" name="Slide Number Placeholder 5">
            <a:extLst>
              <a:ext uri="{FF2B5EF4-FFF2-40B4-BE49-F238E27FC236}">
                <a16:creationId xmlns:a16="http://schemas.microsoft.com/office/drawing/2014/main" id="{BBD136B4-4207-1E41-92C8-C4A9B75AB35C}"/>
              </a:ext>
            </a:extLst>
          </p:cNvPr>
          <p:cNvSpPr>
            <a:spLocks noGrp="1"/>
          </p:cNvSpPr>
          <p:nvPr>
            <p:ph type="sldNum" sz="quarter" idx="4"/>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2670805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F72E-1643-134B-A969-9FBA969C68FA}"/>
              </a:ext>
            </a:extLst>
          </p:cNvPr>
          <p:cNvSpPr>
            <a:spLocks noGrp="1"/>
          </p:cNvSpPr>
          <p:nvPr>
            <p:ph type="title"/>
          </p:nvPr>
        </p:nvSpPr>
        <p:spPr>
          <a:xfrm>
            <a:off x="838200" y="475488"/>
            <a:ext cx="10515600" cy="649224"/>
          </a:xfrm>
          <a:prstGeom prst="rect">
            <a:avLst/>
          </a:prstGeom>
        </p:spPr>
        <p:txBody>
          <a:bodyPr/>
          <a:lstStyle>
            <a:lvl1pPr>
              <a:defRPr b="1" i="0">
                <a:solidFill>
                  <a:schemeClr val="bg2"/>
                </a:solidFill>
                <a:latin typeface="Source Sans Pro SemiBold" panose="020B0503030403020204"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D41D9838-312F-E14C-BA00-3B0B12819B2A}"/>
              </a:ext>
            </a:extLst>
          </p:cNvPr>
          <p:cNvSpPr>
            <a:spLocks noGrp="1"/>
          </p:cNvSpPr>
          <p:nvPr>
            <p:ph sz="half" idx="1"/>
          </p:nvPr>
        </p:nvSpPr>
        <p:spPr>
          <a:xfrm>
            <a:off x="838200" y="1216152"/>
            <a:ext cx="5181600" cy="5010912"/>
          </a:xfrm>
          <a:prstGeom prst="rect">
            <a:avLst/>
          </a:prstGeom>
        </p:spPr>
        <p:txBody>
          <a:bodyPr/>
          <a:lstStyle>
            <a:lvl1pPr>
              <a:lnSpc>
                <a:spcPct val="114000"/>
              </a:lnSpc>
              <a:defRPr sz="3200" b="0" i="0">
                <a:latin typeface="Source Sans Pro" panose="020B0503030403020204" pitchFamily="34" charset="0"/>
              </a:defRPr>
            </a:lvl1pPr>
            <a:lvl2pPr>
              <a:lnSpc>
                <a:spcPct val="114000"/>
              </a:lnSpc>
              <a:defRPr sz="2800" b="0" i="0">
                <a:latin typeface="Source Sans Pro" panose="020B0503030403020204" pitchFamily="34" charset="0"/>
              </a:defRPr>
            </a:lvl2pPr>
            <a:lvl3pPr>
              <a:lnSpc>
                <a:spcPct val="114000"/>
              </a:lnSpc>
              <a:defRPr sz="2400" b="0" i="0">
                <a:latin typeface="Source Sans Pro" panose="020B0503030403020204" pitchFamily="34" charset="0"/>
              </a:defRPr>
            </a:lvl3pPr>
            <a:lvl4pPr>
              <a:lnSpc>
                <a:spcPct val="114000"/>
              </a:lnSpc>
              <a:defRPr sz="2000" b="0" i="0">
                <a:latin typeface="Source Sans Pro" panose="020B0503030403020204" pitchFamily="34" charset="0"/>
              </a:defRPr>
            </a:lvl4pPr>
            <a:lvl5pPr>
              <a:lnSpc>
                <a:spcPct val="114000"/>
              </a:lnSpc>
              <a:defRPr sz="2000" b="0" i="0">
                <a:latin typeface="Source Sans Pro" panose="020B0503030403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086225-6387-EC4B-8F09-66195728E492}"/>
              </a:ext>
            </a:extLst>
          </p:cNvPr>
          <p:cNvSpPr>
            <a:spLocks noGrp="1"/>
          </p:cNvSpPr>
          <p:nvPr>
            <p:ph sz="half" idx="2"/>
          </p:nvPr>
        </p:nvSpPr>
        <p:spPr>
          <a:xfrm>
            <a:off x="6172200" y="1216152"/>
            <a:ext cx="5181600" cy="5010912"/>
          </a:xfrm>
          <a:prstGeom prst="rect">
            <a:avLst/>
          </a:prstGeom>
        </p:spPr>
        <p:txBody>
          <a:bodyPr/>
          <a:lstStyle>
            <a:lvl1pPr>
              <a:lnSpc>
                <a:spcPct val="114000"/>
              </a:lnSpc>
              <a:defRPr sz="3200" b="0" i="0">
                <a:latin typeface="Source Sans Pro" panose="020B0503030403020204" pitchFamily="34" charset="0"/>
              </a:defRPr>
            </a:lvl1pPr>
            <a:lvl2pPr>
              <a:lnSpc>
                <a:spcPct val="114000"/>
              </a:lnSpc>
              <a:defRPr sz="2800" b="0" i="0">
                <a:latin typeface="Source Sans Pro" panose="020B0503030403020204" pitchFamily="34" charset="0"/>
              </a:defRPr>
            </a:lvl2pPr>
            <a:lvl3pPr>
              <a:lnSpc>
                <a:spcPct val="114000"/>
              </a:lnSpc>
              <a:defRPr sz="2400" b="0" i="0">
                <a:latin typeface="Source Sans Pro" panose="020B0503030403020204" pitchFamily="34" charset="0"/>
              </a:defRPr>
            </a:lvl3pPr>
            <a:lvl4pPr>
              <a:lnSpc>
                <a:spcPct val="114000"/>
              </a:lnSpc>
              <a:defRPr sz="2000" b="0" i="0">
                <a:latin typeface="Source Sans Pro" panose="020B0503030403020204" pitchFamily="34" charset="0"/>
              </a:defRPr>
            </a:lvl4pPr>
            <a:lvl5pPr>
              <a:lnSpc>
                <a:spcPct val="114000"/>
              </a:lnSpc>
              <a:defRPr sz="2000" b="0" i="0">
                <a:latin typeface="Source Sans Pro" panose="020B0503030403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a:extLst>
              <a:ext uri="{FF2B5EF4-FFF2-40B4-BE49-F238E27FC236}">
                <a16:creationId xmlns:a16="http://schemas.microsoft.com/office/drawing/2014/main" id="{9829D56C-6903-FA49-9287-68EE32CFB39B}"/>
              </a:ext>
            </a:extLst>
          </p:cNvPr>
          <p:cNvSpPr>
            <a:spLocks noGrp="1"/>
          </p:cNvSpPr>
          <p:nvPr>
            <p:ph type="sldNum" sz="quarter" idx="4"/>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1923908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1A5C6-BC3B-1344-A6D4-8D562B8F915C}"/>
              </a:ext>
            </a:extLst>
          </p:cNvPr>
          <p:cNvSpPr>
            <a:spLocks noGrp="1"/>
          </p:cNvSpPr>
          <p:nvPr>
            <p:ph type="title"/>
          </p:nvPr>
        </p:nvSpPr>
        <p:spPr>
          <a:xfrm>
            <a:off x="839788" y="365125"/>
            <a:ext cx="10515600" cy="1325563"/>
          </a:xfrm>
          <a:prstGeom prst="rect">
            <a:avLst/>
          </a:prstGeom>
        </p:spPr>
        <p:txBody>
          <a:bodyPr/>
          <a:lstStyle>
            <a:lvl1pPr>
              <a:defRPr b="0" i="0">
                <a:latin typeface="Source Sans Pro" panose="020B0503030403020204" pitchFamily="34"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57F1031-693B-2043-86B1-9CF7523C472C}"/>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0" i="0">
                <a:latin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03CF0E08-E71A-8949-BE3A-50F3BB2AD58F}"/>
              </a:ext>
            </a:extLst>
          </p:cNvPr>
          <p:cNvSpPr>
            <a:spLocks noGrp="1"/>
          </p:cNvSpPr>
          <p:nvPr>
            <p:ph sz="half" idx="2"/>
          </p:nvPr>
        </p:nvSpPr>
        <p:spPr>
          <a:xfrm>
            <a:off x="839788" y="2505075"/>
            <a:ext cx="5157787" cy="3684588"/>
          </a:xfrm>
          <a:prstGeom prst="rect">
            <a:avLst/>
          </a:prstGeom>
        </p:spPr>
        <p:txBody>
          <a:bodyPr/>
          <a:lstStyle>
            <a:lvl1pPr>
              <a:defRPr b="0" i="0">
                <a:latin typeface="Source Sans Pro" panose="020B0503030403020204" pitchFamily="34" charset="0"/>
              </a:defRPr>
            </a:lvl1pPr>
            <a:lvl2pPr>
              <a:defRPr b="0" i="0">
                <a:latin typeface="Source Sans Pro" panose="020B0503030403020204" pitchFamily="34" charset="0"/>
              </a:defRPr>
            </a:lvl2pPr>
            <a:lvl3pPr>
              <a:defRPr b="0" i="0">
                <a:latin typeface="Source Sans Pro" panose="020B0503030403020204" pitchFamily="34" charset="0"/>
              </a:defRPr>
            </a:lvl3pPr>
            <a:lvl4pPr>
              <a:defRPr b="0" i="0">
                <a:latin typeface="Source Sans Pro" panose="020B0503030403020204" pitchFamily="34" charset="0"/>
              </a:defRPr>
            </a:lvl4pPr>
            <a:lvl5pPr>
              <a:defRPr b="0" i="0">
                <a:latin typeface="Source Sans Pro" panose="020B0503030403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1DDB47F-475D-8647-B15F-433D22C2FE59}"/>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0" i="0">
                <a:latin typeface="Source Sans Pro" panose="020B0503030403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C4867C6-4700-014B-97CB-5579D766E90A}"/>
              </a:ext>
            </a:extLst>
          </p:cNvPr>
          <p:cNvSpPr>
            <a:spLocks noGrp="1"/>
          </p:cNvSpPr>
          <p:nvPr>
            <p:ph sz="quarter" idx="4"/>
          </p:nvPr>
        </p:nvSpPr>
        <p:spPr>
          <a:xfrm>
            <a:off x="6172200" y="2505075"/>
            <a:ext cx="5183188" cy="3684588"/>
          </a:xfrm>
          <a:prstGeom prst="rect">
            <a:avLst/>
          </a:prstGeom>
        </p:spPr>
        <p:txBody>
          <a:bodyPr/>
          <a:lstStyle>
            <a:lvl1pPr>
              <a:defRPr b="0" i="0">
                <a:latin typeface="Source Sans Pro" panose="020B0503030403020204" pitchFamily="34" charset="0"/>
              </a:defRPr>
            </a:lvl1pPr>
            <a:lvl2pPr>
              <a:defRPr b="0" i="0">
                <a:latin typeface="Source Sans Pro" panose="020B0503030403020204" pitchFamily="34" charset="0"/>
              </a:defRPr>
            </a:lvl2pPr>
            <a:lvl3pPr>
              <a:defRPr b="0" i="0">
                <a:latin typeface="Source Sans Pro" panose="020B0503030403020204" pitchFamily="34" charset="0"/>
              </a:defRPr>
            </a:lvl3pPr>
            <a:lvl4pPr>
              <a:defRPr b="0" i="0">
                <a:latin typeface="Source Sans Pro" panose="020B0503030403020204" pitchFamily="34" charset="0"/>
              </a:defRPr>
            </a:lvl4pPr>
            <a:lvl5pPr>
              <a:defRPr b="0" i="0">
                <a:latin typeface="Source Sans Pro" panose="020B0503030403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5">
            <a:extLst>
              <a:ext uri="{FF2B5EF4-FFF2-40B4-BE49-F238E27FC236}">
                <a16:creationId xmlns:a16="http://schemas.microsoft.com/office/drawing/2014/main" id="{C7F3552B-A2DE-DC4D-830D-3EB92F4E3951}"/>
              </a:ext>
            </a:extLst>
          </p:cNvPr>
          <p:cNvSpPr>
            <a:spLocks noGrp="1"/>
          </p:cNvSpPr>
          <p:nvPr>
            <p:ph type="sldNum" sz="quarter" idx="10"/>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2099899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51E7-A7BF-8545-926E-F528780DACEC}"/>
              </a:ext>
            </a:extLst>
          </p:cNvPr>
          <p:cNvSpPr>
            <a:spLocks noGrp="1"/>
          </p:cNvSpPr>
          <p:nvPr>
            <p:ph type="title"/>
          </p:nvPr>
        </p:nvSpPr>
        <p:spPr>
          <a:xfrm>
            <a:off x="838200" y="475488"/>
            <a:ext cx="10515600" cy="649224"/>
          </a:xfrm>
          <a:prstGeom prst="rect">
            <a:avLst/>
          </a:prstGeom>
        </p:spPr>
        <p:txBody>
          <a:bodyPr/>
          <a:lstStyle>
            <a:lvl1pPr>
              <a:defRPr b="1" i="0">
                <a:solidFill>
                  <a:schemeClr val="bg2"/>
                </a:solidFill>
                <a:latin typeface="Source Sans Pro SemiBold" panose="020B0503030403020204" pitchFamily="34" charset="77"/>
              </a:defRPr>
            </a:lvl1pPr>
          </a:lstStyle>
          <a:p>
            <a:r>
              <a:rPr lang="en-US"/>
              <a:t>Click to edit Master title style</a:t>
            </a:r>
          </a:p>
        </p:txBody>
      </p:sp>
      <p:sp>
        <p:nvSpPr>
          <p:cNvPr id="6" name="Slide Number Placeholder 5">
            <a:extLst>
              <a:ext uri="{FF2B5EF4-FFF2-40B4-BE49-F238E27FC236}">
                <a16:creationId xmlns:a16="http://schemas.microsoft.com/office/drawing/2014/main" id="{A9C5B607-1C5D-5249-B504-F1FEC9823AEF}"/>
              </a:ext>
            </a:extLst>
          </p:cNvPr>
          <p:cNvSpPr>
            <a:spLocks noGrp="1"/>
          </p:cNvSpPr>
          <p:nvPr>
            <p:ph type="sldNum" sz="quarter" idx="4"/>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1298218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339B4BA0-25CB-E048-85CC-0EAE2F9B444B}"/>
              </a:ext>
            </a:extLst>
          </p:cNvPr>
          <p:cNvSpPr>
            <a:spLocks noGrp="1"/>
          </p:cNvSpPr>
          <p:nvPr>
            <p:ph type="sldNum" sz="quarter" idx="4"/>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357724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62A4E6-41A7-B54B-88DC-B64A2265AEED}"/>
              </a:ext>
            </a:extLst>
          </p:cNvPr>
          <p:cNvSpPr>
            <a:spLocks noChangeArrowheads="1"/>
          </p:cNvSpPr>
          <p:nvPr userDrawn="1"/>
        </p:nvSpPr>
        <p:spPr bwMode="auto">
          <a:xfrm>
            <a:off x="1" y="6409267"/>
            <a:ext cx="12203638" cy="457200"/>
          </a:xfrm>
          <a:prstGeom prst="rect">
            <a:avLst/>
          </a:prstGeom>
          <a:solidFill>
            <a:schemeClr val="bg2"/>
          </a:solidFill>
          <a:ln w="9525">
            <a:solidFill>
              <a:schemeClr val="accent1"/>
            </a:solidFill>
            <a:miter lim="800000"/>
            <a:headEnd/>
            <a:tailEnd/>
          </a:ln>
          <a:effectLst>
            <a:outerShdw blurRad="38100" dist="25401" dir="2700000" algn="br" rotWithShape="0">
              <a:srgbClr val="808080">
                <a:alpha val="59999"/>
              </a:srgbClr>
            </a:outerShdw>
          </a:effectLst>
        </p:spPr>
        <p:txBody>
          <a:bodyPr anchor="ctr"/>
          <a:lstStyle>
            <a:lvl1pPr eaLnBrk="0" hangingPunct="0">
              <a:defRPr sz="2400">
                <a:solidFill>
                  <a:schemeClr val="tx1"/>
                </a:solidFill>
                <a:latin typeface="Source Sans Pro" panose="020B0503030403020204" pitchFamily="34" charset="77"/>
                <a:ea typeface="ＭＳ Ｐゴシック" panose="020B0600070205080204" pitchFamily="34" charset="-128"/>
              </a:defRPr>
            </a:lvl1pPr>
            <a:lvl2pPr marL="742950" indent="-285750" eaLnBrk="0" hangingPunct="0">
              <a:defRPr sz="2400">
                <a:solidFill>
                  <a:schemeClr val="tx1"/>
                </a:solidFill>
                <a:latin typeface="Source Sans Pro" panose="020B0503030403020204" pitchFamily="34" charset="77"/>
                <a:ea typeface="ＭＳ Ｐゴシック" panose="020B0600070205080204" pitchFamily="34" charset="-128"/>
              </a:defRPr>
            </a:lvl2pPr>
            <a:lvl3pPr marL="1143000" indent="-228600" eaLnBrk="0" hangingPunct="0">
              <a:defRPr sz="2400">
                <a:solidFill>
                  <a:schemeClr val="tx1"/>
                </a:solidFill>
                <a:latin typeface="Source Sans Pro" panose="020B0503030403020204" pitchFamily="34" charset="77"/>
                <a:ea typeface="ＭＳ Ｐゴシック" panose="020B0600070205080204" pitchFamily="34" charset="-128"/>
              </a:defRPr>
            </a:lvl3pPr>
            <a:lvl4pPr marL="1600200" indent="-228600" eaLnBrk="0" hangingPunct="0">
              <a:defRPr sz="2400">
                <a:solidFill>
                  <a:schemeClr val="tx1"/>
                </a:solidFill>
                <a:latin typeface="Source Sans Pro" panose="020B0503030403020204" pitchFamily="34" charset="77"/>
                <a:ea typeface="ＭＳ Ｐゴシック" panose="020B0600070205080204" pitchFamily="34" charset="-128"/>
              </a:defRPr>
            </a:lvl4pPr>
            <a:lvl5pPr marL="2057400" indent="-228600" eaLnBrk="0" hangingPunct="0">
              <a:defRPr sz="2400">
                <a:solidFill>
                  <a:schemeClr val="tx1"/>
                </a:solidFill>
                <a:latin typeface="Source Sans Pro" panose="020B0503030403020204" pitchFamily="34" charset="77"/>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Source Sans Pro" panose="020B0503030403020204" pitchFamily="34" charset="77"/>
                <a:ea typeface="ＭＳ Ｐゴシック" panose="020B0600070205080204" pitchFamily="34" charset="-128"/>
              </a:defRPr>
            </a:lvl9pPr>
          </a:lstStyle>
          <a:p>
            <a:pPr algn="l" eaLnBrk="1" hangingPunct="1"/>
            <a:r>
              <a:rPr lang="en-US" sz="1800" b="0" i="0" dirty="0">
                <a:solidFill>
                  <a:schemeClr val="bg1"/>
                </a:solidFill>
                <a:latin typeface="Source Sans Pro" panose="020B0503030403020204" pitchFamily="34" charset="0"/>
                <a:ea typeface="Source Sans Pro" panose="020B0503030403020204" pitchFamily="34" charset="0"/>
              </a:rPr>
              <a:t>[SIGGRAPH 2025 Course] Diffusion Models for Image &amp; Video Generation: From Foundations to Emerging Directions</a:t>
            </a:r>
          </a:p>
        </p:txBody>
      </p:sp>
      <p:sp>
        <p:nvSpPr>
          <p:cNvPr id="13" name="Slide Number Placeholder 5">
            <a:extLst>
              <a:ext uri="{FF2B5EF4-FFF2-40B4-BE49-F238E27FC236}">
                <a16:creationId xmlns:a16="http://schemas.microsoft.com/office/drawing/2014/main" id="{043AAC84-FFCB-D74F-B3EF-A498E1D4E88C}"/>
              </a:ext>
            </a:extLst>
          </p:cNvPr>
          <p:cNvSpPr>
            <a:spLocks noGrp="1"/>
          </p:cNvSpPr>
          <p:nvPr>
            <p:ph type="sldNum" sz="quarter" idx="4"/>
          </p:nvPr>
        </p:nvSpPr>
        <p:spPr>
          <a:xfrm>
            <a:off x="9460439" y="6455305"/>
            <a:ext cx="2743200" cy="365125"/>
          </a:xfrm>
          <a:prstGeom prst="rect">
            <a:avLst/>
          </a:prstGeom>
        </p:spPr>
        <p:txBody>
          <a:bodyPr/>
          <a:lstStyle>
            <a:lvl1pPr algn="r">
              <a:defRPr b="0" i="0">
                <a:solidFill>
                  <a:schemeClr val="bg1"/>
                </a:solidFill>
                <a:latin typeface="Source Sans Pro" panose="020B0503030403020204" pitchFamily="34" charset="0"/>
              </a:defRPr>
            </a:lvl1pPr>
          </a:lstStyle>
          <a:p>
            <a:fld id="{2A135BF5-5A1A-9646-967D-9B4FE2FB2DF9}" type="slidenum">
              <a:rPr lang="en-US" smtClean="0"/>
              <a:pPr/>
              <a:t>‹#›</a:t>
            </a:fld>
            <a:endParaRPr lang="en-US" dirty="0"/>
          </a:p>
        </p:txBody>
      </p:sp>
    </p:spTree>
    <p:extLst>
      <p:ext uri="{BB962C8B-B14F-4D97-AF65-F5344CB8AC3E}">
        <p14:creationId xmlns:p14="http://schemas.microsoft.com/office/powerpoint/2010/main" val="1052652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hf hdr="0" ftr="0" dt="0"/>
  <p:txStyles>
    <p:titleStyle>
      <a:lvl1pPr algn="l" defTabSz="914400" rtl="0" eaLnBrk="1" latinLnBrk="0" hangingPunct="1">
        <a:lnSpc>
          <a:spcPct val="90000"/>
        </a:lnSpc>
        <a:spcBef>
          <a:spcPct val="0"/>
        </a:spcBef>
        <a:buNone/>
        <a:defRPr sz="4400" kern="1200">
          <a:solidFill>
            <a:schemeClr val="tx1"/>
          </a:solidFill>
          <a:latin typeface="Source Sans Pro" panose="020B0503030403020204"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Source Sans Pro" panose="020B05030304030202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Source Sans Pro" panose="020B0503030403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Source Sans Pro" panose="020B0503030403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210.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0.gif"/></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1.gif"/></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3.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0.gif"/></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5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3.xml"/><Relationship Id="rId1" Type="http://schemas.openxmlformats.org/officeDocument/2006/relationships/slideLayout" Target="../slideLayouts/slideLayout4.xml"/><Relationship Id="rId4" Type="http://schemas.openxmlformats.org/officeDocument/2006/relationships/image" Target="../media/image44.png"/></Relationships>
</file>

<file path=ppt/slides/_rels/slide5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5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5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5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4.xml"/><Relationship Id="rId1" Type="http://schemas.openxmlformats.org/officeDocument/2006/relationships/slideLayout" Target="../slideLayouts/slideLayout4.xml"/><Relationship Id="rId4" Type="http://schemas.openxmlformats.org/officeDocument/2006/relationships/image" Target="../media/image56.png"/></Relationships>
</file>

<file path=ppt/slides/_rels/slide6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5.xml"/><Relationship Id="rId1" Type="http://schemas.openxmlformats.org/officeDocument/2006/relationships/slideLayout" Target="../slideLayouts/slideLayout6.xml"/><Relationship Id="rId4" Type="http://schemas.openxmlformats.org/officeDocument/2006/relationships/image" Target="../media/image57.png"/></Relationships>
</file>

<file path=ppt/slides/_rels/slide6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1.png"/></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2.png"/><Relationship Id="rId4" Type="http://schemas.openxmlformats.org/officeDocument/2006/relationships/notesSlide" Target="../notesSlides/notesSlide73.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3.png"/><Relationship Id="rId4" Type="http://schemas.openxmlformats.org/officeDocument/2006/relationships/notesSlide" Target="../notesSlides/notesSlide74.xml"/></Relationships>
</file>

<file path=ppt/slides/_rels/slide7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6.xml"/><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BC78665-8215-4A4D-81F2-163B5B449091}"/>
              </a:ext>
            </a:extLst>
          </p:cNvPr>
          <p:cNvSpPr>
            <a:spLocks noGrp="1"/>
          </p:cNvSpPr>
          <p:nvPr>
            <p:ph type="ctrTitle"/>
          </p:nvPr>
        </p:nvSpPr>
        <p:spPr>
          <a:xfrm>
            <a:off x="609441" y="2603716"/>
            <a:ext cx="10969943" cy="825285"/>
          </a:xfrm>
        </p:spPr>
        <p:txBody>
          <a:bodyPr/>
          <a:lstStyle/>
          <a:p>
            <a:pPr eaLnBrk="1" hangingPunct="1"/>
            <a:r>
              <a:rPr lang="en-US" altLang="ko-KR" sz="4400" b="1" dirty="0">
                <a:latin typeface="Source Sans Pro SemiBold" panose="020B0503030403020204" pitchFamily="34" charset="0"/>
                <a:ea typeface="Source Sans Pro SemiBold" panose="020B0503030403020204" pitchFamily="34" charset="0"/>
              </a:rPr>
              <a:t>Diffusion Models for</a:t>
            </a:r>
            <a:br>
              <a:rPr lang="en-US" altLang="ko-KR" sz="4400" b="1" dirty="0">
                <a:latin typeface="Source Sans Pro SemiBold" panose="020B0503030403020204" pitchFamily="34" charset="0"/>
                <a:ea typeface="Source Sans Pro SemiBold" panose="020B0503030403020204" pitchFamily="34" charset="0"/>
              </a:rPr>
            </a:br>
            <a:r>
              <a:rPr lang="en-US" altLang="ko-KR" sz="4400" b="1" dirty="0">
                <a:latin typeface="Source Sans Pro SemiBold" panose="020B0503030403020204" pitchFamily="34" charset="0"/>
                <a:ea typeface="Source Sans Pro SemiBold" panose="020B0503030403020204" pitchFamily="34" charset="0"/>
              </a:rPr>
              <a:t>Image &amp; Video Generation:</a:t>
            </a:r>
            <a:br>
              <a:rPr lang="en-US" altLang="ko-KR" sz="4400" b="1" dirty="0">
                <a:latin typeface="Source Sans Pro SemiBold" panose="020B0503030403020204" pitchFamily="34" charset="0"/>
                <a:ea typeface="Source Sans Pro SemiBold" panose="020B0503030403020204" pitchFamily="34" charset="0"/>
              </a:rPr>
            </a:br>
            <a:r>
              <a:rPr lang="en-US" altLang="ko-KR" sz="4400" b="1" dirty="0">
                <a:latin typeface="Source Sans Pro SemiBold" panose="020B0503030403020204" pitchFamily="34" charset="0"/>
                <a:ea typeface="Source Sans Pro SemiBold" panose="020B0503030403020204" pitchFamily="34" charset="0"/>
              </a:rPr>
              <a:t>From Foundations to Emerging Directions</a:t>
            </a:r>
            <a:br>
              <a:rPr lang="en-US" altLang="ko-KR" sz="4400" b="1" dirty="0">
                <a:latin typeface="Source Sans Pro SemiBold" panose="020B0503030403020204" pitchFamily="34" charset="0"/>
                <a:ea typeface="Source Sans Pro SemiBold" panose="020B0503030403020204" pitchFamily="34" charset="0"/>
              </a:rPr>
            </a:br>
            <a:endParaRPr lang="en-US" altLang="en-US" sz="2800" b="1" dirty="0">
              <a:latin typeface="Source Sans Pro SemiBold" panose="020B0503030403020204" pitchFamily="34" charset="0"/>
              <a:ea typeface="Source Sans Pro SemiBold" panose="020B0503030403020204" pitchFamily="34" charset="0"/>
            </a:endParaRPr>
          </a:p>
        </p:txBody>
      </p:sp>
      <p:sp>
        <p:nvSpPr>
          <p:cNvPr id="12" name="Text Placeholder 2">
            <a:extLst>
              <a:ext uri="{FF2B5EF4-FFF2-40B4-BE49-F238E27FC236}">
                <a16:creationId xmlns:a16="http://schemas.microsoft.com/office/drawing/2014/main" id="{42B7F8CD-5B28-9B42-ADB8-D7E852E5391C}"/>
              </a:ext>
            </a:extLst>
          </p:cNvPr>
          <p:cNvSpPr txBox="1">
            <a:spLocks/>
          </p:cNvSpPr>
          <p:nvPr/>
        </p:nvSpPr>
        <p:spPr bwMode="auto">
          <a:xfrm>
            <a:off x="2137276" y="4459549"/>
            <a:ext cx="8077213" cy="782963"/>
          </a:xfrm>
          <a:prstGeom prst="rect">
            <a:avLst/>
          </a:prstGeom>
        </p:spPr>
        <p:txBody>
          <a:bodyPr numCol="1" compatLnSpc="1">
            <a:prstTxWarp prst="textNoShape">
              <a:avLst/>
            </a:prstTxWarp>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Source Sans Pro" panose="020B05030304030202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Source Sans Pro" panose="020B0503030403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Source Sans Pro" panose="020B0503030403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US" altLang="en-US" sz="2400" spc="200" dirty="0">
              <a:solidFill>
                <a:srgbClr val="595959"/>
              </a:solidFill>
              <a:latin typeface="Source Sans Pro" panose="020B0503030403020204" pitchFamily="34" charset="0"/>
              <a:ea typeface="Source Sans Pro" panose="020B0503030403020204" pitchFamily="34" charset="0"/>
            </a:endParaRPr>
          </a:p>
          <a:p>
            <a:pPr marL="0" indent="0" algn="ctr">
              <a:buNone/>
            </a:pPr>
            <a:r>
              <a:rPr lang="en-US" altLang="en-US" sz="3200" b="1" spc="200" dirty="0">
                <a:latin typeface="Source Sans Pro" panose="020B0503030403020204" pitchFamily="34" charset="0"/>
                <a:ea typeface="Source Sans Pro" panose="020B0503030403020204" pitchFamily="34" charset="0"/>
              </a:rPr>
              <a:t>Part 6: Advanced Generative Models</a:t>
            </a:r>
            <a:endParaRPr lang="en-US" altLang="en-US" sz="2400" b="1" dirty="0">
              <a:latin typeface="Source Sans Pro" panose="020B0503030403020204" pitchFamily="34" charset="0"/>
              <a:ea typeface="Source Sans Pro" panose="020B0503030403020204" pitchFamily="34" charset="0"/>
            </a:endParaRPr>
          </a:p>
        </p:txBody>
      </p:sp>
      <p:sp>
        <p:nvSpPr>
          <p:cNvPr id="13" name="Subtitle 3">
            <a:extLst>
              <a:ext uri="{FF2B5EF4-FFF2-40B4-BE49-F238E27FC236}">
                <a16:creationId xmlns:a16="http://schemas.microsoft.com/office/drawing/2014/main" id="{B8A4709E-0B11-9C4C-8BCD-AC5F309B34F3}"/>
              </a:ext>
            </a:extLst>
          </p:cNvPr>
          <p:cNvSpPr>
            <a:spLocks noGrp="1"/>
          </p:cNvSpPr>
          <p:nvPr>
            <p:ph type="subTitle" idx="1"/>
          </p:nvPr>
        </p:nvSpPr>
        <p:spPr>
          <a:xfrm>
            <a:off x="609441" y="3429001"/>
            <a:ext cx="10969943" cy="615790"/>
          </a:xfrm>
        </p:spPr>
        <p:txBody>
          <a:bodyPr/>
          <a:lstStyle/>
          <a:p>
            <a:pPr fontAlgn="auto">
              <a:defRPr/>
            </a:pPr>
            <a:r>
              <a:rPr lang="en-US" sz="3200" cap="small" spc="400" dirty="0" err="1">
                <a:solidFill>
                  <a:schemeClr val="bg2"/>
                </a:solidFill>
              </a:rPr>
              <a:t>Niloy</a:t>
            </a:r>
            <a:r>
              <a:rPr lang="en-US" sz="3200" cap="small" spc="400" dirty="0">
                <a:solidFill>
                  <a:schemeClr val="bg2"/>
                </a:solidFill>
              </a:rPr>
              <a:t> J. Mitra, Or </a:t>
            </a:r>
            <a:r>
              <a:rPr lang="en-US" sz="3200" cap="small" spc="400" dirty="0" err="1">
                <a:solidFill>
                  <a:schemeClr val="bg2"/>
                </a:solidFill>
              </a:rPr>
              <a:t>Patashnik</a:t>
            </a:r>
            <a:r>
              <a:rPr lang="en-US" sz="3200" cap="small" spc="400" dirty="0">
                <a:solidFill>
                  <a:schemeClr val="bg2"/>
                </a:solidFill>
              </a:rPr>
              <a:t>, Daniel Cohen-Or,</a:t>
            </a:r>
            <a:br>
              <a:rPr lang="en-US" sz="3200" cap="small" spc="400" dirty="0">
                <a:solidFill>
                  <a:schemeClr val="bg2"/>
                </a:solidFill>
              </a:rPr>
            </a:br>
            <a:r>
              <a:rPr lang="en-US" sz="3200" cap="small" spc="400" dirty="0">
                <a:solidFill>
                  <a:schemeClr val="bg2"/>
                </a:solidFill>
              </a:rPr>
              <a:t>Paul Guerrero, </a:t>
            </a:r>
            <a:r>
              <a:rPr lang="en-US" sz="3200" cap="small" spc="400" dirty="0" err="1">
                <a:solidFill>
                  <a:schemeClr val="bg2"/>
                </a:solidFill>
              </a:rPr>
              <a:t>Juil</a:t>
            </a:r>
            <a:r>
              <a:rPr lang="en-US" sz="3200" cap="small" spc="400" dirty="0">
                <a:solidFill>
                  <a:schemeClr val="bg2"/>
                </a:solidFill>
              </a:rPr>
              <a:t> Koo, </a:t>
            </a:r>
            <a:r>
              <a:rPr lang="en-US" sz="3200" b="1" cap="small" spc="400" dirty="0">
                <a:solidFill>
                  <a:schemeClr val="bg2"/>
                </a:solidFill>
              </a:rPr>
              <a:t>Minhyuk Sung</a:t>
            </a:r>
            <a:br>
              <a:rPr lang="en-US" sz="2800" cap="small" spc="400" dirty="0">
                <a:solidFill>
                  <a:schemeClr val="bg2"/>
                </a:solidFill>
              </a:rPr>
            </a:br>
            <a:endParaRPr lang="en-US" sz="2800" cap="small" spc="400" dirty="0">
              <a:solidFill>
                <a:schemeClr val="bg2"/>
              </a:solidFill>
            </a:endParaRPr>
          </a:p>
        </p:txBody>
      </p:sp>
      <p:pic>
        <p:nvPicPr>
          <p:cNvPr id="5" name="Picture 4">
            <a:extLst>
              <a:ext uri="{FF2B5EF4-FFF2-40B4-BE49-F238E27FC236}">
                <a16:creationId xmlns:a16="http://schemas.microsoft.com/office/drawing/2014/main" id="{99B14728-5597-1996-E4CF-0C2F629E8BFB}"/>
              </a:ext>
            </a:extLst>
          </p:cNvPr>
          <p:cNvPicPr>
            <a:picLocks noChangeAspect="1"/>
          </p:cNvPicPr>
          <p:nvPr/>
        </p:nvPicPr>
        <p:blipFill>
          <a:blip r:embed="rId3"/>
          <a:stretch>
            <a:fillRect/>
          </a:stretch>
        </p:blipFill>
        <p:spPr>
          <a:xfrm>
            <a:off x="10078063" y="146823"/>
            <a:ext cx="1873251" cy="1847851"/>
          </a:xfrm>
          <a:prstGeom prst="rect">
            <a:avLst/>
          </a:prstGeom>
        </p:spPr>
      </p:pic>
    </p:spTree>
    <p:extLst>
      <p:ext uri="{BB962C8B-B14F-4D97-AF65-F5344CB8AC3E}">
        <p14:creationId xmlns:p14="http://schemas.microsoft.com/office/powerpoint/2010/main" val="4141492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2FE09-0220-C5BF-25DF-E868AA461F77}"/>
              </a:ext>
            </a:extLst>
          </p:cNvPr>
          <p:cNvSpPr>
            <a:spLocks noGrp="1"/>
          </p:cNvSpPr>
          <p:nvPr>
            <p:ph type="title"/>
          </p:nvPr>
        </p:nvSpPr>
        <p:spPr/>
        <p:txBody>
          <a:bodyPr/>
          <a:lstStyle/>
          <a:p>
            <a:r>
              <a:rPr lang="en-KR" dirty="0"/>
              <a:t>Topics</a:t>
            </a:r>
          </a:p>
        </p:txBody>
      </p:sp>
      <p:pic>
        <p:nvPicPr>
          <p:cNvPr id="6" name="Content Placeholder 5">
            <a:extLst>
              <a:ext uri="{FF2B5EF4-FFF2-40B4-BE49-F238E27FC236}">
                <a16:creationId xmlns:a16="http://schemas.microsoft.com/office/drawing/2014/main" id="{2540CC90-67FA-1F7B-1AD2-086717737208}"/>
              </a:ext>
            </a:extLst>
          </p:cNvPr>
          <p:cNvPicPr>
            <a:picLocks noGrp="1" noChangeAspect="1"/>
          </p:cNvPicPr>
          <p:nvPr>
            <p:ph idx="1"/>
          </p:nvPr>
        </p:nvPicPr>
        <p:blipFill>
          <a:blip r:embed="rId3"/>
          <a:stretch>
            <a:fillRect/>
          </a:stretch>
        </p:blipFill>
        <p:spPr>
          <a:xfrm>
            <a:off x="3263900" y="1372394"/>
            <a:ext cx="5664200" cy="4699000"/>
          </a:xfrm>
        </p:spPr>
      </p:pic>
      <p:sp>
        <p:nvSpPr>
          <p:cNvPr id="7" name="Rounded Rectangle 6">
            <a:extLst>
              <a:ext uri="{FF2B5EF4-FFF2-40B4-BE49-F238E27FC236}">
                <a16:creationId xmlns:a16="http://schemas.microsoft.com/office/drawing/2014/main" id="{7AEDF792-EAF1-C584-94B4-70C2F7F3C46F}"/>
              </a:ext>
            </a:extLst>
          </p:cNvPr>
          <p:cNvSpPr/>
          <p:nvPr/>
        </p:nvSpPr>
        <p:spPr>
          <a:xfrm>
            <a:off x="3381829" y="5370286"/>
            <a:ext cx="5428342" cy="624114"/>
          </a:xfrm>
          <a:prstGeom prst="roundRect">
            <a:avLst/>
          </a:prstGeom>
          <a:ln w="76200">
            <a:solidFill>
              <a:srgbClr val="8C1313"/>
            </a:solid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8" name="Slide Number Placeholder 7">
            <a:extLst>
              <a:ext uri="{FF2B5EF4-FFF2-40B4-BE49-F238E27FC236}">
                <a16:creationId xmlns:a16="http://schemas.microsoft.com/office/drawing/2014/main" id="{2E175900-162C-9D55-D0CF-C531AA5219DA}"/>
              </a:ext>
            </a:extLst>
          </p:cNvPr>
          <p:cNvSpPr>
            <a:spLocks noGrp="1"/>
          </p:cNvSpPr>
          <p:nvPr>
            <p:ph type="sldNum" sz="quarter" idx="4"/>
          </p:nvPr>
        </p:nvSpPr>
        <p:spPr/>
        <p:txBody>
          <a:bodyPr/>
          <a:lstStyle/>
          <a:p>
            <a:fld id="{2A135BF5-5A1A-9646-967D-9B4FE2FB2DF9}" type="slidenum">
              <a:rPr lang="en-US" smtClean="0"/>
              <a:pPr/>
              <a:t>2</a:t>
            </a:fld>
            <a:endParaRPr lang="en-US" dirty="0"/>
          </a:p>
        </p:txBody>
      </p:sp>
    </p:spTree>
    <p:extLst>
      <p:ext uri="{BB962C8B-B14F-4D97-AF65-F5344CB8AC3E}">
        <p14:creationId xmlns:p14="http://schemas.microsoft.com/office/powerpoint/2010/main" val="4164145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80927-A547-685A-62FC-4CB9F9F79241}"/>
              </a:ext>
            </a:extLst>
          </p:cNvPr>
          <p:cNvSpPr>
            <a:spLocks noGrp="1"/>
          </p:cNvSpPr>
          <p:nvPr>
            <p:ph type="title"/>
          </p:nvPr>
        </p:nvSpPr>
        <p:spPr/>
        <p:txBody>
          <a:bodyPr/>
          <a:lstStyle/>
          <a:p>
            <a:r>
              <a:rPr lang="en-KR" dirty="0"/>
              <a:t>Example: Flux.1 Schnell</a:t>
            </a:r>
          </a:p>
        </p:txBody>
      </p:sp>
      <p:pic>
        <p:nvPicPr>
          <p:cNvPr id="6" name="Content Placeholder 5">
            <a:extLst>
              <a:ext uri="{FF2B5EF4-FFF2-40B4-BE49-F238E27FC236}">
                <a16:creationId xmlns:a16="http://schemas.microsoft.com/office/drawing/2014/main" id="{47A4055D-3161-EE4E-6FD6-9374B7FEFAE5}"/>
              </a:ext>
            </a:extLst>
          </p:cNvPr>
          <p:cNvPicPr>
            <a:picLocks noGrp="1" noChangeAspect="1"/>
          </p:cNvPicPr>
          <p:nvPr>
            <p:ph idx="1"/>
          </p:nvPr>
        </p:nvPicPr>
        <p:blipFill>
          <a:blip r:embed="rId3"/>
          <a:stretch>
            <a:fillRect/>
          </a:stretch>
        </p:blipFill>
        <p:spPr>
          <a:xfrm>
            <a:off x="2579792" y="1216025"/>
            <a:ext cx="7032415" cy="5011738"/>
          </a:xfrm>
        </p:spPr>
      </p:pic>
      <p:sp>
        <p:nvSpPr>
          <p:cNvPr id="7" name="TextBox 6">
            <a:extLst>
              <a:ext uri="{FF2B5EF4-FFF2-40B4-BE49-F238E27FC236}">
                <a16:creationId xmlns:a16="http://schemas.microsoft.com/office/drawing/2014/main" id="{964AD8FB-811D-0C8D-0482-59EEC913569F}"/>
              </a:ext>
            </a:extLst>
          </p:cNvPr>
          <p:cNvSpPr txBox="1"/>
          <p:nvPr/>
        </p:nvSpPr>
        <p:spPr>
          <a:xfrm>
            <a:off x="7796246" y="0"/>
            <a:ext cx="4395754"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https://</a:t>
            </a:r>
            <a:r>
              <a:rPr lang="en-US" sz="1400" dirty="0" err="1">
                <a:latin typeface="Source Sans Pro" panose="020B0503030403020204" pitchFamily="34" charset="0"/>
                <a:ea typeface="Source Sans Pro" panose="020B0503030403020204" pitchFamily="34" charset="0"/>
              </a:rPr>
              <a:t>huggingface.co</a:t>
            </a:r>
            <a:r>
              <a:rPr lang="en-US" sz="1400" dirty="0">
                <a:latin typeface="Source Sans Pro" panose="020B0503030403020204" pitchFamily="34" charset="0"/>
                <a:ea typeface="Source Sans Pro" panose="020B0503030403020204" pitchFamily="34" charset="0"/>
              </a:rPr>
              <a:t>/black-forest-labs/FLUX.1-schnell</a:t>
            </a:r>
            <a:endParaRPr lang="en-KR" sz="1400" dirty="0">
              <a:latin typeface="Source Sans Pro" panose="020B0503030403020204" pitchFamily="34" charset="0"/>
              <a:ea typeface="Source Sans Pro" panose="020B0503030403020204" pitchFamily="34" charset="0"/>
            </a:endParaRPr>
          </a:p>
        </p:txBody>
      </p:sp>
      <p:sp>
        <p:nvSpPr>
          <p:cNvPr id="3" name="Slide Number Placeholder 2">
            <a:extLst>
              <a:ext uri="{FF2B5EF4-FFF2-40B4-BE49-F238E27FC236}">
                <a16:creationId xmlns:a16="http://schemas.microsoft.com/office/drawing/2014/main" id="{91FD1571-05F7-2F6A-5498-5E87EFD7107E}"/>
              </a:ext>
            </a:extLst>
          </p:cNvPr>
          <p:cNvSpPr>
            <a:spLocks noGrp="1"/>
          </p:cNvSpPr>
          <p:nvPr>
            <p:ph type="sldNum" sz="quarter" idx="4"/>
          </p:nvPr>
        </p:nvSpPr>
        <p:spPr/>
        <p:txBody>
          <a:bodyPr/>
          <a:lstStyle/>
          <a:p>
            <a:fld id="{2A135BF5-5A1A-9646-967D-9B4FE2FB2DF9}" type="slidenum">
              <a:rPr lang="en-US" smtClean="0"/>
              <a:pPr/>
              <a:t>3</a:t>
            </a:fld>
            <a:endParaRPr lang="en-US" dirty="0"/>
          </a:p>
        </p:txBody>
      </p:sp>
    </p:spTree>
    <p:extLst>
      <p:ext uri="{BB962C8B-B14F-4D97-AF65-F5344CB8AC3E}">
        <p14:creationId xmlns:p14="http://schemas.microsoft.com/office/powerpoint/2010/main" val="1864303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80927-A547-685A-62FC-4CB9F9F79241}"/>
              </a:ext>
            </a:extLst>
          </p:cNvPr>
          <p:cNvSpPr>
            <a:spLocks noGrp="1"/>
          </p:cNvSpPr>
          <p:nvPr>
            <p:ph type="title"/>
          </p:nvPr>
        </p:nvSpPr>
        <p:spPr/>
        <p:txBody>
          <a:bodyPr/>
          <a:lstStyle/>
          <a:p>
            <a:r>
              <a:rPr lang="en-KR" dirty="0"/>
              <a:t>Example: </a:t>
            </a:r>
            <a:r>
              <a:rPr lang="en-US" dirty="0" err="1"/>
              <a:t>HunyuanVideo</a:t>
            </a:r>
            <a:endParaRPr lang="en-KR" dirty="0"/>
          </a:p>
        </p:txBody>
      </p:sp>
      <p:sp>
        <p:nvSpPr>
          <p:cNvPr id="7" name="TextBox 6">
            <a:extLst>
              <a:ext uri="{FF2B5EF4-FFF2-40B4-BE49-F238E27FC236}">
                <a16:creationId xmlns:a16="http://schemas.microsoft.com/office/drawing/2014/main" id="{964AD8FB-811D-0C8D-0482-59EEC913569F}"/>
              </a:ext>
            </a:extLst>
          </p:cNvPr>
          <p:cNvSpPr txBox="1"/>
          <p:nvPr/>
        </p:nvSpPr>
        <p:spPr>
          <a:xfrm>
            <a:off x="7796246" y="0"/>
            <a:ext cx="4395754"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https://</a:t>
            </a:r>
            <a:r>
              <a:rPr lang="en-US" sz="1400" dirty="0" err="1">
                <a:latin typeface="Source Sans Pro" panose="020B0503030403020204" pitchFamily="34" charset="0"/>
                <a:ea typeface="Source Sans Pro" panose="020B0503030403020204" pitchFamily="34" charset="0"/>
              </a:rPr>
              <a:t>huggingface.co</a:t>
            </a:r>
            <a:r>
              <a:rPr lang="en-US" sz="1400" dirty="0">
                <a:latin typeface="Source Sans Pro" panose="020B0503030403020204" pitchFamily="34" charset="0"/>
                <a:ea typeface="Source Sans Pro" panose="020B0503030403020204" pitchFamily="34" charset="0"/>
              </a:rPr>
              <a:t>/black-forest-labs/FLUX.1-schnell</a:t>
            </a:r>
            <a:endParaRPr lang="en-KR" sz="1400" dirty="0">
              <a:latin typeface="Source Sans Pro" panose="020B0503030403020204" pitchFamily="34" charset="0"/>
              <a:ea typeface="Source Sans Pro" panose="020B0503030403020204" pitchFamily="34" charset="0"/>
            </a:endParaRPr>
          </a:p>
        </p:txBody>
      </p:sp>
      <p:pic>
        <p:nvPicPr>
          <p:cNvPr id="8" name="395486460-22440764-0d7e-438e-a44d-d0dad1006d3d">
            <a:hlinkClick r:id="" action="ppaction://media"/>
            <a:extLst>
              <a:ext uri="{FF2B5EF4-FFF2-40B4-BE49-F238E27FC236}">
                <a16:creationId xmlns:a16="http://schemas.microsoft.com/office/drawing/2014/main" id="{EE4D9E51-69BA-10EF-A497-2844F2CE6B2B}"/>
              </a:ext>
            </a:extLst>
          </p:cNvPr>
          <p:cNvPicPr>
            <a:picLocks noGrp="1" noChangeAspect="1"/>
          </p:cNvPicPr>
          <p:nvPr>
            <p:ph idx="1"/>
            <a:videoFile r:link="rId1"/>
            <p:extLst>
              <p:ext uri="{DAA4B4D4-6D71-4841-9C94-3DE7FCFB9230}">
                <p14:media xmlns:p14="http://schemas.microsoft.com/office/powerpoint/2010/main" r:embed="rId2">
                  <p14:trim st="8168.9893"/>
                </p14:media>
              </p:ext>
            </p:extLst>
          </p:nvPr>
        </p:nvPicPr>
        <p:blipFill>
          <a:blip r:embed="rId5"/>
          <a:stretch>
            <a:fillRect/>
          </a:stretch>
        </p:blipFill>
        <p:spPr>
          <a:xfrm>
            <a:off x="1641475" y="1216025"/>
            <a:ext cx="8909050" cy="5011738"/>
          </a:xfrm>
        </p:spPr>
      </p:pic>
      <p:sp>
        <p:nvSpPr>
          <p:cNvPr id="3" name="Slide Number Placeholder 2">
            <a:extLst>
              <a:ext uri="{FF2B5EF4-FFF2-40B4-BE49-F238E27FC236}">
                <a16:creationId xmlns:a16="http://schemas.microsoft.com/office/drawing/2014/main" id="{44208EA9-A858-BAC1-5E09-F36BCC1F6F6F}"/>
              </a:ext>
            </a:extLst>
          </p:cNvPr>
          <p:cNvSpPr>
            <a:spLocks noGrp="1"/>
          </p:cNvSpPr>
          <p:nvPr>
            <p:ph type="sldNum" sz="quarter" idx="4"/>
          </p:nvPr>
        </p:nvSpPr>
        <p:spPr/>
        <p:txBody>
          <a:bodyPr/>
          <a:lstStyle/>
          <a:p>
            <a:fld id="{2A135BF5-5A1A-9646-967D-9B4FE2FB2DF9}" type="slidenum">
              <a:rPr lang="en-US" smtClean="0"/>
              <a:pPr/>
              <a:t>4</a:t>
            </a:fld>
            <a:endParaRPr lang="en-US" dirty="0"/>
          </a:p>
        </p:txBody>
      </p:sp>
    </p:spTree>
    <p:extLst>
      <p:ext uri="{BB962C8B-B14F-4D97-AF65-F5344CB8AC3E}">
        <p14:creationId xmlns:p14="http://schemas.microsoft.com/office/powerpoint/2010/main" val="399348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95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436B9212-CC25-BDBA-1567-F6EEBD32BBCE}"/>
              </a:ext>
            </a:extLst>
          </p:cNvPr>
          <p:cNvSpPr>
            <a:spLocks noGrp="1"/>
          </p:cNvSpPr>
          <p:nvPr>
            <p:ph type="title"/>
          </p:nvPr>
        </p:nvSpPr>
        <p:spPr/>
        <p:txBody>
          <a:bodyPr/>
          <a:lstStyle/>
          <a:p>
            <a:r>
              <a:rPr lang="en-KR" dirty="0"/>
              <a:t>Recap: Diffusion Models</a:t>
            </a:r>
          </a:p>
        </p:txBody>
      </p:sp>
      <p:sp>
        <p:nvSpPr>
          <p:cNvPr id="5" name="TextBox 4">
            <a:extLst>
              <a:ext uri="{FF2B5EF4-FFF2-40B4-BE49-F238E27FC236}">
                <a16:creationId xmlns:a16="http://schemas.microsoft.com/office/drawing/2014/main" id="{14F96322-8F73-AFAE-FD5E-BD4F148244BA}"/>
              </a:ext>
            </a:extLst>
          </p:cNvPr>
          <p:cNvSpPr txBox="1"/>
          <p:nvPr/>
        </p:nvSpPr>
        <p:spPr>
          <a:xfrm>
            <a:off x="2374104" y="5570487"/>
            <a:ext cx="7443786" cy="584775"/>
          </a:xfrm>
          <a:prstGeom prst="rect">
            <a:avLst/>
          </a:prstGeom>
          <a:noFill/>
        </p:spPr>
        <p:txBody>
          <a:bodyPr wrap="square" rtlCol="0">
            <a:spAutoFit/>
          </a:bodyPr>
          <a:lstStyle/>
          <a:p>
            <a:pPr algn="ctr"/>
            <a:r>
              <a:rPr lang="en-US" sz="3200" i="1" dirty="0"/>
              <a:t>Sampling </a:t>
            </a:r>
            <a:r>
              <a:rPr lang="en-US" sz="3200" i="1" dirty="0">
                <a:latin typeface="Cambria Math" panose="02040503050406030204" pitchFamily="18" charset="0"/>
                <a:ea typeface="Cambria Math" panose="02040503050406030204" pitchFamily="18" charset="0"/>
              </a:rPr>
              <a:t>⟺</a:t>
            </a:r>
            <a:r>
              <a:rPr lang="en-US" sz="3200" i="1" dirty="0"/>
              <a:t> (Unconditional generation)</a:t>
            </a:r>
          </a:p>
        </p:txBody>
      </p:sp>
      <p:sp>
        <p:nvSpPr>
          <p:cNvPr id="6" name="TextBox 5">
            <a:extLst>
              <a:ext uri="{FF2B5EF4-FFF2-40B4-BE49-F238E27FC236}">
                <a16:creationId xmlns:a16="http://schemas.microsoft.com/office/drawing/2014/main" id="{954456B7-2CC4-CCF6-B100-ACDDDBD2D13D}"/>
              </a:ext>
            </a:extLst>
          </p:cNvPr>
          <p:cNvSpPr txBox="1"/>
          <p:nvPr/>
        </p:nvSpPr>
        <p:spPr>
          <a:xfrm>
            <a:off x="3474241" y="1659728"/>
            <a:ext cx="5243513" cy="584775"/>
          </a:xfrm>
          <a:prstGeom prst="rect">
            <a:avLst/>
          </a:prstGeom>
          <a:noFill/>
        </p:spPr>
        <p:txBody>
          <a:bodyPr wrap="square" rtlCol="0">
            <a:spAutoFit/>
          </a:bodyPr>
          <a:lstStyle/>
          <a:p>
            <a:pPr algn="ctr"/>
            <a:r>
              <a:rPr lang="en-US" sz="3200" dirty="0">
                <a:solidFill>
                  <a:schemeClr val="accent2"/>
                </a:solidFill>
              </a:rPr>
              <a:t>unknown map</a:t>
            </a:r>
          </a:p>
        </p:txBody>
      </p:sp>
      <p:grpSp>
        <p:nvGrpSpPr>
          <p:cNvPr id="7" name="Group 6">
            <a:extLst>
              <a:ext uri="{FF2B5EF4-FFF2-40B4-BE49-F238E27FC236}">
                <a16:creationId xmlns:a16="http://schemas.microsoft.com/office/drawing/2014/main" id="{44320819-DD03-09B2-94FE-D384BD358B74}"/>
              </a:ext>
            </a:extLst>
          </p:cNvPr>
          <p:cNvGrpSpPr/>
          <p:nvPr/>
        </p:nvGrpSpPr>
        <p:grpSpPr>
          <a:xfrm>
            <a:off x="172430" y="1659341"/>
            <a:ext cx="5243513" cy="3784748"/>
            <a:chOff x="172430" y="1471082"/>
            <a:chExt cx="5243513" cy="3784748"/>
          </a:xfrm>
        </p:grpSpPr>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5B14C94E-48A6-80C1-732C-52369E7BC984}"/>
                    </a:ext>
                  </a:extLst>
                </p:cNvPr>
                <p:cNvSpPr txBox="1"/>
                <p:nvPr/>
              </p:nvSpPr>
              <p:spPr>
                <a:xfrm>
                  <a:off x="172430" y="4178612"/>
                  <a:ext cx="5243513" cy="1077218"/>
                </a:xfrm>
                <a:prstGeom prst="rect">
                  <a:avLst/>
                </a:prstGeom>
                <a:noFill/>
              </p:spPr>
              <p:txBody>
                <a:bodyPr wrap="square" rtlCol="0">
                  <a:spAutoFit/>
                </a:bodyPr>
                <a:lstStyle/>
                <a:p>
                  <a:pPr algn="ctr"/>
                  <a:r>
                    <a:rPr lang="en-US" sz="3200" dirty="0"/>
                    <a:t>(unknown) data distribution</a:t>
                  </a:r>
                </a:p>
                <a:p>
                  <a:pPr algn="ctr"/>
                  <a14:m>
                    <m:oMathPara xmlns:m="http://schemas.openxmlformats.org/officeDocument/2006/math">
                      <m:oMathParaPr>
                        <m:jc m:val="centerGroup"/>
                      </m:oMathParaPr>
                      <m:oMath xmlns:m="http://schemas.openxmlformats.org/officeDocument/2006/math">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𝑝</m:t>
                            </m:r>
                          </m:e>
                          <m:sub>
                            <m:r>
                              <a:rPr lang="en-US" sz="3200" b="0" i="1" smtClean="0">
                                <a:latin typeface="Cambria Math" panose="02040503050406030204" pitchFamily="18" charset="0"/>
                                <a:ea typeface="Cambria Math" panose="02040503050406030204" pitchFamily="18" charset="0"/>
                              </a:rPr>
                              <m:t>0</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b="0" i="0" smtClean="0">
                                    <a:latin typeface="Cambria Math" panose="02040503050406030204" pitchFamily="18" charset="0"/>
                                  </a:rPr>
                                  <m:t>0</m:t>
                                </m:r>
                              </m:sub>
                            </m:sSub>
                          </m:e>
                        </m:d>
                      </m:oMath>
                    </m:oMathPara>
                  </a14:m>
                  <a:endParaRPr lang="en-US" sz="3200" dirty="0"/>
                </a:p>
              </p:txBody>
            </p:sp>
          </mc:Choice>
          <mc:Fallback xmlns="">
            <p:sp>
              <p:nvSpPr>
                <p:cNvPr id="8" name="TextBox 7">
                  <a:extLst>
                    <a:ext uri="{FF2B5EF4-FFF2-40B4-BE49-F238E27FC236}">
                      <a16:creationId xmlns:a16="http://schemas.microsoft.com/office/drawing/2014/main" id="{5B14C94E-48A6-80C1-732C-52369E7BC984}"/>
                    </a:ext>
                  </a:extLst>
                </p:cNvPr>
                <p:cNvSpPr txBox="1">
                  <a:spLocks noRot="1" noChangeAspect="1" noMove="1" noResize="1" noEditPoints="1" noAdjustHandles="1" noChangeArrowheads="1" noChangeShapeType="1" noTextEdit="1"/>
                </p:cNvSpPr>
                <p:nvPr/>
              </p:nvSpPr>
              <p:spPr>
                <a:xfrm>
                  <a:off x="172430" y="4178612"/>
                  <a:ext cx="5243513" cy="1077218"/>
                </a:xfrm>
                <a:prstGeom prst="rect">
                  <a:avLst/>
                </a:prstGeom>
                <a:blipFill>
                  <a:blip r:embed="rId3"/>
                  <a:stretch>
                    <a:fillRect t="-6977" b="-5814"/>
                  </a:stretch>
                </a:blipFill>
              </p:spPr>
              <p:txBody>
                <a:bodyPr/>
                <a:lstStyle/>
                <a:p>
                  <a:r>
                    <a:rPr lang="en-KR">
                      <a:noFill/>
                    </a:rPr>
                    <a:t> </a:t>
                  </a:r>
                </a:p>
              </p:txBody>
            </p:sp>
          </mc:Fallback>
        </mc:AlternateContent>
        <p:sp>
          <p:nvSpPr>
            <p:cNvPr id="9" name="Freeform 8">
              <a:extLst>
                <a:ext uri="{FF2B5EF4-FFF2-40B4-BE49-F238E27FC236}">
                  <a16:creationId xmlns:a16="http://schemas.microsoft.com/office/drawing/2014/main" id="{DE8F2AF7-4357-EC00-9FDA-BC599F956B46}"/>
                </a:ext>
              </a:extLst>
            </p:cNvPr>
            <p:cNvSpPr/>
            <p:nvPr/>
          </p:nvSpPr>
          <p:spPr>
            <a:xfrm>
              <a:off x="717031" y="1471082"/>
              <a:ext cx="3338234" cy="2416611"/>
            </a:xfrm>
            <a:custGeom>
              <a:avLst/>
              <a:gdLst>
                <a:gd name="connsiteX0" fmla="*/ 1495147 w 2723872"/>
                <a:gd name="connsiteY0" fmla="*/ 188 h 1971863"/>
                <a:gd name="connsiteX1" fmla="*/ 1395134 w 2723872"/>
                <a:gd name="connsiteY1" fmla="*/ 28763 h 1971863"/>
                <a:gd name="connsiteX2" fmla="*/ 1266547 w 2723872"/>
                <a:gd name="connsiteY2" fmla="*/ 71626 h 1971863"/>
                <a:gd name="connsiteX3" fmla="*/ 1223684 w 2723872"/>
                <a:gd name="connsiteY3" fmla="*/ 85913 h 1971863"/>
                <a:gd name="connsiteX4" fmla="*/ 1180822 w 2723872"/>
                <a:gd name="connsiteY4" fmla="*/ 100201 h 1971863"/>
                <a:gd name="connsiteX5" fmla="*/ 809347 w 2723872"/>
                <a:gd name="connsiteY5" fmla="*/ 114488 h 1971863"/>
                <a:gd name="connsiteX6" fmla="*/ 695047 w 2723872"/>
                <a:gd name="connsiteY6" fmla="*/ 157351 h 1971863"/>
                <a:gd name="connsiteX7" fmla="*/ 580747 w 2723872"/>
                <a:gd name="connsiteY7" fmla="*/ 257363 h 1971863"/>
                <a:gd name="connsiteX8" fmla="*/ 537884 w 2723872"/>
                <a:gd name="connsiteY8" fmla="*/ 285938 h 1971863"/>
                <a:gd name="connsiteX9" fmla="*/ 466447 w 2723872"/>
                <a:gd name="connsiteY9" fmla="*/ 700276 h 1971863"/>
                <a:gd name="connsiteX10" fmla="*/ 380722 w 2723872"/>
                <a:gd name="connsiteY10" fmla="*/ 757426 h 1971863"/>
                <a:gd name="connsiteX11" fmla="*/ 280709 w 2723872"/>
                <a:gd name="connsiteY11" fmla="*/ 800288 h 1971863"/>
                <a:gd name="connsiteX12" fmla="*/ 194984 w 2723872"/>
                <a:gd name="connsiteY12" fmla="*/ 814576 h 1971863"/>
                <a:gd name="connsiteX13" fmla="*/ 37822 w 2723872"/>
                <a:gd name="connsiteY13" fmla="*/ 857438 h 1971863"/>
                <a:gd name="connsiteX14" fmla="*/ 23534 w 2723872"/>
                <a:gd name="connsiteY14" fmla="*/ 1157476 h 1971863"/>
                <a:gd name="connsiteX15" fmla="*/ 66397 w 2723872"/>
                <a:gd name="connsiteY15" fmla="*/ 1214626 h 1971863"/>
                <a:gd name="connsiteX16" fmla="*/ 166409 w 2723872"/>
                <a:gd name="connsiteY16" fmla="*/ 1300351 h 1971863"/>
                <a:gd name="connsiteX17" fmla="*/ 223559 w 2723872"/>
                <a:gd name="connsiteY17" fmla="*/ 1314638 h 1971863"/>
                <a:gd name="connsiteX18" fmla="*/ 266422 w 2723872"/>
                <a:gd name="connsiteY18" fmla="*/ 1328926 h 1971863"/>
                <a:gd name="connsiteX19" fmla="*/ 637897 w 2723872"/>
                <a:gd name="connsiteY19" fmla="*/ 1314638 h 1971863"/>
                <a:gd name="connsiteX20" fmla="*/ 695047 w 2723872"/>
                <a:gd name="connsiteY20" fmla="*/ 1300351 h 1971863"/>
                <a:gd name="connsiteX21" fmla="*/ 766484 w 2723872"/>
                <a:gd name="connsiteY21" fmla="*/ 1286063 h 1971863"/>
                <a:gd name="connsiteX22" fmla="*/ 995084 w 2723872"/>
                <a:gd name="connsiteY22" fmla="*/ 1328926 h 1971863"/>
                <a:gd name="connsiteX23" fmla="*/ 1023659 w 2723872"/>
                <a:gd name="connsiteY23" fmla="*/ 1371788 h 1971863"/>
                <a:gd name="connsiteX24" fmla="*/ 1037947 w 2723872"/>
                <a:gd name="connsiteY24" fmla="*/ 1457513 h 1971863"/>
                <a:gd name="connsiteX25" fmla="*/ 1066522 w 2723872"/>
                <a:gd name="connsiteY25" fmla="*/ 1557526 h 1971863"/>
                <a:gd name="connsiteX26" fmla="*/ 1095097 w 2723872"/>
                <a:gd name="connsiteY26" fmla="*/ 1628963 h 1971863"/>
                <a:gd name="connsiteX27" fmla="*/ 1123672 w 2723872"/>
                <a:gd name="connsiteY27" fmla="*/ 1671826 h 1971863"/>
                <a:gd name="connsiteX28" fmla="*/ 1166534 w 2723872"/>
                <a:gd name="connsiteY28" fmla="*/ 1757551 h 1971863"/>
                <a:gd name="connsiteX29" fmla="*/ 1195109 w 2723872"/>
                <a:gd name="connsiteY29" fmla="*/ 1814701 h 1971863"/>
                <a:gd name="connsiteX30" fmla="*/ 1237972 w 2723872"/>
                <a:gd name="connsiteY30" fmla="*/ 1843276 h 1971863"/>
                <a:gd name="connsiteX31" fmla="*/ 1280834 w 2723872"/>
                <a:gd name="connsiteY31" fmla="*/ 1900426 h 1971863"/>
                <a:gd name="connsiteX32" fmla="*/ 1437997 w 2723872"/>
                <a:gd name="connsiteY32" fmla="*/ 1957576 h 1971863"/>
                <a:gd name="connsiteX33" fmla="*/ 1480859 w 2723872"/>
                <a:gd name="connsiteY33" fmla="*/ 1971863 h 1971863"/>
                <a:gd name="connsiteX34" fmla="*/ 1609447 w 2723872"/>
                <a:gd name="connsiteY34" fmla="*/ 1957576 h 1971863"/>
                <a:gd name="connsiteX35" fmla="*/ 1709459 w 2723872"/>
                <a:gd name="connsiteY35" fmla="*/ 1857563 h 1971863"/>
                <a:gd name="connsiteX36" fmla="*/ 1752322 w 2723872"/>
                <a:gd name="connsiteY36" fmla="*/ 1771838 h 1971863"/>
                <a:gd name="connsiteX37" fmla="*/ 1780897 w 2723872"/>
                <a:gd name="connsiteY37" fmla="*/ 1700401 h 1971863"/>
                <a:gd name="connsiteX38" fmla="*/ 1809472 w 2723872"/>
                <a:gd name="connsiteY38" fmla="*/ 1614676 h 1971863"/>
                <a:gd name="connsiteX39" fmla="*/ 1838047 w 2723872"/>
                <a:gd name="connsiteY39" fmla="*/ 1571813 h 1971863"/>
                <a:gd name="connsiteX40" fmla="*/ 1852334 w 2723872"/>
                <a:gd name="connsiteY40" fmla="*/ 1528951 h 1971863"/>
                <a:gd name="connsiteX41" fmla="*/ 1880909 w 2723872"/>
                <a:gd name="connsiteY41" fmla="*/ 1486088 h 1971863"/>
                <a:gd name="connsiteX42" fmla="*/ 2066647 w 2723872"/>
                <a:gd name="connsiteY42" fmla="*/ 1328926 h 1971863"/>
                <a:gd name="connsiteX43" fmla="*/ 2123797 w 2723872"/>
                <a:gd name="connsiteY43" fmla="*/ 1300351 h 1971863"/>
                <a:gd name="connsiteX44" fmla="*/ 2238097 w 2723872"/>
                <a:gd name="connsiteY44" fmla="*/ 1271776 h 1971863"/>
                <a:gd name="connsiteX45" fmla="*/ 2380972 w 2723872"/>
                <a:gd name="connsiteY45" fmla="*/ 1228913 h 1971863"/>
                <a:gd name="connsiteX46" fmla="*/ 2423834 w 2723872"/>
                <a:gd name="connsiteY46" fmla="*/ 1214626 h 1971863"/>
                <a:gd name="connsiteX47" fmla="*/ 2566709 w 2723872"/>
                <a:gd name="connsiteY47" fmla="*/ 1186051 h 1971863"/>
                <a:gd name="connsiteX48" fmla="*/ 2652434 w 2723872"/>
                <a:gd name="connsiteY48" fmla="*/ 1157476 h 1971863"/>
                <a:gd name="connsiteX49" fmla="*/ 2723872 w 2723872"/>
                <a:gd name="connsiteY49" fmla="*/ 1028888 h 1971863"/>
                <a:gd name="connsiteX50" fmla="*/ 2681009 w 2723872"/>
                <a:gd name="connsiteY50" fmla="*/ 857438 h 1971863"/>
                <a:gd name="connsiteX51" fmla="*/ 2595284 w 2723872"/>
                <a:gd name="connsiteY51" fmla="*/ 771713 h 1971863"/>
                <a:gd name="connsiteX52" fmla="*/ 2538134 w 2723872"/>
                <a:gd name="connsiteY52" fmla="*/ 743138 h 1971863"/>
                <a:gd name="connsiteX53" fmla="*/ 2380972 w 2723872"/>
                <a:gd name="connsiteY53" fmla="*/ 700276 h 1971863"/>
                <a:gd name="connsiteX54" fmla="*/ 2309534 w 2723872"/>
                <a:gd name="connsiteY54" fmla="*/ 685988 h 1971863"/>
                <a:gd name="connsiteX55" fmla="*/ 2109509 w 2723872"/>
                <a:gd name="connsiteY55" fmla="*/ 671701 h 1971863"/>
                <a:gd name="connsiteX56" fmla="*/ 2066647 w 2723872"/>
                <a:gd name="connsiteY56" fmla="*/ 643126 h 1971863"/>
                <a:gd name="connsiteX57" fmla="*/ 2052359 w 2723872"/>
                <a:gd name="connsiteY57" fmla="*/ 600263 h 1971863"/>
                <a:gd name="connsiteX58" fmla="*/ 2066647 w 2723872"/>
                <a:gd name="connsiteY58" fmla="*/ 414526 h 1971863"/>
                <a:gd name="connsiteX59" fmla="*/ 2052359 w 2723872"/>
                <a:gd name="connsiteY59" fmla="*/ 200213 h 1971863"/>
                <a:gd name="connsiteX60" fmla="*/ 1980922 w 2723872"/>
                <a:gd name="connsiteY60" fmla="*/ 143063 h 1971863"/>
                <a:gd name="connsiteX61" fmla="*/ 1938059 w 2723872"/>
                <a:gd name="connsiteY61" fmla="*/ 114488 h 1971863"/>
                <a:gd name="connsiteX62" fmla="*/ 1895197 w 2723872"/>
                <a:gd name="connsiteY62" fmla="*/ 100201 h 1971863"/>
                <a:gd name="connsiteX63" fmla="*/ 1609447 w 2723872"/>
                <a:gd name="connsiteY63" fmla="*/ 71626 h 1971863"/>
                <a:gd name="connsiteX64" fmla="*/ 1466572 w 2723872"/>
                <a:gd name="connsiteY64" fmla="*/ 43051 h 1971863"/>
                <a:gd name="connsiteX65" fmla="*/ 1495147 w 2723872"/>
                <a:gd name="connsiteY65" fmla="*/ 188 h 197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2723872" h="1971863">
                  <a:moveTo>
                    <a:pt x="1495147" y="188"/>
                  </a:moveTo>
                  <a:cubicBezTo>
                    <a:pt x="1483241" y="-2193"/>
                    <a:pt x="1428272" y="18567"/>
                    <a:pt x="1395134" y="28763"/>
                  </a:cubicBezTo>
                  <a:cubicBezTo>
                    <a:pt x="1395047" y="28790"/>
                    <a:pt x="1288021" y="64468"/>
                    <a:pt x="1266547" y="71626"/>
                  </a:cubicBezTo>
                  <a:lnTo>
                    <a:pt x="1223684" y="85913"/>
                  </a:lnTo>
                  <a:cubicBezTo>
                    <a:pt x="1209397" y="90675"/>
                    <a:pt x="1195871" y="99622"/>
                    <a:pt x="1180822" y="100201"/>
                  </a:cubicBezTo>
                  <a:lnTo>
                    <a:pt x="809347" y="114488"/>
                  </a:lnTo>
                  <a:cubicBezTo>
                    <a:pt x="754495" y="128201"/>
                    <a:pt x="744856" y="126221"/>
                    <a:pt x="695047" y="157351"/>
                  </a:cubicBezTo>
                  <a:cubicBezTo>
                    <a:pt x="618476" y="205208"/>
                    <a:pt x="652323" y="196012"/>
                    <a:pt x="580747" y="257363"/>
                  </a:cubicBezTo>
                  <a:cubicBezTo>
                    <a:pt x="567709" y="268538"/>
                    <a:pt x="552172" y="276413"/>
                    <a:pt x="537884" y="285938"/>
                  </a:cubicBezTo>
                  <a:cubicBezTo>
                    <a:pt x="403605" y="487356"/>
                    <a:pt x="534298" y="259244"/>
                    <a:pt x="466447" y="700276"/>
                  </a:cubicBezTo>
                  <a:cubicBezTo>
                    <a:pt x="460105" y="741496"/>
                    <a:pt x="407594" y="745909"/>
                    <a:pt x="380722" y="757426"/>
                  </a:cubicBezTo>
                  <a:cubicBezTo>
                    <a:pt x="333678" y="777588"/>
                    <a:pt x="327107" y="789977"/>
                    <a:pt x="280709" y="800288"/>
                  </a:cubicBezTo>
                  <a:cubicBezTo>
                    <a:pt x="252430" y="806572"/>
                    <a:pt x="223310" y="808506"/>
                    <a:pt x="194984" y="814576"/>
                  </a:cubicBezTo>
                  <a:cubicBezTo>
                    <a:pt x="104747" y="833913"/>
                    <a:pt x="103111" y="835676"/>
                    <a:pt x="37822" y="857438"/>
                  </a:cubicBezTo>
                  <a:cubicBezTo>
                    <a:pt x="-4329" y="983891"/>
                    <a:pt x="-14303" y="977749"/>
                    <a:pt x="23534" y="1157476"/>
                  </a:cubicBezTo>
                  <a:cubicBezTo>
                    <a:pt x="28440" y="1180778"/>
                    <a:pt x="50900" y="1196546"/>
                    <a:pt x="66397" y="1214626"/>
                  </a:cubicBezTo>
                  <a:cubicBezTo>
                    <a:pt x="87843" y="1239647"/>
                    <a:pt x="138178" y="1286235"/>
                    <a:pt x="166409" y="1300351"/>
                  </a:cubicBezTo>
                  <a:cubicBezTo>
                    <a:pt x="183972" y="1309133"/>
                    <a:pt x="204678" y="1309244"/>
                    <a:pt x="223559" y="1314638"/>
                  </a:cubicBezTo>
                  <a:cubicBezTo>
                    <a:pt x="238040" y="1318775"/>
                    <a:pt x="252134" y="1324163"/>
                    <a:pt x="266422" y="1328926"/>
                  </a:cubicBezTo>
                  <a:cubicBezTo>
                    <a:pt x="390247" y="1324163"/>
                    <a:pt x="514255" y="1322881"/>
                    <a:pt x="637897" y="1314638"/>
                  </a:cubicBezTo>
                  <a:cubicBezTo>
                    <a:pt x="657490" y="1313332"/>
                    <a:pt x="675878" y="1304611"/>
                    <a:pt x="695047" y="1300351"/>
                  </a:cubicBezTo>
                  <a:cubicBezTo>
                    <a:pt x="718753" y="1295083"/>
                    <a:pt x="742672" y="1290826"/>
                    <a:pt x="766484" y="1286063"/>
                  </a:cubicBezTo>
                  <a:cubicBezTo>
                    <a:pt x="845904" y="1292172"/>
                    <a:pt x="934690" y="1268532"/>
                    <a:pt x="995084" y="1328926"/>
                  </a:cubicBezTo>
                  <a:cubicBezTo>
                    <a:pt x="1007226" y="1341068"/>
                    <a:pt x="1014134" y="1357501"/>
                    <a:pt x="1023659" y="1371788"/>
                  </a:cubicBezTo>
                  <a:cubicBezTo>
                    <a:pt x="1028422" y="1400363"/>
                    <a:pt x="1032266" y="1429106"/>
                    <a:pt x="1037947" y="1457513"/>
                  </a:cubicBezTo>
                  <a:cubicBezTo>
                    <a:pt x="1044382" y="1489688"/>
                    <a:pt x="1054848" y="1526396"/>
                    <a:pt x="1066522" y="1557526"/>
                  </a:cubicBezTo>
                  <a:cubicBezTo>
                    <a:pt x="1075527" y="1581540"/>
                    <a:pt x="1083627" y="1606024"/>
                    <a:pt x="1095097" y="1628963"/>
                  </a:cubicBezTo>
                  <a:cubicBezTo>
                    <a:pt x="1102776" y="1644322"/>
                    <a:pt x="1114147" y="1657538"/>
                    <a:pt x="1123672" y="1671826"/>
                  </a:cubicBezTo>
                  <a:cubicBezTo>
                    <a:pt x="1149866" y="1750410"/>
                    <a:pt x="1122220" y="1680001"/>
                    <a:pt x="1166534" y="1757551"/>
                  </a:cubicBezTo>
                  <a:cubicBezTo>
                    <a:pt x="1177101" y="1776043"/>
                    <a:pt x="1181474" y="1798339"/>
                    <a:pt x="1195109" y="1814701"/>
                  </a:cubicBezTo>
                  <a:cubicBezTo>
                    <a:pt x="1206102" y="1827893"/>
                    <a:pt x="1223684" y="1833751"/>
                    <a:pt x="1237972" y="1843276"/>
                  </a:cubicBezTo>
                  <a:cubicBezTo>
                    <a:pt x="1252259" y="1862326"/>
                    <a:pt x="1263996" y="1883588"/>
                    <a:pt x="1280834" y="1900426"/>
                  </a:cubicBezTo>
                  <a:cubicBezTo>
                    <a:pt x="1325760" y="1945352"/>
                    <a:pt x="1377053" y="1937262"/>
                    <a:pt x="1437997" y="1957576"/>
                  </a:cubicBezTo>
                  <a:lnTo>
                    <a:pt x="1480859" y="1971863"/>
                  </a:lnTo>
                  <a:cubicBezTo>
                    <a:pt x="1523722" y="1967101"/>
                    <a:pt x="1570874" y="1976863"/>
                    <a:pt x="1609447" y="1957576"/>
                  </a:cubicBezTo>
                  <a:cubicBezTo>
                    <a:pt x="1651616" y="1936492"/>
                    <a:pt x="1709459" y="1857563"/>
                    <a:pt x="1709459" y="1857563"/>
                  </a:cubicBezTo>
                  <a:cubicBezTo>
                    <a:pt x="1745373" y="1749825"/>
                    <a:pt x="1696927" y="1882628"/>
                    <a:pt x="1752322" y="1771838"/>
                  </a:cubicBezTo>
                  <a:cubicBezTo>
                    <a:pt x="1763792" y="1748899"/>
                    <a:pt x="1772132" y="1724504"/>
                    <a:pt x="1780897" y="1700401"/>
                  </a:cubicBezTo>
                  <a:cubicBezTo>
                    <a:pt x="1791191" y="1672094"/>
                    <a:pt x="1792764" y="1639738"/>
                    <a:pt x="1809472" y="1614676"/>
                  </a:cubicBezTo>
                  <a:lnTo>
                    <a:pt x="1838047" y="1571813"/>
                  </a:lnTo>
                  <a:cubicBezTo>
                    <a:pt x="1842809" y="1557526"/>
                    <a:pt x="1845599" y="1542421"/>
                    <a:pt x="1852334" y="1528951"/>
                  </a:cubicBezTo>
                  <a:cubicBezTo>
                    <a:pt x="1860013" y="1513592"/>
                    <a:pt x="1869422" y="1498852"/>
                    <a:pt x="1880909" y="1486088"/>
                  </a:cubicBezTo>
                  <a:cubicBezTo>
                    <a:pt x="1935822" y="1425074"/>
                    <a:pt x="1992235" y="1366132"/>
                    <a:pt x="2066647" y="1328926"/>
                  </a:cubicBezTo>
                  <a:cubicBezTo>
                    <a:pt x="2085697" y="1319401"/>
                    <a:pt x="2103591" y="1307086"/>
                    <a:pt x="2123797" y="1300351"/>
                  </a:cubicBezTo>
                  <a:cubicBezTo>
                    <a:pt x="2161054" y="1287932"/>
                    <a:pt x="2200840" y="1284195"/>
                    <a:pt x="2238097" y="1271776"/>
                  </a:cubicBezTo>
                  <a:cubicBezTo>
                    <a:pt x="2441799" y="1203875"/>
                    <a:pt x="2229834" y="1272096"/>
                    <a:pt x="2380972" y="1228913"/>
                  </a:cubicBezTo>
                  <a:cubicBezTo>
                    <a:pt x="2395453" y="1224776"/>
                    <a:pt x="2409132" y="1217893"/>
                    <a:pt x="2423834" y="1214626"/>
                  </a:cubicBezTo>
                  <a:cubicBezTo>
                    <a:pt x="2523124" y="1192561"/>
                    <a:pt x="2485389" y="1210447"/>
                    <a:pt x="2566709" y="1186051"/>
                  </a:cubicBezTo>
                  <a:cubicBezTo>
                    <a:pt x="2595559" y="1177396"/>
                    <a:pt x="2652434" y="1157476"/>
                    <a:pt x="2652434" y="1157476"/>
                  </a:cubicBezTo>
                  <a:cubicBezTo>
                    <a:pt x="2717938" y="1059220"/>
                    <a:pt x="2698724" y="1104331"/>
                    <a:pt x="2723872" y="1028888"/>
                  </a:cubicBezTo>
                  <a:cubicBezTo>
                    <a:pt x="2716106" y="966762"/>
                    <a:pt x="2721672" y="908267"/>
                    <a:pt x="2681009" y="857438"/>
                  </a:cubicBezTo>
                  <a:cubicBezTo>
                    <a:pt x="2655764" y="825882"/>
                    <a:pt x="2631429" y="789785"/>
                    <a:pt x="2595284" y="771713"/>
                  </a:cubicBezTo>
                  <a:cubicBezTo>
                    <a:pt x="2576234" y="762188"/>
                    <a:pt x="2557710" y="751528"/>
                    <a:pt x="2538134" y="743138"/>
                  </a:cubicBezTo>
                  <a:cubicBezTo>
                    <a:pt x="2502214" y="727744"/>
                    <a:pt x="2394624" y="703007"/>
                    <a:pt x="2380972" y="700276"/>
                  </a:cubicBezTo>
                  <a:cubicBezTo>
                    <a:pt x="2357159" y="695513"/>
                    <a:pt x="2333685" y="688530"/>
                    <a:pt x="2309534" y="685988"/>
                  </a:cubicBezTo>
                  <a:cubicBezTo>
                    <a:pt x="2243056" y="678990"/>
                    <a:pt x="2176184" y="676463"/>
                    <a:pt x="2109509" y="671701"/>
                  </a:cubicBezTo>
                  <a:cubicBezTo>
                    <a:pt x="2095222" y="662176"/>
                    <a:pt x="2077374" y="656535"/>
                    <a:pt x="2066647" y="643126"/>
                  </a:cubicBezTo>
                  <a:cubicBezTo>
                    <a:pt x="2057239" y="631366"/>
                    <a:pt x="2052359" y="615324"/>
                    <a:pt x="2052359" y="600263"/>
                  </a:cubicBezTo>
                  <a:cubicBezTo>
                    <a:pt x="2052359" y="538168"/>
                    <a:pt x="2061884" y="476438"/>
                    <a:pt x="2066647" y="414526"/>
                  </a:cubicBezTo>
                  <a:cubicBezTo>
                    <a:pt x="2061884" y="343088"/>
                    <a:pt x="2064129" y="270835"/>
                    <a:pt x="2052359" y="200213"/>
                  </a:cubicBezTo>
                  <a:cubicBezTo>
                    <a:pt x="2043601" y="147666"/>
                    <a:pt x="2015366" y="160285"/>
                    <a:pt x="1980922" y="143063"/>
                  </a:cubicBezTo>
                  <a:cubicBezTo>
                    <a:pt x="1965563" y="135384"/>
                    <a:pt x="1953418" y="122167"/>
                    <a:pt x="1938059" y="114488"/>
                  </a:cubicBezTo>
                  <a:cubicBezTo>
                    <a:pt x="1924589" y="107753"/>
                    <a:pt x="1909678" y="104338"/>
                    <a:pt x="1895197" y="100201"/>
                  </a:cubicBezTo>
                  <a:cubicBezTo>
                    <a:pt x="1784968" y="68707"/>
                    <a:pt x="1776032" y="82037"/>
                    <a:pt x="1609447" y="71626"/>
                  </a:cubicBezTo>
                  <a:cubicBezTo>
                    <a:pt x="1600983" y="70417"/>
                    <a:pt x="1493774" y="61186"/>
                    <a:pt x="1466572" y="43051"/>
                  </a:cubicBezTo>
                  <a:cubicBezTo>
                    <a:pt x="1462609" y="40409"/>
                    <a:pt x="1507053" y="2569"/>
                    <a:pt x="1495147" y="188"/>
                  </a:cubicBezTo>
                  <a:close/>
                </a:path>
              </a:pathLst>
            </a:custGeom>
            <a:gradFill flip="none" rotWithShape="1">
              <a:gsLst>
                <a:gs pos="94000">
                  <a:schemeClr val="accent1">
                    <a:lumMod val="5000"/>
                    <a:lumOff val="95000"/>
                  </a:schemeClr>
                </a:gs>
                <a:gs pos="37000">
                  <a:schemeClr val="accent1">
                    <a:lumMod val="45000"/>
                    <a:lumOff val="55000"/>
                  </a:schemeClr>
                </a:gs>
                <a:gs pos="0">
                  <a:schemeClr val="accent1">
                    <a:lumMod val="94000"/>
                  </a:schemeClr>
                </a:gs>
                <a:gs pos="54000">
                  <a:schemeClr val="accent1">
                    <a:lumMod val="30000"/>
                    <a:lumOff val="70000"/>
                  </a:schemeClr>
                </a:gs>
              </a:gsLst>
              <a:path path="circle">
                <a:fillToRect l="50000" t="50000" r="50000" b="50000"/>
              </a:path>
              <a:tileRect/>
            </a:gradFill>
            <a:ln cap="rnd">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28855570-2CA6-FD17-64AB-1D18EF190C91}"/>
              </a:ext>
            </a:extLst>
          </p:cNvPr>
          <p:cNvGrpSpPr/>
          <p:nvPr/>
        </p:nvGrpSpPr>
        <p:grpSpPr>
          <a:xfrm>
            <a:off x="7196134" y="1744857"/>
            <a:ext cx="5243513" cy="3770487"/>
            <a:chOff x="7519857" y="1548783"/>
            <a:chExt cx="5243513" cy="3770487"/>
          </a:xfrm>
        </p:grpSpPr>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A23AE48A-CB64-28F2-FD66-4FC4A55C6488}"/>
                    </a:ext>
                  </a:extLst>
                </p:cNvPr>
                <p:cNvSpPr txBox="1"/>
                <p:nvPr/>
              </p:nvSpPr>
              <p:spPr>
                <a:xfrm>
                  <a:off x="7519857" y="4242052"/>
                  <a:ext cx="5243513" cy="1077218"/>
                </a:xfrm>
                <a:prstGeom prst="rect">
                  <a:avLst/>
                </a:prstGeom>
                <a:noFill/>
              </p:spPr>
              <p:txBody>
                <a:bodyPr wrap="square" rtlCol="0">
                  <a:spAutoFit/>
                </a:bodyPr>
                <a:lstStyle/>
                <a:p>
                  <a:pPr algn="ctr"/>
                  <a:r>
                    <a:rPr lang="en-US" sz="3200" dirty="0"/>
                    <a:t>known distribution</a:t>
                  </a:r>
                  <a:br>
                    <a:rPr lang="en-US" sz="3200" dirty="0"/>
                  </a:br>
                  <a14:m>
                    <m:oMathPara xmlns:m="http://schemas.openxmlformats.org/officeDocument/2006/math">
                      <m:oMathParaPr>
                        <m:jc m:val="centerGroup"/>
                      </m:oMathParaPr>
                      <m:oMath xmlns:m="http://schemas.openxmlformats.org/officeDocument/2006/math">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𝑝</m:t>
                            </m:r>
                          </m:e>
                          <m:sub>
                            <m:r>
                              <a:rPr lang="en-US" sz="3200" b="0" i="1" smtClean="0">
                                <a:latin typeface="Cambria Math" panose="02040503050406030204" pitchFamily="18" charset="0"/>
                                <a:ea typeface="Cambria Math" panose="02040503050406030204" pitchFamily="18" charset="0"/>
                              </a:rPr>
                              <m:t>𝑇</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b="0" i="1" smtClean="0">
                                    <a:latin typeface="Cambria Math" panose="02040503050406030204" pitchFamily="18" charset="0"/>
                                  </a:rPr>
                                  <m:t>𝑇</m:t>
                                </m:r>
                              </m:sub>
                            </m:sSub>
                          </m:e>
                        </m:d>
                      </m:oMath>
                    </m:oMathPara>
                  </a14:m>
                  <a:endParaRPr lang="en-US" sz="1800" dirty="0"/>
                </a:p>
              </p:txBody>
            </p:sp>
          </mc:Choice>
          <mc:Fallback xmlns="">
            <p:sp>
              <p:nvSpPr>
                <p:cNvPr id="11" name="TextBox 10">
                  <a:extLst>
                    <a:ext uri="{FF2B5EF4-FFF2-40B4-BE49-F238E27FC236}">
                      <a16:creationId xmlns:a16="http://schemas.microsoft.com/office/drawing/2014/main" id="{A23AE48A-CB64-28F2-FD66-4FC4A55C6488}"/>
                    </a:ext>
                  </a:extLst>
                </p:cNvPr>
                <p:cNvSpPr txBox="1">
                  <a:spLocks noRot="1" noChangeAspect="1" noMove="1" noResize="1" noEditPoints="1" noAdjustHandles="1" noChangeArrowheads="1" noChangeShapeType="1" noTextEdit="1"/>
                </p:cNvSpPr>
                <p:nvPr/>
              </p:nvSpPr>
              <p:spPr>
                <a:xfrm>
                  <a:off x="7519857" y="4242052"/>
                  <a:ext cx="5243513" cy="1077218"/>
                </a:xfrm>
                <a:prstGeom prst="rect">
                  <a:avLst/>
                </a:prstGeom>
                <a:blipFill>
                  <a:blip r:embed="rId4"/>
                  <a:stretch>
                    <a:fillRect t="-6977" b="-5814"/>
                  </a:stretch>
                </a:blipFill>
              </p:spPr>
              <p:txBody>
                <a:bodyPr/>
                <a:lstStyle/>
                <a:p>
                  <a:r>
                    <a:rPr lang="en-KR">
                      <a:noFill/>
                    </a:rPr>
                    <a:t> </a:t>
                  </a:r>
                </a:p>
              </p:txBody>
            </p:sp>
          </mc:Fallback>
        </mc:AlternateContent>
        <p:sp>
          <p:nvSpPr>
            <p:cNvPr id="12" name="Oval 11">
              <a:extLst>
                <a:ext uri="{FF2B5EF4-FFF2-40B4-BE49-F238E27FC236}">
                  <a16:creationId xmlns:a16="http://schemas.microsoft.com/office/drawing/2014/main" id="{5D346E3D-B0C3-D9CC-8D9D-FEAE30AD7330}"/>
                </a:ext>
              </a:extLst>
            </p:cNvPr>
            <p:cNvSpPr/>
            <p:nvPr/>
          </p:nvSpPr>
          <p:spPr>
            <a:xfrm>
              <a:off x="9274966" y="1548783"/>
              <a:ext cx="2012159" cy="2012159"/>
            </a:xfrm>
            <a:prstGeom prst="ellipse">
              <a:avLst/>
            </a:prstGeom>
            <a:gradFill flip="none" rotWithShape="1">
              <a:gsLst>
                <a:gs pos="67000">
                  <a:schemeClr val="accent1">
                    <a:lumMod val="0"/>
                    <a:lumOff val="100000"/>
                  </a:schemeClr>
                </a:gs>
                <a:gs pos="89000">
                  <a:schemeClr val="accent1">
                    <a:lumMod val="0"/>
                    <a:lumOff val="100000"/>
                  </a:schemeClr>
                </a:gs>
                <a:gs pos="0">
                  <a:schemeClr val="accent1">
                    <a:lumMod val="100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39A9E808-8729-3496-66E2-DA4720FEC2B0}"/>
              </a:ext>
            </a:extLst>
          </p:cNvPr>
          <p:cNvGrpSpPr/>
          <p:nvPr/>
        </p:nvGrpSpPr>
        <p:grpSpPr>
          <a:xfrm>
            <a:off x="5636684" y="2464751"/>
            <a:ext cx="918954" cy="1292265"/>
            <a:chOff x="5636684" y="2276492"/>
            <a:chExt cx="918954" cy="1292265"/>
          </a:xfrm>
        </p:grpSpPr>
        <p:pic>
          <p:nvPicPr>
            <p:cNvPr id="14" name="Google Shape;136;p8" descr="Image">
              <a:extLst>
                <a:ext uri="{FF2B5EF4-FFF2-40B4-BE49-F238E27FC236}">
                  <a16:creationId xmlns:a16="http://schemas.microsoft.com/office/drawing/2014/main" id="{841595C7-6B56-F90E-F6D4-03BF31BEE413}"/>
                </a:ext>
              </a:extLst>
            </p:cNvPr>
            <p:cNvPicPr preferRelativeResize="0"/>
            <p:nvPr/>
          </p:nvPicPr>
          <p:blipFill rotWithShape="1">
            <a:blip r:embed="rId5">
              <a:alphaModFix/>
            </a:blip>
            <a:srcRect/>
            <a:stretch/>
          </p:blipFill>
          <p:spPr>
            <a:xfrm flipH="1">
              <a:off x="5636684" y="2276492"/>
              <a:ext cx="918626" cy="556743"/>
            </a:xfrm>
            <a:prstGeom prst="rect">
              <a:avLst/>
            </a:prstGeom>
            <a:noFill/>
            <a:ln>
              <a:noFill/>
            </a:ln>
          </p:spPr>
        </p:pic>
        <p:pic>
          <p:nvPicPr>
            <p:cNvPr id="15" name="Google Shape;136;p8" descr="Image">
              <a:extLst>
                <a:ext uri="{FF2B5EF4-FFF2-40B4-BE49-F238E27FC236}">
                  <a16:creationId xmlns:a16="http://schemas.microsoft.com/office/drawing/2014/main" id="{0C850BB9-A508-5A32-7753-89967EE8E135}"/>
                </a:ext>
              </a:extLst>
            </p:cNvPr>
            <p:cNvPicPr preferRelativeResize="0"/>
            <p:nvPr/>
          </p:nvPicPr>
          <p:blipFill rotWithShape="1">
            <a:blip r:embed="rId5">
              <a:alphaModFix/>
            </a:blip>
            <a:srcRect/>
            <a:stretch/>
          </p:blipFill>
          <p:spPr>
            <a:xfrm rot="10800000" flipH="1">
              <a:off x="5637012" y="3012014"/>
              <a:ext cx="918626" cy="556743"/>
            </a:xfrm>
            <a:prstGeom prst="rect">
              <a:avLst/>
            </a:prstGeom>
            <a:noFill/>
            <a:ln>
              <a:noFill/>
            </a:ln>
          </p:spPr>
        </p:pic>
      </p:grpSp>
      <p:grpSp>
        <p:nvGrpSpPr>
          <p:cNvPr id="16" name="Group 15">
            <a:extLst>
              <a:ext uri="{FF2B5EF4-FFF2-40B4-BE49-F238E27FC236}">
                <a16:creationId xmlns:a16="http://schemas.microsoft.com/office/drawing/2014/main" id="{85F25D53-16A2-E62E-7CFD-3DC2300C5FD5}"/>
              </a:ext>
            </a:extLst>
          </p:cNvPr>
          <p:cNvGrpSpPr/>
          <p:nvPr/>
        </p:nvGrpSpPr>
        <p:grpSpPr>
          <a:xfrm>
            <a:off x="85044" y="1257610"/>
            <a:ext cx="1282169" cy="1644378"/>
            <a:chOff x="85044" y="1069351"/>
            <a:chExt cx="1282169" cy="1644378"/>
          </a:xfrm>
        </p:grpSpPr>
        <p:pic>
          <p:nvPicPr>
            <p:cNvPr id="17" name="Picture 2" descr="Domestic cat">
              <a:extLst>
                <a:ext uri="{FF2B5EF4-FFF2-40B4-BE49-F238E27FC236}">
                  <a16:creationId xmlns:a16="http://schemas.microsoft.com/office/drawing/2014/main" id="{DF8F3715-CF5F-A4B1-56AD-35FEE681EC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44" y="1069351"/>
              <a:ext cx="1145932" cy="1145932"/>
            </a:xfrm>
            <a:prstGeom prst="rect">
              <a:avLst/>
            </a:prstGeom>
            <a:noFill/>
            <a:extLst>
              <a:ext uri="{909E8E84-426E-40DD-AFC4-6F175D3DCCD1}">
                <a14:hiddenFill xmlns:a14="http://schemas.microsoft.com/office/drawing/2010/main">
                  <a:solidFill>
                    <a:srgbClr val="FFFFFF"/>
                  </a:solidFill>
                </a14:hiddenFill>
              </a:ext>
            </a:extLst>
          </p:spPr>
        </p:pic>
        <p:sp>
          <p:nvSpPr>
            <p:cNvPr id="18" name="Oval 17">
              <a:extLst>
                <a:ext uri="{FF2B5EF4-FFF2-40B4-BE49-F238E27FC236}">
                  <a16:creationId xmlns:a16="http://schemas.microsoft.com/office/drawing/2014/main" id="{AC784015-7680-E3E3-9DD4-5D86E2339ACF}"/>
                </a:ext>
              </a:extLst>
            </p:cNvPr>
            <p:cNvSpPr/>
            <p:nvPr/>
          </p:nvSpPr>
          <p:spPr>
            <a:xfrm>
              <a:off x="1228598" y="2575114"/>
              <a:ext cx="138615" cy="138615"/>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Slide Number Placeholder 1">
            <a:extLst>
              <a:ext uri="{FF2B5EF4-FFF2-40B4-BE49-F238E27FC236}">
                <a16:creationId xmlns:a16="http://schemas.microsoft.com/office/drawing/2014/main" id="{62F261BA-D06C-EE2D-D945-F909E16D825A}"/>
              </a:ext>
            </a:extLst>
          </p:cNvPr>
          <p:cNvSpPr>
            <a:spLocks noGrp="1"/>
          </p:cNvSpPr>
          <p:nvPr>
            <p:ph type="sldNum" sz="quarter" idx="4"/>
          </p:nvPr>
        </p:nvSpPr>
        <p:spPr/>
        <p:txBody>
          <a:bodyPr/>
          <a:lstStyle/>
          <a:p>
            <a:fld id="{2A135BF5-5A1A-9646-967D-9B4FE2FB2DF9}" type="slidenum">
              <a:rPr lang="en-US" smtClean="0"/>
              <a:pPr/>
              <a:t>5</a:t>
            </a:fld>
            <a:endParaRPr lang="en-US" dirty="0"/>
          </a:p>
        </p:txBody>
      </p:sp>
    </p:spTree>
    <p:extLst>
      <p:ext uri="{BB962C8B-B14F-4D97-AF65-F5344CB8AC3E}">
        <p14:creationId xmlns:p14="http://schemas.microsoft.com/office/powerpoint/2010/main" val="1683300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436B9212-CC25-BDBA-1567-F6EEBD32BBCE}"/>
              </a:ext>
            </a:extLst>
          </p:cNvPr>
          <p:cNvSpPr>
            <a:spLocks noGrp="1"/>
          </p:cNvSpPr>
          <p:nvPr>
            <p:ph type="title"/>
          </p:nvPr>
        </p:nvSpPr>
        <p:spPr/>
        <p:txBody>
          <a:bodyPr/>
          <a:lstStyle/>
          <a:p>
            <a:r>
              <a:rPr lang="en-KR" dirty="0"/>
              <a:t>Flow Models</a:t>
            </a:r>
          </a:p>
        </p:txBody>
      </p:sp>
      <p:sp>
        <p:nvSpPr>
          <p:cNvPr id="5" name="TextBox 4">
            <a:extLst>
              <a:ext uri="{FF2B5EF4-FFF2-40B4-BE49-F238E27FC236}">
                <a16:creationId xmlns:a16="http://schemas.microsoft.com/office/drawing/2014/main" id="{14F96322-8F73-AFAE-FD5E-BD4F148244BA}"/>
              </a:ext>
            </a:extLst>
          </p:cNvPr>
          <p:cNvSpPr txBox="1"/>
          <p:nvPr/>
        </p:nvSpPr>
        <p:spPr>
          <a:xfrm>
            <a:off x="2374104" y="5570487"/>
            <a:ext cx="7443786" cy="584775"/>
          </a:xfrm>
          <a:prstGeom prst="rect">
            <a:avLst/>
          </a:prstGeom>
          <a:noFill/>
        </p:spPr>
        <p:txBody>
          <a:bodyPr wrap="square" rtlCol="0">
            <a:spAutoFit/>
          </a:bodyPr>
          <a:lstStyle/>
          <a:p>
            <a:pPr algn="ctr"/>
            <a:r>
              <a:rPr lang="en-US" sz="3200" i="1" dirty="0"/>
              <a:t>Sampling </a:t>
            </a:r>
            <a:r>
              <a:rPr lang="en-US" sz="3200" i="1" dirty="0">
                <a:latin typeface="Cambria Math" panose="02040503050406030204" pitchFamily="18" charset="0"/>
                <a:ea typeface="Cambria Math" panose="02040503050406030204" pitchFamily="18" charset="0"/>
              </a:rPr>
              <a:t>⟺</a:t>
            </a:r>
            <a:r>
              <a:rPr lang="en-US" sz="3200" i="1" dirty="0"/>
              <a:t> (Unconditional generation)</a:t>
            </a:r>
          </a:p>
        </p:txBody>
      </p:sp>
      <p:sp>
        <p:nvSpPr>
          <p:cNvPr id="6" name="TextBox 5">
            <a:extLst>
              <a:ext uri="{FF2B5EF4-FFF2-40B4-BE49-F238E27FC236}">
                <a16:creationId xmlns:a16="http://schemas.microsoft.com/office/drawing/2014/main" id="{954456B7-2CC4-CCF6-B100-ACDDDBD2D13D}"/>
              </a:ext>
            </a:extLst>
          </p:cNvPr>
          <p:cNvSpPr txBox="1"/>
          <p:nvPr/>
        </p:nvSpPr>
        <p:spPr>
          <a:xfrm>
            <a:off x="3474241" y="1659728"/>
            <a:ext cx="5243513" cy="584775"/>
          </a:xfrm>
          <a:prstGeom prst="rect">
            <a:avLst/>
          </a:prstGeom>
          <a:noFill/>
        </p:spPr>
        <p:txBody>
          <a:bodyPr wrap="square" rtlCol="0">
            <a:spAutoFit/>
          </a:bodyPr>
          <a:lstStyle/>
          <a:p>
            <a:pPr algn="ctr"/>
            <a:r>
              <a:rPr lang="en-US" sz="3200" dirty="0">
                <a:solidFill>
                  <a:schemeClr val="accent2"/>
                </a:solidFill>
              </a:rPr>
              <a:t>unknown map</a:t>
            </a:r>
          </a:p>
        </p:txBody>
      </p:sp>
      <p:grpSp>
        <p:nvGrpSpPr>
          <p:cNvPr id="7" name="Group 6">
            <a:extLst>
              <a:ext uri="{FF2B5EF4-FFF2-40B4-BE49-F238E27FC236}">
                <a16:creationId xmlns:a16="http://schemas.microsoft.com/office/drawing/2014/main" id="{44320819-DD03-09B2-94FE-D384BD358B74}"/>
              </a:ext>
            </a:extLst>
          </p:cNvPr>
          <p:cNvGrpSpPr/>
          <p:nvPr/>
        </p:nvGrpSpPr>
        <p:grpSpPr>
          <a:xfrm>
            <a:off x="172430" y="1659341"/>
            <a:ext cx="5243513" cy="3784748"/>
            <a:chOff x="172430" y="1471082"/>
            <a:chExt cx="5243513" cy="3784748"/>
          </a:xfrm>
        </p:grpSpPr>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5B14C94E-48A6-80C1-732C-52369E7BC984}"/>
                    </a:ext>
                  </a:extLst>
                </p:cNvPr>
                <p:cNvSpPr txBox="1"/>
                <p:nvPr/>
              </p:nvSpPr>
              <p:spPr>
                <a:xfrm>
                  <a:off x="172430" y="4178612"/>
                  <a:ext cx="5243513" cy="1077218"/>
                </a:xfrm>
                <a:prstGeom prst="rect">
                  <a:avLst/>
                </a:prstGeom>
                <a:noFill/>
              </p:spPr>
              <p:txBody>
                <a:bodyPr wrap="square" rtlCol="0">
                  <a:spAutoFit/>
                </a:bodyPr>
                <a:lstStyle/>
                <a:p>
                  <a:pPr algn="ctr"/>
                  <a:r>
                    <a:rPr lang="en-US" sz="3200" dirty="0"/>
                    <a:t>(unknown) data distribution</a:t>
                  </a:r>
                </a:p>
                <a:p>
                  <a:pPr algn="ctr"/>
                  <a14:m>
                    <m:oMathPara xmlns:m="http://schemas.openxmlformats.org/officeDocument/2006/math">
                      <m:oMathParaPr>
                        <m:jc m:val="centerGroup"/>
                      </m:oMathParaPr>
                      <m:oMath xmlns:m="http://schemas.openxmlformats.org/officeDocument/2006/math">
                        <m:sSub>
                          <m:sSubPr>
                            <m:ctrlPr>
                              <a:rPr lang="en-US" sz="3200" b="0" i="1" smtClean="0">
                                <a:solidFill>
                                  <a:srgbClr val="8C1313"/>
                                </a:solidFill>
                                <a:latin typeface="Cambria Math" panose="02040503050406030204" pitchFamily="18" charset="0"/>
                                <a:ea typeface="Cambria Math" panose="02040503050406030204" pitchFamily="18" charset="0"/>
                              </a:rPr>
                            </m:ctrlPr>
                          </m:sSubPr>
                          <m:e>
                            <m:r>
                              <a:rPr lang="en-US" sz="3200" b="0" i="1" smtClean="0">
                                <a:solidFill>
                                  <a:srgbClr val="8C1313"/>
                                </a:solidFill>
                                <a:latin typeface="Cambria Math" panose="02040503050406030204" pitchFamily="18" charset="0"/>
                                <a:ea typeface="Cambria Math" panose="02040503050406030204" pitchFamily="18" charset="0"/>
                              </a:rPr>
                              <m:t>𝑝</m:t>
                            </m:r>
                          </m:e>
                          <m:sub>
                            <m:r>
                              <a:rPr lang="en-US" sz="3200" b="0" i="1" smtClean="0">
                                <a:solidFill>
                                  <a:srgbClr val="8C1313"/>
                                </a:solidFill>
                                <a:latin typeface="Cambria Math" panose="02040503050406030204" pitchFamily="18" charset="0"/>
                                <a:ea typeface="Cambria Math" panose="02040503050406030204" pitchFamily="18" charset="0"/>
                              </a:rPr>
                              <m:t>1</m:t>
                            </m:r>
                          </m:sub>
                        </m:sSub>
                        <m:d>
                          <m:dPr>
                            <m:ctrlPr>
                              <a:rPr lang="en-US" sz="3200" i="1">
                                <a:solidFill>
                                  <a:srgbClr val="8C1313"/>
                                </a:solidFill>
                                <a:latin typeface="Cambria Math" panose="02040503050406030204" pitchFamily="18" charset="0"/>
                                <a:ea typeface="Cambria Math" panose="02040503050406030204" pitchFamily="18" charset="0"/>
                              </a:rPr>
                            </m:ctrlPr>
                          </m:dPr>
                          <m:e>
                            <m:sSub>
                              <m:sSubPr>
                                <m:ctrlPr>
                                  <a:rPr lang="en-US" sz="3200" b="1" i="1">
                                    <a:solidFill>
                                      <a:srgbClr val="8C1313"/>
                                    </a:solidFill>
                                    <a:latin typeface="Cambria Math" panose="02040503050406030204" pitchFamily="18" charset="0"/>
                                    <a:ea typeface="Cambria Math" panose="02040503050406030204" pitchFamily="18" charset="0"/>
                                  </a:rPr>
                                </m:ctrlPr>
                              </m:sSubPr>
                              <m:e>
                                <m:r>
                                  <a:rPr lang="en-US" sz="3200" b="1" i="1">
                                    <a:solidFill>
                                      <a:srgbClr val="8C1313"/>
                                    </a:solidFill>
                                    <a:latin typeface="Cambria Math" panose="02040503050406030204" pitchFamily="18" charset="0"/>
                                  </a:rPr>
                                  <m:t>𝒙</m:t>
                                </m:r>
                              </m:e>
                              <m:sub>
                                <m:r>
                                  <a:rPr lang="en-US" sz="3200" b="0" i="1" smtClean="0">
                                    <a:solidFill>
                                      <a:srgbClr val="8C1313"/>
                                    </a:solidFill>
                                    <a:latin typeface="Cambria Math" panose="02040503050406030204" pitchFamily="18" charset="0"/>
                                  </a:rPr>
                                  <m:t>1</m:t>
                                </m:r>
                              </m:sub>
                            </m:sSub>
                          </m:e>
                        </m:d>
                      </m:oMath>
                    </m:oMathPara>
                  </a14:m>
                  <a:endParaRPr lang="en-US" sz="3200" dirty="0"/>
                </a:p>
              </p:txBody>
            </p:sp>
          </mc:Choice>
          <mc:Fallback xmlns="">
            <p:sp>
              <p:nvSpPr>
                <p:cNvPr id="8" name="TextBox 7">
                  <a:extLst>
                    <a:ext uri="{FF2B5EF4-FFF2-40B4-BE49-F238E27FC236}">
                      <a16:creationId xmlns:a16="http://schemas.microsoft.com/office/drawing/2014/main" id="{5B14C94E-48A6-80C1-732C-52369E7BC984}"/>
                    </a:ext>
                  </a:extLst>
                </p:cNvPr>
                <p:cNvSpPr txBox="1">
                  <a:spLocks noRot="1" noChangeAspect="1" noMove="1" noResize="1" noEditPoints="1" noAdjustHandles="1" noChangeArrowheads="1" noChangeShapeType="1" noTextEdit="1"/>
                </p:cNvSpPr>
                <p:nvPr/>
              </p:nvSpPr>
              <p:spPr>
                <a:xfrm>
                  <a:off x="172430" y="4178612"/>
                  <a:ext cx="5243513" cy="1077218"/>
                </a:xfrm>
                <a:prstGeom prst="rect">
                  <a:avLst/>
                </a:prstGeom>
                <a:blipFill>
                  <a:blip r:embed="rId3"/>
                  <a:stretch>
                    <a:fillRect t="-6977" b="-5814"/>
                  </a:stretch>
                </a:blipFill>
              </p:spPr>
              <p:txBody>
                <a:bodyPr/>
                <a:lstStyle/>
                <a:p>
                  <a:r>
                    <a:rPr lang="en-KR">
                      <a:noFill/>
                    </a:rPr>
                    <a:t> </a:t>
                  </a:r>
                </a:p>
              </p:txBody>
            </p:sp>
          </mc:Fallback>
        </mc:AlternateContent>
        <p:sp>
          <p:nvSpPr>
            <p:cNvPr id="9" name="Freeform 8">
              <a:extLst>
                <a:ext uri="{FF2B5EF4-FFF2-40B4-BE49-F238E27FC236}">
                  <a16:creationId xmlns:a16="http://schemas.microsoft.com/office/drawing/2014/main" id="{DE8F2AF7-4357-EC00-9FDA-BC599F956B46}"/>
                </a:ext>
              </a:extLst>
            </p:cNvPr>
            <p:cNvSpPr/>
            <p:nvPr/>
          </p:nvSpPr>
          <p:spPr>
            <a:xfrm>
              <a:off x="717031" y="1471082"/>
              <a:ext cx="3338234" cy="2416611"/>
            </a:xfrm>
            <a:custGeom>
              <a:avLst/>
              <a:gdLst>
                <a:gd name="connsiteX0" fmla="*/ 1495147 w 2723872"/>
                <a:gd name="connsiteY0" fmla="*/ 188 h 1971863"/>
                <a:gd name="connsiteX1" fmla="*/ 1395134 w 2723872"/>
                <a:gd name="connsiteY1" fmla="*/ 28763 h 1971863"/>
                <a:gd name="connsiteX2" fmla="*/ 1266547 w 2723872"/>
                <a:gd name="connsiteY2" fmla="*/ 71626 h 1971863"/>
                <a:gd name="connsiteX3" fmla="*/ 1223684 w 2723872"/>
                <a:gd name="connsiteY3" fmla="*/ 85913 h 1971863"/>
                <a:gd name="connsiteX4" fmla="*/ 1180822 w 2723872"/>
                <a:gd name="connsiteY4" fmla="*/ 100201 h 1971863"/>
                <a:gd name="connsiteX5" fmla="*/ 809347 w 2723872"/>
                <a:gd name="connsiteY5" fmla="*/ 114488 h 1971863"/>
                <a:gd name="connsiteX6" fmla="*/ 695047 w 2723872"/>
                <a:gd name="connsiteY6" fmla="*/ 157351 h 1971863"/>
                <a:gd name="connsiteX7" fmla="*/ 580747 w 2723872"/>
                <a:gd name="connsiteY7" fmla="*/ 257363 h 1971863"/>
                <a:gd name="connsiteX8" fmla="*/ 537884 w 2723872"/>
                <a:gd name="connsiteY8" fmla="*/ 285938 h 1971863"/>
                <a:gd name="connsiteX9" fmla="*/ 466447 w 2723872"/>
                <a:gd name="connsiteY9" fmla="*/ 700276 h 1971863"/>
                <a:gd name="connsiteX10" fmla="*/ 380722 w 2723872"/>
                <a:gd name="connsiteY10" fmla="*/ 757426 h 1971863"/>
                <a:gd name="connsiteX11" fmla="*/ 280709 w 2723872"/>
                <a:gd name="connsiteY11" fmla="*/ 800288 h 1971863"/>
                <a:gd name="connsiteX12" fmla="*/ 194984 w 2723872"/>
                <a:gd name="connsiteY12" fmla="*/ 814576 h 1971863"/>
                <a:gd name="connsiteX13" fmla="*/ 37822 w 2723872"/>
                <a:gd name="connsiteY13" fmla="*/ 857438 h 1971863"/>
                <a:gd name="connsiteX14" fmla="*/ 23534 w 2723872"/>
                <a:gd name="connsiteY14" fmla="*/ 1157476 h 1971863"/>
                <a:gd name="connsiteX15" fmla="*/ 66397 w 2723872"/>
                <a:gd name="connsiteY15" fmla="*/ 1214626 h 1971863"/>
                <a:gd name="connsiteX16" fmla="*/ 166409 w 2723872"/>
                <a:gd name="connsiteY16" fmla="*/ 1300351 h 1971863"/>
                <a:gd name="connsiteX17" fmla="*/ 223559 w 2723872"/>
                <a:gd name="connsiteY17" fmla="*/ 1314638 h 1971863"/>
                <a:gd name="connsiteX18" fmla="*/ 266422 w 2723872"/>
                <a:gd name="connsiteY18" fmla="*/ 1328926 h 1971863"/>
                <a:gd name="connsiteX19" fmla="*/ 637897 w 2723872"/>
                <a:gd name="connsiteY19" fmla="*/ 1314638 h 1971863"/>
                <a:gd name="connsiteX20" fmla="*/ 695047 w 2723872"/>
                <a:gd name="connsiteY20" fmla="*/ 1300351 h 1971863"/>
                <a:gd name="connsiteX21" fmla="*/ 766484 w 2723872"/>
                <a:gd name="connsiteY21" fmla="*/ 1286063 h 1971863"/>
                <a:gd name="connsiteX22" fmla="*/ 995084 w 2723872"/>
                <a:gd name="connsiteY22" fmla="*/ 1328926 h 1971863"/>
                <a:gd name="connsiteX23" fmla="*/ 1023659 w 2723872"/>
                <a:gd name="connsiteY23" fmla="*/ 1371788 h 1971863"/>
                <a:gd name="connsiteX24" fmla="*/ 1037947 w 2723872"/>
                <a:gd name="connsiteY24" fmla="*/ 1457513 h 1971863"/>
                <a:gd name="connsiteX25" fmla="*/ 1066522 w 2723872"/>
                <a:gd name="connsiteY25" fmla="*/ 1557526 h 1971863"/>
                <a:gd name="connsiteX26" fmla="*/ 1095097 w 2723872"/>
                <a:gd name="connsiteY26" fmla="*/ 1628963 h 1971863"/>
                <a:gd name="connsiteX27" fmla="*/ 1123672 w 2723872"/>
                <a:gd name="connsiteY27" fmla="*/ 1671826 h 1971863"/>
                <a:gd name="connsiteX28" fmla="*/ 1166534 w 2723872"/>
                <a:gd name="connsiteY28" fmla="*/ 1757551 h 1971863"/>
                <a:gd name="connsiteX29" fmla="*/ 1195109 w 2723872"/>
                <a:gd name="connsiteY29" fmla="*/ 1814701 h 1971863"/>
                <a:gd name="connsiteX30" fmla="*/ 1237972 w 2723872"/>
                <a:gd name="connsiteY30" fmla="*/ 1843276 h 1971863"/>
                <a:gd name="connsiteX31" fmla="*/ 1280834 w 2723872"/>
                <a:gd name="connsiteY31" fmla="*/ 1900426 h 1971863"/>
                <a:gd name="connsiteX32" fmla="*/ 1437997 w 2723872"/>
                <a:gd name="connsiteY32" fmla="*/ 1957576 h 1971863"/>
                <a:gd name="connsiteX33" fmla="*/ 1480859 w 2723872"/>
                <a:gd name="connsiteY33" fmla="*/ 1971863 h 1971863"/>
                <a:gd name="connsiteX34" fmla="*/ 1609447 w 2723872"/>
                <a:gd name="connsiteY34" fmla="*/ 1957576 h 1971863"/>
                <a:gd name="connsiteX35" fmla="*/ 1709459 w 2723872"/>
                <a:gd name="connsiteY35" fmla="*/ 1857563 h 1971863"/>
                <a:gd name="connsiteX36" fmla="*/ 1752322 w 2723872"/>
                <a:gd name="connsiteY36" fmla="*/ 1771838 h 1971863"/>
                <a:gd name="connsiteX37" fmla="*/ 1780897 w 2723872"/>
                <a:gd name="connsiteY37" fmla="*/ 1700401 h 1971863"/>
                <a:gd name="connsiteX38" fmla="*/ 1809472 w 2723872"/>
                <a:gd name="connsiteY38" fmla="*/ 1614676 h 1971863"/>
                <a:gd name="connsiteX39" fmla="*/ 1838047 w 2723872"/>
                <a:gd name="connsiteY39" fmla="*/ 1571813 h 1971863"/>
                <a:gd name="connsiteX40" fmla="*/ 1852334 w 2723872"/>
                <a:gd name="connsiteY40" fmla="*/ 1528951 h 1971863"/>
                <a:gd name="connsiteX41" fmla="*/ 1880909 w 2723872"/>
                <a:gd name="connsiteY41" fmla="*/ 1486088 h 1971863"/>
                <a:gd name="connsiteX42" fmla="*/ 2066647 w 2723872"/>
                <a:gd name="connsiteY42" fmla="*/ 1328926 h 1971863"/>
                <a:gd name="connsiteX43" fmla="*/ 2123797 w 2723872"/>
                <a:gd name="connsiteY43" fmla="*/ 1300351 h 1971863"/>
                <a:gd name="connsiteX44" fmla="*/ 2238097 w 2723872"/>
                <a:gd name="connsiteY44" fmla="*/ 1271776 h 1971863"/>
                <a:gd name="connsiteX45" fmla="*/ 2380972 w 2723872"/>
                <a:gd name="connsiteY45" fmla="*/ 1228913 h 1971863"/>
                <a:gd name="connsiteX46" fmla="*/ 2423834 w 2723872"/>
                <a:gd name="connsiteY46" fmla="*/ 1214626 h 1971863"/>
                <a:gd name="connsiteX47" fmla="*/ 2566709 w 2723872"/>
                <a:gd name="connsiteY47" fmla="*/ 1186051 h 1971863"/>
                <a:gd name="connsiteX48" fmla="*/ 2652434 w 2723872"/>
                <a:gd name="connsiteY48" fmla="*/ 1157476 h 1971863"/>
                <a:gd name="connsiteX49" fmla="*/ 2723872 w 2723872"/>
                <a:gd name="connsiteY49" fmla="*/ 1028888 h 1971863"/>
                <a:gd name="connsiteX50" fmla="*/ 2681009 w 2723872"/>
                <a:gd name="connsiteY50" fmla="*/ 857438 h 1971863"/>
                <a:gd name="connsiteX51" fmla="*/ 2595284 w 2723872"/>
                <a:gd name="connsiteY51" fmla="*/ 771713 h 1971863"/>
                <a:gd name="connsiteX52" fmla="*/ 2538134 w 2723872"/>
                <a:gd name="connsiteY52" fmla="*/ 743138 h 1971863"/>
                <a:gd name="connsiteX53" fmla="*/ 2380972 w 2723872"/>
                <a:gd name="connsiteY53" fmla="*/ 700276 h 1971863"/>
                <a:gd name="connsiteX54" fmla="*/ 2309534 w 2723872"/>
                <a:gd name="connsiteY54" fmla="*/ 685988 h 1971863"/>
                <a:gd name="connsiteX55" fmla="*/ 2109509 w 2723872"/>
                <a:gd name="connsiteY55" fmla="*/ 671701 h 1971863"/>
                <a:gd name="connsiteX56" fmla="*/ 2066647 w 2723872"/>
                <a:gd name="connsiteY56" fmla="*/ 643126 h 1971863"/>
                <a:gd name="connsiteX57" fmla="*/ 2052359 w 2723872"/>
                <a:gd name="connsiteY57" fmla="*/ 600263 h 1971863"/>
                <a:gd name="connsiteX58" fmla="*/ 2066647 w 2723872"/>
                <a:gd name="connsiteY58" fmla="*/ 414526 h 1971863"/>
                <a:gd name="connsiteX59" fmla="*/ 2052359 w 2723872"/>
                <a:gd name="connsiteY59" fmla="*/ 200213 h 1971863"/>
                <a:gd name="connsiteX60" fmla="*/ 1980922 w 2723872"/>
                <a:gd name="connsiteY60" fmla="*/ 143063 h 1971863"/>
                <a:gd name="connsiteX61" fmla="*/ 1938059 w 2723872"/>
                <a:gd name="connsiteY61" fmla="*/ 114488 h 1971863"/>
                <a:gd name="connsiteX62" fmla="*/ 1895197 w 2723872"/>
                <a:gd name="connsiteY62" fmla="*/ 100201 h 1971863"/>
                <a:gd name="connsiteX63" fmla="*/ 1609447 w 2723872"/>
                <a:gd name="connsiteY63" fmla="*/ 71626 h 1971863"/>
                <a:gd name="connsiteX64" fmla="*/ 1466572 w 2723872"/>
                <a:gd name="connsiteY64" fmla="*/ 43051 h 1971863"/>
                <a:gd name="connsiteX65" fmla="*/ 1495147 w 2723872"/>
                <a:gd name="connsiteY65" fmla="*/ 188 h 197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2723872" h="1971863">
                  <a:moveTo>
                    <a:pt x="1495147" y="188"/>
                  </a:moveTo>
                  <a:cubicBezTo>
                    <a:pt x="1483241" y="-2193"/>
                    <a:pt x="1428272" y="18567"/>
                    <a:pt x="1395134" y="28763"/>
                  </a:cubicBezTo>
                  <a:cubicBezTo>
                    <a:pt x="1395047" y="28790"/>
                    <a:pt x="1288021" y="64468"/>
                    <a:pt x="1266547" y="71626"/>
                  </a:cubicBezTo>
                  <a:lnTo>
                    <a:pt x="1223684" y="85913"/>
                  </a:lnTo>
                  <a:cubicBezTo>
                    <a:pt x="1209397" y="90675"/>
                    <a:pt x="1195871" y="99622"/>
                    <a:pt x="1180822" y="100201"/>
                  </a:cubicBezTo>
                  <a:lnTo>
                    <a:pt x="809347" y="114488"/>
                  </a:lnTo>
                  <a:cubicBezTo>
                    <a:pt x="754495" y="128201"/>
                    <a:pt x="744856" y="126221"/>
                    <a:pt x="695047" y="157351"/>
                  </a:cubicBezTo>
                  <a:cubicBezTo>
                    <a:pt x="618476" y="205208"/>
                    <a:pt x="652323" y="196012"/>
                    <a:pt x="580747" y="257363"/>
                  </a:cubicBezTo>
                  <a:cubicBezTo>
                    <a:pt x="567709" y="268538"/>
                    <a:pt x="552172" y="276413"/>
                    <a:pt x="537884" y="285938"/>
                  </a:cubicBezTo>
                  <a:cubicBezTo>
                    <a:pt x="403605" y="487356"/>
                    <a:pt x="534298" y="259244"/>
                    <a:pt x="466447" y="700276"/>
                  </a:cubicBezTo>
                  <a:cubicBezTo>
                    <a:pt x="460105" y="741496"/>
                    <a:pt x="407594" y="745909"/>
                    <a:pt x="380722" y="757426"/>
                  </a:cubicBezTo>
                  <a:cubicBezTo>
                    <a:pt x="333678" y="777588"/>
                    <a:pt x="327107" y="789977"/>
                    <a:pt x="280709" y="800288"/>
                  </a:cubicBezTo>
                  <a:cubicBezTo>
                    <a:pt x="252430" y="806572"/>
                    <a:pt x="223310" y="808506"/>
                    <a:pt x="194984" y="814576"/>
                  </a:cubicBezTo>
                  <a:cubicBezTo>
                    <a:pt x="104747" y="833913"/>
                    <a:pt x="103111" y="835676"/>
                    <a:pt x="37822" y="857438"/>
                  </a:cubicBezTo>
                  <a:cubicBezTo>
                    <a:pt x="-4329" y="983891"/>
                    <a:pt x="-14303" y="977749"/>
                    <a:pt x="23534" y="1157476"/>
                  </a:cubicBezTo>
                  <a:cubicBezTo>
                    <a:pt x="28440" y="1180778"/>
                    <a:pt x="50900" y="1196546"/>
                    <a:pt x="66397" y="1214626"/>
                  </a:cubicBezTo>
                  <a:cubicBezTo>
                    <a:pt x="87843" y="1239647"/>
                    <a:pt x="138178" y="1286235"/>
                    <a:pt x="166409" y="1300351"/>
                  </a:cubicBezTo>
                  <a:cubicBezTo>
                    <a:pt x="183972" y="1309133"/>
                    <a:pt x="204678" y="1309244"/>
                    <a:pt x="223559" y="1314638"/>
                  </a:cubicBezTo>
                  <a:cubicBezTo>
                    <a:pt x="238040" y="1318775"/>
                    <a:pt x="252134" y="1324163"/>
                    <a:pt x="266422" y="1328926"/>
                  </a:cubicBezTo>
                  <a:cubicBezTo>
                    <a:pt x="390247" y="1324163"/>
                    <a:pt x="514255" y="1322881"/>
                    <a:pt x="637897" y="1314638"/>
                  </a:cubicBezTo>
                  <a:cubicBezTo>
                    <a:pt x="657490" y="1313332"/>
                    <a:pt x="675878" y="1304611"/>
                    <a:pt x="695047" y="1300351"/>
                  </a:cubicBezTo>
                  <a:cubicBezTo>
                    <a:pt x="718753" y="1295083"/>
                    <a:pt x="742672" y="1290826"/>
                    <a:pt x="766484" y="1286063"/>
                  </a:cubicBezTo>
                  <a:cubicBezTo>
                    <a:pt x="845904" y="1292172"/>
                    <a:pt x="934690" y="1268532"/>
                    <a:pt x="995084" y="1328926"/>
                  </a:cubicBezTo>
                  <a:cubicBezTo>
                    <a:pt x="1007226" y="1341068"/>
                    <a:pt x="1014134" y="1357501"/>
                    <a:pt x="1023659" y="1371788"/>
                  </a:cubicBezTo>
                  <a:cubicBezTo>
                    <a:pt x="1028422" y="1400363"/>
                    <a:pt x="1032266" y="1429106"/>
                    <a:pt x="1037947" y="1457513"/>
                  </a:cubicBezTo>
                  <a:cubicBezTo>
                    <a:pt x="1044382" y="1489688"/>
                    <a:pt x="1054848" y="1526396"/>
                    <a:pt x="1066522" y="1557526"/>
                  </a:cubicBezTo>
                  <a:cubicBezTo>
                    <a:pt x="1075527" y="1581540"/>
                    <a:pt x="1083627" y="1606024"/>
                    <a:pt x="1095097" y="1628963"/>
                  </a:cubicBezTo>
                  <a:cubicBezTo>
                    <a:pt x="1102776" y="1644322"/>
                    <a:pt x="1114147" y="1657538"/>
                    <a:pt x="1123672" y="1671826"/>
                  </a:cubicBezTo>
                  <a:cubicBezTo>
                    <a:pt x="1149866" y="1750410"/>
                    <a:pt x="1122220" y="1680001"/>
                    <a:pt x="1166534" y="1757551"/>
                  </a:cubicBezTo>
                  <a:cubicBezTo>
                    <a:pt x="1177101" y="1776043"/>
                    <a:pt x="1181474" y="1798339"/>
                    <a:pt x="1195109" y="1814701"/>
                  </a:cubicBezTo>
                  <a:cubicBezTo>
                    <a:pt x="1206102" y="1827893"/>
                    <a:pt x="1223684" y="1833751"/>
                    <a:pt x="1237972" y="1843276"/>
                  </a:cubicBezTo>
                  <a:cubicBezTo>
                    <a:pt x="1252259" y="1862326"/>
                    <a:pt x="1263996" y="1883588"/>
                    <a:pt x="1280834" y="1900426"/>
                  </a:cubicBezTo>
                  <a:cubicBezTo>
                    <a:pt x="1325760" y="1945352"/>
                    <a:pt x="1377053" y="1937262"/>
                    <a:pt x="1437997" y="1957576"/>
                  </a:cubicBezTo>
                  <a:lnTo>
                    <a:pt x="1480859" y="1971863"/>
                  </a:lnTo>
                  <a:cubicBezTo>
                    <a:pt x="1523722" y="1967101"/>
                    <a:pt x="1570874" y="1976863"/>
                    <a:pt x="1609447" y="1957576"/>
                  </a:cubicBezTo>
                  <a:cubicBezTo>
                    <a:pt x="1651616" y="1936492"/>
                    <a:pt x="1709459" y="1857563"/>
                    <a:pt x="1709459" y="1857563"/>
                  </a:cubicBezTo>
                  <a:cubicBezTo>
                    <a:pt x="1745373" y="1749825"/>
                    <a:pt x="1696927" y="1882628"/>
                    <a:pt x="1752322" y="1771838"/>
                  </a:cubicBezTo>
                  <a:cubicBezTo>
                    <a:pt x="1763792" y="1748899"/>
                    <a:pt x="1772132" y="1724504"/>
                    <a:pt x="1780897" y="1700401"/>
                  </a:cubicBezTo>
                  <a:cubicBezTo>
                    <a:pt x="1791191" y="1672094"/>
                    <a:pt x="1792764" y="1639738"/>
                    <a:pt x="1809472" y="1614676"/>
                  </a:cubicBezTo>
                  <a:lnTo>
                    <a:pt x="1838047" y="1571813"/>
                  </a:lnTo>
                  <a:cubicBezTo>
                    <a:pt x="1842809" y="1557526"/>
                    <a:pt x="1845599" y="1542421"/>
                    <a:pt x="1852334" y="1528951"/>
                  </a:cubicBezTo>
                  <a:cubicBezTo>
                    <a:pt x="1860013" y="1513592"/>
                    <a:pt x="1869422" y="1498852"/>
                    <a:pt x="1880909" y="1486088"/>
                  </a:cubicBezTo>
                  <a:cubicBezTo>
                    <a:pt x="1935822" y="1425074"/>
                    <a:pt x="1992235" y="1366132"/>
                    <a:pt x="2066647" y="1328926"/>
                  </a:cubicBezTo>
                  <a:cubicBezTo>
                    <a:pt x="2085697" y="1319401"/>
                    <a:pt x="2103591" y="1307086"/>
                    <a:pt x="2123797" y="1300351"/>
                  </a:cubicBezTo>
                  <a:cubicBezTo>
                    <a:pt x="2161054" y="1287932"/>
                    <a:pt x="2200840" y="1284195"/>
                    <a:pt x="2238097" y="1271776"/>
                  </a:cubicBezTo>
                  <a:cubicBezTo>
                    <a:pt x="2441799" y="1203875"/>
                    <a:pt x="2229834" y="1272096"/>
                    <a:pt x="2380972" y="1228913"/>
                  </a:cubicBezTo>
                  <a:cubicBezTo>
                    <a:pt x="2395453" y="1224776"/>
                    <a:pt x="2409132" y="1217893"/>
                    <a:pt x="2423834" y="1214626"/>
                  </a:cubicBezTo>
                  <a:cubicBezTo>
                    <a:pt x="2523124" y="1192561"/>
                    <a:pt x="2485389" y="1210447"/>
                    <a:pt x="2566709" y="1186051"/>
                  </a:cubicBezTo>
                  <a:cubicBezTo>
                    <a:pt x="2595559" y="1177396"/>
                    <a:pt x="2652434" y="1157476"/>
                    <a:pt x="2652434" y="1157476"/>
                  </a:cubicBezTo>
                  <a:cubicBezTo>
                    <a:pt x="2717938" y="1059220"/>
                    <a:pt x="2698724" y="1104331"/>
                    <a:pt x="2723872" y="1028888"/>
                  </a:cubicBezTo>
                  <a:cubicBezTo>
                    <a:pt x="2716106" y="966762"/>
                    <a:pt x="2721672" y="908267"/>
                    <a:pt x="2681009" y="857438"/>
                  </a:cubicBezTo>
                  <a:cubicBezTo>
                    <a:pt x="2655764" y="825882"/>
                    <a:pt x="2631429" y="789785"/>
                    <a:pt x="2595284" y="771713"/>
                  </a:cubicBezTo>
                  <a:cubicBezTo>
                    <a:pt x="2576234" y="762188"/>
                    <a:pt x="2557710" y="751528"/>
                    <a:pt x="2538134" y="743138"/>
                  </a:cubicBezTo>
                  <a:cubicBezTo>
                    <a:pt x="2502214" y="727744"/>
                    <a:pt x="2394624" y="703007"/>
                    <a:pt x="2380972" y="700276"/>
                  </a:cubicBezTo>
                  <a:cubicBezTo>
                    <a:pt x="2357159" y="695513"/>
                    <a:pt x="2333685" y="688530"/>
                    <a:pt x="2309534" y="685988"/>
                  </a:cubicBezTo>
                  <a:cubicBezTo>
                    <a:pt x="2243056" y="678990"/>
                    <a:pt x="2176184" y="676463"/>
                    <a:pt x="2109509" y="671701"/>
                  </a:cubicBezTo>
                  <a:cubicBezTo>
                    <a:pt x="2095222" y="662176"/>
                    <a:pt x="2077374" y="656535"/>
                    <a:pt x="2066647" y="643126"/>
                  </a:cubicBezTo>
                  <a:cubicBezTo>
                    <a:pt x="2057239" y="631366"/>
                    <a:pt x="2052359" y="615324"/>
                    <a:pt x="2052359" y="600263"/>
                  </a:cubicBezTo>
                  <a:cubicBezTo>
                    <a:pt x="2052359" y="538168"/>
                    <a:pt x="2061884" y="476438"/>
                    <a:pt x="2066647" y="414526"/>
                  </a:cubicBezTo>
                  <a:cubicBezTo>
                    <a:pt x="2061884" y="343088"/>
                    <a:pt x="2064129" y="270835"/>
                    <a:pt x="2052359" y="200213"/>
                  </a:cubicBezTo>
                  <a:cubicBezTo>
                    <a:pt x="2043601" y="147666"/>
                    <a:pt x="2015366" y="160285"/>
                    <a:pt x="1980922" y="143063"/>
                  </a:cubicBezTo>
                  <a:cubicBezTo>
                    <a:pt x="1965563" y="135384"/>
                    <a:pt x="1953418" y="122167"/>
                    <a:pt x="1938059" y="114488"/>
                  </a:cubicBezTo>
                  <a:cubicBezTo>
                    <a:pt x="1924589" y="107753"/>
                    <a:pt x="1909678" y="104338"/>
                    <a:pt x="1895197" y="100201"/>
                  </a:cubicBezTo>
                  <a:cubicBezTo>
                    <a:pt x="1784968" y="68707"/>
                    <a:pt x="1776032" y="82037"/>
                    <a:pt x="1609447" y="71626"/>
                  </a:cubicBezTo>
                  <a:cubicBezTo>
                    <a:pt x="1600983" y="70417"/>
                    <a:pt x="1493774" y="61186"/>
                    <a:pt x="1466572" y="43051"/>
                  </a:cubicBezTo>
                  <a:cubicBezTo>
                    <a:pt x="1462609" y="40409"/>
                    <a:pt x="1507053" y="2569"/>
                    <a:pt x="1495147" y="188"/>
                  </a:cubicBezTo>
                  <a:close/>
                </a:path>
              </a:pathLst>
            </a:custGeom>
            <a:gradFill flip="none" rotWithShape="1">
              <a:gsLst>
                <a:gs pos="94000">
                  <a:schemeClr val="accent1">
                    <a:lumMod val="5000"/>
                    <a:lumOff val="95000"/>
                  </a:schemeClr>
                </a:gs>
                <a:gs pos="37000">
                  <a:schemeClr val="accent1">
                    <a:lumMod val="45000"/>
                    <a:lumOff val="55000"/>
                  </a:schemeClr>
                </a:gs>
                <a:gs pos="0">
                  <a:schemeClr val="accent1">
                    <a:lumMod val="94000"/>
                  </a:schemeClr>
                </a:gs>
                <a:gs pos="54000">
                  <a:schemeClr val="accent1">
                    <a:lumMod val="30000"/>
                    <a:lumOff val="70000"/>
                  </a:schemeClr>
                </a:gs>
              </a:gsLst>
              <a:path path="circle">
                <a:fillToRect l="50000" t="50000" r="50000" b="50000"/>
              </a:path>
              <a:tileRect/>
            </a:gradFill>
            <a:ln cap="rnd">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28855570-2CA6-FD17-64AB-1D18EF190C91}"/>
              </a:ext>
            </a:extLst>
          </p:cNvPr>
          <p:cNvGrpSpPr/>
          <p:nvPr/>
        </p:nvGrpSpPr>
        <p:grpSpPr>
          <a:xfrm>
            <a:off x="7196134" y="1744857"/>
            <a:ext cx="5243513" cy="3770487"/>
            <a:chOff x="7519857" y="1548783"/>
            <a:chExt cx="5243513" cy="3770487"/>
          </a:xfrm>
        </p:grpSpPr>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A23AE48A-CB64-28F2-FD66-4FC4A55C6488}"/>
                    </a:ext>
                  </a:extLst>
                </p:cNvPr>
                <p:cNvSpPr txBox="1"/>
                <p:nvPr/>
              </p:nvSpPr>
              <p:spPr>
                <a:xfrm>
                  <a:off x="7519857" y="4242052"/>
                  <a:ext cx="5243513" cy="1077218"/>
                </a:xfrm>
                <a:prstGeom prst="rect">
                  <a:avLst/>
                </a:prstGeom>
                <a:noFill/>
              </p:spPr>
              <p:txBody>
                <a:bodyPr wrap="square" rtlCol="0">
                  <a:spAutoFit/>
                </a:bodyPr>
                <a:lstStyle/>
                <a:p>
                  <a:pPr algn="ctr"/>
                  <a:r>
                    <a:rPr lang="en-US" sz="3200" dirty="0"/>
                    <a:t>known distribution</a:t>
                  </a:r>
                  <a:br>
                    <a:rPr lang="en-US" sz="3200" dirty="0"/>
                  </a:br>
                  <a14:m>
                    <m:oMathPara xmlns:m="http://schemas.openxmlformats.org/officeDocument/2006/math">
                      <m:oMathParaPr>
                        <m:jc m:val="centerGroup"/>
                      </m:oMathParaPr>
                      <m:oMath xmlns:m="http://schemas.openxmlformats.org/officeDocument/2006/math">
                        <m:sSub>
                          <m:sSubPr>
                            <m:ctrlPr>
                              <a:rPr lang="en-US" sz="3200" b="0" i="1" smtClean="0">
                                <a:solidFill>
                                  <a:srgbClr val="8C1313"/>
                                </a:solidFill>
                                <a:latin typeface="Cambria Math" panose="02040503050406030204" pitchFamily="18" charset="0"/>
                                <a:ea typeface="Cambria Math" panose="02040503050406030204" pitchFamily="18" charset="0"/>
                              </a:rPr>
                            </m:ctrlPr>
                          </m:sSubPr>
                          <m:e>
                            <m:r>
                              <a:rPr lang="en-US" sz="3200" b="0" i="1" smtClean="0">
                                <a:solidFill>
                                  <a:srgbClr val="8C1313"/>
                                </a:solidFill>
                                <a:latin typeface="Cambria Math" panose="02040503050406030204" pitchFamily="18" charset="0"/>
                                <a:ea typeface="Cambria Math" panose="02040503050406030204" pitchFamily="18" charset="0"/>
                              </a:rPr>
                              <m:t>𝑝</m:t>
                            </m:r>
                          </m:e>
                          <m:sub>
                            <m:r>
                              <a:rPr lang="en-US" sz="3200" b="0" i="1" smtClean="0">
                                <a:solidFill>
                                  <a:srgbClr val="8C1313"/>
                                </a:solidFill>
                                <a:latin typeface="Cambria Math" panose="02040503050406030204" pitchFamily="18" charset="0"/>
                                <a:ea typeface="Cambria Math" panose="02040503050406030204" pitchFamily="18" charset="0"/>
                              </a:rPr>
                              <m:t>0</m:t>
                            </m:r>
                          </m:sub>
                        </m:sSub>
                        <m:d>
                          <m:dPr>
                            <m:ctrlPr>
                              <a:rPr lang="en-US" sz="3200" i="1">
                                <a:solidFill>
                                  <a:srgbClr val="8C1313"/>
                                </a:solidFill>
                                <a:latin typeface="Cambria Math" panose="02040503050406030204" pitchFamily="18" charset="0"/>
                                <a:ea typeface="Cambria Math" panose="02040503050406030204" pitchFamily="18" charset="0"/>
                              </a:rPr>
                            </m:ctrlPr>
                          </m:dPr>
                          <m:e>
                            <m:sSub>
                              <m:sSubPr>
                                <m:ctrlPr>
                                  <a:rPr lang="en-US" sz="3200" b="1" i="1">
                                    <a:solidFill>
                                      <a:srgbClr val="8C1313"/>
                                    </a:solidFill>
                                    <a:latin typeface="Cambria Math" panose="02040503050406030204" pitchFamily="18" charset="0"/>
                                    <a:ea typeface="Cambria Math" panose="02040503050406030204" pitchFamily="18" charset="0"/>
                                  </a:rPr>
                                </m:ctrlPr>
                              </m:sSubPr>
                              <m:e>
                                <m:r>
                                  <a:rPr lang="en-US" sz="3200" b="1" i="1">
                                    <a:solidFill>
                                      <a:srgbClr val="8C1313"/>
                                    </a:solidFill>
                                    <a:latin typeface="Cambria Math" panose="02040503050406030204" pitchFamily="18" charset="0"/>
                                  </a:rPr>
                                  <m:t>𝒙</m:t>
                                </m:r>
                              </m:e>
                              <m:sub>
                                <m:r>
                                  <a:rPr lang="en-US" sz="3200" b="0" i="1" smtClean="0">
                                    <a:solidFill>
                                      <a:srgbClr val="8C1313"/>
                                    </a:solidFill>
                                    <a:latin typeface="Cambria Math" panose="02040503050406030204" pitchFamily="18" charset="0"/>
                                  </a:rPr>
                                  <m:t>0</m:t>
                                </m:r>
                              </m:sub>
                            </m:sSub>
                          </m:e>
                        </m:d>
                      </m:oMath>
                    </m:oMathPara>
                  </a14:m>
                  <a:endParaRPr lang="en-US" sz="1800" dirty="0"/>
                </a:p>
              </p:txBody>
            </p:sp>
          </mc:Choice>
          <mc:Fallback xmlns="">
            <p:sp>
              <p:nvSpPr>
                <p:cNvPr id="11" name="TextBox 10">
                  <a:extLst>
                    <a:ext uri="{FF2B5EF4-FFF2-40B4-BE49-F238E27FC236}">
                      <a16:creationId xmlns:a16="http://schemas.microsoft.com/office/drawing/2014/main" id="{A23AE48A-CB64-28F2-FD66-4FC4A55C6488}"/>
                    </a:ext>
                  </a:extLst>
                </p:cNvPr>
                <p:cNvSpPr txBox="1">
                  <a:spLocks noRot="1" noChangeAspect="1" noMove="1" noResize="1" noEditPoints="1" noAdjustHandles="1" noChangeArrowheads="1" noChangeShapeType="1" noTextEdit="1"/>
                </p:cNvSpPr>
                <p:nvPr/>
              </p:nvSpPr>
              <p:spPr>
                <a:xfrm>
                  <a:off x="7519857" y="4242052"/>
                  <a:ext cx="5243513" cy="1077218"/>
                </a:xfrm>
                <a:prstGeom prst="rect">
                  <a:avLst/>
                </a:prstGeom>
                <a:blipFill>
                  <a:blip r:embed="rId4"/>
                  <a:stretch>
                    <a:fillRect t="-6977" b="-5814"/>
                  </a:stretch>
                </a:blipFill>
              </p:spPr>
              <p:txBody>
                <a:bodyPr/>
                <a:lstStyle/>
                <a:p>
                  <a:r>
                    <a:rPr lang="en-KR">
                      <a:noFill/>
                    </a:rPr>
                    <a:t> </a:t>
                  </a:r>
                </a:p>
              </p:txBody>
            </p:sp>
          </mc:Fallback>
        </mc:AlternateContent>
        <p:sp>
          <p:nvSpPr>
            <p:cNvPr id="12" name="Oval 11">
              <a:extLst>
                <a:ext uri="{FF2B5EF4-FFF2-40B4-BE49-F238E27FC236}">
                  <a16:creationId xmlns:a16="http://schemas.microsoft.com/office/drawing/2014/main" id="{5D346E3D-B0C3-D9CC-8D9D-FEAE30AD7330}"/>
                </a:ext>
              </a:extLst>
            </p:cNvPr>
            <p:cNvSpPr/>
            <p:nvPr/>
          </p:nvSpPr>
          <p:spPr>
            <a:xfrm>
              <a:off x="9274966" y="1548783"/>
              <a:ext cx="2012159" cy="2012159"/>
            </a:xfrm>
            <a:prstGeom prst="ellipse">
              <a:avLst/>
            </a:prstGeom>
            <a:gradFill flip="none" rotWithShape="1">
              <a:gsLst>
                <a:gs pos="67000">
                  <a:schemeClr val="accent1">
                    <a:lumMod val="0"/>
                    <a:lumOff val="100000"/>
                  </a:schemeClr>
                </a:gs>
                <a:gs pos="89000">
                  <a:schemeClr val="accent1">
                    <a:lumMod val="0"/>
                    <a:lumOff val="100000"/>
                  </a:schemeClr>
                </a:gs>
                <a:gs pos="0">
                  <a:schemeClr val="accent1">
                    <a:lumMod val="100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39A9E808-8729-3496-66E2-DA4720FEC2B0}"/>
              </a:ext>
            </a:extLst>
          </p:cNvPr>
          <p:cNvGrpSpPr/>
          <p:nvPr/>
        </p:nvGrpSpPr>
        <p:grpSpPr>
          <a:xfrm>
            <a:off x="5636684" y="2464751"/>
            <a:ext cx="918954" cy="1292265"/>
            <a:chOff x="5636684" y="2276492"/>
            <a:chExt cx="918954" cy="1292265"/>
          </a:xfrm>
        </p:grpSpPr>
        <p:pic>
          <p:nvPicPr>
            <p:cNvPr id="14" name="Google Shape;136;p8" descr="Image">
              <a:extLst>
                <a:ext uri="{FF2B5EF4-FFF2-40B4-BE49-F238E27FC236}">
                  <a16:creationId xmlns:a16="http://schemas.microsoft.com/office/drawing/2014/main" id="{841595C7-6B56-F90E-F6D4-03BF31BEE413}"/>
                </a:ext>
              </a:extLst>
            </p:cNvPr>
            <p:cNvPicPr preferRelativeResize="0"/>
            <p:nvPr/>
          </p:nvPicPr>
          <p:blipFill rotWithShape="1">
            <a:blip r:embed="rId5">
              <a:alphaModFix/>
            </a:blip>
            <a:srcRect/>
            <a:stretch/>
          </p:blipFill>
          <p:spPr>
            <a:xfrm flipH="1">
              <a:off x="5636684" y="2276492"/>
              <a:ext cx="918626" cy="556743"/>
            </a:xfrm>
            <a:prstGeom prst="rect">
              <a:avLst/>
            </a:prstGeom>
            <a:noFill/>
            <a:ln>
              <a:noFill/>
            </a:ln>
          </p:spPr>
        </p:pic>
        <p:pic>
          <p:nvPicPr>
            <p:cNvPr id="15" name="Google Shape;136;p8" descr="Image">
              <a:extLst>
                <a:ext uri="{FF2B5EF4-FFF2-40B4-BE49-F238E27FC236}">
                  <a16:creationId xmlns:a16="http://schemas.microsoft.com/office/drawing/2014/main" id="{0C850BB9-A508-5A32-7753-89967EE8E135}"/>
                </a:ext>
              </a:extLst>
            </p:cNvPr>
            <p:cNvPicPr preferRelativeResize="0"/>
            <p:nvPr/>
          </p:nvPicPr>
          <p:blipFill rotWithShape="1">
            <a:blip r:embed="rId5">
              <a:alphaModFix/>
            </a:blip>
            <a:srcRect/>
            <a:stretch/>
          </p:blipFill>
          <p:spPr>
            <a:xfrm rot="10800000" flipH="1">
              <a:off x="5637012" y="3012014"/>
              <a:ext cx="918626" cy="556743"/>
            </a:xfrm>
            <a:prstGeom prst="rect">
              <a:avLst/>
            </a:prstGeom>
            <a:noFill/>
            <a:ln>
              <a:noFill/>
            </a:ln>
          </p:spPr>
        </p:pic>
      </p:grpSp>
      <p:grpSp>
        <p:nvGrpSpPr>
          <p:cNvPr id="16" name="Group 15">
            <a:extLst>
              <a:ext uri="{FF2B5EF4-FFF2-40B4-BE49-F238E27FC236}">
                <a16:creationId xmlns:a16="http://schemas.microsoft.com/office/drawing/2014/main" id="{85F25D53-16A2-E62E-7CFD-3DC2300C5FD5}"/>
              </a:ext>
            </a:extLst>
          </p:cNvPr>
          <p:cNvGrpSpPr/>
          <p:nvPr/>
        </p:nvGrpSpPr>
        <p:grpSpPr>
          <a:xfrm>
            <a:off x="85044" y="1257610"/>
            <a:ext cx="1282169" cy="1644378"/>
            <a:chOff x="85044" y="1069351"/>
            <a:chExt cx="1282169" cy="1644378"/>
          </a:xfrm>
        </p:grpSpPr>
        <p:pic>
          <p:nvPicPr>
            <p:cNvPr id="17" name="Picture 2" descr="Domestic cat">
              <a:extLst>
                <a:ext uri="{FF2B5EF4-FFF2-40B4-BE49-F238E27FC236}">
                  <a16:creationId xmlns:a16="http://schemas.microsoft.com/office/drawing/2014/main" id="{DF8F3715-CF5F-A4B1-56AD-35FEE681EC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44" y="1069351"/>
              <a:ext cx="1145932" cy="1145932"/>
            </a:xfrm>
            <a:prstGeom prst="rect">
              <a:avLst/>
            </a:prstGeom>
            <a:noFill/>
            <a:extLst>
              <a:ext uri="{909E8E84-426E-40DD-AFC4-6F175D3DCCD1}">
                <a14:hiddenFill xmlns:a14="http://schemas.microsoft.com/office/drawing/2010/main">
                  <a:solidFill>
                    <a:srgbClr val="FFFFFF"/>
                  </a:solidFill>
                </a14:hiddenFill>
              </a:ext>
            </a:extLst>
          </p:spPr>
        </p:pic>
        <p:sp>
          <p:nvSpPr>
            <p:cNvPr id="18" name="Oval 17">
              <a:extLst>
                <a:ext uri="{FF2B5EF4-FFF2-40B4-BE49-F238E27FC236}">
                  <a16:creationId xmlns:a16="http://schemas.microsoft.com/office/drawing/2014/main" id="{AC784015-7680-E3E3-9DD4-5D86E2339ACF}"/>
                </a:ext>
              </a:extLst>
            </p:cNvPr>
            <p:cNvSpPr/>
            <p:nvPr/>
          </p:nvSpPr>
          <p:spPr>
            <a:xfrm>
              <a:off x="1228598" y="2575114"/>
              <a:ext cx="138615" cy="138615"/>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Slide Number Placeholder 1">
            <a:extLst>
              <a:ext uri="{FF2B5EF4-FFF2-40B4-BE49-F238E27FC236}">
                <a16:creationId xmlns:a16="http://schemas.microsoft.com/office/drawing/2014/main" id="{E6258D5A-1D0A-BF27-5A0C-FB984C2AEC0C}"/>
              </a:ext>
            </a:extLst>
          </p:cNvPr>
          <p:cNvSpPr>
            <a:spLocks noGrp="1"/>
          </p:cNvSpPr>
          <p:nvPr>
            <p:ph type="sldNum" sz="quarter" idx="4"/>
          </p:nvPr>
        </p:nvSpPr>
        <p:spPr/>
        <p:txBody>
          <a:bodyPr/>
          <a:lstStyle/>
          <a:p>
            <a:fld id="{2A135BF5-5A1A-9646-967D-9B4FE2FB2DF9}" type="slidenum">
              <a:rPr lang="en-US" smtClean="0"/>
              <a:pPr/>
              <a:t>6</a:t>
            </a:fld>
            <a:endParaRPr lang="en-US" dirty="0"/>
          </a:p>
        </p:txBody>
      </p:sp>
    </p:spTree>
    <p:extLst>
      <p:ext uri="{BB962C8B-B14F-4D97-AF65-F5344CB8AC3E}">
        <p14:creationId xmlns:p14="http://schemas.microsoft.com/office/powerpoint/2010/main" val="272009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FC8C-0A87-664F-8CEA-97401D90D3DE}"/>
              </a:ext>
            </a:extLst>
          </p:cNvPr>
          <p:cNvSpPr>
            <a:spLocks noGrp="1"/>
          </p:cNvSpPr>
          <p:nvPr>
            <p:ph type="title"/>
          </p:nvPr>
        </p:nvSpPr>
        <p:spPr/>
        <p:txBody>
          <a:bodyPr/>
          <a:lstStyle/>
          <a:p>
            <a:r>
              <a:rPr lang="en-US" altLang="ko-KR" dirty="0"/>
              <a:t>Notations</a:t>
            </a:r>
            <a:endParaRPr lang="en-KR" dirty="0">
              <a:solidFill>
                <a:srgbClr val="8C1313"/>
              </a:solidFill>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B8C58F2-C3FF-44BF-2D37-C5A922FEAB3F}"/>
                  </a:ext>
                </a:extLst>
              </p:cNvPr>
              <p:cNvSpPr>
                <a:spLocks noGrp="1"/>
              </p:cNvSpPr>
              <p:nvPr>
                <p:ph idx="1"/>
              </p:nvPr>
            </p:nvSpPr>
            <p:spPr/>
            <p:txBody>
              <a:bodyPr/>
              <a:lstStyle/>
              <a:p>
                <a:pPr marL="0" indent="0">
                  <a:spcAft>
                    <a:spcPts val="0"/>
                  </a:spcAft>
                  <a:buNone/>
                </a:pPr>
                <a:r>
                  <a:rPr lang="en-US" altLang="ko-KR" b="1" dirty="0">
                    <a:latin typeface="Source Sans Pro SemiBold" panose="020B0503030403020204" pitchFamily="34" charset="0"/>
                    <a:ea typeface="Source Sans Pro SemiBold" panose="020B0503030403020204" pitchFamily="34" charset="0"/>
                  </a:rPr>
                  <a:t>Diffusion Models</a:t>
                </a:r>
                <a:r>
                  <a:rPr lang="en-US" altLang="ko-KR" dirty="0">
                    <a:solidFill>
                      <a:schemeClr val="tx1"/>
                    </a:solidFill>
                    <a:ea typeface="Source Sans Pro" panose="020B0503030403020204" pitchFamily="34" charset="0"/>
                  </a:rPr>
                  <a:t> [Generation: </a:t>
                </a:r>
                <a14:m>
                  <m:oMath xmlns:m="http://schemas.openxmlformats.org/officeDocument/2006/math">
                    <m:r>
                      <a:rPr lang="en-US" sz="3200" b="0" i="1" smtClean="0">
                        <a:solidFill>
                          <a:schemeClr val="tx1"/>
                        </a:solidFill>
                        <a:latin typeface="Cambria Math" panose="02040503050406030204" pitchFamily="18" charset="0"/>
                      </a:rPr>
                      <m:t>𝑇</m:t>
                    </m:r>
                    <m:r>
                      <a:rPr lang="en-US" sz="3200" b="0" i="0" smtClean="0">
                        <a:solidFill>
                          <a:schemeClr val="tx1"/>
                        </a:solidFill>
                        <a:latin typeface="Cambria Math" panose="02040503050406030204" pitchFamily="18" charset="0"/>
                        <a:ea typeface="Cambria Math" panose="02040503050406030204" pitchFamily="18" charset="0"/>
                      </a:rPr>
                      <m:t>→0]</m:t>
                    </m:r>
                  </m:oMath>
                </a14:m>
                <a:endParaRPr lang="en-US" dirty="0">
                  <a:solidFill>
                    <a:schemeClr val="tx1"/>
                  </a:solidFill>
                  <a:ea typeface="Source Sans Pro" panose="020B0503030403020204" pitchFamily="34" charset="0"/>
                </a:endParaRPr>
              </a:p>
              <a:p>
                <a:pPr>
                  <a:spcAft>
                    <a:spcPts val="0"/>
                  </a:spcAft>
                </a:pPr>
                <a14:m>
                  <m:oMath xmlns:m="http://schemas.openxmlformats.org/officeDocument/2006/math">
                    <m:sSub>
                      <m:sSubPr>
                        <m:ctrlPr>
                          <a:rPr lang="en-US" sz="3000" b="1" i="1">
                            <a:latin typeface="Cambria Math" panose="02040503050406030204" pitchFamily="18" charset="0"/>
                            <a:ea typeface="Cambria Math" panose="02040503050406030204" pitchFamily="18" charset="0"/>
                          </a:rPr>
                        </m:ctrlPr>
                      </m:sSubPr>
                      <m:e>
                        <m:r>
                          <a:rPr lang="en-US" sz="3000" b="1" i="1">
                            <a:latin typeface="Cambria Math" panose="02040503050406030204" pitchFamily="18" charset="0"/>
                          </a:rPr>
                          <m:t>𝒙</m:t>
                        </m:r>
                      </m:e>
                      <m:sub>
                        <m:r>
                          <a:rPr lang="en-US" sz="3000" i="1">
                            <a:solidFill>
                              <a:srgbClr val="8C1313"/>
                            </a:solidFill>
                            <a:latin typeface="Cambria Math" panose="02040503050406030204" pitchFamily="18" charset="0"/>
                          </a:rPr>
                          <m:t>0</m:t>
                        </m:r>
                      </m:sub>
                    </m:sSub>
                  </m:oMath>
                </a14:m>
                <a:r>
                  <a:rPr lang="en-KR" sz="3000" dirty="0"/>
                  <a:t>: A sample from the </a:t>
                </a:r>
                <a:r>
                  <a:rPr lang="en-KR" sz="3000" dirty="0">
                    <a:solidFill>
                      <a:srgbClr val="8C1313"/>
                    </a:solidFill>
                  </a:rPr>
                  <a:t>d</a:t>
                </a:r>
                <a:r>
                  <a:rPr lang="en-US" sz="3000" dirty="0" err="1">
                    <a:solidFill>
                      <a:srgbClr val="8C1313"/>
                    </a:solidFill>
                  </a:rPr>
                  <a:t>ata</a:t>
                </a:r>
                <a:r>
                  <a:rPr lang="en-US" sz="3000" dirty="0">
                    <a:solidFill>
                      <a:srgbClr val="8C1313"/>
                    </a:solidFill>
                  </a:rPr>
                  <a:t> distribution</a:t>
                </a:r>
                <a:r>
                  <a:rPr lang="en-US" sz="3000" dirty="0"/>
                  <a:t>.</a:t>
                </a:r>
                <a:endParaRPr lang="en-KR" sz="3000" dirty="0"/>
              </a:p>
              <a:p>
                <a:pPr>
                  <a:spcAft>
                    <a:spcPts val="0"/>
                  </a:spcAft>
                </a:pPr>
                <a14:m>
                  <m:oMath xmlns:m="http://schemas.openxmlformats.org/officeDocument/2006/math">
                    <m:sSub>
                      <m:sSubPr>
                        <m:ctrlPr>
                          <a:rPr lang="en-US" sz="3000" b="1" i="1">
                            <a:latin typeface="Cambria Math" panose="02040503050406030204" pitchFamily="18" charset="0"/>
                            <a:ea typeface="Cambria Math" panose="02040503050406030204" pitchFamily="18" charset="0"/>
                          </a:rPr>
                        </m:ctrlPr>
                      </m:sSubPr>
                      <m:e>
                        <m:r>
                          <a:rPr lang="en-US" sz="3000" b="1" i="1">
                            <a:latin typeface="Cambria Math" panose="02040503050406030204" pitchFamily="18" charset="0"/>
                          </a:rPr>
                          <m:t>𝒙</m:t>
                        </m:r>
                      </m:e>
                      <m:sub>
                        <m:r>
                          <a:rPr lang="en-US" sz="3000" i="1">
                            <a:solidFill>
                              <a:srgbClr val="8C1313"/>
                            </a:solidFill>
                            <a:latin typeface="Cambria Math" panose="02040503050406030204" pitchFamily="18" charset="0"/>
                          </a:rPr>
                          <m:t>𝑇</m:t>
                        </m:r>
                      </m:sub>
                    </m:sSub>
                  </m:oMath>
                </a14:m>
                <a:r>
                  <a:rPr lang="en-KR" sz="3000" dirty="0"/>
                  <a:t>: A sample from the </a:t>
                </a:r>
                <a:r>
                  <a:rPr lang="en-KR" sz="3000" dirty="0">
                    <a:solidFill>
                      <a:srgbClr val="8C1313"/>
                    </a:solidFill>
                  </a:rPr>
                  <a:t>reference (base) distribution</a:t>
                </a:r>
                <a:r>
                  <a:rPr lang="en-KR" sz="3000" dirty="0"/>
                  <a:t>.</a:t>
                </a:r>
                <a:br>
                  <a:rPr lang="en-KR" sz="3000" dirty="0"/>
                </a:br>
                <a:endParaRPr lang="en-KR" sz="3000" dirty="0"/>
              </a:p>
              <a:p>
                <a:pPr marL="0" indent="0">
                  <a:spcAft>
                    <a:spcPts val="0"/>
                  </a:spcAft>
                  <a:buNone/>
                </a:pPr>
                <a:r>
                  <a:rPr lang="en-US" altLang="ko-KR" b="1" dirty="0">
                    <a:latin typeface="Source Sans Pro SemiBold" panose="020B0503030403020204" pitchFamily="34" charset="0"/>
                    <a:ea typeface="Source Sans Pro SemiBold" panose="020B0503030403020204" pitchFamily="34" charset="0"/>
                  </a:rPr>
                  <a:t>Flow Matching </a:t>
                </a:r>
                <a:r>
                  <a:rPr lang="en-US" altLang="ko-KR" dirty="0">
                    <a:solidFill>
                      <a:schemeClr val="tx1"/>
                    </a:solidFill>
                    <a:ea typeface="Source Sans Pro" panose="020B0503030403020204" pitchFamily="34" charset="0"/>
                  </a:rPr>
                  <a:t>[Generation: </a:t>
                </a:r>
                <a14:m>
                  <m:oMath xmlns:m="http://schemas.openxmlformats.org/officeDocument/2006/math">
                    <m:r>
                      <a:rPr lang="en-US" sz="3200" b="0" i="1" smtClean="0">
                        <a:solidFill>
                          <a:schemeClr val="tx1"/>
                        </a:solidFill>
                        <a:latin typeface="Cambria Math" panose="02040503050406030204" pitchFamily="18" charset="0"/>
                      </a:rPr>
                      <m:t>0</m:t>
                    </m:r>
                    <m:r>
                      <a:rPr lang="en-US" sz="3200" b="0" i="0" smtClean="0">
                        <a:solidFill>
                          <a:schemeClr val="tx1"/>
                        </a:solidFill>
                        <a:latin typeface="Cambria Math" panose="02040503050406030204" pitchFamily="18" charset="0"/>
                        <a:ea typeface="Cambria Math" panose="02040503050406030204" pitchFamily="18" charset="0"/>
                      </a:rPr>
                      <m:t>→1]</m:t>
                    </m:r>
                  </m:oMath>
                </a14:m>
                <a:endParaRPr lang="en-KR" dirty="0"/>
              </a:p>
              <a:p>
                <a:pPr>
                  <a:spcAft>
                    <a:spcPts val="0"/>
                  </a:spcAft>
                </a:pPr>
                <a14:m>
                  <m:oMath xmlns:m="http://schemas.openxmlformats.org/officeDocument/2006/math">
                    <m:sSub>
                      <m:sSubPr>
                        <m:ctrlPr>
                          <a:rPr lang="en-US" sz="3000" b="1" i="1" smtClean="0">
                            <a:latin typeface="Cambria Math" panose="02040503050406030204" pitchFamily="18" charset="0"/>
                            <a:ea typeface="Cambria Math" panose="02040503050406030204" pitchFamily="18" charset="0"/>
                          </a:rPr>
                        </m:ctrlPr>
                      </m:sSubPr>
                      <m:e>
                        <m:r>
                          <a:rPr lang="en-US" sz="3000" b="1" i="1">
                            <a:latin typeface="Cambria Math" panose="02040503050406030204" pitchFamily="18" charset="0"/>
                          </a:rPr>
                          <m:t>𝒙</m:t>
                        </m:r>
                      </m:e>
                      <m:sub>
                        <m:r>
                          <a:rPr lang="en-US" sz="3000" b="0" i="1" smtClean="0">
                            <a:solidFill>
                              <a:srgbClr val="8C1313"/>
                            </a:solidFill>
                            <a:latin typeface="Cambria Math" panose="02040503050406030204" pitchFamily="18" charset="0"/>
                          </a:rPr>
                          <m:t>1</m:t>
                        </m:r>
                      </m:sub>
                    </m:sSub>
                  </m:oMath>
                </a14:m>
                <a:r>
                  <a:rPr lang="en-KR" sz="3000" dirty="0"/>
                  <a:t>: A sample from the </a:t>
                </a:r>
                <a:r>
                  <a:rPr lang="en-KR" sz="3000" dirty="0">
                    <a:solidFill>
                      <a:srgbClr val="8C1313"/>
                    </a:solidFill>
                  </a:rPr>
                  <a:t>d</a:t>
                </a:r>
                <a:r>
                  <a:rPr lang="en-US" sz="3000" dirty="0" err="1">
                    <a:solidFill>
                      <a:srgbClr val="8C1313"/>
                    </a:solidFill>
                  </a:rPr>
                  <a:t>ata</a:t>
                </a:r>
                <a:r>
                  <a:rPr lang="en-US" sz="3000" dirty="0">
                    <a:solidFill>
                      <a:srgbClr val="8C1313"/>
                    </a:solidFill>
                  </a:rPr>
                  <a:t> distribution</a:t>
                </a:r>
                <a:r>
                  <a:rPr lang="en-US" sz="3000" dirty="0"/>
                  <a:t>.</a:t>
                </a:r>
                <a:endParaRPr lang="en-KR" sz="3000" dirty="0"/>
              </a:p>
              <a:p>
                <a:pPr>
                  <a:spcAft>
                    <a:spcPts val="0"/>
                  </a:spcAft>
                </a:pPr>
                <a14:m>
                  <m:oMath xmlns:m="http://schemas.openxmlformats.org/officeDocument/2006/math">
                    <m:sSub>
                      <m:sSubPr>
                        <m:ctrlPr>
                          <a:rPr lang="en-US" sz="3000" b="1" i="1">
                            <a:latin typeface="Cambria Math" panose="02040503050406030204" pitchFamily="18" charset="0"/>
                            <a:ea typeface="Cambria Math" panose="02040503050406030204" pitchFamily="18" charset="0"/>
                          </a:rPr>
                        </m:ctrlPr>
                      </m:sSubPr>
                      <m:e>
                        <m:r>
                          <a:rPr lang="en-US" sz="3000" b="1" i="1">
                            <a:latin typeface="Cambria Math" panose="02040503050406030204" pitchFamily="18" charset="0"/>
                          </a:rPr>
                          <m:t>𝒙</m:t>
                        </m:r>
                      </m:e>
                      <m:sub>
                        <m:r>
                          <a:rPr lang="en-US" sz="3000" b="0" i="1" smtClean="0">
                            <a:solidFill>
                              <a:srgbClr val="8C1313"/>
                            </a:solidFill>
                            <a:latin typeface="Cambria Math" panose="02040503050406030204" pitchFamily="18" charset="0"/>
                          </a:rPr>
                          <m:t>0</m:t>
                        </m:r>
                      </m:sub>
                    </m:sSub>
                  </m:oMath>
                </a14:m>
                <a:r>
                  <a:rPr lang="en-KR" sz="3000" dirty="0"/>
                  <a:t>: A sample from the </a:t>
                </a:r>
                <a:r>
                  <a:rPr lang="en-KR" sz="3000" dirty="0">
                    <a:solidFill>
                      <a:srgbClr val="8C1313"/>
                    </a:solidFill>
                  </a:rPr>
                  <a:t>reference (base) distribution</a:t>
                </a:r>
                <a:r>
                  <a:rPr lang="en-KR" sz="3000" dirty="0"/>
                  <a:t>.</a:t>
                </a:r>
              </a:p>
              <a:p>
                <a:pPr>
                  <a:spcAft>
                    <a:spcPts val="0"/>
                  </a:spcAft>
                </a:pPr>
                <a:endParaRPr lang="en-KR" sz="3000" dirty="0"/>
              </a:p>
            </p:txBody>
          </p:sp>
        </mc:Choice>
        <mc:Fallback xmlns="">
          <p:sp>
            <p:nvSpPr>
              <p:cNvPr id="3" name="Content Placeholder 2">
                <a:extLst>
                  <a:ext uri="{FF2B5EF4-FFF2-40B4-BE49-F238E27FC236}">
                    <a16:creationId xmlns:a16="http://schemas.microsoft.com/office/drawing/2014/main" id="{7B8C58F2-C3FF-44BF-2D37-C5A922FEAB3F}"/>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367B0D80-2783-D957-919D-4CAB05D2CDA3}"/>
              </a:ext>
            </a:extLst>
          </p:cNvPr>
          <p:cNvSpPr>
            <a:spLocks noGrp="1"/>
          </p:cNvSpPr>
          <p:nvPr>
            <p:ph type="sldNum" sz="quarter" idx="4"/>
          </p:nvPr>
        </p:nvSpPr>
        <p:spPr/>
        <p:txBody>
          <a:bodyPr/>
          <a:lstStyle/>
          <a:p>
            <a:fld id="{2A135BF5-5A1A-9646-967D-9B4FE2FB2DF9}" type="slidenum">
              <a:rPr lang="en-US" smtClean="0"/>
              <a:pPr/>
              <a:t>7</a:t>
            </a:fld>
            <a:endParaRPr lang="en-US" dirty="0"/>
          </a:p>
        </p:txBody>
      </p:sp>
    </p:spTree>
    <p:extLst>
      <p:ext uri="{BB962C8B-B14F-4D97-AF65-F5344CB8AC3E}">
        <p14:creationId xmlns:p14="http://schemas.microsoft.com/office/powerpoint/2010/main" val="1158058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392AF1B-C74C-4A5E-20DC-4A40255A89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2086" y="478367"/>
            <a:ext cx="7547828" cy="574869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DA34A397-BED2-99E0-D8F6-783797EE1332}"/>
              </a:ext>
            </a:extLst>
          </p:cNvPr>
          <p:cNvSpPr>
            <a:spLocks noGrp="1"/>
          </p:cNvSpPr>
          <p:nvPr>
            <p:ph type="sldNum" sz="quarter" idx="4"/>
          </p:nvPr>
        </p:nvSpPr>
        <p:spPr/>
        <p:txBody>
          <a:bodyPr/>
          <a:lstStyle/>
          <a:p>
            <a:fld id="{2A135BF5-5A1A-9646-967D-9B4FE2FB2DF9}" type="slidenum">
              <a:rPr lang="en-US" smtClean="0"/>
              <a:pPr/>
              <a:t>8</a:t>
            </a:fld>
            <a:endParaRPr lang="en-US" dirty="0"/>
          </a:p>
        </p:txBody>
      </p:sp>
    </p:spTree>
    <p:extLst>
      <p:ext uri="{BB962C8B-B14F-4D97-AF65-F5344CB8AC3E}">
        <p14:creationId xmlns:p14="http://schemas.microsoft.com/office/powerpoint/2010/main" val="1064413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F680B4-D267-8FF7-8E0E-C71829355B0A}"/>
              </a:ext>
            </a:extLst>
          </p:cNvPr>
          <p:cNvSpPr>
            <a:spLocks noGrp="1"/>
          </p:cNvSpPr>
          <p:nvPr>
            <p:ph type="title"/>
          </p:nvPr>
        </p:nvSpPr>
        <p:spPr/>
        <p:txBody>
          <a:bodyPr/>
          <a:lstStyle/>
          <a:p>
            <a:r>
              <a:rPr lang="en-KR" dirty="0"/>
              <a:t>Continuous Normalizing Flow</a:t>
            </a:r>
            <a:br>
              <a:rPr lang="en-KR" dirty="0"/>
            </a:br>
            <a:r>
              <a:rPr lang="en-KR" dirty="0"/>
              <a:t>and Flow Matching</a:t>
            </a:r>
          </a:p>
        </p:txBody>
      </p:sp>
      <p:sp>
        <p:nvSpPr>
          <p:cNvPr id="6" name="Text Placeholder 5">
            <a:extLst>
              <a:ext uri="{FF2B5EF4-FFF2-40B4-BE49-F238E27FC236}">
                <a16:creationId xmlns:a16="http://schemas.microsoft.com/office/drawing/2014/main" id="{C6B6C6CD-4528-28D6-8533-9F2173D94062}"/>
              </a:ext>
            </a:extLst>
          </p:cNvPr>
          <p:cNvSpPr>
            <a:spLocks noGrp="1"/>
          </p:cNvSpPr>
          <p:nvPr>
            <p:ph type="body" idx="1"/>
          </p:nvPr>
        </p:nvSpPr>
        <p:spPr/>
        <p:txBody>
          <a:bodyPr/>
          <a:lstStyle/>
          <a:p>
            <a:r>
              <a:rPr lang="en-US" sz="2400" dirty="0"/>
              <a:t>Rezende and Mohamed, Variational Inference with Normalizing Flows, ICML 2015.</a:t>
            </a:r>
            <a:endParaRPr lang="en-KR" sz="2400" dirty="0"/>
          </a:p>
          <a:p>
            <a:endParaRPr lang="en-KR" dirty="0"/>
          </a:p>
        </p:txBody>
      </p:sp>
      <p:sp>
        <p:nvSpPr>
          <p:cNvPr id="2" name="Slide Number Placeholder 1">
            <a:extLst>
              <a:ext uri="{FF2B5EF4-FFF2-40B4-BE49-F238E27FC236}">
                <a16:creationId xmlns:a16="http://schemas.microsoft.com/office/drawing/2014/main" id="{04F6AD78-9783-46A2-6386-886D7C1B381A}"/>
              </a:ext>
            </a:extLst>
          </p:cNvPr>
          <p:cNvSpPr>
            <a:spLocks noGrp="1"/>
          </p:cNvSpPr>
          <p:nvPr>
            <p:ph type="sldNum" sz="quarter" idx="4"/>
          </p:nvPr>
        </p:nvSpPr>
        <p:spPr/>
        <p:txBody>
          <a:bodyPr/>
          <a:lstStyle/>
          <a:p>
            <a:fld id="{2A135BF5-5A1A-9646-967D-9B4FE2FB2DF9}" type="slidenum">
              <a:rPr lang="en-US" smtClean="0"/>
              <a:pPr/>
              <a:t>9</a:t>
            </a:fld>
            <a:endParaRPr lang="en-US" dirty="0"/>
          </a:p>
        </p:txBody>
      </p:sp>
    </p:spTree>
    <p:extLst>
      <p:ext uri="{BB962C8B-B14F-4D97-AF65-F5344CB8AC3E}">
        <p14:creationId xmlns:p14="http://schemas.microsoft.com/office/powerpoint/2010/main" val="311125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0769F5-69E3-40CD-FAC8-3DEB04C255C0}"/>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520BBE12-BEF1-508A-93DA-3C4EB2595E33}"/>
                  </a:ext>
                </a:extLst>
              </p:cNvPr>
              <p:cNvSpPr>
                <a:spLocks noGrp="1"/>
              </p:cNvSpPr>
              <p:nvPr>
                <p:ph sz="half" idx="1"/>
              </p:nvPr>
            </p:nvSpPr>
            <p:spPr/>
            <p:txBody>
              <a:bodyPr/>
              <a:lstStyle/>
              <a:p>
                <a:pPr>
                  <a:spcAft>
                    <a:spcPts val="1000"/>
                  </a:spcAft>
                </a:pPr>
                <a14:m>
                  <m:oMath xmlns:m="http://schemas.openxmlformats.org/officeDocument/2006/math">
                    <m:sSub>
                      <m:sSubPr>
                        <m:ctrlPr>
                          <a:rPr lang="en-US" sz="2800" b="0" i="1" smtClean="0">
                            <a:solidFill>
                              <a:schemeClr val="tx1"/>
                            </a:solidFill>
                            <a:latin typeface="Cambria Math" panose="02040503050406030204" pitchFamily="18" charset="0"/>
                            <a:ea typeface="Cambria Math" panose="02040503050406030204" pitchFamily="18" charset="0"/>
                          </a:rPr>
                        </m:ctrlPr>
                      </m:sSubPr>
                      <m:e>
                        <m:r>
                          <a:rPr lang="en-US" sz="2800" b="0" i="1" smtClean="0">
                            <a:solidFill>
                              <a:schemeClr val="tx1"/>
                            </a:solidFill>
                            <a:latin typeface="Cambria Math" panose="02040503050406030204" pitchFamily="18" charset="0"/>
                            <a:ea typeface="Cambria Math" panose="02040503050406030204" pitchFamily="18" charset="0"/>
                          </a:rPr>
                          <m:t>𝑝</m:t>
                        </m:r>
                      </m:e>
                      <m:sub>
                        <m:r>
                          <a:rPr lang="en-US" sz="2800" i="1">
                            <a:solidFill>
                              <a:schemeClr val="tx1"/>
                            </a:solidFill>
                            <a:latin typeface="Cambria Math" panose="02040503050406030204" pitchFamily="18" charset="0"/>
                          </a:rPr>
                          <m:t>0</m:t>
                        </m:r>
                      </m:sub>
                    </m:sSub>
                    <m:d>
                      <m:dPr>
                        <m:ctrlPr>
                          <a:rPr lang="en-US" sz="2800" i="1">
                            <a:solidFill>
                              <a:schemeClr val="tx1"/>
                            </a:solidFill>
                            <a:latin typeface="Cambria Math" panose="02040503050406030204" pitchFamily="18" charset="0"/>
                            <a:ea typeface="Cambria Math" panose="02040503050406030204" pitchFamily="18" charset="0"/>
                          </a:rPr>
                        </m:ctrlPr>
                      </m:dPr>
                      <m:e>
                        <m:sSub>
                          <m:sSubPr>
                            <m:ctrlPr>
                              <a:rPr lang="en-US" sz="2800" b="1" i="1">
                                <a:solidFill>
                                  <a:schemeClr val="tx1"/>
                                </a:solidFill>
                                <a:latin typeface="Cambria Math" panose="02040503050406030204" pitchFamily="18" charset="0"/>
                                <a:ea typeface="Cambria Math" panose="02040503050406030204" pitchFamily="18" charset="0"/>
                              </a:rPr>
                            </m:ctrlPr>
                          </m:sSubPr>
                          <m:e>
                            <m:r>
                              <a:rPr lang="en-US" sz="2800" b="1" i="1">
                                <a:solidFill>
                                  <a:schemeClr val="tx1"/>
                                </a:solidFill>
                                <a:latin typeface="Cambria Math" panose="02040503050406030204" pitchFamily="18" charset="0"/>
                              </a:rPr>
                              <m:t>𝒙</m:t>
                            </m:r>
                          </m:e>
                          <m:sub>
                            <m:r>
                              <a:rPr lang="en-US" sz="2800" b="0" i="1" smtClean="0">
                                <a:solidFill>
                                  <a:schemeClr val="tx1"/>
                                </a:solidFill>
                                <a:latin typeface="Cambria Math" panose="02040503050406030204" pitchFamily="18" charset="0"/>
                              </a:rPr>
                              <m:t>0</m:t>
                            </m:r>
                          </m:sub>
                        </m:sSub>
                      </m:e>
                    </m:d>
                  </m:oMath>
                </a14:m>
                <a:r>
                  <a:rPr lang="en-KR" sz="2800" dirty="0">
                    <a:solidFill>
                      <a:schemeClr val="tx1"/>
                    </a:solidFill>
                  </a:rPr>
                  <a:t>: Reference distribution.</a:t>
                </a:r>
              </a:p>
              <a:p>
                <a:pPr>
                  <a:spcAft>
                    <a:spcPts val="1000"/>
                  </a:spcAft>
                </a:pPr>
                <a14:m>
                  <m:oMath xmlns:m="http://schemas.openxmlformats.org/officeDocument/2006/math">
                    <m:sSub>
                      <m:sSubPr>
                        <m:ctrlPr>
                          <a:rPr lang="en-US" sz="2800" b="0" i="1" smtClean="0">
                            <a:solidFill>
                              <a:schemeClr val="tx1"/>
                            </a:solidFill>
                            <a:latin typeface="Cambria Math" panose="02040503050406030204" pitchFamily="18" charset="0"/>
                            <a:ea typeface="Cambria Math" panose="02040503050406030204" pitchFamily="18" charset="0"/>
                          </a:rPr>
                        </m:ctrlPr>
                      </m:sSubPr>
                      <m:e>
                        <m:r>
                          <a:rPr lang="en-US" sz="2800" b="0" i="1" smtClean="0">
                            <a:solidFill>
                              <a:schemeClr val="tx1"/>
                            </a:solidFill>
                            <a:latin typeface="Cambria Math" panose="02040503050406030204" pitchFamily="18" charset="0"/>
                            <a:ea typeface="Cambria Math" panose="02040503050406030204" pitchFamily="18" charset="0"/>
                          </a:rPr>
                          <m:t>𝑝</m:t>
                        </m:r>
                      </m:e>
                      <m:sub>
                        <m:r>
                          <a:rPr lang="en-US" sz="2800" b="0" i="1" smtClean="0">
                            <a:solidFill>
                              <a:schemeClr val="tx1"/>
                            </a:solidFill>
                            <a:latin typeface="Cambria Math" panose="02040503050406030204" pitchFamily="18" charset="0"/>
                          </a:rPr>
                          <m:t>1</m:t>
                        </m:r>
                      </m:sub>
                    </m:sSub>
                    <m:d>
                      <m:dPr>
                        <m:ctrlPr>
                          <a:rPr lang="en-US" sz="2800" i="1">
                            <a:solidFill>
                              <a:schemeClr val="tx1"/>
                            </a:solidFill>
                            <a:latin typeface="Cambria Math" panose="02040503050406030204" pitchFamily="18" charset="0"/>
                            <a:ea typeface="Cambria Math" panose="02040503050406030204" pitchFamily="18" charset="0"/>
                          </a:rPr>
                        </m:ctrlPr>
                      </m:dPr>
                      <m:e>
                        <m:sSub>
                          <m:sSubPr>
                            <m:ctrlPr>
                              <a:rPr lang="en-US" sz="2800" b="1" i="1">
                                <a:solidFill>
                                  <a:schemeClr val="tx1"/>
                                </a:solidFill>
                                <a:latin typeface="Cambria Math" panose="02040503050406030204" pitchFamily="18" charset="0"/>
                                <a:ea typeface="Cambria Math" panose="02040503050406030204" pitchFamily="18" charset="0"/>
                              </a:rPr>
                            </m:ctrlPr>
                          </m:sSubPr>
                          <m:e>
                            <m:r>
                              <a:rPr lang="en-US" sz="2800" b="1" i="1">
                                <a:solidFill>
                                  <a:schemeClr val="tx1"/>
                                </a:solidFill>
                                <a:latin typeface="Cambria Math" panose="02040503050406030204" pitchFamily="18" charset="0"/>
                              </a:rPr>
                              <m:t>𝒙</m:t>
                            </m:r>
                          </m:e>
                          <m:sub>
                            <m:r>
                              <a:rPr lang="en-US" sz="2800" i="1">
                                <a:solidFill>
                                  <a:schemeClr val="tx1"/>
                                </a:solidFill>
                                <a:latin typeface="Cambria Math" panose="02040503050406030204" pitchFamily="18" charset="0"/>
                              </a:rPr>
                              <m:t>1</m:t>
                            </m:r>
                          </m:sub>
                        </m:sSub>
                      </m:e>
                    </m:d>
                  </m:oMath>
                </a14:m>
                <a:r>
                  <a:rPr lang="en-KR" sz="2800" dirty="0">
                    <a:solidFill>
                      <a:schemeClr val="tx1"/>
                    </a:solidFill>
                  </a:rPr>
                  <a:t>: </a:t>
                </a:r>
                <a:r>
                  <a:rPr lang="en-US" sz="2800" dirty="0">
                    <a:solidFill>
                      <a:schemeClr val="tx1"/>
                    </a:solidFill>
                  </a:rPr>
                  <a:t>Data </a:t>
                </a:r>
                <a:r>
                  <a:rPr lang="en-US" sz="2800" dirty="0"/>
                  <a:t>distribution.</a:t>
                </a:r>
              </a:p>
              <a:p>
                <a:pPr>
                  <a:spcAft>
                    <a:spcPts val="1000"/>
                  </a:spcAft>
                </a:pPr>
                <a:endParaRPr lang="en-KR" sz="2800" dirty="0"/>
              </a:p>
            </p:txBody>
          </p:sp>
        </mc:Choice>
        <mc:Fallback xmlns="">
          <p:sp>
            <p:nvSpPr>
              <p:cNvPr id="6" name="Content Placeholder 5">
                <a:extLst>
                  <a:ext uri="{FF2B5EF4-FFF2-40B4-BE49-F238E27FC236}">
                    <a16:creationId xmlns:a16="http://schemas.microsoft.com/office/drawing/2014/main" id="{520BBE12-BEF1-508A-93DA-3C4EB2595E33}"/>
                  </a:ext>
                </a:extLst>
              </p:cNvPr>
              <p:cNvSpPr>
                <a:spLocks noGrp="1" noRot="1" noChangeAspect="1" noMove="1" noResize="1" noEditPoints="1" noAdjustHandles="1" noChangeArrowheads="1" noChangeShapeType="1" noTextEdit="1"/>
              </p:cNvSpPr>
              <p:nvPr>
                <p:ph sz="half" idx="1"/>
              </p:nvPr>
            </p:nvSpPr>
            <p:spPr>
              <a:blipFill>
                <a:blip r:embed="rId3"/>
                <a:stretch>
                  <a:fillRect l="-2200" t="-759"/>
                </a:stretch>
              </a:blipFill>
            </p:spPr>
            <p:txBody>
              <a:bodyPr/>
              <a:lstStyle/>
              <a:p>
                <a:r>
                  <a:rPr lang="en-KR">
                    <a:noFill/>
                  </a:rPr>
                  <a:t> </a:t>
                </a:r>
              </a:p>
            </p:txBody>
          </p:sp>
        </mc:Fallback>
      </mc:AlternateContent>
      <p:pic>
        <p:nvPicPr>
          <p:cNvPr id="8" name="Picture 4" descr="Image 1">
            <a:extLst>
              <a:ext uri="{FF2B5EF4-FFF2-40B4-BE49-F238E27FC236}">
                <a16:creationId xmlns:a16="http://schemas.microsoft.com/office/drawing/2014/main" id="{8CE70C2A-F1F1-63B8-F000-CF182F71B29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57131" y="1216025"/>
            <a:ext cx="5011738" cy="501173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04899C5-3F1D-A83F-FC1D-A13EC4CB9AEF}"/>
              </a:ext>
            </a:extLst>
          </p:cNvPr>
          <p:cNvSpPr txBox="1"/>
          <p:nvPr/>
        </p:nvSpPr>
        <p:spPr>
          <a:xfrm>
            <a:off x="7937309" y="0"/>
            <a:ext cx="4254691" cy="307777"/>
          </a:xfrm>
          <a:prstGeom prst="rect">
            <a:avLst/>
          </a:prstGeom>
          <a:noFill/>
        </p:spPr>
        <p:txBody>
          <a:bodyPr wrap="none" rtlCol="0">
            <a:spAutoFit/>
          </a:bodyPr>
          <a:lstStyle/>
          <a:p>
            <a:pPr algn="r"/>
            <a:r>
              <a:rPr lang="en-US" altLang="ko-KR" sz="1400" dirty="0">
                <a:latin typeface="Source Sans Pro" panose="020B0503030403020204" pitchFamily="34" charset="0"/>
                <a:ea typeface="Source Sans Pro" panose="020B0503030403020204" pitchFamily="34" charset="0"/>
              </a:rPr>
              <a:t>https://</a:t>
            </a:r>
            <a:r>
              <a:rPr lang="en-US" altLang="ko-KR" sz="1400" dirty="0" err="1">
                <a:latin typeface="Source Sans Pro" panose="020B0503030403020204" pitchFamily="34" charset="0"/>
                <a:ea typeface="Source Sans Pro" panose="020B0503030403020204" pitchFamily="34" charset="0"/>
              </a:rPr>
              <a:t>markogata.com</a:t>
            </a:r>
            <a:r>
              <a:rPr lang="en-US" altLang="ko-KR" sz="1400" dirty="0">
                <a:latin typeface="Source Sans Pro" panose="020B0503030403020204" pitchFamily="34" charset="0"/>
                <a:ea typeface="Source Sans Pro" panose="020B0503030403020204" pitchFamily="34" charset="0"/>
              </a:rPr>
              <a:t>/projects/2025/flow-matching/</a:t>
            </a:r>
            <a:endParaRPr lang="en-KR" sz="1400" dirty="0">
              <a:latin typeface="Source Sans Pro" panose="020B0503030403020204" pitchFamily="34" charset="0"/>
              <a:ea typeface="Source Sans Pro" panose="020B0503030403020204" pitchFamily="34" charset="0"/>
            </a:endParaRPr>
          </a:p>
        </p:txBody>
      </p:sp>
      <p:sp>
        <p:nvSpPr>
          <p:cNvPr id="2" name="Slide Number Placeholder 1">
            <a:extLst>
              <a:ext uri="{FF2B5EF4-FFF2-40B4-BE49-F238E27FC236}">
                <a16:creationId xmlns:a16="http://schemas.microsoft.com/office/drawing/2014/main" id="{B20B72A3-47B7-5387-3FD9-FFEE5FAFDDA5}"/>
              </a:ext>
            </a:extLst>
          </p:cNvPr>
          <p:cNvSpPr>
            <a:spLocks noGrp="1"/>
          </p:cNvSpPr>
          <p:nvPr>
            <p:ph type="sldNum" sz="quarter" idx="4"/>
          </p:nvPr>
        </p:nvSpPr>
        <p:spPr/>
        <p:txBody>
          <a:bodyPr/>
          <a:lstStyle/>
          <a:p>
            <a:fld id="{2A135BF5-5A1A-9646-967D-9B4FE2FB2DF9}" type="slidenum">
              <a:rPr lang="en-US" smtClean="0"/>
              <a:pPr/>
              <a:t>10</a:t>
            </a:fld>
            <a:endParaRPr lang="en-US" dirty="0"/>
          </a:p>
        </p:txBody>
      </p:sp>
    </p:spTree>
    <p:extLst>
      <p:ext uri="{BB962C8B-B14F-4D97-AF65-F5344CB8AC3E}">
        <p14:creationId xmlns:p14="http://schemas.microsoft.com/office/powerpoint/2010/main" val="4151634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0769F5-69E3-40CD-FAC8-3DEB04C255C0}"/>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520BBE12-BEF1-508A-93DA-3C4EB2595E33}"/>
                  </a:ext>
                </a:extLst>
              </p:cNvPr>
              <p:cNvSpPr>
                <a:spLocks noGrp="1"/>
              </p:cNvSpPr>
              <p:nvPr>
                <p:ph sz="half" idx="1"/>
              </p:nvPr>
            </p:nvSpPr>
            <p:spPr/>
            <p:txBody>
              <a:bodyPr/>
              <a:lstStyle/>
              <a:p>
                <a:pPr>
                  <a:spcAft>
                    <a:spcPts val="1000"/>
                  </a:spcAft>
                </a:pP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KR" sz="2800" i="1">
                            <a:latin typeface="Cambria Math" panose="02040503050406030204" pitchFamily="18" charset="0"/>
                            <a:ea typeface="Cambria Math" panose="02040503050406030204" pitchFamily="18" charset="0"/>
                          </a:rPr>
                          <m:t>𝜙</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b="0" i="0" smtClean="0">
                                <a:latin typeface="Cambria Math" panose="02040503050406030204" pitchFamily="18" charset="0"/>
                              </a:rPr>
                              <m:t>0</m:t>
                            </m:r>
                          </m:sub>
                        </m:sSub>
                      </m:e>
                    </m:d>
                  </m:oMath>
                </a14:m>
                <a:r>
                  <a:rPr lang="en-US" sz="2800" dirty="0"/>
                  <a:t>: A </a:t>
                </a:r>
                <a:r>
                  <a:rPr lang="en-US" sz="2800" dirty="0">
                    <a:solidFill>
                      <a:srgbClr val="8C1313"/>
                    </a:solidFill>
                  </a:rPr>
                  <a:t>flow map </a:t>
                </a:r>
                <a:r>
                  <a:rPr lang="en-US" sz="2800" dirty="0"/>
                  <a:t>that transports a sample </a:t>
                </a:r>
                <a14:m>
                  <m:oMath xmlns:m="http://schemas.openxmlformats.org/officeDocument/2006/math">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0</m:t>
                        </m:r>
                      </m:sub>
                    </m:sSub>
                  </m:oMath>
                </a14:m>
                <a:r>
                  <a:rPr lang="en-US" sz="2800" dirty="0"/>
                  <a:t> from </a:t>
                </a: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rPr>
                          <m:t>0</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0</m:t>
                            </m:r>
                          </m:sub>
                        </m:sSub>
                      </m:e>
                    </m:d>
                  </m:oMath>
                </a14:m>
                <a:r>
                  <a:rPr lang="en-US" sz="2800" dirty="0"/>
                  <a:t> to a sample </a:t>
                </a:r>
                <a14:m>
                  <m:oMath xmlns:m="http://schemas.openxmlformats.org/officeDocument/2006/math">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b="0" i="1" smtClean="0">
                            <a:latin typeface="Cambria Math" panose="02040503050406030204" pitchFamily="18" charset="0"/>
                          </a:rPr>
                          <m:t>𝑡</m:t>
                        </m:r>
                      </m:sub>
                    </m:sSub>
                  </m:oMath>
                </a14:m>
                <a:r>
                  <a:rPr lang="en-US" sz="2800" dirty="0"/>
                  <a:t> from </a:t>
                </a: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rPr>
                          <m:t>1</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1</m:t>
                            </m:r>
                          </m:sub>
                        </m:sSub>
                      </m:e>
                    </m:d>
                  </m:oMath>
                </a14:m>
                <a:r>
                  <a:rPr lang="en-US" sz="2800" dirty="0"/>
                  <a:t>.</a:t>
                </a:r>
                <a:br>
                  <a:rPr lang="en-US" sz="2800" dirty="0"/>
                </a:br>
                <a:endParaRPr lang="en-US" sz="2800" dirty="0"/>
              </a:p>
              <a:p>
                <a:pPr>
                  <a:spcAft>
                    <a:spcPts val="1000"/>
                  </a:spcAft>
                </a:pPr>
                <a14:m>
                  <m:oMath xmlns:m="http://schemas.openxmlformats.org/officeDocument/2006/math">
                    <m:sSub>
                      <m:sSubPr>
                        <m:ctrlPr>
                          <a:rPr lang="en-US" sz="2800" i="1" smtClean="0">
                            <a:latin typeface="Cambria Math" panose="02040503050406030204" pitchFamily="18" charset="0"/>
                            <a:ea typeface="Cambria Math" panose="02040503050406030204" pitchFamily="18" charset="0"/>
                          </a:rPr>
                        </m:ctrlPr>
                      </m:sSubPr>
                      <m:e>
                        <m:r>
                          <a:rPr lang="en-US" sz="2800" b="0" i="1" smtClean="0">
                            <a:latin typeface="Cambria Math" panose="02040503050406030204" pitchFamily="18" charset="0"/>
                            <a:ea typeface="Cambria Math" panose="02040503050406030204" pitchFamily="18" charset="0"/>
                          </a:rPr>
                          <m:t>𝑢</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e>
                    </m:d>
                  </m:oMath>
                </a14:m>
                <a:r>
                  <a:rPr lang="en-US" sz="2800" dirty="0"/>
                  <a:t>: A time-dependent </a:t>
                </a:r>
                <a:r>
                  <a:rPr lang="en-US" sz="2800" dirty="0">
                    <a:solidFill>
                      <a:srgbClr val="8C1313"/>
                    </a:solidFill>
                  </a:rPr>
                  <a:t>vector field</a:t>
                </a:r>
                <a:r>
                  <a:rPr lang="en-US" sz="2800" dirty="0"/>
                  <a:t>.</a:t>
                </a:r>
              </a:p>
            </p:txBody>
          </p:sp>
        </mc:Choice>
        <mc:Fallback xmlns="">
          <p:sp>
            <p:nvSpPr>
              <p:cNvPr id="6" name="Content Placeholder 5">
                <a:extLst>
                  <a:ext uri="{FF2B5EF4-FFF2-40B4-BE49-F238E27FC236}">
                    <a16:creationId xmlns:a16="http://schemas.microsoft.com/office/drawing/2014/main" id="{520BBE12-BEF1-508A-93DA-3C4EB2595E33}"/>
                  </a:ext>
                </a:extLst>
              </p:cNvPr>
              <p:cNvSpPr>
                <a:spLocks noGrp="1" noRot="1" noChangeAspect="1" noMove="1" noResize="1" noEditPoints="1" noAdjustHandles="1" noChangeArrowheads="1" noChangeShapeType="1" noTextEdit="1"/>
              </p:cNvSpPr>
              <p:nvPr>
                <p:ph sz="half" idx="1"/>
              </p:nvPr>
            </p:nvSpPr>
            <p:spPr>
              <a:blipFill>
                <a:blip r:embed="rId3"/>
                <a:stretch>
                  <a:fillRect l="-2200" t="-759"/>
                </a:stretch>
              </a:blipFill>
            </p:spPr>
            <p:txBody>
              <a:bodyPr/>
              <a:lstStyle/>
              <a:p>
                <a:r>
                  <a:rPr lang="en-KR">
                    <a:noFill/>
                  </a:rPr>
                  <a:t> </a:t>
                </a:r>
              </a:p>
            </p:txBody>
          </p:sp>
        </mc:Fallback>
      </mc:AlternateContent>
      <p:pic>
        <p:nvPicPr>
          <p:cNvPr id="2" name="Picture 2" descr="Image 2">
            <a:extLst>
              <a:ext uri="{FF2B5EF4-FFF2-40B4-BE49-F238E27FC236}">
                <a16:creationId xmlns:a16="http://schemas.microsoft.com/office/drawing/2014/main" id="{3A4BB107-3418-ACD0-A7B6-FAEC86F5634A}"/>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57131" y="1216025"/>
            <a:ext cx="5011738" cy="50117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88C9F10-1CCD-9A76-1E4C-42A44A7C3FE8}"/>
              </a:ext>
            </a:extLst>
          </p:cNvPr>
          <p:cNvSpPr txBox="1"/>
          <p:nvPr/>
        </p:nvSpPr>
        <p:spPr>
          <a:xfrm>
            <a:off x="7937309" y="0"/>
            <a:ext cx="4254691" cy="307777"/>
          </a:xfrm>
          <a:prstGeom prst="rect">
            <a:avLst/>
          </a:prstGeom>
          <a:noFill/>
        </p:spPr>
        <p:txBody>
          <a:bodyPr wrap="none" rtlCol="0">
            <a:spAutoFit/>
          </a:bodyPr>
          <a:lstStyle/>
          <a:p>
            <a:pPr algn="r"/>
            <a:r>
              <a:rPr lang="en-US" altLang="ko-KR" sz="1400" dirty="0">
                <a:latin typeface="Source Sans Pro" panose="020B0503030403020204" pitchFamily="34" charset="0"/>
                <a:ea typeface="Source Sans Pro" panose="020B0503030403020204" pitchFamily="34" charset="0"/>
              </a:rPr>
              <a:t>https://</a:t>
            </a:r>
            <a:r>
              <a:rPr lang="en-US" altLang="ko-KR" sz="1400" dirty="0" err="1">
                <a:latin typeface="Source Sans Pro" panose="020B0503030403020204" pitchFamily="34" charset="0"/>
                <a:ea typeface="Source Sans Pro" panose="020B0503030403020204" pitchFamily="34" charset="0"/>
              </a:rPr>
              <a:t>markogata.com</a:t>
            </a:r>
            <a:r>
              <a:rPr lang="en-US" altLang="ko-KR" sz="1400" dirty="0">
                <a:latin typeface="Source Sans Pro" panose="020B0503030403020204" pitchFamily="34" charset="0"/>
                <a:ea typeface="Source Sans Pro" panose="020B0503030403020204" pitchFamily="34" charset="0"/>
              </a:rPr>
              <a:t>/projects/2025/flow-matching/</a:t>
            </a:r>
            <a:endParaRPr lang="en-KR" sz="1400" dirty="0">
              <a:latin typeface="Source Sans Pro" panose="020B0503030403020204" pitchFamily="34" charset="0"/>
              <a:ea typeface="Source Sans Pro" panose="020B0503030403020204" pitchFamily="34" charset="0"/>
            </a:endParaRPr>
          </a:p>
        </p:txBody>
      </p:sp>
      <p:sp>
        <p:nvSpPr>
          <p:cNvPr id="7" name="Slide Number Placeholder 6">
            <a:extLst>
              <a:ext uri="{FF2B5EF4-FFF2-40B4-BE49-F238E27FC236}">
                <a16:creationId xmlns:a16="http://schemas.microsoft.com/office/drawing/2014/main" id="{0088B43E-EA91-1030-9740-AF3D705384BC}"/>
              </a:ext>
            </a:extLst>
          </p:cNvPr>
          <p:cNvSpPr>
            <a:spLocks noGrp="1"/>
          </p:cNvSpPr>
          <p:nvPr>
            <p:ph type="sldNum" sz="quarter" idx="4"/>
          </p:nvPr>
        </p:nvSpPr>
        <p:spPr/>
        <p:txBody>
          <a:bodyPr/>
          <a:lstStyle/>
          <a:p>
            <a:fld id="{2A135BF5-5A1A-9646-967D-9B4FE2FB2DF9}" type="slidenum">
              <a:rPr lang="en-US" smtClean="0"/>
              <a:pPr/>
              <a:t>11</a:t>
            </a:fld>
            <a:endParaRPr lang="en-US" dirty="0"/>
          </a:p>
        </p:txBody>
      </p:sp>
    </p:spTree>
    <p:extLst>
      <p:ext uri="{BB962C8B-B14F-4D97-AF65-F5344CB8AC3E}">
        <p14:creationId xmlns:p14="http://schemas.microsoft.com/office/powerpoint/2010/main" val="163738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6C164-2DE4-EF9A-1FD3-C36FE8169F70}"/>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0EC4F6AC-F530-603C-1A85-24CF1321354D}"/>
                  </a:ext>
                </a:extLst>
              </p:cNvPr>
              <p:cNvSpPr>
                <a:spLocks noGrp="1"/>
              </p:cNvSpPr>
              <p:nvPr>
                <p:ph idx="1"/>
              </p:nvPr>
            </p:nvSpPr>
            <p:spPr/>
            <p:txBody>
              <a:bodyPr/>
              <a:lstStyle/>
              <a:p>
                <a:pPr marL="0" indent="0">
                  <a:buNone/>
                </a:pPr>
                <a:r>
                  <a:rPr lang="en-KR" dirty="0"/>
                  <a:t>The flow </a:t>
                </a:r>
                <a14:m>
                  <m:oMath xmlns:m="http://schemas.openxmlformats.org/officeDocument/2006/math">
                    <m:sSub>
                      <m:sSubPr>
                        <m:ctrlPr>
                          <a:rPr lang="en-US" sz="3200" i="1" smtClean="0">
                            <a:latin typeface="Cambria Math" panose="02040503050406030204" pitchFamily="18" charset="0"/>
                            <a:ea typeface="Cambria Math" panose="02040503050406030204" pitchFamily="18" charset="0"/>
                          </a:rPr>
                        </m:ctrlPr>
                      </m:sSubPr>
                      <m:e>
                        <m:r>
                          <a:rPr lang="en-KR" sz="3200" i="1">
                            <a:latin typeface="Cambria Math" panose="02040503050406030204" pitchFamily="18" charset="0"/>
                            <a:ea typeface="Cambria Math" panose="02040503050406030204" pitchFamily="18" charset="0"/>
                          </a:rPr>
                          <m:t>𝜙</m:t>
                        </m:r>
                      </m:e>
                      <m:sub>
                        <m:r>
                          <a:rPr lang="en-US" sz="3200" i="1">
                            <a:latin typeface="Cambria Math" panose="02040503050406030204" pitchFamily="18" charset="0"/>
                            <a:ea typeface="Cambria Math" panose="02040503050406030204" pitchFamily="18" charset="0"/>
                          </a:rPr>
                          <m:t>𝑡</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b="0" i="0" smtClean="0">
                                <a:latin typeface="Cambria Math" panose="02040503050406030204" pitchFamily="18" charset="0"/>
                              </a:rPr>
                              <m:t>0</m:t>
                            </m:r>
                          </m:sub>
                        </m:sSub>
                      </m:e>
                    </m:d>
                  </m:oMath>
                </a14:m>
                <a:r>
                  <a:rPr lang="en-KR" dirty="0"/>
                  <a:t> is defined via the </a:t>
                </a:r>
                <a:r>
                  <a:rPr lang="en-KR" dirty="0">
                    <a:solidFill>
                      <a:srgbClr val="8C1313"/>
                    </a:solidFill>
                  </a:rPr>
                  <a:t>ordinary differential equation (ODE)</a:t>
                </a:r>
                <a:r>
                  <a:rPr lang="en-KR" dirty="0"/>
                  <a:t>:</a:t>
                </a:r>
              </a:p>
              <a:p>
                <a:pPr marL="0" indent="0">
                  <a:buNone/>
                </a:pPr>
                <a14:m>
                  <m:oMathPara xmlns:m="http://schemas.openxmlformats.org/officeDocument/2006/math">
                    <m:oMathParaPr>
                      <m:jc m:val="centerGroup"/>
                    </m:oMathParaPr>
                    <m:oMath xmlns:m="http://schemas.openxmlformats.org/officeDocument/2006/math">
                      <m:f>
                        <m:fPr>
                          <m:ctrlPr>
                            <a:rPr lang="en-US" i="1" smtClean="0">
                              <a:latin typeface="Cambria Math" panose="02040503050406030204" pitchFamily="18" charset="0"/>
                            </a:rPr>
                          </m:ctrlPr>
                        </m:fPr>
                        <m:num>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e>
                          </m:d>
                        </m:num>
                        <m:den>
                          <m:r>
                            <a:rPr lang="en-US" i="1">
                              <a:latin typeface="Cambria Math" panose="02040503050406030204" pitchFamily="18" charset="0"/>
                            </a:rPr>
                            <m:t>𝜕</m:t>
                          </m:r>
                          <m:r>
                            <a:rPr lang="en-US" i="1">
                              <a:latin typeface="Cambria Math" panose="02040503050406030204" pitchFamily="18" charset="0"/>
                            </a:rPr>
                            <m:t>𝑡</m:t>
                          </m:r>
                        </m:den>
                      </m:f>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i="1">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e>
                          </m:d>
                        </m:e>
                      </m:d>
                    </m:oMath>
                  </m:oMathPara>
                </a14:m>
                <a:endParaRPr lang="en-KR"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b="0" i="1"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e>
                      </m:d>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r>
                        <a:rPr lang="en-US" b="1" i="1" smtClean="0">
                          <a:latin typeface="Cambria Math" panose="02040503050406030204" pitchFamily="18" charset="0"/>
                        </a:rPr>
                        <m:t> ~ </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0</m:t>
                          </m:r>
                        </m:sub>
                      </m:sSub>
                    </m:oMath>
                  </m:oMathPara>
                </a14:m>
                <a:endParaRPr lang="en-US" b="1"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b="0" i="1"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e>
                      </m:d>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0" smtClean="0">
                              <a:latin typeface="Cambria Math" panose="02040503050406030204" pitchFamily="18" charset="0"/>
                            </a:rPr>
                            <m:t>1</m:t>
                          </m:r>
                        </m:sub>
                      </m:sSub>
                      <m:r>
                        <a:rPr lang="en-US" b="1" i="1" smtClean="0">
                          <a:latin typeface="Cambria Math" panose="02040503050406030204" pitchFamily="18" charset="0"/>
                        </a:rPr>
                        <m:t> </m:t>
                      </m:r>
                      <m:r>
                        <a:rPr lang="en-US" b="1" i="1">
                          <a:latin typeface="Cambria Math" panose="02040503050406030204" pitchFamily="18" charset="0"/>
                        </a:rPr>
                        <m:t>~ </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1</m:t>
                          </m:r>
                        </m:sub>
                      </m:sSub>
                    </m:oMath>
                  </m:oMathPara>
                </a14:m>
                <a:endParaRPr lang="en-US" b="1" dirty="0"/>
              </a:p>
              <a:p>
                <a:pPr marL="0" indent="0">
                  <a:buNone/>
                </a:pPr>
                <a:endParaRPr lang="en-US" b="1" dirty="0"/>
              </a:p>
              <a:p>
                <a:pPr marL="0" indent="0">
                  <a:buNone/>
                </a:pPr>
                <a:endParaRPr lang="en-KR" dirty="0"/>
              </a:p>
              <a:p>
                <a:pPr marL="0" indent="0">
                  <a:buNone/>
                </a:pPr>
                <a:endParaRPr lang="en-KR" dirty="0"/>
              </a:p>
              <a:p>
                <a:pPr marL="0" indent="0">
                  <a:buNone/>
                </a:pPr>
                <a:endParaRPr lang="en-KR" dirty="0"/>
              </a:p>
              <a:p>
                <a:pPr marL="0" indent="0">
                  <a:buNone/>
                </a:pPr>
                <a:endParaRPr lang="en-KR" dirty="0"/>
              </a:p>
            </p:txBody>
          </p:sp>
        </mc:Choice>
        <mc:Fallback xmlns="">
          <p:sp>
            <p:nvSpPr>
              <p:cNvPr id="6" name="Content Placeholder 5">
                <a:extLst>
                  <a:ext uri="{FF2B5EF4-FFF2-40B4-BE49-F238E27FC236}">
                    <a16:creationId xmlns:a16="http://schemas.microsoft.com/office/drawing/2014/main" id="{0EC4F6AC-F530-603C-1A85-24CF1321354D}"/>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3" name="Slide Number Placeholder 2">
            <a:extLst>
              <a:ext uri="{FF2B5EF4-FFF2-40B4-BE49-F238E27FC236}">
                <a16:creationId xmlns:a16="http://schemas.microsoft.com/office/drawing/2014/main" id="{B35A4684-D1FD-6FCB-58D6-6CCC0ED2A6C8}"/>
              </a:ext>
            </a:extLst>
          </p:cNvPr>
          <p:cNvSpPr>
            <a:spLocks noGrp="1"/>
          </p:cNvSpPr>
          <p:nvPr>
            <p:ph type="sldNum" sz="quarter" idx="4"/>
          </p:nvPr>
        </p:nvSpPr>
        <p:spPr/>
        <p:txBody>
          <a:bodyPr/>
          <a:lstStyle/>
          <a:p>
            <a:fld id="{2A135BF5-5A1A-9646-967D-9B4FE2FB2DF9}" type="slidenum">
              <a:rPr lang="en-US" smtClean="0"/>
              <a:pPr/>
              <a:t>12</a:t>
            </a:fld>
            <a:endParaRPr lang="en-US" dirty="0"/>
          </a:p>
        </p:txBody>
      </p:sp>
    </p:spTree>
    <p:extLst>
      <p:ext uri="{BB962C8B-B14F-4D97-AF65-F5344CB8AC3E}">
        <p14:creationId xmlns:p14="http://schemas.microsoft.com/office/powerpoint/2010/main" val="3626777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6C164-2DE4-EF9A-1FD3-C36FE8169F70}"/>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0EC4F6AC-F530-603C-1A85-24CF1321354D}"/>
                  </a:ext>
                </a:extLst>
              </p:cNvPr>
              <p:cNvSpPr>
                <a:spLocks noGrp="1"/>
              </p:cNvSpPr>
              <p:nvPr>
                <p:ph sz="half" idx="1"/>
              </p:nvPr>
            </p:nvSpPr>
            <p:spPr/>
            <p:txBody>
              <a:bodyPr/>
              <a:lstStyle/>
              <a:p>
                <a:pPr marL="0" indent="0">
                  <a:buNone/>
                </a:pPr>
                <a:r>
                  <a:rPr lang="en-US" dirty="0"/>
                  <a:t>Solving the ODE, the flow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e>
                    </m:d>
                  </m:oMath>
                </a14:m>
                <a:r>
                  <a:rPr lang="en-US" dirty="0"/>
                  <a:t> can be computed as follows:</a:t>
                </a:r>
              </a:p>
              <a:p>
                <a:pPr marL="0" indent="0">
                  <a:buNone/>
                </a:pPr>
                <a14:m>
                  <m:oMathPara xmlns:m="http://schemas.openxmlformats.org/officeDocument/2006/math">
                    <m:oMathParaPr>
                      <m:jc m:val="centerGroup"/>
                    </m:oMathParaPr>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𝑡</m:t>
                          </m:r>
                        </m:sub>
                      </m:sSub>
                      <m:r>
                        <a:rPr lang="en-US" b="0" i="1" smtClean="0">
                          <a:latin typeface="Cambria Math" panose="02040503050406030204" pitchFamily="18" charset="0"/>
                        </a:rPr>
                        <m:t>=</m:t>
                      </m:r>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e>
                      </m:d>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r>
                        <a:rPr lang="en-US" b="1" i="1" smtClean="0">
                          <a:latin typeface="Cambria Math" panose="02040503050406030204" pitchFamily="18" charset="0"/>
                        </a:rPr>
                        <m:t>+</m:t>
                      </m:r>
                      <m:nary>
                        <m:naryPr>
                          <m:ctrlPr>
                            <a:rPr lang="en-US" i="1" smtClean="0">
                              <a:latin typeface="Cambria Math" panose="02040503050406030204" pitchFamily="18" charset="0"/>
                            </a:rPr>
                          </m:ctrlPr>
                        </m:naryPr>
                        <m:sub>
                          <m:r>
                            <m:rPr>
                              <m:brk m:alnAt="23"/>
                            </m:rPr>
                            <a:rPr lang="en-US" b="0" i="1" smtClean="0">
                              <a:latin typeface="Cambria Math" panose="02040503050406030204" pitchFamily="18" charset="0"/>
                            </a:rPr>
                            <m:t>0</m:t>
                          </m:r>
                        </m:sub>
                        <m:sup>
                          <m:r>
                            <a:rPr lang="en-US" b="0" i="1" smtClean="0">
                              <a:latin typeface="Cambria Math" panose="02040503050406030204" pitchFamily="18" charset="0"/>
                            </a:rPr>
                            <m:t>𝑡</m:t>
                          </m:r>
                        </m:sup>
                        <m:e>
                          <m:sSub>
                            <m:sSubPr>
                              <m:ctrlPr>
                                <a:rPr lang="en-US" i="1">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𝑢</m:t>
                              </m:r>
                            </m:e>
                            <m:sub>
                              <m:r>
                                <a:rPr lang="en-US" b="0" i="1" smtClean="0">
                                  <a:latin typeface="Cambria Math" panose="02040503050406030204" pitchFamily="18" charset="0"/>
                                  <a:ea typeface="Cambria Math" panose="02040503050406030204" pitchFamily="18" charset="0"/>
                                </a:rPr>
                                <m:t>𝑠</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𝑠</m:t>
                                  </m:r>
                                </m:sub>
                              </m:sSub>
                            </m:e>
                          </m:d>
                          <m:r>
                            <m:rPr>
                              <m:sty m:val="p"/>
                            </m:rPr>
                            <a:rPr lang="en-US" b="0" i="0" smtClean="0">
                              <a:latin typeface="Cambria Math" panose="02040503050406030204" pitchFamily="18" charset="0"/>
                            </a:rPr>
                            <m:t>d</m:t>
                          </m:r>
                          <m:r>
                            <a:rPr lang="en-US" b="0" i="1" smtClean="0">
                              <a:latin typeface="Cambria Math" panose="02040503050406030204" pitchFamily="18" charset="0"/>
                            </a:rPr>
                            <m:t>𝑠</m:t>
                          </m:r>
                        </m:e>
                      </m:nary>
                    </m:oMath>
                  </m:oMathPara>
                </a14:m>
                <a:endParaRPr lang="en-KR" dirty="0"/>
              </a:p>
            </p:txBody>
          </p:sp>
        </mc:Choice>
        <mc:Fallback xmlns="">
          <p:sp>
            <p:nvSpPr>
              <p:cNvPr id="6" name="Content Placeholder 5">
                <a:extLst>
                  <a:ext uri="{FF2B5EF4-FFF2-40B4-BE49-F238E27FC236}">
                    <a16:creationId xmlns:a16="http://schemas.microsoft.com/office/drawing/2014/main" id="{0EC4F6AC-F530-603C-1A85-24CF1321354D}"/>
                  </a:ext>
                </a:extLst>
              </p:cNvPr>
              <p:cNvSpPr>
                <a:spLocks noGrp="1" noRot="1" noChangeAspect="1" noMove="1" noResize="1" noEditPoints="1" noAdjustHandles="1" noChangeArrowheads="1" noChangeShapeType="1" noTextEdit="1"/>
              </p:cNvSpPr>
              <p:nvPr>
                <p:ph sz="half" idx="1"/>
              </p:nvPr>
            </p:nvSpPr>
            <p:spPr>
              <a:blipFill>
                <a:blip r:embed="rId5"/>
                <a:stretch>
                  <a:fillRect l="-3178" t="-1013" b="-29873"/>
                </a:stretch>
              </a:blipFill>
            </p:spPr>
            <p:txBody>
              <a:bodyPr/>
              <a:lstStyle/>
              <a:p>
                <a:r>
                  <a:rPr lang="en-KR">
                    <a:noFill/>
                  </a:rPr>
                  <a:t> </a:t>
                </a:r>
              </a:p>
            </p:txBody>
          </p:sp>
        </mc:Fallback>
      </mc:AlternateContent>
      <p:pic>
        <p:nvPicPr>
          <p:cNvPr id="7" name="C8Sj5rPtQfEPWSQg">
            <a:hlinkClick r:id="" action="ppaction://media"/>
            <a:extLst>
              <a:ext uri="{FF2B5EF4-FFF2-40B4-BE49-F238E27FC236}">
                <a16:creationId xmlns:a16="http://schemas.microsoft.com/office/drawing/2014/main" id="{DEDE1557-7187-8074-EF57-0522F92007BD}"/>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6"/>
          <a:stretch>
            <a:fillRect/>
          </a:stretch>
        </p:blipFill>
        <p:spPr>
          <a:xfrm>
            <a:off x="6639972" y="1216025"/>
            <a:ext cx="4246055" cy="5011738"/>
          </a:xfrm>
          <a:prstGeom prst="rect">
            <a:avLst/>
          </a:prstGeom>
        </p:spPr>
      </p:pic>
      <p:sp>
        <p:nvSpPr>
          <p:cNvPr id="8" name="TextBox 7">
            <a:extLst>
              <a:ext uri="{FF2B5EF4-FFF2-40B4-BE49-F238E27FC236}">
                <a16:creationId xmlns:a16="http://schemas.microsoft.com/office/drawing/2014/main" id="{F5AA21A8-29F8-6416-0C34-860ED6C73E5C}"/>
              </a:ext>
            </a:extLst>
          </p:cNvPr>
          <p:cNvSpPr txBox="1"/>
          <p:nvPr/>
        </p:nvSpPr>
        <p:spPr>
          <a:xfrm>
            <a:off x="7950134" y="0"/>
            <a:ext cx="4241866"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https://</a:t>
            </a:r>
            <a:r>
              <a:rPr lang="en-US" sz="1400" dirty="0" err="1">
                <a:latin typeface="Source Sans Pro" panose="020B0503030403020204" pitchFamily="34" charset="0"/>
                <a:ea typeface="Source Sans Pro" panose="020B0503030403020204" pitchFamily="34" charset="0"/>
              </a:rPr>
              <a:t>x.com</a:t>
            </a:r>
            <a:r>
              <a:rPr lang="en-US" sz="1400" dirty="0">
                <a:latin typeface="Source Sans Pro" panose="020B0503030403020204" pitchFamily="34" charset="0"/>
                <a:ea typeface="Source Sans Pro" panose="020B0503030403020204" pitchFamily="34" charset="0"/>
              </a:rPr>
              <a:t>/</a:t>
            </a:r>
            <a:r>
              <a:rPr lang="en-US" sz="1400" dirty="0" err="1">
                <a:latin typeface="Source Sans Pro" panose="020B0503030403020204" pitchFamily="34" charset="0"/>
                <a:ea typeface="Source Sans Pro" panose="020B0503030403020204" pitchFamily="34" charset="0"/>
              </a:rPr>
              <a:t>jessebett</a:t>
            </a:r>
            <a:r>
              <a:rPr lang="en-US" sz="1400" dirty="0">
                <a:latin typeface="Source Sans Pro" panose="020B0503030403020204" pitchFamily="34" charset="0"/>
                <a:ea typeface="Source Sans Pro" panose="020B0503030403020204" pitchFamily="34" charset="0"/>
              </a:rPr>
              <a:t>/status/1139949807617753088</a:t>
            </a:r>
            <a:endParaRPr lang="en-KR" sz="1400" dirty="0">
              <a:latin typeface="Source Sans Pro" panose="020B0503030403020204" pitchFamily="34" charset="0"/>
              <a:ea typeface="Source Sans Pro" panose="020B0503030403020204" pitchFamily="34" charset="0"/>
            </a:endParaRPr>
          </a:p>
        </p:txBody>
      </p:sp>
      <p:sp>
        <p:nvSpPr>
          <p:cNvPr id="3" name="Slide Number Placeholder 2">
            <a:extLst>
              <a:ext uri="{FF2B5EF4-FFF2-40B4-BE49-F238E27FC236}">
                <a16:creationId xmlns:a16="http://schemas.microsoft.com/office/drawing/2014/main" id="{006C01AF-E0EC-EDC5-F3E0-31550546EAC9}"/>
              </a:ext>
            </a:extLst>
          </p:cNvPr>
          <p:cNvSpPr>
            <a:spLocks noGrp="1"/>
          </p:cNvSpPr>
          <p:nvPr>
            <p:ph type="sldNum" sz="quarter" idx="4"/>
          </p:nvPr>
        </p:nvSpPr>
        <p:spPr/>
        <p:txBody>
          <a:bodyPr/>
          <a:lstStyle/>
          <a:p>
            <a:fld id="{2A135BF5-5A1A-9646-967D-9B4FE2FB2DF9}" type="slidenum">
              <a:rPr lang="en-US" smtClean="0"/>
              <a:pPr/>
              <a:t>13</a:t>
            </a:fld>
            <a:endParaRPr lang="en-US" dirty="0"/>
          </a:p>
        </p:txBody>
      </p:sp>
    </p:spTree>
    <p:extLst>
      <p:ext uri="{BB962C8B-B14F-4D97-AF65-F5344CB8AC3E}">
        <p14:creationId xmlns:p14="http://schemas.microsoft.com/office/powerpoint/2010/main" val="7283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0769F5-69E3-40CD-FAC8-3DEB04C255C0}"/>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520BBE12-BEF1-508A-93DA-3C4EB2595E33}"/>
                  </a:ext>
                </a:extLst>
              </p:cNvPr>
              <p:cNvSpPr>
                <a:spLocks noGrp="1"/>
              </p:cNvSpPr>
              <p:nvPr>
                <p:ph sz="half" idx="1"/>
              </p:nvPr>
            </p:nvSpPr>
            <p:spPr/>
            <p:txBody>
              <a:bodyPr/>
              <a:lstStyle/>
              <a:p>
                <a:pPr>
                  <a:spcAft>
                    <a:spcPts val="1000"/>
                  </a:spcAft>
                </a:pPr>
                <a14:m>
                  <m:oMath xmlns:m="http://schemas.openxmlformats.org/officeDocument/2006/math">
                    <m:sSub>
                      <m:sSubPr>
                        <m:ctrlPr>
                          <a:rPr lang="en-US" sz="2800" b="0" i="1" smtClean="0">
                            <a:solidFill>
                              <a:schemeClr val="tx1"/>
                            </a:solidFill>
                            <a:latin typeface="Cambria Math" panose="02040503050406030204" pitchFamily="18" charset="0"/>
                            <a:ea typeface="Cambria Math" panose="02040503050406030204" pitchFamily="18" charset="0"/>
                          </a:rPr>
                        </m:ctrlPr>
                      </m:sSubPr>
                      <m:e>
                        <m:r>
                          <a:rPr lang="en-US" sz="2800" b="0" i="1" smtClean="0">
                            <a:solidFill>
                              <a:schemeClr val="tx1"/>
                            </a:solidFill>
                            <a:latin typeface="Cambria Math" panose="02040503050406030204" pitchFamily="18" charset="0"/>
                            <a:ea typeface="Cambria Math" panose="02040503050406030204" pitchFamily="18" charset="0"/>
                          </a:rPr>
                          <m:t>𝑝</m:t>
                        </m:r>
                      </m:e>
                      <m:sub>
                        <m:r>
                          <a:rPr lang="en-US" sz="2800" i="1">
                            <a:solidFill>
                              <a:schemeClr val="tx1"/>
                            </a:solidFill>
                            <a:latin typeface="Cambria Math" panose="02040503050406030204" pitchFamily="18" charset="0"/>
                          </a:rPr>
                          <m:t>0</m:t>
                        </m:r>
                      </m:sub>
                    </m:sSub>
                    <m:d>
                      <m:dPr>
                        <m:ctrlPr>
                          <a:rPr lang="en-US" sz="2800" i="1">
                            <a:solidFill>
                              <a:schemeClr val="tx1"/>
                            </a:solidFill>
                            <a:latin typeface="Cambria Math" panose="02040503050406030204" pitchFamily="18" charset="0"/>
                            <a:ea typeface="Cambria Math" panose="02040503050406030204" pitchFamily="18" charset="0"/>
                          </a:rPr>
                        </m:ctrlPr>
                      </m:dPr>
                      <m:e>
                        <m:sSub>
                          <m:sSubPr>
                            <m:ctrlPr>
                              <a:rPr lang="en-US" sz="2800" b="1" i="1">
                                <a:solidFill>
                                  <a:schemeClr val="tx1"/>
                                </a:solidFill>
                                <a:latin typeface="Cambria Math" panose="02040503050406030204" pitchFamily="18" charset="0"/>
                                <a:ea typeface="Cambria Math" panose="02040503050406030204" pitchFamily="18" charset="0"/>
                              </a:rPr>
                            </m:ctrlPr>
                          </m:sSubPr>
                          <m:e>
                            <m:r>
                              <a:rPr lang="en-US" sz="2800" b="1" i="1">
                                <a:solidFill>
                                  <a:schemeClr val="tx1"/>
                                </a:solidFill>
                                <a:latin typeface="Cambria Math" panose="02040503050406030204" pitchFamily="18" charset="0"/>
                              </a:rPr>
                              <m:t>𝒙</m:t>
                            </m:r>
                          </m:e>
                          <m:sub>
                            <m:r>
                              <a:rPr lang="en-US" sz="2800" b="0" i="1" smtClean="0">
                                <a:solidFill>
                                  <a:schemeClr val="tx1"/>
                                </a:solidFill>
                                <a:latin typeface="Cambria Math" panose="02040503050406030204" pitchFamily="18" charset="0"/>
                              </a:rPr>
                              <m:t>0</m:t>
                            </m:r>
                          </m:sub>
                        </m:sSub>
                      </m:e>
                    </m:d>
                  </m:oMath>
                </a14:m>
                <a:r>
                  <a:rPr lang="en-KR" sz="2800" dirty="0">
                    <a:solidFill>
                      <a:schemeClr val="tx1"/>
                    </a:solidFill>
                  </a:rPr>
                  <a:t>: Reference distribution.</a:t>
                </a:r>
              </a:p>
              <a:p>
                <a:pPr>
                  <a:spcAft>
                    <a:spcPts val="1000"/>
                  </a:spcAft>
                </a:pPr>
                <a14:m>
                  <m:oMath xmlns:m="http://schemas.openxmlformats.org/officeDocument/2006/math">
                    <m:sSub>
                      <m:sSubPr>
                        <m:ctrlPr>
                          <a:rPr lang="en-US" sz="2800" b="0" i="1" smtClean="0">
                            <a:solidFill>
                              <a:schemeClr val="tx1"/>
                            </a:solidFill>
                            <a:latin typeface="Cambria Math" panose="02040503050406030204" pitchFamily="18" charset="0"/>
                            <a:ea typeface="Cambria Math" panose="02040503050406030204" pitchFamily="18" charset="0"/>
                          </a:rPr>
                        </m:ctrlPr>
                      </m:sSubPr>
                      <m:e>
                        <m:r>
                          <a:rPr lang="en-US" sz="2800" b="0" i="1" smtClean="0">
                            <a:solidFill>
                              <a:schemeClr val="tx1"/>
                            </a:solidFill>
                            <a:latin typeface="Cambria Math" panose="02040503050406030204" pitchFamily="18" charset="0"/>
                            <a:ea typeface="Cambria Math" panose="02040503050406030204" pitchFamily="18" charset="0"/>
                          </a:rPr>
                          <m:t>𝑝</m:t>
                        </m:r>
                      </m:e>
                      <m:sub>
                        <m:r>
                          <a:rPr lang="en-US" sz="2800" b="0" i="1" smtClean="0">
                            <a:solidFill>
                              <a:schemeClr val="tx1"/>
                            </a:solidFill>
                            <a:latin typeface="Cambria Math" panose="02040503050406030204" pitchFamily="18" charset="0"/>
                          </a:rPr>
                          <m:t>1</m:t>
                        </m:r>
                      </m:sub>
                    </m:sSub>
                    <m:d>
                      <m:dPr>
                        <m:ctrlPr>
                          <a:rPr lang="en-US" sz="2800" i="1">
                            <a:solidFill>
                              <a:schemeClr val="tx1"/>
                            </a:solidFill>
                            <a:latin typeface="Cambria Math" panose="02040503050406030204" pitchFamily="18" charset="0"/>
                            <a:ea typeface="Cambria Math" panose="02040503050406030204" pitchFamily="18" charset="0"/>
                          </a:rPr>
                        </m:ctrlPr>
                      </m:dPr>
                      <m:e>
                        <m:sSub>
                          <m:sSubPr>
                            <m:ctrlPr>
                              <a:rPr lang="en-US" sz="2800" b="1" i="1">
                                <a:solidFill>
                                  <a:schemeClr val="tx1"/>
                                </a:solidFill>
                                <a:latin typeface="Cambria Math" panose="02040503050406030204" pitchFamily="18" charset="0"/>
                                <a:ea typeface="Cambria Math" panose="02040503050406030204" pitchFamily="18" charset="0"/>
                              </a:rPr>
                            </m:ctrlPr>
                          </m:sSubPr>
                          <m:e>
                            <m:r>
                              <a:rPr lang="en-US" sz="2800" b="1" i="1">
                                <a:solidFill>
                                  <a:schemeClr val="tx1"/>
                                </a:solidFill>
                                <a:latin typeface="Cambria Math" panose="02040503050406030204" pitchFamily="18" charset="0"/>
                              </a:rPr>
                              <m:t>𝒙</m:t>
                            </m:r>
                          </m:e>
                          <m:sub>
                            <m:r>
                              <a:rPr lang="en-US" sz="2800" i="1">
                                <a:solidFill>
                                  <a:schemeClr val="tx1"/>
                                </a:solidFill>
                                <a:latin typeface="Cambria Math" panose="02040503050406030204" pitchFamily="18" charset="0"/>
                              </a:rPr>
                              <m:t>1</m:t>
                            </m:r>
                          </m:sub>
                        </m:sSub>
                      </m:e>
                    </m:d>
                  </m:oMath>
                </a14:m>
                <a:r>
                  <a:rPr lang="en-KR" sz="2800" dirty="0">
                    <a:solidFill>
                      <a:schemeClr val="tx1"/>
                    </a:solidFill>
                  </a:rPr>
                  <a:t>: </a:t>
                </a:r>
                <a:r>
                  <a:rPr lang="en-US" sz="2800" dirty="0">
                    <a:solidFill>
                      <a:schemeClr val="tx1"/>
                    </a:solidFill>
                  </a:rPr>
                  <a:t>Data </a:t>
                </a:r>
                <a:r>
                  <a:rPr lang="en-US" sz="2800" dirty="0"/>
                  <a:t>distribution.</a:t>
                </a:r>
              </a:p>
              <a:p>
                <a:pPr>
                  <a:spcAft>
                    <a:spcPts val="1000"/>
                  </a:spcAft>
                </a:pP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b="0" i="1" smtClean="0">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b="0" i="1" smtClean="0">
                                <a:latin typeface="Cambria Math" panose="02040503050406030204" pitchFamily="18" charset="0"/>
                              </a:rPr>
                              <m:t>𝑡</m:t>
                            </m:r>
                          </m:sub>
                        </m:sSub>
                      </m:e>
                    </m:d>
                  </m:oMath>
                </a14:m>
                <a:r>
                  <a:rPr lang="en-US" sz="2800" dirty="0"/>
                  <a:t>: </a:t>
                </a:r>
                <a:r>
                  <a:rPr lang="en-US" sz="2800" dirty="0">
                    <a:solidFill>
                      <a:srgbClr val="8C1313"/>
                    </a:solidFill>
                  </a:rPr>
                  <a:t>Probability density path</a:t>
                </a:r>
                <a:r>
                  <a:rPr lang="ko-KR" altLang="en-US" sz="2800" dirty="0">
                    <a:solidFill>
                      <a:srgbClr val="8C1313"/>
                    </a:solidFill>
                  </a:rPr>
                  <a:t> </a:t>
                </a:r>
                <a:r>
                  <a:rPr lang="en-US" altLang="ko-KR" sz="2800" dirty="0">
                    <a:solidFill>
                      <a:srgbClr val="8C1313"/>
                    </a:solidFill>
                  </a:rPr>
                  <a:t>(or probability path, for short)</a:t>
                </a:r>
                <a:r>
                  <a:rPr lang="en-US" sz="2800" dirty="0"/>
                  <a:t>; a time-dependent probability density function.</a:t>
                </a:r>
              </a:p>
              <a:p>
                <a:pPr>
                  <a:spcAft>
                    <a:spcPts val="1000"/>
                  </a:spcAft>
                </a:pPr>
                <a:endParaRPr lang="en-US" sz="2800" dirty="0"/>
              </a:p>
              <a:p>
                <a:pPr>
                  <a:spcAft>
                    <a:spcPts val="1000"/>
                  </a:spcAft>
                </a:pPr>
                <a:endParaRPr lang="en-KR" sz="2800" dirty="0"/>
              </a:p>
            </p:txBody>
          </p:sp>
        </mc:Choice>
        <mc:Fallback xmlns="">
          <p:sp>
            <p:nvSpPr>
              <p:cNvPr id="6" name="Content Placeholder 5">
                <a:extLst>
                  <a:ext uri="{FF2B5EF4-FFF2-40B4-BE49-F238E27FC236}">
                    <a16:creationId xmlns:a16="http://schemas.microsoft.com/office/drawing/2014/main" id="{520BBE12-BEF1-508A-93DA-3C4EB2595E33}"/>
                  </a:ext>
                </a:extLst>
              </p:cNvPr>
              <p:cNvSpPr>
                <a:spLocks noGrp="1" noRot="1" noChangeAspect="1" noMove="1" noResize="1" noEditPoints="1" noAdjustHandles="1" noChangeArrowheads="1" noChangeShapeType="1" noTextEdit="1"/>
              </p:cNvSpPr>
              <p:nvPr>
                <p:ph sz="half" idx="1"/>
              </p:nvPr>
            </p:nvSpPr>
            <p:spPr>
              <a:blipFill>
                <a:blip r:embed="rId3"/>
                <a:stretch>
                  <a:fillRect l="-2200" t="-759" r="-733"/>
                </a:stretch>
              </a:blipFill>
            </p:spPr>
            <p:txBody>
              <a:bodyPr/>
              <a:lstStyle/>
              <a:p>
                <a:r>
                  <a:rPr lang="en-KR">
                    <a:noFill/>
                  </a:rPr>
                  <a:t> </a:t>
                </a:r>
              </a:p>
            </p:txBody>
          </p:sp>
        </mc:Fallback>
      </mc:AlternateContent>
      <p:pic>
        <p:nvPicPr>
          <p:cNvPr id="8" name="Picture 4" descr="Image 1">
            <a:extLst>
              <a:ext uri="{FF2B5EF4-FFF2-40B4-BE49-F238E27FC236}">
                <a16:creationId xmlns:a16="http://schemas.microsoft.com/office/drawing/2014/main" id="{8CE70C2A-F1F1-63B8-F000-CF182F71B29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57131" y="1216025"/>
            <a:ext cx="5011738" cy="501173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04899C5-3F1D-A83F-FC1D-A13EC4CB9AEF}"/>
              </a:ext>
            </a:extLst>
          </p:cNvPr>
          <p:cNvSpPr txBox="1"/>
          <p:nvPr/>
        </p:nvSpPr>
        <p:spPr>
          <a:xfrm>
            <a:off x="7937309" y="0"/>
            <a:ext cx="4254691" cy="307777"/>
          </a:xfrm>
          <a:prstGeom prst="rect">
            <a:avLst/>
          </a:prstGeom>
          <a:noFill/>
        </p:spPr>
        <p:txBody>
          <a:bodyPr wrap="none" rtlCol="0">
            <a:spAutoFit/>
          </a:bodyPr>
          <a:lstStyle/>
          <a:p>
            <a:pPr algn="r"/>
            <a:r>
              <a:rPr lang="en-US" altLang="ko-KR" sz="1400" dirty="0">
                <a:latin typeface="Source Sans Pro" panose="020B0503030403020204" pitchFamily="34" charset="0"/>
                <a:ea typeface="Source Sans Pro" panose="020B0503030403020204" pitchFamily="34" charset="0"/>
              </a:rPr>
              <a:t>https://</a:t>
            </a:r>
            <a:r>
              <a:rPr lang="en-US" altLang="ko-KR" sz="1400" dirty="0" err="1">
                <a:latin typeface="Source Sans Pro" panose="020B0503030403020204" pitchFamily="34" charset="0"/>
                <a:ea typeface="Source Sans Pro" panose="020B0503030403020204" pitchFamily="34" charset="0"/>
              </a:rPr>
              <a:t>markogata.com</a:t>
            </a:r>
            <a:r>
              <a:rPr lang="en-US" altLang="ko-KR" sz="1400" dirty="0">
                <a:latin typeface="Source Sans Pro" panose="020B0503030403020204" pitchFamily="34" charset="0"/>
                <a:ea typeface="Source Sans Pro" panose="020B0503030403020204" pitchFamily="34" charset="0"/>
              </a:rPr>
              <a:t>/projects/2025/flow-matching/</a:t>
            </a:r>
            <a:endParaRPr lang="en-KR" sz="1400" dirty="0">
              <a:latin typeface="Source Sans Pro" panose="020B0503030403020204" pitchFamily="34" charset="0"/>
              <a:ea typeface="Source Sans Pro" panose="020B0503030403020204" pitchFamily="34" charset="0"/>
            </a:endParaRPr>
          </a:p>
        </p:txBody>
      </p:sp>
      <p:sp>
        <p:nvSpPr>
          <p:cNvPr id="2" name="Slide Number Placeholder 1">
            <a:extLst>
              <a:ext uri="{FF2B5EF4-FFF2-40B4-BE49-F238E27FC236}">
                <a16:creationId xmlns:a16="http://schemas.microsoft.com/office/drawing/2014/main" id="{5D199C6C-1427-6745-0C1F-21C35DA8F148}"/>
              </a:ext>
            </a:extLst>
          </p:cNvPr>
          <p:cNvSpPr>
            <a:spLocks noGrp="1"/>
          </p:cNvSpPr>
          <p:nvPr>
            <p:ph type="sldNum" sz="quarter" idx="4"/>
          </p:nvPr>
        </p:nvSpPr>
        <p:spPr/>
        <p:txBody>
          <a:bodyPr/>
          <a:lstStyle/>
          <a:p>
            <a:fld id="{2A135BF5-5A1A-9646-967D-9B4FE2FB2DF9}" type="slidenum">
              <a:rPr lang="en-US" smtClean="0"/>
              <a:pPr/>
              <a:t>14</a:t>
            </a:fld>
            <a:endParaRPr lang="en-US" dirty="0"/>
          </a:p>
        </p:txBody>
      </p:sp>
    </p:spTree>
    <p:extLst>
      <p:ext uri="{BB962C8B-B14F-4D97-AF65-F5344CB8AC3E}">
        <p14:creationId xmlns:p14="http://schemas.microsoft.com/office/powerpoint/2010/main" val="2762320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0769F5-69E3-40CD-FAC8-3DEB04C255C0}"/>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520BBE12-BEF1-508A-93DA-3C4EB2595E33}"/>
                  </a:ext>
                </a:extLst>
              </p:cNvPr>
              <p:cNvSpPr>
                <a:spLocks noGrp="1"/>
              </p:cNvSpPr>
              <p:nvPr>
                <p:ph idx="1"/>
              </p:nvPr>
            </p:nvSpPr>
            <p:spPr/>
            <p:txBody>
              <a:bodyPr/>
              <a:lstStyle/>
              <a:p>
                <a:pPr>
                  <a:spcAft>
                    <a:spcPts val="2000"/>
                  </a:spcAft>
                </a:pPr>
                <a14:m>
                  <m:oMath xmlns:m="http://schemas.openxmlformats.org/officeDocument/2006/math">
                    <m:sSub>
                      <m:sSubPr>
                        <m:ctrlPr>
                          <a:rPr lang="en-US" i="1">
                            <a:solidFill>
                              <a:schemeClr val="tx1"/>
                            </a:solidFill>
                            <a:latin typeface="Cambria Math" panose="02040503050406030204" pitchFamily="18" charset="0"/>
                            <a:ea typeface="Cambria Math" panose="02040503050406030204" pitchFamily="18" charset="0"/>
                          </a:rPr>
                        </m:ctrlPr>
                      </m:sSubPr>
                      <m:e>
                        <m:r>
                          <a:rPr lang="en-KR" i="1">
                            <a:solidFill>
                              <a:schemeClr val="tx1"/>
                            </a:solidFill>
                            <a:latin typeface="Cambria Math" panose="02040503050406030204" pitchFamily="18" charset="0"/>
                            <a:ea typeface="Cambria Math" panose="02040503050406030204" pitchFamily="18" charset="0"/>
                          </a:rPr>
                          <m:t>𝜙</m:t>
                        </m:r>
                      </m:e>
                      <m:sub>
                        <m:r>
                          <a:rPr lang="en-US" i="1">
                            <a:solidFill>
                              <a:schemeClr val="tx1"/>
                            </a:solidFill>
                            <a:latin typeface="Cambria Math" panose="02040503050406030204" pitchFamily="18" charset="0"/>
                            <a:ea typeface="Cambria Math" panose="02040503050406030204" pitchFamily="18" charset="0"/>
                          </a:rPr>
                          <m:t>𝑡</m:t>
                        </m:r>
                      </m:sub>
                    </m:sSub>
                    <m:d>
                      <m:dPr>
                        <m:ctrlPr>
                          <a:rPr lang="en-US" i="1">
                            <a:solidFill>
                              <a:schemeClr val="tx1"/>
                            </a:solidFill>
                            <a:latin typeface="Cambria Math" panose="02040503050406030204" pitchFamily="18" charset="0"/>
                            <a:ea typeface="Cambria Math" panose="02040503050406030204" pitchFamily="18" charset="0"/>
                          </a:rPr>
                        </m:ctrlPr>
                      </m:dPr>
                      <m:e>
                        <m:sSub>
                          <m:sSubPr>
                            <m:ctrlPr>
                              <a:rPr lang="en-US" b="1" i="1">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b="0" i="0" smtClean="0">
                                <a:solidFill>
                                  <a:schemeClr val="tx1"/>
                                </a:solidFill>
                                <a:latin typeface="Cambria Math" panose="02040503050406030204" pitchFamily="18" charset="0"/>
                              </a:rPr>
                              <m:t>0</m:t>
                            </m:r>
                          </m:sub>
                        </m:sSub>
                      </m:e>
                    </m:d>
                  </m:oMath>
                </a14:m>
                <a:r>
                  <a:rPr lang="en-US" dirty="0">
                    <a:solidFill>
                      <a:schemeClr val="tx1"/>
                    </a:solidFill>
                  </a:rPr>
                  <a:t>: Flow map.</a:t>
                </a:r>
              </a:p>
              <a:p>
                <a:pPr>
                  <a:spcAft>
                    <a:spcPts val="2000"/>
                  </a:spcAft>
                </a:pPr>
                <a14:m>
                  <m:oMath xmlns:m="http://schemas.openxmlformats.org/officeDocument/2006/math">
                    <m:sSub>
                      <m:sSubPr>
                        <m:ctrlPr>
                          <a:rPr lang="en-US" i="1" smtClean="0">
                            <a:solidFill>
                              <a:schemeClr val="tx1"/>
                            </a:solidFill>
                            <a:latin typeface="Cambria Math" panose="02040503050406030204" pitchFamily="18" charset="0"/>
                            <a:ea typeface="Cambria Math" panose="02040503050406030204" pitchFamily="18" charset="0"/>
                          </a:rPr>
                        </m:ctrlPr>
                      </m:sSubPr>
                      <m:e>
                        <m:r>
                          <a:rPr lang="en-US" b="0" i="1" smtClean="0">
                            <a:solidFill>
                              <a:schemeClr val="tx1"/>
                            </a:solidFill>
                            <a:latin typeface="Cambria Math" panose="02040503050406030204" pitchFamily="18" charset="0"/>
                            <a:ea typeface="Cambria Math" panose="02040503050406030204" pitchFamily="18" charset="0"/>
                          </a:rPr>
                          <m:t>𝑢</m:t>
                        </m:r>
                      </m:e>
                      <m:sub>
                        <m:r>
                          <a:rPr lang="en-US" i="1">
                            <a:solidFill>
                              <a:schemeClr val="tx1"/>
                            </a:solidFill>
                            <a:latin typeface="Cambria Math" panose="02040503050406030204" pitchFamily="18" charset="0"/>
                            <a:ea typeface="Cambria Math" panose="02040503050406030204" pitchFamily="18" charset="0"/>
                          </a:rPr>
                          <m:t>𝑡</m:t>
                        </m:r>
                      </m:sub>
                    </m:sSub>
                    <m:d>
                      <m:dPr>
                        <m:ctrlPr>
                          <a:rPr lang="en-US" i="1">
                            <a:solidFill>
                              <a:schemeClr val="tx1"/>
                            </a:solidFill>
                            <a:latin typeface="Cambria Math" panose="02040503050406030204" pitchFamily="18" charset="0"/>
                            <a:ea typeface="Cambria Math" panose="02040503050406030204" pitchFamily="18" charset="0"/>
                          </a:rPr>
                        </m:ctrlPr>
                      </m:dPr>
                      <m:e>
                        <m:sSub>
                          <m:sSubPr>
                            <m:ctrlPr>
                              <a:rPr lang="en-US" b="1" i="1">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i="1">
                                <a:solidFill>
                                  <a:schemeClr val="tx1"/>
                                </a:solidFill>
                                <a:latin typeface="Cambria Math" panose="02040503050406030204" pitchFamily="18" charset="0"/>
                              </a:rPr>
                              <m:t>𝑡</m:t>
                            </m:r>
                          </m:sub>
                        </m:sSub>
                      </m:e>
                    </m:d>
                  </m:oMath>
                </a14:m>
                <a:r>
                  <a:rPr lang="en-US" dirty="0">
                    <a:solidFill>
                      <a:schemeClr val="tx1"/>
                    </a:solidFill>
                  </a:rPr>
                  <a:t>: Vector field.</a:t>
                </a:r>
              </a:p>
              <a:p>
                <a:pPr>
                  <a:spcAft>
                    <a:spcPts val="2000"/>
                  </a:spcAft>
                </a:pPr>
                <a14:m>
                  <m:oMath xmlns:m="http://schemas.openxmlformats.org/officeDocument/2006/math">
                    <m:sSub>
                      <m:sSubPr>
                        <m:ctrlPr>
                          <a:rPr lang="en-US" i="1" smtClean="0">
                            <a:solidFill>
                              <a:schemeClr val="tx1"/>
                            </a:solidFill>
                            <a:latin typeface="Cambria Math" panose="02040503050406030204" pitchFamily="18" charset="0"/>
                            <a:ea typeface="Cambria Math" panose="02040503050406030204" pitchFamily="18" charset="0"/>
                          </a:rPr>
                        </m:ctrlPr>
                      </m:sSubPr>
                      <m:e>
                        <m:r>
                          <a:rPr lang="en-US" i="1">
                            <a:solidFill>
                              <a:schemeClr val="tx1"/>
                            </a:solidFill>
                            <a:latin typeface="Cambria Math" panose="02040503050406030204" pitchFamily="18" charset="0"/>
                            <a:ea typeface="Cambria Math" panose="02040503050406030204" pitchFamily="18" charset="0"/>
                          </a:rPr>
                          <m:t>𝑝</m:t>
                        </m:r>
                      </m:e>
                      <m:sub>
                        <m:r>
                          <a:rPr lang="en-US" b="0" i="1" smtClean="0">
                            <a:solidFill>
                              <a:schemeClr val="tx1"/>
                            </a:solidFill>
                            <a:latin typeface="Cambria Math" panose="02040503050406030204" pitchFamily="18" charset="0"/>
                            <a:ea typeface="Cambria Math" panose="02040503050406030204" pitchFamily="18" charset="0"/>
                          </a:rPr>
                          <m:t>𝑡</m:t>
                        </m:r>
                      </m:sub>
                    </m:sSub>
                    <m:d>
                      <m:dPr>
                        <m:ctrlPr>
                          <a:rPr lang="en-US" i="1">
                            <a:solidFill>
                              <a:schemeClr val="tx1"/>
                            </a:solidFill>
                            <a:latin typeface="Cambria Math" panose="02040503050406030204" pitchFamily="18" charset="0"/>
                            <a:ea typeface="Cambria Math" panose="02040503050406030204" pitchFamily="18" charset="0"/>
                          </a:rPr>
                        </m:ctrlPr>
                      </m:dPr>
                      <m:e>
                        <m:sSub>
                          <m:sSubPr>
                            <m:ctrlPr>
                              <a:rPr lang="en-US" b="1" i="1">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b="0" i="1" smtClean="0">
                                <a:solidFill>
                                  <a:schemeClr val="tx1"/>
                                </a:solidFill>
                                <a:latin typeface="Cambria Math" panose="02040503050406030204" pitchFamily="18" charset="0"/>
                              </a:rPr>
                              <m:t>𝑡</m:t>
                            </m:r>
                          </m:sub>
                        </m:sSub>
                      </m:e>
                    </m:d>
                  </m:oMath>
                </a14:m>
                <a:r>
                  <a:rPr lang="en-US" dirty="0">
                    <a:solidFill>
                      <a:schemeClr val="tx1"/>
                    </a:solidFill>
                  </a:rPr>
                  <a:t>: Probability path.</a:t>
                </a:r>
                <a:endParaRPr lang="en-US" i="1" dirty="0">
                  <a:solidFill>
                    <a:schemeClr val="tx1"/>
                  </a:solidFill>
                  <a:latin typeface="Cambria Math" panose="02040503050406030204" pitchFamily="18" charset="0"/>
                  <a:ea typeface="Cambria Math" panose="02040503050406030204" pitchFamily="18" charset="0"/>
                </a:endParaRPr>
              </a:p>
              <a:p>
                <a:pPr>
                  <a:spcAft>
                    <a:spcPts val="2000"/>
                  </a:spcAft>
                </a:pPr>
                <a:endParaRPr lang="en-US" dirty="0">
                  <a:solidFill>
                    <a:schemeClr val="tx1"/>
                  </a:solidFill>
                </a:endParaRPr>
              </a:p>
            </p:txBody>
          </p:sp>
        </mc:Choice>
        <mc:Fallback xmlns="">
          <p:sp>
            <p:nvSpPr>
              <p:cNvPr id="6" name="Content Placeholder 5">
                <a:extLst>
                  <a:ext uri="{FF2B5EF4-FFF2-40B4-BE49-F238E27FC236}">
                    <a16:creationId xmlns:a16="http://schemas.microsoft.com/office/drawing/2014/main" id="{520BBE12-BEF1-508A-93DA-3C4EB2595E33}"/>
                  </a:ext>
                </a:extLst>
              </p:cNvPr>
              <p:cNvSpPr>
                <a:spLocks noGrp="1" noRot="1" noChangeAspect="1" noMove="1" noResize="1" noEditPoints="1" noAdjustHandles="1" noChangeArrowheads="1" noChangeShapeType="1" noTextEdit="1"/>
              </p:cNvSpPr>
              <p:nvPr>
                <p:ph idx="1"/>
              </p:nvPr>
            </p:nvSpPr>
            <p:spPr>
              <a:blipFill>
                <a:blip r:embed="rId3"/>
                <a:stretch>
                  <a:fillRect l="-1327" t="-1013"/>
                </a:stretch>
              </a:blipFill>
            </p:spPr>
            <p:txBody>
              <a:bodyPr/>
              <a:lstStyle/>
              <a:p>
                <a:r>
                  <a:rPr lang="en-KR">
                    <a:noFill/>
                  </a:rPr>
                  <a:t> </a:t>
                </a:r>
              </a:p>
            </p:txBody>
          </p:sp>
        </mc:Fallback>
      </mc:AlternateContent>
      <p:sp>
        <p:nvSpPr>
          <p:cNvPr id="3" name="TextBox 2">
            <a:extLst>
              <a:ext uri="{FF2B5EF4-FFF2-40B4-BE49-F238E27FC236}">
                <a16:creationId xmlns:a16="http://schemas.microsoft.com/office/drawing/2014/main" id="{688C9F10-1CCD-9A76-1E4C-42A44A7C3FE8}"/>
              </a:ext>
            </a:extLst>
          </p:cNvPr>
          <p:cNvSpPr txBox="1"/>
          <p:nvPr/>
        </p:nvSpPr>
        <p:spPr>
          <a:xfrm>
            <a:off x="7937309" y="0"/>
            <a:ext cx="4254691" cy="307777"/>
          </a:xfrm>
          <a:prstGeom prst="rect">
            <a:avLst/>
          </a:prstGeom>
          <a:noFill/>
        </p:spPr>
        <p:txBody>
          <a:bodyPr wrap="none" rtlCol="0">
            <a:spAutoFit/>
          </a:bodyPr>
          <a:lstStyle/>
          <a:p>
            <a:pPr algn="r"/>
            <a:r>
              <a:rPr lang="en-US" altLang="ko-KR" sz="1400" dirty="0">
                <a:latin typeface="Source Sans Pro" panose="020B0503030403020204" pitchFamily="34" charset="0"/>
                <a:ea typeface="Source Sans Pro" panose="020B0503030403020204" pitchFamily="34" charset="0"/>
              </a:rPr>
              <a:t>https://</a:t>
            </a:r>
            <a:r>
              <a:rPr lang="en-US" altLang="ko-KR" sz="1400" dirty="0" err="1">
                <a:latin typeface="Source Sans Pro" panose="020B0503030403020204" pitchFamily="34" charset="0"/>
                <a:ea typeface="Source Sans Pro" panose="020B0503030403020204" pitchFamily="34" charset="0"/>
              </a:rPr>
              <a:t>markogata.com</a:t>
            </a:r>
            <a:r>
              <a:rPr lang="en-US" altLang="ko-KR" sz="1400" dirty="0">
                <a:latin typeface="Source Sans Pro" panose="020B0503030403020204" pitchFamily="34" charset="0"/>
                <a:ea typeface="Source Sans Pro" panose="020B0503030403020204" pitchFamily="34" charset="0"/>
              </a:rPr>
              <a:t>/projects/2025/flow-matching/</a:t>
            </a:r>
            <a:endParaRPr lang="en-KR" sz="1400" dirty="0">
              <a:latin typeface="Source Sans Pro" panose="020B0503030403020204" pitchFamily="34" charset="0"/>
              <a:ea typeface="Source Sans Pro" panose="020B0503030403020204" pitchFamily="34" charset="0"/>
            </a:endParaRPr>
          </a:p>
        </p:txBody>
      </p:sp>
      <p:sp>
        <p:nvSpPr>
          <p:cNvPr id="2" name="Slide Number Placeholder 1">
            <a:extLst>
              <a:ext uri="{FF2B5EF4-FFF2-40B4-BE49-F238E27FC236}">
                <a16:creationId xmlns:a16="http://schemas.microsoft.com/office/drawing/2014/main" id="{120DDCA7-08A5-F405-2422-07741E986D4F}"/>
              </a:ext>
            </a:extLst>
          </p:cNvPr>
          <p:cNvSpPr>
            <a:spLocks noGrp="1"/>
          </p:cNvSpPr>
          <p:nvPr>
            <p:ph type="sldNum" sz="quarter" idx="4"/>
          </p:nvPr>
        </p:nvSpPr>
        <p:spPr/>
        <p:txBody>
          <a:bodyPr/>
          <a:lstStyle/>
          <a:p>
            <a:fld id="{2A135BF5-5A1A-9646-967D-9B4FE2FB2DF9}" type="slidenum">
              <a:rPr lang="en-US" smtClean="0"/>
              <a:pPr/>
              <a:t>15</a:t>
            </a:fld>
            <a:endParaRPr lang="en-US" dirty="0"/>
          </a:p>
        </p:txBody>
      </p:sp>
    </p:spTree>
    <p:extLst>
      <p:ext uri="{BB962C8B-B14F-4D97-AF65-F5344CB8AC3E}">
        <p14:creationId xmlns:p14="http://schemas.microsoft.com/office/powerpoint/2010/main" val="3006715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DF288-0B0F-36D2-7FE6-CC628B75891F}"/>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57249C3-6C3B-1833-2794-9FAD94EB4F01}"/>
                  </a:ext>
                </a:extLst>
              </p:cNvPr>
              <p:cNvSpPr>
                <a:spLocks noGrp="1"/>
              </p:cNvSpPr>
              <p:nvPr>
                <p:ph idx="1"/>
              </p:nvPr>
            </p:nvSpPr>
            <p:spPr/>
            <p:txBody>
              <a:bodyPr/>
              <a:lstStyle/>
              <a:p>
                <a:pPr marL="0" indent="0">
                  <a:buNone/>
                </a:pPr>
                <a:r>
                  <a:rPr lang="en-US" dirty="0"/>
                  <a:t>How are the </a:t>
                </a:r>
                <a:r>
                  <a:rPr lang="en-US" dirty="0">
                    <a:solidFill>
                      <a:srgbClr val="8C1313"/>
                    </a:solidFill>
                  </a:rPr>
                  <a:t>vector field</a:t>
                </a:r>
                <a:r>
                  <a:rPr lang="ko-KR" altLang="en-US" dirty="0">
                    <a:solidFill>
                      <a:srgbClr val="8C1313"/>
                    </a:solidFill>
                  </a:rPr>
                  <a:t> </a:t>
                </a:r>
                <a14:m>
                  <m:oMath xmlns:m="http://schemas.openxmlformats.org/officeDocument/2006/math">
                    <m:sSub>
                      <m:sSubPr>
                        <m:ctrlPr>
                          <a:rPr lang="en-US" sz="320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𝑢</m:t>
                        </m:r>
                      </m:e>
                      <m:sub>
                        <m:r>
                          <a:rPr lang="en-US" sz="3200" i="1">
                            <a:latin typeface="Cambria Math" panose="02040503050406030204" pitchFamily="18" charset="0"/>
                            <a:ea typeface="Cambria Math" panose="02040503050406030204" pitchFamily="18" charset="0"/>
                          </a:rPr>
                          <m:t>𝑡</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𝑡</m:t>
                            </m:r>
                          </m:sub>
                        </m:sSub>
                      </m:e>
                    </m:d>
                  </m:oMath>
                </a14:m>
                <a:r>
                  <a:rPr lang="en-US" dirty="0">
                    <a:solidFill>
                      <a:srgbClr val="8C1313"/>
                    </a:solidFill>
                  </a:rPr>
                  <a:t> </a:t>
                </a:r>
                <a:r>
                  <a:rPr lang="en-US" dirty="0"/>
                  <a:t>and </a:t>
                </a:r>
                <a:r>
                  <a:rPr lang="en-US" dirty="0">
                    <a:solidFill>
                      <a:srgbClr val="8C1313"/>
                    </a:solidFill>
                  </a:rPr>
                  <a:t>flow</a:t>
                </a:r>
                <a:r>
                  <a:rPr lang="ko-KR" altLang="en-US" dirty="0">
                    <a:solidFill>
                      <a:srgbClr val="8C1313"/>
                    </a:solidFill>
                  </a:rPr>
                  <a:t> </a:t>
                </a:r>
                <a:r>
                  <a:rPr lang="en-US" altLang="ko-KR" dirty="0">
                    <a:solidFill>
                      <a:srgbClr val="8C1313"/>
                    </a:solidFill>
                  </a:rPr>
                  <a:t>map</a:t>
                </a:r>
                <a:r>
                  <a:rPr lang="ko-KR" altLang="en-US" dirty="0">
                    <a:solidFill>
                      <a:srgbClr val="8C1313"/>
                    </a:solidFill>
                  </a:rPr>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e>
                    </m:d>
                  </m:oMath>
                </a14:m>
                <a:r>
                  <a:rPr lang="en-US" dirty="0"/>
                  <a:t> related to the </a:t>
                </a:r>
                <a:r>
                  <a:rPr lang="en-US" dirty="0">
                    <a:solidFill>
                      <a:srgbClr val="8C1313"/>
                    </a:solidFill>
                  </a:rPr>
                  <a:t>probability path</a:t>
                </a: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oMath>
                </a14:m>
                <a:r>
                  <a:rPr lang="en-US" dirty="0"/>
                  <a:t>?</a:t>
                </a:r>
              </a:p>
              <a:p>
                <a:pPr marL="0" indent="0">
                  <a:buNone/>
                </a:pPr>
                <a:endParaRPr lang="en-US" dirty="0"/>
              </a:p>
              <a:p>
                <a:pPr marL="0" indent="0">
                  <a:buNone/>
                </a:pPr>
                <a:r>
                  <a:rPr lang="en-US" dirty="0">
                    <a:ea typeface="Source Sans Pro" panose="020B0503030403020204" pitchFamily="34" charset="0"/>
                  </a:rPr>
                  <a:t>Reall </a:t>
                </a:r>
                <a:r>
                  <a:rPr lang="en-US" dirty="0">
                    <a:solidFill>
                      <a:srgbClr val="8C1313"/>
                    </a:solidFill>
                    <a:ea typeface="Source Sans Pro" panose="020B0503030403020204" pitchFamily="34" charset="0"/>
                  </a:rPr>
                  <a:t>Fokker–Planck </a:t>
                </a:r>
                <a:r>
                  <a:rPr lang="en-US" dirty="0">
                    <a:ea typeface="Source Sans Pro" panose="020B0503030403020204" pitchFamily="34" charset="0"/>
                  </a:rPr>
                  <a:t>equation:</a:t>
                </a:r>
                <a:endParaRPr lang="en-US" sz="2800"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US" sz="2800" i="1">
                          <a:latin typeface="Cambria Math" panose="02040503050406030204" pitchFamily="18" charset="0"/>
                        </a:rPr>
                        <m:t>𝑑</m:t>
                      </m:r>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b="1">
                          <a:latin typeface="Cambria Math" panose="02040503050406030204" pitchFamily="18" charset="0"/>
                        </a:rPr>
                        <m:t>=</m:t>
                      </m:r>
                      <m:r>
                        <a:rPr lang="en-US" sz="2800" i="1">
                          <a:latin typeface="Cambria Math" panose="02040503050406030204" pitchFamily="18" charset="0"/>
                        </a:rPr>
                        <m:t>𝑓</m:t>
                      </m:r>
                      <m:d>
                        <m:dPr>
                          <m:ctrlPr>
                            <a:rPr lang="en-US" sz="2800" b="1" i="1">
                              <a:latin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b="1" i="1">
                              <a:latin typeface="Cambria Math" panose="02040503050406030204" pitchFamily="18" charset="0"/>
                            </a:rPr>
                            <m:t>,</m:t>
                          </m:r>
                          <m:r>
                            <a:rPr lang="en-US" sz="2800" i="1">
                              <a:latin typeface="Cambria Math" panose="02040503050406030204" pitchFamily="18" charset="0"/>
                            </a:rPr>
                            <m:t>𝑡</m:t>
                          </m:r>
                        </m:e>
                      </m:d>
                      <m:r>
                        <a:rPr lang="en-US" sz="2800" i="1">
                          <a:latin typeface="Cambria Math" panose="02040503050406030204" pitchFamily="18" charset="0"/>
                        </a:rPr>
                        <m:t>𝑑𝑡</m:t>
                      </m:r>
                      <m:r>
                        <a:rPr lang="en-US" sz="2800" i="1">
                          <a:latin typeface="Cambria Math" panose="02040503050406030204" pitchFamily="18" charset="0"/>
                        </a:rPr>
                        <m:t>+</m:t>
                      </m:r>
                      <m:r>
                        <a:rPr lang="en-US" sz="2800" i="1">
                          <a:latin typeface="Cambria Math" panose="02040503050406030204" pitchFamily="18" charset="0"/>
                        </a:rPr>
                        <m:t>𝑔</m:t>
                      </m:r>
                      <m:d>
                        <m:dPr>
                          <m:ctrlPr>
                            <a:rPr lang="en-US" sz="2800" i="1">
                              <a:latin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i="1">
                              <a:latin typeface="Cambria Math" panose="02040503050406030204" pitchFamily="18" charset="0"/>
                            </a:rPr>
                            <m:t>,</m:t>
                          </m:r>
                          <m:r>
                            <a:rPr lang="en-US" sz="2800" i="1">
                              <a:latin typeface="Cambria Math" panose="02040503050406030204" pitchFamily="18" charset="0"/>
                            </a:rPr>
                            <m:t>𝑡</m:t>
                          </m:r>
                        </m:e>
                      </m:d>
                      <m:r>
                        <a:rPr lang="en-US" sz="2800" i="1">
                          <a:latin typeface="Cambria Math" panose="02040503050406030204" pitchFamily="18" charset="0"/>
                        </a:rPr>
                        <m:t>𝑑</m:t>
                      </m:r>
                      <m:r>
                        <a:rPr lang="en-US" sz="2800" b="1" i="1">
                          <a:latin typeface="Cambria Math" panose="02040503050406030204" pitchFamily="18" charset="0"/>
                        </a:rPr>
                        <m:t>𝒘</m:t>
                      </m:r>
                    </m:oMath>
                  </m:oMathPara>
                </a14:m>
                <a:endParaRPr lang="en-US" sz="2800" b="1" dirty="0"/>
              </a:p>
              <a:p>
                <a:pPr marL="0" indent="0">
                  <a:buNone/>
                </a:pPr>
                <a14:m>
                  <m:oMathPara xmlns:m="http://schemas.openxmlformats.org/officeDocument/2006/math">
                    <m:oMathParaPr>
                      <m:jc m:val="centerGroup"/>
                    </m:oMathParaPr>
                    <m:oMath xmlns:m="http://schemas.openxmlformats.org/officeDocument/2006/math">
                      <m:r>
                        <a:rPr lang="en-US" sz="2800" i="1">
                          <a:latin typeface="Cambria Math" panose="02040503050406030204" pitchFamily="18" charset="0"/>
                          <a:ea typeface="Cambria Math" panose="02040503050406030204" pitchFamily="18" charset="0"/>
                        </a:rPr>
                        <m:t>⟹</m:t>
                      </m:r>
                      <m:f>
                        <m:fPr>
                          <m:ctrlPr>
                            <a:rPr lang="en-US" sz="2800" i="1">
                              <a:latin typeface="Cambria Math" panose="02040503050406030204" pitchFamily="18" charset="0"/>
                            </a:rPr>
                          </m:ctrlPr>
                        </m:fPr>
                        <m:num>
                          <m:r>
                            <a:rPr lang="en-US" sz="2800" i="1">
                              <a:latin typeface="Cambria Math" panose="02040503050406030204" pitchFamily="18" charset="0"/>
                            </a:rPr>
                            <m:t>𝜕</m:t>
                          </m:r>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r>
                                <a:rPr lang="en-US" sz="2800" b="1" i="1">
                                  <a:latin typeface="Cambria Math" panose="02040503050406030204" pitchFamily="18" charset="0"/>
                                </a:rPr>
                                <m:t>𝒙</m:t>
                              </m:r>
                            </m:e>
                          </m:d>
                        </m:num>
                        <m:den>
                          <m:r>
                            <a:rPr lang="en-US" sz="2800" i="1">
                              <a:latin typeface="Cambria Math" panose="02040503050406030204" pitchFamily="18" charset="0"/>
                            </a:rPr>
                            <m:t>𝜕</m:t>
                          </m:r>
                          <m:r>
                            <a:rPr lang="en-US" sz="2800" i="1">
                              <a:latin typeface="Cambria Math" panose="02040503050406030204" pitchFamily="18" charset="0"/>
                            </a:rPr>
                            <m:t>𝑡</m:t>
                          </m:r>
                        </m:den>
                      </m:f>
                      <m:r>
                        <a:rPr lang="en-US" sz="2800" i="1">
                          <a:latin typeface="Cambria Math" panose="02040503050406030204" pitchFamily="18" charset="0"/>
                        </a:rPr>
                        <m:t>=−</m:t>
                      </m:r>
                      <m:r>
                        <m:rPr>
                          <m:sty m:val="p"/>
                        </m:rPr>
                        <a:rPr lang="en-US" sz="2800" i="1">
                          <a:latin typeface="Cambria Math" panose="02040503050406030204" pitchFamily="18" charset="0"/>
                          <a:ea typeface="Cambria Math" panose="02040503050406030204" pitchFamily="18" charset="0"/>
                        </a:rPr>
                        <m:t>∇</m:t>
                      </m:r>
                      <m:r>
                        <a:rPr lang="en-US" sz="2800" i="1">
                          <a:latin typeface="Cambria Math" panose="02040503050406030204" pitchFamily="18" charset="0"/>
                          <a:ea typeface="Cambria Math" panose="02040503050406030204" pitchFamily="18" charset="0"/>
                        </a:rPr>
                        <m:t>∙</m:t>
                      </m:r>
                      <m:d>
                        <m:dPr>
                          <m:begChr m:val="["/>
                          <m:endChr m:val="]"/>
                          <m:ctrlPr>
                            <a:rPr lang="en-US" sz="2800" i="1">
                              <a:latin typeface="Cambria Math" panose="02040503050406030204" pitchFamily="18" charset="0"/>
                            </a:rPr>
                          </m:ctrlPr>
                        </m:dPr>
                        <m:e>
                          <m:r>
                            <a:rPr lang="en-US" sz="2800" i="1">
                              <a:latin typeface="Cambria Math" panose="02040503050406030204" pitchFamily="18" charset="0"/>
                            </a:rPr>
                            <m:t>𝑓</m:t>
                          </m:r>
                          <m:d>
                            <m:dPr>
                              <m:ctrlPr>
                                <a:rPr lang="en-US" sz="2800" b="1" i="1">
                                  <a:latin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b="1" i="1">
                                  <a:latin typeface="Cambria Math" panose="02040503050406030204" pitchFamily="18" charset="0"/>
                                </a:rPr>
                                <m:t>,</m:t>
                              </m:r>
                              <m:r>
                                <a:rPr lang="en-US" sz="2800" i="1">
                                  <a:latin typeface="Cambria Math" panose="02040503050406030204" pitchFamily="18" charset="0"/>
                                </a:rPr>
                                <m:t>𝑡</m:t>
                              </m:r>
                            </m:e>
                          </m:d>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e>
                          </m:d>
                        </m:e>
                      </m:d>
                      <m:r>
                        <a:rPr lang="en-US" sz="2800" i="1">
                          <a:latin typeface="Cambria Math" panose="02040503050406030204" pitchFamily="18" charset="0"/>
                        </a:rPr>
                        <m:t>+</m:t>
                      </m:r>
                      <m:f>
                        <m:fPr>
                          <m:ctrlPr>
                            <a:rPr lang="en-US" sz="2800" i="1">
                              <a:latin typeface="Cambria Math" panose="02040503050406030204" pitchFamily="18" charset="0"/>
                            </a:rPr>
                          </m:ctrlPr>
                        </m:fPr>
                        <m:num>
                          <m:r>
                            <a:rPr lang="en-US" sz="2800" i="1">
                              <a:latin typeface="Cambria Math" panose="02040503050406030204" pitchFamily="18" charset="0"/>
                            </a:rPr>
                            <m:t>1</m:t>
                          </m:r>
                        </m:num>
                        <m:den>
                          <m:r>
                            <a:rPr lang="en-US" sz="2800" i="1">
                              <a:latin typeface="Cambria Math" panose="02040503050406030204" pitchFamily="18" charset="0"/>
                            </a:rPr>
                            <m:t>2</m:t>
                          </m:r>
                        </m:den>
                      </m:f>
                      <m:sSup>
                        <m:sSupPr>
                          <m:ctrlPr>
                            <a:rPr lang="en-US" sz="2800" i="1">
                              <a:latin typeface="Cambria Math" panose="02040503050406030204" pitchFamily="18" charset="0"/>
                            </a:rPr>
                          </m:ctrlPr>
                        </m:sSupPr>
                        <m:e>
                          <m:r>
                            <m:rPr>
                              <m:sty m:val="p"/>
                            </m:rPr>
                            <a:rPr lang="en-US" sz="2800" i="1">
                              <a:latin typeface="Cambria Math" panose="02040503050406030204" pitchFamily="18" charset="0"/>
                              <a:ea typeface="Cambria Math" panose="02040503050406030204" pitchFamily="18" charset="0"/>
                            </a:rPr>
                            <m:t>∇</m:t>
                          </m:r>
                        </m:e>
                        <m:sup>
                          <m:r>
                            <a:rPr lang="en-US" sz="2800" i="1">
                              <a:latin typeface="Cambria Math" panose="02040503050406030204" pitchFamily="18" charset="0"/>
                            </a:rPr>
                            <m:t>2</m:t>
                          </m:r>
                        </m:sup>
                      </m:sSup>
                      <m:d>
                        <m:dPr>
                          <m:begChr m:val="["/>
                          <m:endChr m:val="]"/>
                          <m:ctrlPr>
                            <a:rPr lang="en-US" sz="2800" i="1">
                              <a:latin typeface="Cambria Math" panose="02040503050406030204" pitchFamily="18" charset="0"/>
                            </a:rPr>
                          </m:ctrlPr>
                        </m:dPr>
                        <m:e>
                          <m:r>
                            <a:rPr lang="en-US" sz="2800" i="1">
                              <a:latin typeface="Cambria Math" panose="02040503050406030204" pitchFamily="18" charset="0"/>
                            </a:rPr>
                            <m:t>𝑔</m:t>
                          </m:r>
                          <m:d>
                            <m:dPr>
                              <m:ctrlPr>
                                <a:rPr lang="en-US" sz="2800" i="1">
                                  <a:latin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i="1">
                                  <a:latin typeface="Cambria Math" panose="02040503050406030204" pitchFamily="18" charset="0"/>
                                </a:rPr>
                                <m:t>,</m:t>
                              </m:r>
                              <m:r>
                                <a:rPr lang="en-US" sz="2800" i="1">
                                  <a:latin typeface="Cambria Math" panose="02040503050406030204" pitchFamily="18" charset="0"/>
                                </a:rPr>
                                <m:t>𝑡</m:t>
                              </m:r>
                            </m:e>
                          </m:d>
                          <m:sSup>
                            <m:sSupPr>
                              <m:ctrlPr>
                                <a:rPr lang="en-US" sz="2800" i="1">
                                  <a:latin typeface="Cambria Math" panose="02040503050406030204" pitchFamily="18" charset="0"/>
                                </a:rPr>
                              </m:ctrlPr>
                            </m:sSupPr>
                            <m:e>
                              <m:r>
                                <a:rPr lang="en-US" sz="2800" i="1">
                                  <a:latin typeface="Cambria Math" panose="02040503050406030204" pitchFamily="18" charset="0"/>
                                </a:rPr>
                                <m:t>𝑔</m:t>
                              </m:r>
                              <m:d>
                                <m:dPr>
                                  <m:ctrlPr>
                                    <a:rPr lang="en-US" sz="2800" i="1">
                                      <a:latin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i="1">
                                      <a:latin typeface="Cambria Math" panose="02040503050406030204" pitchFamily="18" charset="0"/>
                                    </a:rPr>
                                    <m:t>,</m:t>
                                  </m:r>
                                  <m:r>
                                    <a:rPr lang="en-US" sz="2800" i="1">
                                      <a:latin typeface="Cambria Math" panose="02040503050406030204" pitchFamily="18" charset="0"/>
                                    </a:rPr>
                                    <m:t>𝑡</m:t>
                                  </m:r>
                                </m:e>
                              </m:d>
                            </m:e>
                            <m:sup>
                              <m:r>
                                <a:rPr lang="en-US" sz="2800" i="1">
                                  <a:latin typeface="Cambria Math" panose="02040503050406030204" pitchFamily="18" charset="0"/>
                                </a:rPr>
                                <m:t>𝑇</m:t>
                              </m:r>
                            </m:sup>
                          </m:sSup>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e>
                          </m:d>
                        </m:e>
                      </m:d>
                    </m:oMath>
                    <m:oMath xmlns:m="http://schemas.openxmlformats.org/officeDocument/2006/math">
                      <m:r>
                        <a:rPr lang="en-US" sz="2800" b="0" i="1" smtClean="0">
                          <a:latin typeface="Cambria Math" panose="02040503050406030204" pitchFamily="18" charset="0"/>
                          <a:ea typeface="Cambria Math" panose="02040503050406030204" pitchFamily="18" charset="0"/>
                        </a:rPr>
                        <m:t> </m:t>
                      </m:r>
                    </m:oMath>
                  </m:oMathPara>
                </a14:m>
                <a:br>
                  <a:rPr lang="en-US" dirty="0"/>
                </a:br>
                <a:endParaRPr lang="en-KR" dirty="0"/>
              </a:p>
              <a:p>
                <a:pPr marL="0" indent="0">
                  <a:buNone/>
                </a:pPr>
                <a:endParaRPr lang="en-KR" dirty="0"/>
              </a:p>
            </p:txBody>
          </p:sp>
        </mc:Choice>
        <mc:Fallback xmlns="">
          <p:sp>
            <p:nvSpPr>
              <p:cNvPr id="3" name="Content Placeholder 2">
                <a:extLst>
                  <a:ext uri="{FF2B5EF4-FFF2-40B4-BE49-F238E27FC236}">
                    <a16:creationId xmlns:a16="http://schemas.microsoft.com/office/drawing/2014/main" id="{257249C3-6C3B-1833-2794-9FAD94EB4F01}"/>
                  </a:ext>
                </a:extLst>
              </p:cNvPr>
              <p:cNvSpPr>
                <a:spLocks noGrp="1" noRot="1" noChangeAspect="1" noMove="1" noResize="1" noEditPoints="1" noAdjustHandles="1" noChangeArrowheads="1" noChangeShapeType="1" noTextEdit="1"/>
              </p:cNvSpPr>
              <p:nvPr>
                <p:ph idx="1"/>
              </p:nvPr>
            </p:nvSpPr>
            <p:spPr>
              <a:blipFill>
                <a:blip r:embed="rId3"/>
                <a:stretch>
                  <a:fillRect l="-1568" t="-1013" r="-844"/>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04D60C4A-107A-77C5-3CFC-43CDF365DA30}"/>
              </a:ext>
            </a:extLst>
          </p:cNvPr>
          <p:cNvSpPr>
            <a:spLocks noGrp="1"/>
          </p:cNvSpPr>
          <p:nvPr>
            <p:ph type="sldNum" sz="quarter" idx="4"/>
          </p:nvPr>
        </p:nvSpPr>
        <p:spPr/>
        <p:txBody>
          <a:bodyPr/>
          <a:lstStyle/>
          <a:p>
            <a:fld id="{2A135BF5-5A1A-9646-967D-9B4FE2FB2DF9}" type="slidenum">
              <a:rPr lang="en-US" smtClean="0"/>
              <a:pPr/>
              <a:t>16</a:t>
            </a:fld>
            <a:endParaRPr lang="en-US" dirty="0"/>
          </a:p>
        </p:txBody>
      </p:sp>
    </p:spTree>
    <p:extLst>
      <p:ext uri="{BB962C8B-B14F-4D97-AF65-F5344CB8AC3E}">
        <p14:creationId xmlns:p14="http://schemas.microsoft.com/office/powerpoint/2010/main" val="280155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B797393F-3818-6D38-D3F3-BD67C2FDD745}"/>
              </a:ext>
            </a:extLst>
          </p:cNvPr>
          <p:cNvSpPr/>
          <p:nvPr/>
        </p:nvSpPr>
        <p:spPr>
          <a:xfrm>
            <a:off x="3420307" y="3624218"/>
            <a:ext cx="5329084" cy="1146151"/>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267B6797-9FBF-591C-9F36-5B801CD51B82}"/>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5B652F1-8F24-78F9-0DF5-3B9F5A53F471}"/>
                  </a:ext>
                </a:extLst>
              </p:cNvPr>
              <p:cNvSpPr>
                <a:spLocks noGrp="1"/>
              </p:cNvSpPr>
              <p:nvPr>
                <p:ph idx="1"/>
              </p:nvPr>
            </p:nvSpPr>
            <p:spPr/>
            <p:txBody>
              <a:bodyPr/>
              <a:lstStyle/>
              <a:p>
                <a:pPr marL="0" indent="0">
                  <a:buNone/>
                </a:pPr>
                <a:r>
                  <a:rPr lang="en-US" dirty="0">
                    <a:ea typeface="Source Sans Pro" panose="020B0503030403020204" pitchFamily="34" charset="0"/>
                  </a:rPr>
                  <a:t>In Fokker–Planck equation, consider</a:t>
                </a:r>
              </a:p>
              <a:p>
                <a:pPr marL="0" indent="0" algn="ctr">
                  <a:buNone/>
                </a:pPr>
                <a14:m>
                  <m:oMath xmlns:m="http://schemas.openxmlformats.org/officeDocument/2006/math">
                    <m:f>
                      <m:fPr>
                        <m:ctrlPr>
                          <a:rPr lang="en-US" b="0" i="1" smtClean="0">
                            <a:latin typeface="Cambria Math" panose="02040503050406030204" pitchFamily="18" charset="0"/>
                            <a:ea typeface="Cambria Math" panose="02040503050406030204" pitchFamily="18" charset="0"/>
                          </a:rPr>
                        </m:ctrlPr>
                      </m:fPr>
                      <m:num>
                        <m:r>
                          <a:rPr lang="en-US" b="0" i="1" smtClean="0">
                            <a:latin typeface="Cambria Math" panose="02040503050406030204" pitchFamily="18" charset="0"/>
                            <a:ea typeface="Cambria Math" panose="02040503050406030204" pitchFamily="18" charset="0"/>
                          </a:rPr>
                          <m:t>𝑑</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num>
                      <m:den>
                        <m:r>
                          <a:rPr lang="en-US" b="0" i="1" smtClean="0">
                            <a:latin typeface="Cambria Math" panose="02040503050406030204" pitchFamily="18" charset="0"/>
                            <a:ea typeface="Cambria Math" panose="02040503050406030204" pitchFamily="18" charset="0"/>
                          </a:rPr>
                          <m:t>𝑑𝑡</m:t>
                        </m:r>
                      </m:den>
                    </m:f>
                    <m:r>
                      <a:rPr lang="en-US" b="0" i="1" smtClean="0">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𝑢</m:t>
                        </m:r>
                      </m:e>
                      <m:sub>
                        <m:r>
                          <a:rPr lang="en-US" b="0" i="1" smtClean="0">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oMath>
                </a14:m>
                <a:r>
                  <a:rPr lang="en-US" dirty="0">
                    <a:ea typeface="Source Sans Pro" panose="020B0503030403020204" pitchFamily="34" charset="0"/>
                  </a:rPr>
                  <a:t>  and  </a:t>
                </a:r>
                <a14:m>
                  <m:oMath xmlns:m="http://schemas.openxmlformats.org/officeDocument/2006/math">
                    <m:r>
                      <a:rPr lang="en-US" i="1">
                        <a:latin typeface="Cambria Math" panose="02040503050406030204" pitchFamily="18" charset="0"/>
                      </a:rPr>
                      <m:t>𝑔</m:t>
                    </m:r>
                    <m:d>
                      <m:dPr>
                        <m:ctrlPr>
                          <a:rPr lang="en-US" i="1">
                            <a:latin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i="1">
                            <a:latin typeface="Cambria Math" panose="02040503050406030204" pitchFamily="18" charset="0"/>
                          </a:rPr>
                          <m:t>,</m:t>
                        </m:r>
                        <m:r>
                          <a:rPr lang="en-US" i="1">
                            <a:latin typeface="Cambria Math" panose="02040503050406030204" pitchFamily="18" charset="0"/>
                          </a:rPr>
                          <m:t>𝑡</m:t>
                        </m:r>
                      </m:e>
                    </m:d>
                    <m:r>
                      <a:rPr lang="en-US" b="0" i="1" smtClean="0">
                        <a:latin typeface="Cambria Math" panose="02040503050406030204" pitchFamily="18" charset="0"/>
                      </a:rPr>
                      <m:t>=0</m:t>
                    </m:r>
                  </m:oMath>
                </a14:m>
                <a:endParaRPr lang="en-US" i="1" dirty="0">
                  <a:latin typeface="Cambria Math" panose="02040503050406030204" pitchFamily="18" charset="0"/>
                </a:endParaRPr>
              </a:p>
              <a:p>
                <a:pPr marL="0" indent="0">
                  <a:buNone/>
                </a:pPr>
                <a:r>
                  <a:rPr lang="en-US" dirty="0">
                    <a:ea typeface="Source Sans Pro" panose="020B0503030403020204" pitchFamily="34" charset="0"/>
                  </a:rPr>
                  <a:t>Then,</a:t>
                </a:r>
                <a:endParaRPr lang="en-US"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f>
                        <m:fPr>
                          <m:ctrlPr>
                            <a:rPr lang="en-US" i="1">
                              <a:latin typeface="Cambria Math" panose="02040503050406030204" pitchFamily="18" charset="0"/>
                            </a:rPr>
                          </m:ctrlPr>
                        </m:fPr>
                        <m:num>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num>
                        <m:den>
                          <m:r>
                            <a:rPr lang="en-US" i="1">
                              <a:latin typeface="Cambria Math" panose="02040503050406030204" pitchFamily="18" charset="0"/>
                            </a:rPr>
                            <m:t>𝜕</m:t>
                          </m:r>
                          <m:r>
                            <a:rPr lang="en-US" i="1">
                              <a:latin typeface="Cambria Math" panose="02040503050406030204" pitchFamily="18" charset="0"/>
                            </a:rPr>
                            <m:t>𝑡</m:t>
                          </m:r>
                        </m:den>
                      </m:f>
                      <m:r>
                        <a:rPr lang="en-US" i="1">
                          <a:latin typeface="Cambria Math" panose="02040503050406030204" pitchFamily="18" charset="0"/>
                        </a:rPr>
                        <m:t>=−</m:t>
                      </m:r>
                      <m:r>
                        <m:rPr>
                          <m:sty m:val="p"/>
                        </m:rP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m:t>
                      </m:r>
                      <m:d>
                        <m:dPr>
                          <m:begChr m:val="["/>
                          <m:endChr m:val="]"/>
                          <m:ctrlPr>
                            <a:rPr lang="en-US" i="1">
                              <a:latin typeface="Cambria Math" panose="02040503050406030204" pitchFamily="18" charset="0"/>
                            </a:rPr>
                          </m:ctrlPr>
                        </m:dPr>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e>
                      </m:d>
                    </m:oMath>
                  </m:oMathPara>
                </a14:m>
                <a:endParaRPr lang="en-US" dirty="0"/>
              </a:p>
              <a:p>
                <a:pPr marL="0" indent="0">
                  <a:buNone/>
                </a:pPr>
                <a:br>
                  <a:rPr lang="en-US" dirty="0"/>
                </a:br>
                <a:endParaRPr lang="en-KR" dirty="0"/>
              </a:p>
            </p:txBody>
          </p:sp>
        </mc:Choice>
        <mc:Fallback xmlns="">
          <p:sp>
            <p:nvSpPr>
              <p:cNvPr id="3" name="Content Placeholder 2">
                <a:extLst>
                  <a:ext uri="{FF2B5EF4-FFF2-40B4-BE49-F238E27FC236}">
                    <a16:creationId xmlns:a16="http://schemas.microsoft.com/office/drawing/2014/main" id="{F5B652F1-8F24-78F9-0DF5-3B9F5A53F471}"/>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15CB9556-659E-2197-D319-7744F392BBCE}"/>
              </a:ext>
            </a:extLst>
          </p:cNvPr>
          <p:cNvSpPr>
            <a:spLocks noGrp="1"/>
          </p:cNvSpPr>
          <p:nvPr>
            <p:ph type="sldNum" sz="quarter" idx="4"/>
          </p:nvPr>
        </p:nvSpPr>
        <p:spPr/>
        <p:txBody>
          <a:bodyPr/>
          <a:lstStyle/>
          <a:p>
            <a:fld id="{2A135BF5-5A1A-9646-967D-9B4FE2FB2DF9}" type="slidenum">
              <a:rPr lang="en-US" smtClean="0"/>
              <a:pPr/>
              <a:t>17</a:t>
            </a:fld>
            <a:endParaRPr lang="en-US" dirty="0"/>
          </a:p>
        </p:txBody>
      </p:sp>
    </p:spTree>
    <p:extLst>
      <p:ext uri="{BB962C8B-B14F-4D97-AF65-F5344CB8AC3E}">
        <p14:creationId xmlns:p14="http://schemas.microsoft.com/office/powerpoint/2010/main" val="2134347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482AF93B-87B7-0320-0E1B-41881B48BC86}"/>
              </a:ext>
            </a:extLst>
          </p:cNvPr>
          <p:cNvSpPr/>
          <p:nvPr/>
        </p:nvSpPr>
        <p:spPr>
          <a:xfrm>
            <a:off x="2397512" y="4906536"/>
            <a:ext cx="7326351" cy="1231318"/>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267B6797-9FBF-591C-9F36-5B801CD51B82}"/>
              </a:ext>
            </a:extLst>
          </p:cNvPr>
          <p:cNvSpPr>
            <a:spLocks noGrp="1"/>
          </p:cNvSpPr>
          <p:nvPr>
            <p:ph type="title"/>
          </p:nvPr>
        </p:nvSpPr>
        <p:spPr/>
        <p:txBody>
          <a:bodyPr/>
          <a:lstStyle/>
          <a:p>
            <a:r>
              <a:rPr lang="en-KR" dirty="0"/>
              <a:t>Continuous Normalizing Flow</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5B652F1-8F24-78F9-0DF5-3B9F5A53F471}"/>
                  </a:ext>
                </a:extLst>
              </p:cNvPr>
              <p:cNvSpPr>
                <a:spLocks noGrp="1"/>
              </p:cNvSpPr>
              <p:nvPr>
                <p:ph idx="1"/>
              </p:nvPr>
            </p:nvSpPr>
            <p:spPr/>
            <p:txBody>
              <a:bodyPr/>
              <a:lstStyle/>
              <a:p>
                <a:pPr marL="0" indent="0">
                  <a:buNone/>
                </a:pPr>
                <a:r>
                  <a:rPr lang="en-US" dirty="0"/>
                  <a:t>Based on the </a:t>
                </a:r>
                <a:r>
                  <a:rPr lang="en-US" dirty="0">
                    <a:solidFill>
                      <a:srgbClr val="8C1313"/>
                    </a:solidFill>
                  </a:rPr>
                  <a:t>instantaneous change of variable</a:t>
                </a:r>
                <a:r>
                  <a:rPr lang="en-US" baseline="30000" dirty="0"/>
                  <a:t>[*]</a:t>
                </a:r>
                <a:r>
                  <a:rPr lang="en-US" dirty="0"/>
                  <a:t>:</a:t>
                </a:r>
              </a:p>
              <a:p>
                <a:pPr marL="0" indent="0">
                  <a:buNone/>
                </a:pPr>
                <a14:m>
                  <m:oMathPara xmlns:m="http://schemas.openxmlformats.org/officeDocument/2006/math">
                    <m:oMathParaPr>
                      <m:jc m:val="centerGroup"/>
                    </m:oMathParaPr>
                    <m:oMath xmlns:m="http://schemas.openxmlformats.org/officeDocument/2006/math">
                      <m:f>
                        <m:fPr>
                          <m:ctrlPr>
                            <a:rPr lang="en-US" sz="2800" i="1" smtClean="0">
                              <a:latin typeface="Cambria Math" panose="02040503050406030204" pitchFamily="18" charset="0"/>
                            </a:rPr>
                          </m:ctrlPr>
                        </m:fPr>
                        <m:num>
                          <m:r>
                            <a:rPr lang="en-US" sz="2800" i="1">
                              <a:latin typeface="Cambria Math" panose="02040503050406030204" pitchFamily="18" charset="0"/>
                            </a:rPr>
                            <m:t>𝜕</m:t>
                          </m:r>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e>
                          </m:d>
                        </m:num>
                        <m:den>
                          <m:r>
                            <a:rPr lang="en-US" sz="2800" i="1">
                              <a:latin typeface="Cambria Math" panose="02040503050406030204" pitchFamily="18" charset="0"/>
                            </a:rPr>
                            <m:t>𝜕</m:t>
                          </m:r>
                          <m:r>
                            <a:rPr lang="en-US" sz="2800" i="1">
                              <a:latin typeface="Cambria Math" panose="02040503050406030204" pitchFamily="18" charset="0"/>
                            </a:rPr>
                            <m:t>𝑡</m:t>
                          </m:r>
                        </m:den>
                      </m:f>
                      <m:r>
                        <a:rPr lang="en-US" sz="2800" i="1">
                          <a:latin typeface="Cambria Math" panose="02040503050406030204" pitchFamily="18" charset="0"/>
                        </a:rPr>
                        <m:t>=−</m:t>
                      </m:r>
                      <m:r>
                        <m:rPr>
                          <m:sty m:val="p"/>
                        </m:rPr>
                        <a:rPr lang="en-US" sz="2800" i="1">
                          <a:latin typeface="Cambria Math" panose="02040503050406030204" pitchFamily="18" charset="0"/>
                          <a:ea typeface="Cambria Math" panose="02040503050406030204" pitchFamily="18" charset="0"/>
                        </a:rPr>
                        <m:t>∇</m:t>
                      </m:r>
                      <m:r>
                        <a:rPr lang="en-US" sz="2800" i="1">
                          <a:latin typeface="Cambria Math" panose="02040503050406030204" pitchFamily="18" charset="0"/>
                          <a:ea typeface="Cambria Math" panose="02040503050406030204" pitchFamily="18" charset="0"/>
                        </a:rPr>
                        <m:t>∙</m:t>
                      </m:r>
                      <m:d>
                        <m:dPr>
                          <m:begChr m:val="["/>
                          <m:endChr m:val="]"/>
                          <m:ctrlPr>
                            <a:rPr lang="en-US" sz="2800" i="1">
                              <a:latin typeface="Cambria Math" panose="02040503050406030204" pitchFamily="18" charset="0"/>
                            </a:rPr>
                          </m:ctrlPr>
                        </m:dPr>
                        <m:e>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𝑢</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e>
                          </m:d>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e>
                          </m:d>
                        </m:e>
                      </m:d>
                      <m:r>
                        <a:rPr lang="en-US" sz="2800" b="1" i="1" smtClean="0">
                          <a:latin typeface="Cambria Math" panose="02040503050406030204" pitchFamily="18" charset="0"/>
                          <a:ea typeface="Cambria Math" panose="02040503050406030204" pitchFamily="18" charset="0"/>
                        </a:rPr>
                        <m:t>⟹</m:t>
                      </m:r>
                      <m:f>
                        <m:fPr>
                          <m:ctrlPr>
                            <a:rPr lang="en-US" sz="2400" i="1" smtClean="0">
                              <a:latin typeface="Cambria Math" panose="02040503050406030204" pitchFamily="18" charset="0"/>
                            </a:rPr>
                          </m:ctrlPr>
                        </m:fPr>
                        <m:num>
                          <m:r>
                            <a:rPr lang="en-US" sz="2400" i="1">
                              <a:latin typeface="Cambria Math" panose="02040503050406030204" pitchFamily="18" charset="0"/>
                            </a:rPr>
                            <m:t>𝜕</m:t>
                          </m:r>
                          <m:func>
                            <m:funcPr>
                              <m:ctrlPr>
                                <a:rPr lang="en-US" sz="2400" i="1" smtClean="0">
                                  <a:latin typeface="Cambria Math" panose="02040503050406030204" pitchFamily="18" charset="0"/>
                                </a:rPr>
                              </m:ctrlPr>
                            </m:funcPr>
                            <m:fName>
                              <m:r>
                                <m:rPr>
                                  <m:sty m:val="p"/>
                                </m:rPr>
                                <a:rPr lang="en-US" sz="2400" i="0" smtClean="0">
                                  <a:latin typeface="Cambria Math" panose="02040503050406030204" pitchFamily="18" charset="0"/>
                                </a:rPr>
                                <m:t>log</m:t>
                              </m:r>
                            </m:fName>
                            <m:e>
                              <m:sSub>
                                <m:sSubPr>
                                  <m:ctrlPr>
                                    <a:rPr lang="en-US" sz="2400" i="1">
                                      <a:latin typeface="Cambria Math" panose="02040503050406030204" pitchFamily="18" charset="0"/>
                                      <a:ea typeface="Cambria Math" panose="02040503050406030204" pitchFamily="18" charset="0"/>
                                    </a:rPr>
                                  </m:ctrlPr>
                                </m:sSubPr>
                                <m:e>
                                  <m:r>
                                    <a:rPr lang="en-US" sz="2400" i="1">
                                      <a:latin typeface="Cambria Math" panose="02040503050406030204" pitchFamily="18" charset="0"/>
                                      <a:ea typeface="Cambria Math" panose="02040503050406030204" pitchFamily="18" charset="0"/>
                                    </a:rPr>
                                    <m:t>𝑝</m:t>
                                  </m:r>
                                </m:e>
                                <m:sub>
                                  <m:r>
                                    <a:rPr lang="en-US" sz="2400" i="1">
                                      <a:latin typeface="Cambria Math" panose="02040503050406030204" pitchFamily="18" charset="0"/>
                                      <a:ea typeface="Cambria Math" panose="02040503050406030204" pitchFamily="18" charset="0"/>
                                    </a:rPr>
                                    <m:t>𝑡</m:t>
                                  </m:r>
                                </m:sub>
                              </m:sSub>
                              <m:d>
                                <m:dPr>
                                  <m:ctrlPr>
                                    <a:rPr lang="en-US" sz="2400" i="1">
                                      <a:latin typeface="Cambria Math" panose="02040503050406030204" pitchFamily="18" charset="0"/>
                                      <a:ea typeface="Cambria Math" panose="02040503050406030204" pitchFamily="18" charset="0"/>
                                    </a:rPr>
                                  </m:ctrlPr>
                                </m:dPr>
                                <m:e>
                                  <m:sSub>
                                    <m:sSubPr>
                                      <m:ctrlPr>
                                        <a:rPr lang="en-US" sz="2400" b="1" i="1">
                                          <a:latin typeface="Cambria Math" panose="02040503050406030204" pitchFamily="18" charset="0"/>
                                          <a:ea typeface="Cambria Math" panose="02040503050406030204" pitchFamily="18" charset="0"/>
                                        </a:rPr>
                                      </m:ctrlPr>
                                    </m:sSubPr>
                                    <m:e>
                                      <m:r>
                                        <a:rPr lang="en-US" sz="2400" b="1" i="1">
                                          <a:latin typeface="Cambria Math" panose="02040503050406030204" pitchFamily="18" charset="0"/>
                                        </a:rPr>
                                        <m:t>𝒙</m:t>
                                      </m:r>
                                    </m:e>
                                    <m:sub>
                                      <m:r>
                                        <a:rPr lang="en-US" sz="2400" i="1">
                                          <a:latin typeface="Cambria Math" panose="02040503050406030204" pitchFamily="18" charset="0"/>
                                        </a:rPr>
                                        <m:t>𝑡</m:t>
                                      </m:r>
                                    </m:sub>
                                  </m:sSub>
                                </m:e>
                              </m:d>
                            </m:e>
                          </m:func>
                        </m:num>
                        <m:den>
                          <m:r>
                            <a:rPr lang="en-US" sz="2400" i="1">
                              <a:latin typeface="Cambria Math" panose="02040503050406030204" pitchFamily="18" charset="0"/>
                            </a:rPr>
                            <m:t>𝜕</m:t>
                          </m:r>
                          <m:r>
                            <a:rPr lang="en-US" sz="2400" i="1">
                              <a:latin typeface="Cambria Math" panose="02040503050406030204" pitchFamily="18" charset="0"/>
                            </a:rPr>
                            <m:t>𝑡</m:t>
                          </m:r>
                        </m:den>
                      </m:f>
                      <m:r>
                        <a:rPr lang="en-US" sz="2400" i="1">
                          <a:latin typeface="Cambria Math" panose="02040503050406030204" pitchFamily="18" charset="0"/>
                        </a:rPr>
                        <m:t>=−</m:t>
                      </m:r>
                      <m:r>
                        <m:rPr>
                          <m:sty m:val="p"/>
                        </m:rPr>
                        <a:rPr lang="en-US" sz="2400" i="1">
                          <a:latin typeface="Cambria Math" panose="02040503050406030204" pitchFamily="18" charset="0"/>
                          <a:ea typeface="Cambria Math" panose="02040503050406030204" pitchFamily="18" charset="0"/>
                        </a:rPr>
                        <m:t>∇</m:t>
                      </m:r>
                      <m:r>
                        <a:rPr lang="en-US" sz="2400" i="1">
                          <a:latin typeface="Cambria Math" panose="02040503050406030204" pitchFamily="18" charset="0"/>
                          <a:ea typeface="Cambria Math" panose="02040503050406030204" pitchFamily="18" charset="0"/>
                        </a:rPr>
                        <m:t>∙</m:t>
                      </m:r>
                      <m:sSub>
                        <m:sSubPr>
                          <m:ctrlPr>
                            <a:rPr lang="en-US" sz="2400" i="1">
                              <a:latin typeface="Cambria Math" panose="02040503050406030204" pitchFamily="18" charset="0"/>
                              <a:ea typeface="Cambria Math" panose="02040503050406030204" pitchFamily="18" charset="0"/>
                            </a:rPr>
                          </m:ctrlPr>
                        </m:sSubPr>
                        <m:e>
                          <m:r>
                            <a:rPr lang="en-US" sz="2400" i="1">
                              <a:latin typeface="Cambria Math" panose="02040503050406030204" pitchFamily="18" charset="0"/>
                              <a:ea typeface="Cambria Math" panose="02040503050406030204" pitchFamily="18" charset="0"/>
                            </a:rPr>
                            <m:t>𝑢</m:t>
                          </m:r>
                        </m:e>
                        <m:sub>
                          <m:r>
                            <a:rPr lang="en-US" sz="2400" i="1">
                              <a:latin typeface="Cambria Math" panose="02040503050406030204" pitchFamily="18" charset="0"/>
                              <a:ea typeface="Cambria Math" panose="02040503050406030204" pitchFamily="18" charset="0"/>
                            </a:rPr>
                            <m:t>𝑡</m:t>
                          </m:r>
                        </m:sub>
                      </m:sSub>
                      <m:d>
                        <m:dPr>
                          <m:ctrlPr>
                            <a:rPr lang="en-US" sz="2400" i="1">
                              <a:latin typeface="Cambria Math" panose="02040503050406030204" pitchFamily="18" charset="0"/>
                              <a:ea typeface="Cambria Math" panose="02040503050406030204" pitchFamily="18" charset="0"/>
                            </a:rPr>
                          </m:ctrlPr>
                        </m:dPr>
                        <m:e>
                          <m:sSub>
                            <m:sSubPr>
                              <m:ctrlPr>
                                <a:rPr lang="en-US" sz="2400" b="1" i="1">
                                  <a:latin typeface="Cambria Math" panose="02040503050406030204" pitchFamily="18" charset="0"/>
                                  <a:ea typeface="Cambria Math" panose="02040503050406030204" pitchFamily="18" charset="0"/>
                                </a:rPr>
                              </m:ctrlPr>
                            </m:sSubPr>
                            <m:e>
                              <m:r>
                                <a:rPr lang="en-US" sz="2400" b="1" i="1">
                                  <a:latin typeface="Cambria Math" panose="02040503050406030204" pitchFamily="18" charset="0"/>
                                </a:rPr>
                                <m:t>𝒙</m:t>
                              </m:r>
                            </m:e>
                            <m:sub>
                              <m:r>
                                <a:rPr lang="en-US" sz="2400" i="1">
                                  <a:latin typeface="Cambria Math" panose="02040503050406030204" pitchFamily="18" charset="0"/>
                                </a:rPr>
                                <m:t>𝑡</m:t>
                              </m:r>
                            </m:sub>
                          </m:sSub>
                        </m:e>
                      </m:d>
                    </m:oMath>
                  </m:oMathPara>
                </a14:m>
                <a:endParaRPr lang="en-US" sz="2800" b="1" dirty="0"/>
              </a:p>
              <a:p>
                <a:pPr marL="0" indent="0">
                  <a:buNone/>
                </a:pPr>
                <a:br>
                  <a:rPr lang="en-US" dirty="0"/>
                </a:br>
                <a:r>
                  <a:rPr lang="en-US" dirty="0"/>
                  <a:t>By solving the ODE, the log </a:t>
                </a:r>
                <a:r>
                  <a:rPr lang="en-US" dirty="0">
                    <a:solidFill>
                      <a:srgbClr val="8C1313"/>
                    </a:solidFill>
                  </a:rPr>
                  <a:t>probability path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𝑡</m:t>
                            </m:r>
                          </m:sub>
                        </m:sSub>
                      </m:e>
                    </m:d>
                  </m:oMath>
                </a14:m>
                <a:r>
                  <a:rPr lang="en-US" dirty="0">
                    <a:solidFill>
                      <a:srgbClr val="8C1313"/>
                    </a:solidFill>
                  </a:rPr>
                  <a:t> at arbitrary time </a:t>
                </a:r>
                <a14:m>
                  <m:oMath xmlns:m="http://schemas.openxmlformats.org/officeDocument/2006/math">
                    <m:r>
                      <a:rPr lang="en-US" i="1">
                        <a:latin typeface="Cambria Math" panose="02040503050406030204" pitchFamily="18" charset="0"/>
                      </a:rPr>
                      <m:t>𝑡</m:t>
                    </m:r>
                    <m:r>
                      <a:rPr lang="en-US" i="1">
                        <a:latin typeface="Cambria Math" panose="02040503050406030204" pitchFamily="18" charset="0"/>
                      </a:rPr>
                      <m:t> ∈[0, 1]</m:t>
                    </m:r>
                  </m:oMath>
                </a14:m>
                <a:r>
                  <a:rPr lang="en-US" dirty="0"/>
                  <a:t> can be computed as follows:</a:t>
                </a:r>
                <a:endParaRPr lang="en-US"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func>
                        <m:funcPr>
                          <m:ctrlPr>
                            <a:rPr lang="en-US" i="1">
                              <a:latin typeface="Cambria Math" panose="02040503050406030204" pitchFamily="18" charset="0"/>
                            </a:rPr>
                          </m:ctrlPr>
                        </m:funcPr>
                        <m:fName>
                          <m:r>
                            <m:rPr>
                              <m:sty m:val="p"/>
                            </m:rPr>
                            <a:rPr lang="en-US">
                              <a:latin typeface="Cambria Math" panose="02040503050406030204" pitchFamily="18" charset="0"/>
                            </a:rPr>
                            <m:t>log</m:t>
                          </m:r>
                        </m:fName>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𝑡</m:t>
                                  </m:r>
                                </m:sub>
                              </m:sSub>
                            </m:e>
                          </m:d>
                        </m:e>
                      </m:func>
                      <m:r>
                        <a:rPr lang="en-US" b="1" i="1">
                          <a:latin typeface="Cambria Math" panose="02040503050406030204" pitchFamily="18" charset="0"/>
                        </a:rPr>
                        <m:t>=</m:t>
                      </m:r>
                      <m:func>
                        <m:funcPr>
                          <m:ctrlPr>
                            <a:rPr lang="en-US" i="1">
                              <a:latin typeface="Cambria Math" panose="02040503050406030204" pitchFamily="18" charset="0"/>
                            </a:rPr>
                          </m:ctrlPr>
                        </m:funcPr>
                        <m:fName>
                          <m:r>
                            <m:rPr>
                              <m:sty m:val="p"/>
                            </m:rPr>
                            <a:rPr lang="en-US">
                              <a:latin typeface="Cambria Math" panose="02040503050406030204" pitchFamily="18" charset="0"/>
                            </a:rPr>
                            <m:t>log</m:t>
                          </m:r>
                        </m:fName>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e>
                          </m:d>
                        </m:e>
                      </m:func>
                      <m:r>
                        <a:rPr lang="en-US" b="1" i="1" smtClean="0">
                          <a:latin typeface="Cambria Math" panose="02040503050406030204" pitchFamily="18" charset="0"/>
                        </a:rPr>
                        <m:t>−</m:t>
                      </m:r>
                      <m:nary>
                        <m:naryPr>
                          <m:ctrlPr>
                            <a:rPr lang="en-US" b="1" i="1">
                              <a:latin typeface="Cambria Math" panose="02040503050406030204" pitchFamily="18" charset="0"/>
                            </a:rPr>
                          </m:ctrlPr>
                        </m:naryPr>
                        <m:sub>
                          <m:r>
                            <m:rPr>
                              <m:brk m:alnAt="23"/>
                            </m:rPr>
                            <a:rPr lang="en-US" i="1">
                              <a:latin typeface="Cambria Math" panose="02040503050406030204" pitchFamily="18" charset="0"/>
                            </a:rPr>
                            <m:t>0</m:t>
                          </m:r>
                        </m:sub>
                        <m:sup>
                          <m:r>
                            <a:rPr lang="en-US" b="0" i="1" smtClean="0">
                              <a:latin typeface="Cambria Math" panose="02040503050406030204" pitchFamily="18" charset="0"/>
                            </a:rPr>
                            <m:t>𝑡</m:t>
                          </m:r>
                        </m:sup>
                        <m:e>
                          <m:r>
                            <m:rPr>
                              <m:sty m:val="p"/>
                            </m:rP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b="0" i="1" smtClean="0">
                                  <a:latin typeface="Cambria Math" panose="02040503050406030204" pitchFamily="18" charset="0"/>
                                  <a:ea typeface="Cambria Math" panose="02040503050406030204" pitchFamily="18" charset="0"/>
                                </a:rPr>
                                <m:t>𝑠</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𝑠</m:t>
                                  </m:r>
                                </m:sub>
                              </m:sSub>
                            </m:e>
                          </m:d>
                        </m:e>
                      </m:nary>
                      <m:r>
                        <m:rPr>
                          <m:sty m:val="p"/>
                        </m:rPr>
                        <a:rPr lang="en-US" i="0">
                          <a:latin typeface="Cambria Math" panose="02040503050406030204" pitchFamily="18" charset="0"/>
                        </a:rPr>
                        <m:t>d</m:t>
                      </m:r>
                      <m:r>
                        <a:rPr lang="en-US" b="0" i="1" smtClean="0">
                          <a:latin typeface="Cambria Math" panose="02040503050406030204" pitchFamily="18" charset="0"/>
                        </a:rPr>
                        <m:t>𝑠</m:t>
                      </m:r>
                    </m:oMath>
                  </m:oMathPara>
                </a14:m>
                <a:endParaRPr lang="en-US" b="1" dirty="0"/>
              </a:p>
              <a:p>
                <a:pPr marL="0" indent="0">
                  <a:buNone/>
                </a:pPr>
                <a:endParaRPr lang="en-US" dirty="0"/>
              </a:p>
              <a:p>
                <a:pPr marL="0" indent="0">
                  <a:buNone/>
                </a:pPr>
                <a:br>
                  <a:rPr lang="en-US" dirty="0"/>
                </a:br>
                <a:endParaRPr lang="en-KR" dirty="0"/>
              </a:p>
            </p:txBody>
          </p:sp>
        </mc:Choice>
        <mc:Fallback xmlns="">
          <p:sp>
            <p:nvSpPr>
              <p:cNvPr id="3" name="Content Placeholder 2">
                <a:extLst>
                  <a:ext uri="{FF2B5EF4-FFF2-40B4-BE49-F238E27FC236}">
                    <a16:creationId xmlns:a16="http://schemas.microsoft.com/office/drawing/2014/main" id="{F5B652F1-8F24-78F9-0DF5-3B9F5A53F471}"/>
                  </a:ext>
                </a:extLst>
              </p:cNvPr>
              <p:cNvSpPr>
                <a:spLocks noGrp="1" noRot="1" noChangeAspect="1" noMove="1" noResize="1" noEditPoints="1" noAdjustHandles="1" noChangeArrowheads="1" noChangeShapeType="1" noTextEdit="1"/>
              </p:cNvSpPr>
              <p:nvPr>
                <p:ph idx="1"/>
              </p:nvPr>
            </p:nvSpPr>
            <p:spPr>
              <a:blipFill>
                <a:blip r:embed="rId3"/>
                <a:stretch>
                  <a:fillRect l="-1568" t="-1013" b="-56709"/>
                </a:stretch>
              </a:blipFill>
            </p:spPr>
            <p:txBody>
              <a:bodyPr/>
              <a:lstStyle/>
              <a:p>
                <a:r>
                  <a:rPr lang="en-KR">
                    <a:noFill/>
                  </a:rPr>
                  <a:t> </a:t>
                </a:r>
              </a:p>
            </p:txBody>
          </p:sp>
        </mc:Fallback>
      </mc:AlternateContent>
      <p:sp>
        <p:nvSpPr>
          <p:cNvPr id="6" name="TextBox 5">
            <a:extLst>
              <a:ext uri="{FF2B5EF4-FFF2-40B4-BE49-F238E27FC236}">
                <a16:creationId xmlns:a16="http://schemas.microsoft.com/office/drawing/2014/main" id="{52B1A5FF-E902-ADD9-5839-EC2A69DC7C5B}"/>
              </a:ext>
            </a:extLst>
          </p:cNvPr>
          <p:cNvSpPr txBox="1"/>
          <p:nvPr/>
        </p:nvSpPr>
        <p:spPr>
          <a:xfrm>
            <a:off x="7110160" y="0"/>
            <a:ext cx="5081840"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*Chen et al., Neural Ordinary Differential Equations, </a:t>
            </a:r>
            <a:r>
              <a:rPr lang="en-US" sz="1400" dirty="0" err="1">
                <a:latin typeface="Source Sans Pro" panose="020B0503030403020204" pitchFamily="34" charset="0"/>
                <a:ea typeface="Source Sans Pro" panose="020B0503030403020204" pitchFamily="34" charset="0"/>
              </a:rPr>
              <a:t>NeurIPS</a:t>
            </a:r>
            <a:r>
              <a:rPr lang="en-US" sz="1400" dirty="0">
                <a:latin typeface="Source Sans Pro" panose="020B0503030403020204" pitchFamily="34" charset="0"/>
                <a:ea typeface="Source Sans Pro" panose="020B0503030403020204" pitchFamily="34" charset="0"/>
              </a:rPr>
              <a:t> 2018</a:t>
            </a:r>
            <a:endParaRPr lang="en-KR" sz="1400" dirty="0">
              <a:latin typeface="Source Sans Pro" panose="020B0503030403020204" pitchFamily="34" charset="0"/>
              <a:ea typeface="Source Sans Pro" panose="020B0503030403020204" pitchFamily="34" charset="0"/>
            </a:endParaRPr>
          </a:p>
        </p:txBody>
      </p:sp>
      <p:sp>
        <p:nvSpPr>
          <p:cNvPr id="7" name="Slide Number Placeholder 6">
            <a:extLst>
              <a:ext uri="{FF2B5EF4-FFF2-40B4-BE49-F238E27FC236}">
                <a16:creationId xmlns:a16="http://schemas.microsoft.com/office/drawing/2014/main" id="{84BC20B8-8660-94DE-084E-B84300AC43CD}"/>
              </a:ext>
            </a:extLst>
          </p:cNvPr>
          <p:cNvSpPr>
            <a:spLocks noGrp="1"/>
          </p:cNvSpPr>
          <p:nvPr>
            <p:ph type="sldNum" sz="quarter" idx="4"/>
          </p:nvPr>
        </p:nvSpPr>
        <p:spPr/>
        <p:txBody>
          <a:bodyPr/>
          <a:lstStyle/>
          <a:p>
            <a:fld id="{2A135BF5-5A1A-9646-967D-9B4FE2FB2DF9}" type="slidenum">
              <a:rPr lang="en-US" smtClean="0"/>
              <a:pPr/>
              <a:t>18</a:t>
            </a:fld>
            <a:endParaRPr lang="en-US" dirty="0"/>
          </a:p>
        </p:txBody>
      </p:sp>
    </p:spTree>
    <p:extLst>
      <p:ext uri="{BB962C8B-B14F-4D97-AF65-F5344CB8AC3E}">
        <p14:creationId xmlns:p14="http://schemas.microsoft.com/office/powerpoint/2010/main" val="1661603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F35440-FF47-4874-0DF1-3001D7F5BF2A}"/>
              </a:ext>
            </a:extLst>
          </p:cNvPr>
          <p:cNvSpPr>
            <a:spLocks noGrp="1"/>
          </p:cNvSpPr>
          <p:nvPr>
            <p:ph type="title"/>
          </p:nvPr>
        </p:nvSpPr>
        <p:spPr/>
        <p:txBody>
          <a:bodyPr/>
          <a:lstStyle/>
          <a:p>
            <a:r>
              <a:rPr lang="en-KR" dirty="0"/>
              <a:t>Flow Matching</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62419FF9-3B54-DFAE-0F65-7CD751F11C6D}"/>
                  </a:ext>
                </a:extLst>
              </p:cNvPr>
              <p:cNvSpPr>
                <a:spLocks noGrp="1"/>
              </p:cNvSpPr>
              <p:nvPr>
                <p:ph idx="1"/>
              </p:nvPr>
            </p:nvSpPr>
            <p:spPr/>
            <p:txBody>
              <a:bodyPr/>
              <a:lstStyle/>
              <a:p>
                <a:r>
                  <a:rPr lang="en-KR" dirty="0"/>
                  <a:t>Let’s assume we know a </a:t>
                </a:r>
                <a:r>
                  <a:rPr lang="en-KR" dirty="0">
                    <a:solidFill>
                      <a:srgbClr val="8C1313"/>
                    </a:solidFill>
                  </a:rPr>
                  <a:t>vector field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r>
                      <a:rPr lang="en-US" i="1">
                        <a:latin typeface="Cambria Math" panose="02040503050406030204" pitchFamily="18" charset="0"/>
                      </a:rPr>
                      <m:t> </m:t>
                    </m:r>
                  </m:oMath>
                </a14:m>
                <a:r>
                  <a:rPr lang="en-KR" dirty="0"/>
                  <a:t>that maximizes the following for every data point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oMath>
                </a14:m>
                <a:r>
                  <a:rPr lang="en-KR" dirty="0"/>
                  <a:t>:</a:t>
                </a:r>
                <a:br>
                  <a:rPr lang="en-KR" dirty="0"/>
                </a:br>
                <a14:m>
                  <m:oMath xmlns:m="http://schemas.openxmlformats.org/officeDocument/2006/math">
                    <m:func>
                      <m:funcPr>
                        <m:ctrlPr>
                          <a:rPr lang="en-US" i="1">
                            <a:latin typeface="Cambria Math" panose="02040503050406030204" pitchFamily="18" charset="0"/>
                          </a:rPr>
                        </m:ctrlPr>
                      </m:funcPr>
                      <m:fName>
                        <m:r>
                          <m:rPr>
                            <m:sty m:val="p"/>
                          </m:rPr>
                          <a:rPr lang="en-US">
                            <a:latin typeface="Cambria Math" panose="02040503050406030204" pitchFamily="18" charset="0"/>
                          </a:rPr>
                          <m:t>log</m:t>
                        </m:r>
                      </m:fName>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e>
                    </m:func>
                    <m:r>
                      <a:rPr lang="en-US" b="1" i="1">
                        <a:latin typeface="Cambria Math" panose="02040503050406030204" pitchFamily="18" charset="0"/>
                      </a:rPr>
                      <m:t>=</m:t>
                    </m:r>
                    <m:func>
                      <m:funcPr>
                        <m:ctrlPr>
                          <a:rPr lang="en-US" i="1">
                            <a:latin typeface="Cambria Math" panose="02040503050406030204" pitchFamily="18" charset="0"/>
                          </a:rPr>
                        </m:ctrlPr>
                      </m:funcPr>
                      <m:fName>
                        <m:r>
                          <m:rPr>
                            <m:sty m:val="p"/>
                          </m:rPr>
                          <a:rPr lang="en-US">
                            <a:latin typeface="Cambria Math" panose="02040503050406030204" pitchFamily="18" charset="0"/>
                          </a:rPr>
                          <m:t>log</m:t>
                        </m:r>
                      </m:fName>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0</m:t>
                                </m:r>
                              </m:sub>
                            </m:sSub>
                          </m:e>
                        </m:d>
                      </m:e>
                    </m:func>
                    <m:r>
                      <a:rPr lang="en-US" b="1" i="1">
                        <a:latin typeface="Cambria Math" panose="02040503050406030204" pitchFamily="18" charset="0"/>
                      </a:rPr>
                      <m:t>−</m:t>
                    </m:r>
                    <m:nary>
                      <m:naryPr>
                        <m:ctrlPr>
                          <a:rPr lang="en-US" b="1" i="1">
                            <a:latin typeface="Cambria Math" panose="02040503050406030204" pitchFamily="18" charset="0"/>
                          </a:rPr>
                        </m:ctrlPr>
                      </m:naryPr>
                      <m:sub>
                        <m:r>
                          <m:rPr>
                            <m:brk m:alnAt="23"/>
                          </m:rPr>
                          <a:rPr lang="en-US" i="1">
                            <a:latin typeface="Cambria Math" panose="02040503050406030204" pitchFamily="18" charset="0"/>
                          </a:rPr>
                          <m:t>0</m:t>
                        </m:r>
                      </m:sub>
                      <m:sup>
                        <m:r>
                          <a:rPr lang="en-US" i="1">
                            <a:latin typeface="Cambria Math" panose="02040503050406030204" pitchFamily="18" charset="0"/>
                          </a:rPr>
                          <m:t>1</m:t>
                        </m:r>
                      </m:sup>
                      <m:e>
                        <m:r>
                          <m:rPr>
                            <m:sty m:val="p"/>
                          </m:rP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e>
                    </m:nary>
                    <m:r>
                      <a:rPr lang="en-US" i="1">
                        <a:latin typeface="Cambria Math" panose="02040503050406030204" pitchFamily="18" charset="0"/>
                      </a:rPr>
                      <m:t>𝑑𝑡</m:t>
                    </m:r>
                  </m:oMath>
                </a14:m>
                <a:br>
                  <a:rPr lang="en-US" b="1" dirty="0"/>
                </a:br>
                <a:endParaRPr lang="en-US" b="1" dirty="0"/>
              </a:p>
              <a:p>
                <a:r>
                  <a:rPr lang="en-KR" dirty="0"/>
                  <a:t>Then, we can learn such a vector field using a </a:t>
                </a:r>
                <a:r>
                  <a:rPr lang="en-KR" dirty="0">
                    <a:solidFill>
                      <a:srgbClr val="8C1313"/>
                    </a:solidFill>
                  </a:rPr>
                  <a:t>neural network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𝑣</m:t>
                        </m:r>
                      </m:e>
                      <m:sub>
                        <m:r>
                          <a:rPr lang="en-US" i="1" smtClean="0">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oMath>
                </a14:m>
                <a:r>
                  <a:rPr lang="en-KR" dirty="0"/>
                  <a:t> by minimizing the following objective:</a:t>
                </a:r>
                <a:br>
                  <a:rPr lang="en-KR" dirty="0"/>
                </a:br>
                <a14:m>
                  <m:oMath xmlns:m="http://schemas.openxmlformats.org/officeDocument/2006/math">
                    <m:r>
                      <a:rPr lang="en-KR" i="1">
                        <a:latin typeface="Cambria Math" panose="02040503050406030204" pitchFamily="18" charset="0"/>
                        <a:ea typeface="Cambria Math" panose="02040503050406030204" pitchFamily="18" charset="0"/>
                      </a:rPr>
                      <m:t>ℒ</m:t>
                    </m:r>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r>
                          <a:rPr lang="en-US" b="0" i="1" smtClean="0">
                            <a:latin typeface="Cambria Math" panose="02040503050406030204" pitchFamily="18" charset="0"/>
                            <a:ea typeface="Cambria Math" panose="02040503050406030204" pitchFamily="18" charset="0"/>
                          </a:rPr>
                          <m:t>𝑡</m:t>
                        </m:r>
                        <m:r>
                          <a:rPr lang="en-US" i="1">
                            <a:latin typeface="Cambria Math" panose="02040503050406030204" pitchFamily="18" charset="0"/>
                          </a:rPr>
                          <m:t>~</m:t>
                        </m:r>
                        <m:r>
                          <a:rPr lang="en-US" i="1" smtClean="0">
                            <a:latin typeface="Cambria Math" panose="02040503050406030204" pitchFamily="18" charset="0"/>
                            <a:ea typeface="Cambria Math" panose="02040503050406030204" pitchFamily="18" charset="0"/>
                          </a:rPr>
                          <m:t>𝒰</m:t>
                        </m:r>
                        <m:r>
                          <a:rPr lang="en-US" b="0" i="1" smtClean="0">
                            <a:latin typeface="Cambria Math" panose="02040503050406030204" pitchFamily="18" charset="0"/>
                            <a:ea typeface="Cambria Math" panose="02040503050406030204" pitchFamily="18" charset="0"/>
                          </a:rPr>
                          <m:t>[0,1]</m:t>
                        </m:r>
                      </m:sub>
                    </m:sSub>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𝑡</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𝑡</m:t>
                            </m:r>
                          </m:sub>
                        </m:sSub>
                      </m:sub>
                    </m:sSub>
                    <m:d>
                      <m:dPr>
                        <m:begChr m:val="["/>
                        <m:endChr m:val="]"/>
                        <m:ctrlPr>
                          <a:rPr lang="en-US" i="1" smtClean="0">
                            <a:latin typeface="Cambria Math" panose="02040503050406030204" pitchFamily="18" charset="0"/>
                          </a:rPr>
                        </m:ctrlPr>
                      </m:dPr>
                      <m:e>
                        <m:sSup>
                          <m:sSupPr>
                            <m:ctrlPr>
                              <a:rPr lang="en-US" i="1" smtClean="0">
                                <a:latin typeface="Cambria Math" panose="02040503050406030204" pitchFamily="18" charset="0"/>
                              </a:rPr>
                            </m:ctrlPr>
                          </m:sSupPr>
                          <m:e>
                            <m:d>
                              <m:dPr>
                                <m:begChr m:val="‖"/>
                                <m:endChr m:val="‖"/>
                                <m:ctrlPr>
                                  <a:rPr lang="en-US" i="1" smtClean="0">
                                    <a:latin typeface="Cambria Math" panose="02040503050406030204" pitchFamily="18" charset="0"/>
                                  </a:rPr>
                                </m:ctrlPr>
                              </m:dPr>
                              <m:e>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r>
                                  <a:rPr lang="en-US" b="0"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e>
                            </m:d>
                          </m:e>
                          <m:sup>
                            <m:r>
                              <a:rPr lang="en-US" b="0" i="1" smtClean="0">
                                <a:latin typeface="Cambria Math" panose="02040503050406030204" pitchFamily="18" charset="0"/>
                              </a:rPr>
                              <m:t>2</m:t>
                            </m:r>
                          </m:sup>
                        </m:sSup>
                      </m:e>
                    </m:d>
                  </m:oMath>
                </a14:m>
                <a:endParaRPr lang="en-KR" dirty="0"/>
              </a:p>
            </p:txBody>
          </p:sp>
        </mc:Choice>
        <mc:Fallback xmlns="">
          <p:sp>
            <p:nvSpPr>
              <p:cNvPr id="6" name="Content Placeholder 5">
                <a:extLst>
                  <a:ext uri="{FF2B5EF4-FFF2-40B4-BE49-F238E27FC236}">
                    <a16:creationId xmlns:a16="http://schemas.microsoft.com/office/drawing/2014/main" id="{62419FF9-3B54-DFAE-0F65-7CD751F11C6D}"/>
                  </a:ext>
                </a:extLst>
              </p:cNvPr>
              <p:cNvSpPr>
                <a:spLocks noGrp="1" noRot="1" noChangeAspect="1" noMove="1" noResize="1" noEditPoints="1" noAdjustHandles="1" noChangeArrowheads="1" noChangeShapeType="1" noTextEdit="1"/>
              </p:cNvSpPr>
              <p:nvPr>
                <p:ph idx="1"/>
              </p:nvPr>
            </p:nvSpPr>
            <p:spPr>
              <a:blipFill>
                <a:blip r:embed="rId3"/>
                <a:stretch>
                  <a:fillRect l="-1327" t="-14684" r="-483" b="-8101"/>
                </a:stretch>
              </a:blipFill>
            </p:spPr>
            <p:txBody>
              <a:bodyPr/>
              <a:lstStyle/>
              <a:p>
                <a:r>
                  <a:rPr lang="en-KR">
                    <a:noFill/>
                  </a:rPr>
                  <a:t> </a:t>
                </a:r>
              </a:p>
            </p:txBody>
          </p:sp>
        </mc:Fallback>
      </mc:AlternateContent>
      <p:sp>
        <p:nvSpPr>
          <p:cNvPr id="2" name="Slide Number Placeholder 1">
            <a:extLst>
              <a:ext uri="{FF2B5EF4-FFF2-40B4-BE49-F238E27FC236}">
                <a16:creationId xmlns:a16="http://schemas.microsoft.com/office/drawing/2014/main" id="{3D5A0369-9D6B-87D3-D95A-8689A436080F}"/>
              </a:ext>
            </a:extLst>
          </p:cNvPr>
          <p:cNvSpPr>
            <a:spLocks noGrp="1"/>
          </p:cNvSpPr>
          <p:nvPr>
            <p:ph type="sldNum" sz="quarter" idx="4"/>
          </p:nvPr>
        </p:nvSpPr>
        <p:spPr/>
        <p:txBody>
          <a:bodyPr/>
          <a:lstStyle/>
          <a:p>
            <a:fld id="{2A135BF5-5A1A-9646-967D-9B4FE2FB2DF9}" type="slidenum">
              <a:rPr lang="en-US" smtClean="0"/>
              <a:pPr/>
              <a:t>19</a:t>
            </a:fld>
            <a:endParaRPr lang="en-US" dirty="0"/>
          </a:p>
        </p:txBody>
      </p:sp>
    </p:spTree>
    <p:extLst>
      <p:ext uri="{BB962C8B-B14F-4D97-AF65-F5344CB8AC3E}">
        <p14:creationId xmlns:p14="http://schemas.microsoft.com/office/powerpoint/2010/main" val="3978766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F35440-FF47-4874-0DF1-3001D7F5BF2A}"/>
              </a:ext>
            </a:extLst>
          </p:cNvPr>
          <p:cNvSpPr>
            <a:spLocks noGrp="1"/>
          </p:cNvSpPr>
          <p:nvPr>
            <p:ph type="title"/>
          </p:nvPr>
        </p:nvSpPr>
        <p:spPr/>
        <p:txBody>
          <a:bodyPr/>
          <a:lstStyle/>
          <a:p>
            <a:r>
              <a:rPr lang="en-KR" dirty="0"/>
              <a:t>Flow Matching</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62419FF9-3B54-DFAE-0F65-7CD751F11C6D}"/>
                  </a:ext>
                </a:extLst>
              </p:cNvPr>
              <p:cNvSpPr>
                <a:spLocks noGrp="1"/>
              </p:cNvSpPr>
              <p:nvPr>
                <p:ph idx="1"/>
              </p:nvPr>
            </p:nvSpPr>
            <p:spPr/>
            <p:txBody>
              <a:bodyPr/>
              <a:lstStyle/>
              <a:p>
                <a:r>
                  <a:rPr lang="en-US" dirty="0"/>
                  <a:t>Isn’t this similar to what we’ve seen before?</a:t>
                </a:r>
                <a:br>
                  <a:rPr lang="en-US" i="1" dirty="0">
                    <a:latin typeface="Cambria Math" panose="02040503050406030204" pitchFamily="18" charset="0"/>
                  </a:rPr>
                </a:br>
                <a14:m>
                  <m:oMath xmlns:m="http://schemas.openxmlformats.org/officeDocument/2006/math">
                    <m:sSub>
                      <m:sSubPr>
                        <m:ctrlPr>
                          <a:rPr lang="en-US" i="1" smtClean="0">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r>
                          <a:rPr lang="en-US" b="0" i="1" smtClean="0">
                            <a:latin typeface="Cambria Math" panose="02040503050406030204" pitchFamily="18" charset="0"/>
                            <a:ea typeface="Cambria Math" panose="02040503050406030204" pitchFamily="18" charset="0"/>
                          </a:rPr>
                          <m:t>𝑡</m:t>
                        </m:r>
                        <m:r>
                          <a:rPr lang="en-US" i="1">
                            <a:latin typeface="Cambria Math" panose="02040503050406030204" pitchFamily="18" charset="0"/>
                          </a:rPr>
                          <m:t>~</m:t>
                        </m:r>
                        <m:r>
                          <a:rPr lang="en-US" i="1" smtClean="0">
                            <a:latin typeface="Cambria Math" panose="02040503050406030204" pitchFamily="18" charset="0"/>
                            <a:ea typeface="Cambria Math" panose="02040503050406030204" pitchFamily="18" charset="0"/>
                          </a:rPr>
                          <m:t>𝒰</m:t>
                        </m:r>
                        <m:r>
                          <a:rPr lang="en-US" b="0" i="1" smtClean="0">
                            <a:latin typeface="Cambria Math" panose="02040503050406030204" pitchFamily="18" charset="0"/>
                            <a:ea typeface="Cambria Math" panose="02040503050406030204" pitchFamily="18" charset="0"/>
                          </a:rPr>
                          <m:t>[0,1]</m:t>
                        </m:r>
                      </m:sub>
                    </m:sSub>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𝑡</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𝑡</m:t>
                            </m:r>
                          </m:sub>
                        </m:sSub>
                      </m:sub>
                    </m:sSub>
                    <m:d>
                      <m:dPr>
                        <m:begChr m:val="["/>
                        <m:endChr m:val="]"/>
                        <m:ctrlPr>
                          <a:rPr lang="en-US" i="1" smtClean="0">
                            <a:latin typeface="Cambria Math" panose="02040503050406030204" pitchFamily="18" charset="0"/>
                          </a:rPr>
                        </m:ctrlPr>
                      </m:dPr>
                      <m:e>
                        <m:sSup>
                          <m:sSupPr>
                            <m:ctrlPr>
                              <a:rPr lang="en-US" i="1" smtClean="0">
                                <a:latin typeface="Cambria Math" panose="02040503050406030204" pitchFamily="18" charset="0"/>
                              </a:rPr>
                            </m:ctrlPr>
                          </m:sSupPr>
                          <m:e>
                            <m:d>
                              <m:dPr>
                                <m:begChr m:val="‖"/>
                                <m:endChr m:val="‖"/>
                                <m:ctrlPr>
                                  <a:rPr lang="en-US" i="1" smtClean="0">
                                    <a:latin typeface="Cambria Math" panose="02040503050406030204" pitchFamily="18" charset="0"/>
                                  </a:rPr>
                                </m:ctrlPr>
                              </m:dPr>
                              <m:e>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r>
                                  <a:rPr lang="en-US" b="0"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e>
                            </m:d>
                          </m:e>
                          <m:sup>
                            <m:r>
                              <a:rPr lang="en-US" b="0" i="1" smtClean="0">
                                <a:latin typeface="Cambria Math" panose="02040503050406030204" pitchFamily="18" charset="0"/>
                              </a:rPr>
                              <m:t>2</m:t>
                            </m:r>
                          </m:sup>
                        </m:sSup>
                      </m:e>
                    </m:d>
                  </m:oMath>
                </a14:m>
                <a:br>
                  <a:rPr lang="en-US" dirty="0"/>
                </a:br>
                <a14:m>
                  <m:oMath xmlns:m="http://schemas.openxmlformats.org/officeDocument/2006/math">
                    <m:r>
                      <a:rPr lang="en-US" b="0" i="1" smtClean="0">
                        <a:latin typeface="Cambria Math" panose="02040503050406030204" pitchFamily="18" charset="0"/>
                      </a:rPr>
                      <m:t> </m:t>
                    </m:r>
                  </m:oMath>
                </a14:m>
                <a:endParaRPr lang="en-US" dirty="0"/>
              </a:p>
              <a:p>
                <a:r>
                  <a:rPr lang="en-US" dirty="0">
                    <a:solidFill>
                      <a:srgbClr val="8C1313"/>
                    </a:solidFill>
                  </a:rPr>
                  <a:t>Noise prediction </a:t>
                </a:r>
                <a:r>
                  <a:rPr lang="en-US" dirty="0"/>
                  <a:t>network in diffusion models!</a:t>
                </a:r>
                <a:br>
                  <a:rPr lang="en-US" sz="3200" i="1" dirty="0">
                    <a:latin typeface="Cambria Math" panose="02040503050406030204" pitchFamily="18" charset="0"/>
                  </a:rPr>
                </a:br>
                <a14:m>
                  <m:oMath xmlns:m="http://schemas.openxmlformats.org/officeDocument/2006/math">
                    <m:sSub>
                      <m:sSubPr>
                        <m:ctrlPr>
                          <a:rPr lang="en-US" sz="3200" i="1" smtClean="0">
                            <a:latin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𝔼</m:t>
                        </m:r>
                      </m:e>
                      <m:sub>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0</m:t>
                            </m:r>
                          </m:sub>
                        </m:sSub>
                        <m:r>
                          <a:rPr lang="en-US" sz="3200" i="1">
                            <a:latin typeface="Cambria Math" panose="02040503050406030204" pitchFamily="18" charset="0"/>
                          </a:rPr>
                          <m:t>~</m:t>
                        </m:r>
                        <m:r>
                          <a:rPr lang="en-US" sz="3200" i="1">
                            <a:latin typeface="Cambria Math" panose="02040503050406030204" pitchFamily="18" charset="0"/>
                            <a:ea typeface="Cambria Math" panose="02040503050406030204" pitchFamily="18" charset="0"/>
                          </a:rPr>
                          <m:t>𝑞</m:t>
                        </m:r>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0</m:t>
                                </m:r>
                              </m:sub>
                            </m:sSub>
                          </m:e>
                        </m:d>
                        <m:r>
                          <a:rPr lang="en-US" sz="3200" i="1">
                            <a:latin typeface="Cambria Math" panose="02040503050406030204" pitchFamily="18" charset="0"/>
                          </a:rPr>
                          <m:t>,</m:t>
                        </m:r>
                        <m:r>
                          <a:rPr lang="en-US" sz="3200" i="1" smtClean="0">
                            <a:latin typeface="Cambria Math" panose="02040503050406030204" pitchFamily="18" charset="0"/>
                            <a:ea typeface="Cambria Math" panose="02040503050406030204" pitchFamily="18" charset="0"/>
                          </a:rPr>
                          <m:t>𝑡</m:t>
                        </m:r>
                        <m:r>
                          <a:rPr lang="en-US" sz="3200" i="1" smtClean="0">
                            <a:latin typeface="Cambria Math" panose="02040503050406030204" pitchFamily="18" charset="0"/>
                            <a:ea typeface="Cambria Math" panose="02040503050406030204" pitchFamily="18" charset="0"/>
                          </a:rPr>
                          <m:t>&gt;1,</m:t>
                        </m:r>
                        <m:r>
                          <a:rPr lang="en-US" sz="3200" i="1">
                            <a:latin typeface="Cambria Math" panose="02040503050406030204" pitchFamily="18" charset="0"/>
                            <a:ea typeface="Cambria Math" panose="02040503050406030204" pitchFamily="18" charset="0"/>
                          </a:rPr>
                          <m:t>𝑞</m:t>
                        </m:r>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𝑡</m:t>
                                </m:r>
                              </m:sub>
                            </m:sSub>
                            <m:r>
                              <a:rPr lang="en-US" sz="3200" i="1">
                                <a:latin typeface="Cambria Math" panose="02040503050406030204" pitchFamily="18" charset="0"/>
                                <a:ea typeface="Cambria Math" panose="02040503050406030204" pitchFamily="18" charset="0"/>
                              </a:rPr>
                              <m:t>|</m:t>
                            </m:r>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0</m:t>
                                </m:r>
                              </m:sub>
                            </m:sSub>
                          </m:e>
                        </m:d>
                      </m:sub>
                    </m:sSub>
                    <m:d>
                      <m:dPr>
                        <m:begChr m:val="["/>
                        <m:endChr m:val="]"/>
                        <m:ctrlPr>
                          <a:rPr lang="en-US" sz="3200" b="1" i="1">
                            <a:latin typeface="Cambria Math" panose="02040503050406030204" pitchFamily="18" charset="0"/>
                          </a:rPr>
                        </m:ctrlPr>
                      </m:dPr>
                      <m:e>
                        <m:sSup>
                          <m:sSupPr>
                            <m:ctrlPr>
                              <a:rPr lang="en-US" sz="3200" i="1">
                                <a:latin typeface="Cambria Math" panose="02040503050406030204" pitchFamily="18" charset="0"/>
                              </a:rPr>
                            </m:ctrlPr>
                          </m:sSupPr>
                          <m:e>
                            <m:d>
                              <m:dPr>
                                <m:begChr m:val="‖"/>
                                <m:endChr m:val="‖"/>
                                <m:ctrlPr>
                                  <a:rPr lang="en-US" sz="3200" i="1">
                                    <a:latin typeface="Cambria Math" panose="02040503050406030204" pitchFamily="18" charset="0"/>
                                  </a:rPr>
                                </m:ctrlPr>
                              </m:dPr>
                              <m:e>
                                <m:sSub>
                                  <m:sSubPr>
                                    <m:ctrlPr>
                                      <a:rPr lang="en-US" sz="3200" i="1" smtClean="0">
                                        <a:solidFill>
                                          <a:schemeClr val="tx1"/>
                                        </a:solidFill>
                                        <a:latin typeface="Cambria Math" panose="02040503050406030204" pitchFamily="18" charset="0"/>
                                      </a:rPr>
                                    </m:ctrlPr>
                                  </m:sSubPr>
                                  <m:e>
                                    <m:acc>
                                      <m:accPr>
                                        <m:chr m:val="̂"/>
                                        <m:ctrlPr>
                                          <a:rPr lang="en-US" sz="3200" i="1">
                                            <a:solidFill>
                                              <a:schemeClr val="tx1"/>
                                            </a:solidFill>
                                            <a:latin typeface="Cambria Math" panose="02040503050406030204" pitchFamily="18" charset="0"/>
                                          </a:rPr>
                                        </m:ctrlPr>
                                      </m:accPr>
                                      <m:e>
                                        <m:r>
                                          <a:rPr lang="en-US" sz="3200" b="1">
                                            <a:solidFill>
                                              <a:schemeClr val="tx1"/>
                                            </a:solidFill>
                                            <a:latin typeface="Cambria Math" panose="02040503050406030204" pitchFamily="18" charset="0"/>
                                            <a:ea typeface="Cambria Math" panose="02040503050406030204" pitchFamily="18" charset="0"/>
                                          </a:rPr>
                                          <m:t>𝛆</m:t>
                                        </m:r>
                                      </m:e>
                                    </m:acc>
                                  </m:e>
                                  <m:sub>
                                    <m:r>
                                      <a:rPr lang="en-US" sz="3200" i="1">
                                        <a:solidFill>
                                          <a:schemeClr val="tx1"/>
                                        </a:solidFill>
                                        <a:latin typeface="Cambria Math" panose="02040503050406030204" pitchFamily="18" charset="0"/>
                                        <a:ea typeface="Cambria Math" panose="02040503050406030204" pitchFamily="18" charset="0"/>
                                      </a:rPr>
                                      <m:t>𝜃</m:t>
                                    </m:r>
                                  </m:sub>
                                </m:sSub>
                                <m:r>
                                  <a:rPr lang="en-US" sz="3200" i="1">
                                    <a:solidFill>
                                      <a:schemeClr val="tx1"/>
                                    </a:solidFill>
                                    <a:latin typeface="Cambria Math" panose="02040503050406030204" pitchFamily="18" charset="0"/>
                                  </a:rPr>
                                  <m:t>(</m:t>
                                </m:r>
                                <m:sSub>
                                  <m:sSubPr>
                                    <m:ctrlPr>
                                      <a:rPr lang="en-US" sz="3200" b="1" i="1">
                                        <a:solidFill>
                                          <a:schemeClr val="tx1"/>
                                        </a:solidFill>
                                        <a:latin typeface="Cambria Math" panose="02040503050406030204" pitchFamily="18" charset="0"/>
                                        <a:ea typeface="Cambria Math" panose="02040503050406030204" pitchFamily="18" charset="0"/>
                                      </a:rPr>
                                    </m:ctrlPr>
                                  </m:sSubPr>
                                  <m:e>
                                    <m:r>
                                      <a:rPr lang="en-US" sz="3200" b="1" i="1">
                                        <a:solidFill>
                                          <a:schemeClr val="tx1"/>
                                        </a:solidFill>
                                        <a:latin typeface="Cambria Math" panose="02040503050406030204" pitchFamily="18" charset="0"/>
                                      </a:rPr>
                                      <m:t>𝒙</m:t>
                                    </m:r>
                                  </m:e>
                                  <m:sub>
                                    <m:r>
                                      <a:rPr lang="en-US" sz="3200" i="1">
                                        <a:solidFill>
                                          <a:schemeClr val="tx1"/>
                                        </a:solidFill>
                                        <a:latin typeface="Cambria Math" panose="02040503050406030204" pitchFamily="18" charset="0"/>
                                      </a:rPr>
                                      <m:t>𝑡</m:t>
                                    </m:r>
                                  </m:sub>
                                </m:sSub>
                                <m:r>
                                  <a:rPr lang="en-US" sz="3200" i="1">
                                    <a:solidFill>
                                      <a:schemeClr val="tx1"/>
                                    </a:solidFill>
                                    <a:latin typeface="Cambria Math" panose="02040503050406030204" pitchFamily="18" charset="0"/>
                                  </a:rPr>
                                  <m:t>,</m:t>
                                </m:r>
                                <m:r>
                                  <a:rPr lang="en-US" sz="3200" i="1">
                                    <a:solidFill>
                                      <a:schemeClr val="tx1"/>
                                    </a:solidFill>
                                    <a:latin typeface="Cambria Math" panose="02040503050406030204" pitchFamily="18" charset="0"/>
                                  </a:rPr>
                                  <m:t>𝑡</m:t>
                                </m:r>
                                <m:r>
                                  <a:rPr lang="en-US" sz="3200" i="1">
                                    <a:solidFill>
                                      <a:schemeClr val="tx1"/>
                                    </a:solidFill>
                                    <a:latin typeface="Cambria Math" panose="02040503050406030204" pitchFamily="18" charset="0"/>
                                  </a:rPr>
                                  <m:t>)</m:t>
                                </m:r>
                                <m:r>
                                  <a:rPr lang="en-US" sz="3200" b="1" i="1">
                                    <a:solidFill>
                                      <a:schemeClr val="tx1"/>
                                    </a:solidFill>
                                    <a:latin typeface="Cambria Math" panose="02040503050406030204" pitchFamily="18" charset="0"/>
                                    <a:ea typeface="Cambria Math" panose="02040503050406030204" pitchFamily="18" charset="0"/>
                                  </a:rPr>
                                  <m:t>−</m:t>
                                </m:r>
                                <m:sSub>
                                  <m:sSubPr>
                                    <m:ctrlPr>
                                      <a:rPr lang="en-US" sz="3200" i="1">
                                        <a:solidFill>
                                          <a:schemeClr val="tx1"/>
                                        </a:solidFill>
                                        <a:latin typeface="Cambria Math" panose="02040503050406030204" pitchFamily="18" charset="0"/>
                                      </a:rPr>
                                    </m:ctrlPr>
                                  </m:sSubPr>
                                  <m:e>
                                    <m:r>
                                      <a:rPr lang="en-US" sz="3200" b="1">
                                        <a:solidFill>
                                          <a:schemeClr val="tx1"/>
                                        </a:solidFill>
                                        <a:latin typeface="Cambria Math" panose="02040503050406030204" pitchFamily="18" charset="0"/>
                                        <a:ea typeface="Cambria Math" panose="02040503050406030204" pitchFamily="18" charset="0"/>
                                      </a:rPr>
                                      <m:t>𝛆</m:t>
                                    </m:r>
                                  </m:e>
                                  <m:sub>
                                    <m:r>
                                      <a:rPr lang="en-US" sz="3200" i="1">
                                        <a:solidFill>
                                          <a:schemeClr val="tx1"/>
                                        </a:solidFill>
                                        <a:latin typeface="Cambria Math" panose="02040503050406030204" pitchFamily="18" charset="0"/>
                                      </a:rPr>
                                      <m:t>𝑡</m:t>
                                    </m:r>
                                  </m:sub>
                                </m:sSub>
                              </m:e>
                            </m:d>
                          </m:e>
                          <m:sup>
                            <m:r>
                              <a:rPr lang="en-US" sz="3200" i="1">
                                <a:latin typeface="Cambria Math" panose="02040503050406030204" pitchFamily="18" charset="0"/>
                              </a:rPr>
                              <m:t>2</m:t>
                            </m:r>
                          </m:sup>
                        </m:sSup>
                      </m:e>
                    </m:d>
                  </m:oMath>
                </a14:m>
                <a:endParaRPr lang="en-US" dirty="0"/>
              </a:p>
              <a:p>
                <a:endParaRPr lang="en-KR" dirty="0"/>
              </a:p>
            </p:txBody>
          </p:sp>
        </mc:Choice>
        <mc:Fallback xmlns="">
          <p:sp>
            <p:nvSpPr>
              <p:cNvPr id="6" name="Content Placeholder 5">
                <a:extLst>
                  <a:ext uri="{FF2B5EF4-FFF2-40B4-BE49-F238E27FC236}">
                    <a16:creationId xmlns:a16="http://schemas.microsoft.com/office/drawing/2014/main" id="{62419FF9-3B54-DFAE-0F65-7CD751F11C6D}"/>
                  </a:ext>
                </a:extLst>
              </p:cNvPr>
              <p:cNvSpPr>
                <a:spLocks noGrp="1" noRot="1" noChangeAspect="1" noMove="1" noResize="1" noEditPoints="1" noAdjustHandles="1" noChangeArrowheads="1" noChangeShapeType="1" noTextEdit="1"/>
              </p:cNvSpPr>
              <p:nvPr>
                <p:ph idx="1"/>
              </p:nvPr>
            </p:nvSpPr>
            <p:spPr>
              <a:blipFill>
                <a:blip r:embed="rId3"/>
                <a:stretch>
                  <a:fillRect l="-1327" t="-1013"/>
                </a:stretch>
              </a:blipFill>
            </p:spPr>
            <p:txBody>
              <a:bodyPr/>
              <a:lstStyle/>
              <a:p>
                <a:r>
                  <a:rPr lang="en-KR">
                    <a:noFill/>
                  </a:rPr>
                  <a:t> </a:t>
                </a:r>
              </a:p>
            </p:txBody>
          </p:sp>
        </mc:Fallback>
      </mc:AlternateContent>
      <p:sp>
        <p:nvSpPr>
          <p:cNvPr id="2" name="Slide Number Placeholder 1">
            <a:extLst>
              <a:ext uri="{FF2B5EF4-FFF2-40B4-BE49-F238E27FC236}">
                <a16:creationId xmlns:a16="http://schemas.microsoft.com/office/drawing/2014/main" id="{1D8A7AA8-50AB-C78F-B8B5-7E13EA036E9B}"/>
              </a:ext>
            </a:extLst>
          </p:cNvPr>
          <p:cNvSpPr>
            <a:spLocks noGrp="1"/>
          </p:cNvSpPr>
          <p:nvPr>
            <p:ph type="sldNum" sz="quarter" idx="4"/>
          </p:nvPr>
        </p:nvSpPr>
        <p:spPr/>
        <p:txBody>
          <a:bodyPr/>
          <a:lstStyle/>
          <a:p>
            <a:fld id="{2A135BF5-5A1A-9646-967D-9B4FE2FB2DF9}" type="slidenum">
              <a:rPr lang="en-US" smtClean="0"/>
              <a:pPr/>
              <a:t>20</a:t>
            </a:fld>
            <a:endParaRPr lang="en-US" dirty="0"/>
          </a:p>
        </p:txBody>
      </p:sp>
    </p:spTree>
    <p:extLst>
      <p:ext uri="{BB962C8B-B14F-4D97-AF65-F5344CB8AC3E}">
        <p14:creationId xmlns:p14="http://schemas.microsoft.com/office/powerpoint/2010/main" val="276866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4FEDC-E8BF-5AAB-AA61-3F94D9AA5CE5}"/>
              </a:ext>
            </a:extLst>
          </p:cNvPr>
          <p:cNvSpPr>
            <a:spLocks noGrp="1"/>
          </p:cNvSpPr>
          <p:nvPr>
            <p:ph type="title"/>
          </p:nvPr>
        </p:nvSpPr>
        <p:spPr/>
        <p:txBody>
          <a:bodyPr/>
          <a:lstStyle/>
          <a:p>
            <a:r>
              <a:rPr lang="en-US" dirty="0"/>
              <a:t>Continuous Normalizing Flow</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8B6433C-EFB9-CCDA-D4A4-2B8CCBFB18E3}"/>
                  </a:ext>
                </a:extLst>
              </p:cNvPr>
              <p:cNvSpPr>
                <a:spLocks noGrp="1"/>
              </p:cNvSpPr>
              <p:nvPr>
                <p:ph idx="1"/>
              </p:nvPr>
            </p:nvSpPr>
            <p:spPr/>
            <p:txBody>
              <a:bodyPr/>
              <a:lstStyle/>
              <a:p>
                <a:pPr marL="0" indent="0">
                  <a:buNone/>
                </a:pPr>
                <a:r>
                  <a:rPr lang="en-US" u="sng" dirty="0"/>
                  <a:t>How can we know the </a:t>
                </a:r>
                <a:r>
                  <a:rPr lang="en-KR" u="sng" dirty="0">
                    <a:solidFill>
                      <a:srgbClr val="8C1313"/>
                    </a:solidFill>
                  </a:rPr>
                  <a:t>vector field </a:t>
                </a:r>
                <a14:m>
                  <m:oMath xmlns:m="http://schemas.openxmlformats.org/officeDocument/2006/math">
                    <m:sSub>
                      <m:sSubPr>
                        <m:ctrlPr>
                          <a:rPr lang="en-US" b="1" i="1" u="sng">
                            <a:latin typeface="Cambria Math" panose="02040503050406030204" pitchFamily="18" charset="0"/>
                            <a:ea typeface="Cambria Math" panose="02040503050406030204" pitchFamily="18" charset="0"/>
                          </a:rPr>
                        </m:ctrlPr>
                      </m:sSubPr>
                      <m:e>
                        <m:r>
                          <a:rPr lang="en-US" i="1" u="sng">
                            <a:latin typeface="Cambria Math" panose="02040503050406030204" pitchFamily="18" charset="0"/>
                            <a:ea typeface="Cambria Math" panose="02040503050406030204" pitchFamily="18" charset="0"/>
                          </a:rPr>
                          <m:t>𝑢</m:t>
                        </m:r>
                      </m:e>
                      <m:sub>
                        <m:r>
                          <a:rPr lang="en-US" i="1" u="sng">
                            <a:latin typeface="Cambria Math" panose="02040503050406030204" pitchFamily="18" charset="0"/>
                          </a:rPr>
                          <m:t>𝑡</m:t>
                        </m:r>
                      </m:sub>
                    </m:sSub>
                    <m:d>
                      <m:dPr>
                        <m:ctrlPr>
                          <a:rPr lang="en-US" i="1" u="sng">
                            <a:latin typeface="Cambria Math" panose="02040503050406030204" pitchFamily="18" charset="0"/>
                            <a:ea typeface="Cambria Math" panose="02040503050406030204" pitchFamily="18" charset="0"/>
                          </a:rPr>
                        </m:ctrlPr>
                      </m:dPr>
                      <m:e>
                        <m:sSub>
                          <m:sSubPr>
                            <m:ctrlPr>
                              <a:rPr lang="en-US" b="1" i="1" u="sng">
                                <a:latin typeface="Cambria Math" panose="02040503050406030204" pitchFamily="18" charset="0"/>
                                <a:ea typeface="Cambria Math" panose="02040503050406030204" pitchFamily="18" charset="0"/>
                              </a:rPr>
                            </m:ctrlPr>
                          </m:sSubPr>
                          <m:e>
                            <m:r>
                              <a:rPr lang="en-US" b="1" i="1" u="sng">
                                <a:latin typeface="Cambria Math" panose="02040503050406030204" pitchFamily="18" charset="0"/>
                              </a:rPr>
                              <m:t>𝒙</m:t>
                            </m:r>
                          </m:e>
                          <m:sub>
                            <m:r>
                              <a:rPr lang="en-US" i="1" u="sng">
                                <a:latin typeface="Cambria Math" panose="02040503050406030204" pitchFamily="18" charset="0"/>
                              </a:rPr>
                              <m:t>𝑡</m:t>
                            </m:r>
                          </m:sub>
                        </m:sSub>
                      </m:e>
                    </m:d>
                  </m:oMath>
                </a14:m>
                <a:r>
                  <a:rPr lang="en-US" u="sng" dirty="0"/>
                  <a:t>?</a:t>
                </a:r>
              </a:p>
              <a:p>
                <a:pPr marL="0" indent="0">
                  <a:buNone/>
                </a:pPr>
                <a:r>
                  <a:rPr lang="en-US" dirty="0"/>
                  <a:t>Given the samples </a:t>
                </a:r>
                <a14:m>
                  <m:oMath xmlns:m="http://schemas.openxmlformats.org/officeDocument/2006/math">
                    <m:r>
                      <a:rPr lang="en-US" b="1" i="1">
                        <a:latin typeface="Cambria Math" panose="02040503050406030204" pitchFamily="18" charset="0"/>
                      </a:rPr>
                      <m:t>𝒙</m:t>
                    </m:r>
                  </m:oMath>
                </a14:m>
                <a:r>
                  <a:rPr lang="en-US" dirty="0"/>
                  <a:t> from the unknown data distribution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rPr>
                          <m:t>1</m:t>
                        </m:r>
                      </m:sub>
                    </m:sSub>
                  </m:oMath>
                </a14:m>
                <a:r>
                  <a:rPr lang="en-US" dirty="0"/>
                  <a:t>, now we can consider learning the </a:t>
                </a:r>
                <a:r>
                  <a:rPr lang="en-US" dirty="0">
                    <a:solidFill>
                      <a:srgbClr val="8C1313"/>
                    </a:solidFill>
                  </a:rPr>
                  <a:t>vector field </a:t>
                </a:r>
                <a14:m>
                  <m:oMath xmlns:m="http://schemas.openxmlformats.org/officeDocument/2006/math">
                    <m:sSub>
                      <m:sSubPr>
                        <m:ctrlPr>
                          <a:rPr lang="en-KR" i="1">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𝑢</m:t>
                        </m:r>
                      </m:e>
                      <m:sub>
                        <m:r>
                          <a:rPr lang="en-KR"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oMath>
                </a14:m>
                <a:r>
                  <a:rPr lang="en-US" dirty="0"/>
                  <a:t> </a:t>
                </a:r>
                <a:r>
                  <a:rPr lang="en-KR" dirty="0"/>
                  <a:t>by minimizing the </a:t>
                </a:r>
                <a:r>
                  <a:rPr lang="en-US" altLang="ko-KR" dirty="0">
                    <a:solidFill>
                      <a:srgbClr val="8C1313"/>
                    </a:solidFill>
                  </a:rPr>
                  <a:t>negative log likelihood</a:t>
                </a:r>
                <a:r>
                  <a:rPr lang="en-KR" dirty="0"/>
                  <a:t>:</a:t>
                </a:r>
              </a:p>
              <a:p>
                <a:pPr marL="0" indent="0">
                  <a:buNone/>
                </a:pPr>
                <a14:m>
                  <m:oMathPara xmlns:m="http://schemas.openxmlformats.org/officeDocument/2006/math">
                    <m:oMathParaPr>
                      <m:jc m:val="centerGroup"/>
                    </m:oMathParaPr>
                    <m:oMath xmlns:m="http://schemas.openxmlformats.org/officeDocument/2006/math">
                      <m:r>
                        <a:rPr lang="en-KR" i="1" smtClean="0">
                          <a:latin typeface="Cambria Math" panose="02040503050406030204" pitchFamily="18" charset="0"/>
                          <a:ea typeface="Cambria Math" panose="02040503050406030204" pitchFamily="18" charset="0"/>
                        </a:rPr>
                        <m:t>ℒ</m:t>
                      </m:r>
                      <m:r>
                        <a:rPr lang="en-US" b="0" i="1" smtClean="0">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r>
                            <a:rPr lang="en-US" b="0" i="1" smtClean="0">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rPr>
                                <m:t>1</m:t>
                              </m:r>
                            </m:sub>
                          </m:sSub>
                        </m:sub>
                      </m:sSub>
                      <m:func>
                        <m:funcPr>
                          <m:ctrlPr>
                            <a:rPr lang="en-US" i="1">
                              <a:latin typeface="Cambria Math" panose="02040503050406030204" pitchFamily="18" charset="0"/>
                            </a:rPr>
                          </m:ctrlPr>
                        </m:funcPr>
                        <m:fName>
                          <m:r>
                            <m:rPr>
                              <m:sty m:val="p"/>
                            </m:rPr>
                            <a:rPr lang="en-US">
                              <a:latin typeface="Cambria Math" panose="02040503050406030204" pitchFamily="18" charset="0"/>
                            </a:rPr>
                            <m:t>log</m:t>
                          </m:r>
                        </m:fName>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e>
                      </m:func>
                    </m:oMath>
                    <m:oMath xmlns:m="http://schemas.openxmlformats.org/officeDocument/2006/math">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rPr>
                                <m:t>1</m:t>
                              </m:r>
                            </m:sub>
                          </m:sSub>
                        </m:sub>
                      </m:sSub>
                      <m:d>
                        <m:dPr>
                          <m:begChr m:val="["/>
                          <m:endChr m:val="]"/>
                          <m:ctrlPr>
                            <a:rPr lang="en-US" i="1" smtClean="0">
                              <a:latin typeface="Cambria Math" panose="02040503050406030204" pitchFamily="18" charset="0"/>
                            </a:rPr>
                          </m:ctrlPr>
                        </m:dPr>
                        <m:e>
                          <m:func>
                            <m:funcPr>
                              <m:ctrlPr>
                                <a:rPr lang="en-US" i="1">
                                  <a:latin typeface="Cambria Math" panose="02040503050406030204" pitchFamily="18" charset="0"/>
                                </a:rPr>
                              </m:ctrlPr>
                            </m:funcPr>
                            <m:fName>
                              <m:r>
                                <m:rPr>
                                  <m:sty m:val="p"/>
                                </m:rPr>
                                <a:rPr lang="en-US">
                                  <a:latin typeface="Cambria Math" panose="02040503050406030204" pitchFamily="18" charset="0"/>
                                </a:rPr>
                                <m:t>log</m:t>
                              </m:r>
                            </m:fName>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0</m:t>
                                      </m:r>
                                    </m:sub>
                                  </m:sSub>
                                </m:e>
                              </m:d>
                            </m:e>
                          </m:func>
                          <m:r>
                            <a:rPr lang="en-US" b="1" i="1">
                              <a:latin typeface="Cambria Math" panose="02040503050406030204" pitchFamily="18" charset="0"/>
                            </a:rPr>
                            <m:t>−</m:t>
                          </m:r>
                          <m:nary>
                            <m:naryPr>
                              <m:ctrlPr>
                                <a:rPr lang="en-US" b="1" i="1">
                                  <a:latin typeface="Cambria Math" panose="02040503050406030204" pitchFamily="18" charset="0"/>
                                </a:rPr>
                              </m:ctrlPr>
                            </m:naryPr>
                            <m:sub>
                              <m:r>
                                <m:rPr>
                                  <m:brk m:alnAt="23"/>
                                </m:rPr>
                                <a:rPr lang="en-US" i="1">
                                  <a:latin typeface="Cambria Math" panose="02040503050406030204" pitchFamily="18" charset="0"/>
                                </a:rPr>
                                <m:t>0</m:t>
                              </m:r>
                            </m:sub>
                            <m:sup>
                              <m:r>
                                <a:rPr lang="en-US" i="1">
                                  <a:latin typeface="Cambria Math" panose="02040503050406030204" pitchFamily="18" charset="0"/>
                                </a:rPr>
                                <m:t>𝑡</m:t>
                              </m:r>
                            </m:sup>
                            <m:e>
                              <m:r>
                                <m:rPr>
                                  <m:sty m:val="p"/>
                                </m:rP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𝑠</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𝑠</m:t>
                                      </m:r>
                                    </m:sub>
                                  </m:sSub>
                                </m:e>
                              </m:d>
                            </m:e>
                          </m:nary>
                          <m:r>
                            <m:rPr>
                              <m:sty m:val="p"/>
                            </m:rPr>
                            <a:rPr lang="en-US">
                              <a:latin typeface="Cambria Math" panose="02040503050406030204" pitchFamily="18" charset="0"/>
                            </a:rPr>
                            <m:t>d</m:t>
                          </m:r>
                          <m:r>
                            <a:rPr lang="en-US" i="1">
                              <a:latin typeface="Cambria Math" panose="02040503050406030204" pitchFamily="18" charset="0"/>
                            </a:rPr>
                            <m:t>𝑠</m:t>
                          </m:r>
                          <m:r>
                            <m:rPr>
                              <m:nor/>
                            </m:rPr>
                            <a:rPr lang="en-US" b="1" dirty="0"/>
                            <m:t> </m:t>
                          </m:r>
                          <m:r>
                            <m:rPr>
                              <m:nor/>
                            </m:rPr>
                            <a:rPr lang="en-US" dirty="0"/>
                            <m:t> </m:t>
                          </m:r>
                        </m:e>
                      </m:d>
                    </m:oMath>
                  </m:oMathPara>
                </a14:m>
                <a:endParaRPr lang="en-KR" dirty="0"/>
              </a:p>
            </p:txBody>
          </p:sp>
        </mc:Choice>
        <mc:Fallback xmlns="">
          <p:sp>
            <p:nvSpPr>
              <p:cNvPr id="3" name="Content Placeholder 2">
                <a:extLst>
                  <a:ext uri="{FF2B5EF4-FFF2-40B4-BE49-F238E27FC236}">
                    <a16:creationId xmlns:a16="http://schemas.microsoft.com/office/drawing/2014/main" id="{B8B6433C-EFB9-CCDA-D4A4-2B8CCBFB18E3}"/>
                  </a:ext>
                </a:extLst>
              </p:cNvPr>
              <p:cNvSpPr>
                <a:spLocks noGrp="1" noRot="1" noChangeAspect="1" noMove="1" noResize="1" noEditPoints="1" noAdjustHandles="1" noChangeArrowheads="1" noChangeShapeType="1" noTextEdit="1"/>
              </p:cNvSpPr>
              <p:nvPr>
                <p:ph idx="1"/>
              </p:nvPr>
            </p:nvSpPr>
            <p:spPr>
              <a:blipFill>
                <a:blip r:embed="rId3"/>
                <a:stretch>
                  <a:fillRect l="-1568" t="-1013" r="-483" b="-47342"/>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89855FDC-0C22-55DF-AFC2-27E6640A7EEB}"/>
              </a:ext>
            </a:extLst>
          </p:cNvPr>
          <p:cNvSpPr>
            <a:spLocks noGrp="1"/>
          </p:cNvSpPr>
          <p:nvPr>
            <p:ph type="sldNum" sz="quarter" idx="4"/>
          </p:nvPr>
        </p:nvSpPr>
        <p:spPr/>
        <p:txBody>
          <a:bodyPr/>
          <a:lstStyle/>
          <a:p>
            <a:fld id="{2A135BF5-5A1A-9646-967D-9B4FE2FB2DF9}" type="slidenum">
              <a:rPr lang="en-US" smtClean="0"/>
              <a:pPr/>
              <a:t>21</a:t>
            </a:fld>
            <a:endParaRPr lang="en-US" dirty="0"/>
          </a:p>
        </p:txBody>
      </p:sp>
    </p:spTree>
    <p:extLst>
      <p:ext uri="{BB962C8B-B14F-4D97-AF65-F5344CB8AC3E}">
        <p14:creationId xmlns:p14="http://schemas.microsoft.com/office/powerpoint/2010/main" val="94827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215B7-69BA-EFD1-F156-59159044F3DB}"/>
              </a:ext>
            </a:extLst>
          </p:cNvPr>
          <p:cNvSpPr>
            <a:spLocks noGrp="1"/>
          </p:cNvSpPr>
          <p:nvPr>
            <p:ph type="title"/>
          </p:nvPr>
        </p:nvSpPr>
        <p:spPr/>
        <p:txBody>
          <a:bodyPr/>
          <a:lstStyle/>
          <a:p>
            <a:r>
              <a:rPr lang="en-US" dirty="0"/>
              <a:t>Continuous Normalizing Flow</a:t>
            </a:r>
            <a:endParaRPr lang="en-KR" dirty="0"/>
          </a:p>
        </p:txBody>
      </p:sp>
      <p:sp>
        <p:nvSpPr>
          <p:cNvPr id="3" name="Content Placeholder 2">
            <a:extLst>
              <a:ext uri="{FF2B5EF4-FFF2-40B4-BE49-F238E27FC236}">
                <a16:creationId xmlns:a16="http://schemas.microsoft.com/office/drawing/2014/main" id="{F7F11FC5-5E93-90F9-4A98-E9F64B3E5D3E}"/>
              </a:ext>
            </a:extLst>
          </p:cNvPr>
          <p:cNvSpPr>
            <a:spLocks noGrp="1"/>
          </p:cNvSpPr>
          <p:nvPr>
            <p:ph idx="1"/>
          </p:nvPr>
        </p:nvSpPr>
        <p:spPr/>
        <p:txBody>
          <a:bodyPr/>
          <a:lstStyle/>
          <a:p>
            <a:pPr marL="0" indent="0">
              <a:buNone/>
            </a:pPr>
            <a:r>
              <a:rPr lang="en-KR" b="1" dirty="0">
                <a:latin typeface="Source Sans Pro SemiBold" panose="020B0503030403020204" pitchFamily="34" charset="0"/>
                <a:ea typeface="Source Sans Pro SemiBold" panose="020B0503030403020204" pitchFamily="34" charset="0"/>
              </a:rPr>
              <a:t>Challenges</a:t>
            </a:r>
          </a:p>
          <a:p>
            <a:pPr marL="0" indent="0">
              <a:buNone/>
            </a:pPr>
            <a:r>
              <a:rPr lang="en-US" dirty="0"/>
              <a:t>The computation of the objective involves </a:t>
            </a:r>
            <a:r>
              <a:rPr lang="en-US" dirty="0">
                <a:solidFill>
                  <a:srgbClr val="8C1313"/>
                </a:solidFill>
              </a:rPr>
              <a:t>solving an ODE</a:t>
            </a:r>
            <a:r>
              <a:rPr lang="en-US" dirty="0"/>
              <a:t>, which is very computationally expensive and numerically unstable.</a:t>
            </a:r>
            <a:endParaRPr lang="en-KR" dirty="0"/>
          </a:p>
        </p:txBody>
      </p:sp>
      <p:sp>
        <p:nvSpPr>
          <p:cNvPr id="5" name="Slide Number Placeholder 4">
            <a:extLst>
              <a:ext uri="{FF2B5EF4-FFF2-40B4-BE49-F238E27FC236}">
                <a16:creationId xmlns:a16="http://schemas.microsoft.com/office/drawing/2014/main" id="{6691611F-2107-F54A-4287-C903E68CE2F1}"/>
              </a:ext>
            </a:extLst>
          </p:cNvPr>
          <p:cNvSpPr>
            <a:spLocks noGrp="1"/>
          </p:cNvSpPr>
          <p:nvPr>
            <p:ph type="sldNum" sz="quarter" idx="4"/>
          </p:nvPr>
        </p:nvSpPr>
        <p:spPr/>
        <p:txBody>
          <a:bodyPr/>
          <a:lstStyle/>
          <a:p>
            <a:fld id="{2A135BF5-5A1A-9646-967D-9B4FE2FB2DF9}" type="slidenum">
              <a:rPr lang="en-US" smtClean="0"/>
              <a:pPr/>
              <a:t>22</a:t>
            </a:fld>
            <a:endParaRPr lang="en-US" dirty="0"/>
          </a:p>
        </p:txBody>
      </p:sp>
    </p:spTree>
    <p:extLst>
      <p:ext uri="{BB962C8B-B14F-4D97-AF65-F5344CB8AC3E}">
        <p14:creationId xmlns:p14="http://schemas.microsoft.com/office/powerpoint/2010/main" val="184856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EB1B506-457D-4075-E36A-B31D554C5014}"/>
              </a:ext>
            </a:extLst>
          </p:cNvPr>
          <p:cNvSpPr>
            <a:spLocks noGrp="1"/>
          </p:cNvSpPr>
          <p:nvPr>
            <p:ph type="title"/>
          </p:nvPr>
        </p:nvSpPr>
        <p:spPr/>
        <p:txBody>
          <a:bodyPr/>
          <a:lstStyle/>
          <a:p>
            <a:r>
              <a:rPr lang="en-KR" dirty="0"/>
              <a:t>Conditional Flow Matching</a:t>
            </a:r>
          </a:p>
        </p:txBody>
      </p:sp>
      <p:sp>
        <p:nvSpPr>
          <p:cNvPr id="6" name="Text Placeholder 5">
            <a:extLst>
              <a:ext uri="{FF2B5EF4-FFF2-40B4-BE49-F238E27FC236}">
                <a16:creationId xmlns:a16="http://schemas.microsoft.com/office/drawing/2014/main" id="{9E7EA395-8DF5-4C08-BA9A-456A068293E3}"/>
              </a:ext>
            </a:extLst>
          </p:cNvPr>
          <p:cNvSpPr>
            <a:spLocks noGrp="1"/>
          </p:cNvSpPr>
          <p:nvPr>
            <p:ph type="body" idx="1"/>
          </p:nvPr>
        </p:nvSpPr>
        <p:spPr/>
        <p:txBody>
          <a:bodyPr/>
          <a:lstStyle/>
          <a:p>
            <a:pPr algn="ctr"/>
            <a:r>
              <a:rPr lang="en-US" sz="2400" dirty="0"/>
              <a:t>Lipman et al., Flow Matching for Generative Modeling, ICLR 2023.</a:t>
            </a:r>
          </a:p>
        </p:txBody>
      </p:sp>
      <p:sp>
        <p:nvSpPr>
          <p:cNvPr id="2" name="Slide Number Placeholder 1">
            <a:extLst>
              <a:ext uri="{FF2B5EF4-FFF2-40B4-BE49-F238E27FC236}">
                <a16:creationId xmlns:a16="http://schemas.microsoft.com/office/drawing/2014/main" id="{8114173E-440D-F2FB-4FCC-3403E64E23FE}"/>
              </a:ext>
            </a:extLst>
          </p:cNvPr>
          <p:cNvSpPr>
            <a:spLocks noGrp="1"/>
          </p:cNvSpPr>
          <p:nvPr>
            <p:ph type="sldNum" sz="quarter" idx="4"/>
          </p:nvPr>
        </p:nvSpPr>
        <p:spPr/>
        <p:txBody>
          <a:bodyPr/>
          <a:lstStyle/>
          <a:p>
            <a:fld id="{2A135BF5-5A1A-9646-967D-9B4FE2FB2DF9}" type="slidenum">
              <a:rPr lang="en-US" smtClean="0"/>
              <a:pPr/>
              <a:t>23</a:t>
            </a:fld>
            <a:endParaRPr lang="en-US" dirty="0"/>
          </a:p>
        </p:txBody>
      </p:sp>
    </p:spTree>
    <p:extLst>
      <p:ext uri="{BB962C8B-B14F-4D97-AF65-F5344CB8AC3E}">
        <p14:creationId xmlns:p14="http://schemas.microsoft.com/office/powerpoint/2010/main" val="2969362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99B6A34-1367-DAA6-EDEF-35EC36D8F4A5}"/>
              </a:ext>
            </a:extLst>
          </p:cNvPr>
          <p:cNvSpPr/>
          <p:nvPr/>
        </p:nvSpPr>
        <p:spPr>
          <a:xfrm>
            <a:off x="3578577" y="4004508"/>
            <a:ext cx="4944534" cy="1414159"/>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5" name="Title 4">
            <a:extLst>
              <a:ext uri="{FF2B5EF4-FFF2-40B4-BE49-F238E27FC236}">
                <a16:creationId xmlns:a16="http://schemas.microsoft.com/office/drawing/2014/main" id="{01F35440-FF47-4874-0DF1-3001D7F5BF2A}"/>
              </a:ext>
            </a:extLst>
          </p:cNvPr>
          <p:cNvSpPr>
            <a:spLocks noGrp="1"/>
          </p:cNvSpPr>
          <p:nvPr>
            <p:ph type="title"/>
          </p:nvPr>
        </p:nvSpPr>
        <p:spPr/>
        <p:txBody>
          <a:bodyPr/>
          <a:lstStyle/>
          <a:p>
            <a:r>
              <a:rPr lang="en-US" dirty="0"/>
              <a:t>Conditional Probability Paths</a:t>
            </a:r>
            <a:endParaRPr lang="en-KR"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62419FF9-3B54-DFAE-0F65-7CD751F11C6D}"/>
                  </a:ext>
                </a:extLst>
              </p:cNvPr>
              <p:cNvSpPr>
                <a:spLocks noGrp="1"/>
              </p:cNvSpPr>
              <p:nvPr>
                <p:ph idx="1"/>
              </p:nvPr>
            </p:nvSpPr>
            <p:spPr/>
            <p:txBody>
              <a:bodyPr/>
              <a:lstStyle/>
              <a:p>
                <a:pPr marL="0" indent="0">
                  <a:buNone/>
                </a:pPr>
                <a:r>
                  <a:rPr lang="en-US" dirty="0">
                    <a:ea typeface="Source Sans Pro" panose="020B0503030403020204" pitchFamily="34" charset="0"/>
                  </a:rPr>
                  <a:t>Let’s think about a </a:t>
                </a:r>
                <a:r>
                  <a:rPr lang="en-US" dirty="0">
                    <a:solidFill>
                      <a:srgbClr val="8C1313"/>
                    </a:solidFill>
                    <a:ea typeface="Source Sans Pro" panose="020B0503030403020204" pitchFamily="34" charset="0"/>
                  </a:rPr>
                  <a:t>conditional probability path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e>
                    </m:d>
                  </m:oMath>
                </a14:m>
                <a:r>
                  <a:rPr lang="en-US" dirty="0">
                    <a:ea typeface="Source Sans Pro" panose="020B0503030403020204" pitchFamily="34" charset="0"/>
                  </a:rPr>
                  <a:t> such that:</a:t>
                </a:r>
                <a:br>
                  <a:rPr lang="en-US" sz="2800" dirty="0">
                    <a:ea typeface="Source Sans Pro" panose="020B0503030403020204" pitchFamily="34" charset="0"/>
                  </a:rPr>
                </a:b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r>
                        <a:rPr lang="en-US" b="1" i="1">
                          <a:latin typeface="Cambria Math" panose="02040503050406030204" pitchFamily="18" charset="0"/>
                        </a:rPr>
                        <m:t>=</m:t>
                      </m:r>
                      <m:nary>
                        <m:naryPr>
                          <m:limLoc m:val="undOvr"/>
                          <m:subHide m:val="on"/>
                          <m:supHide m:val="on"/>
                          <m:ctrlPr>
                            <a:rPr lang="en-US" b="1" i="1">
                              <a:latin typeface="Cambria Math" panose="02040503050406030204" pitchFamily="18" charset="0"/>
                            </a:rPr>
                          </m:ctrlPr>
                        </m:naryPr>
                        <m:sub/>
                        <m:sup/>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e>
                      </m:nary>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i="1">
                          <a:latin typeface="Cambria Math" panose="02040503050406030204" pitchFamily="18" charset="0"/>
                        </a:rPr>
                        <m:t>𝑑</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oMath>
                  </m:oMathPara>
                </a14:m>
                <a:endParaRPr lang="en-US" dirty="0">
                  <a:ea typeface="Source Sans Pro" panose="020B0503030403020204" pitchFamily="34" charset="0"/>
                </a:endParaRPr>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e>
                      </m:d>
                      <m:r>
                        <a:rPr lang="en-US" b="1" i="1" smtClean="0">
                          <a:latin typeface="Cambria Math" panose="02040503050406030204" pitchFamily="18" charset="0"/>
                        </a:rPr>
                        <m:t>=</m:t>
                      </m:r>
                      <m:r>
                        <a:rPr lang="en-US" i="1">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r>
                            <a:rPr lang="en-US" b="0" i="1" smtClean="0">
                              <a:latin typeface="Cambria Math" panose="02040503050406030204" pitchFamily="18" charset="0"/>
                              <a:ea typeface="Cambria Math" panose="02040503050406030204" pitchFamily="18" charset="0"/>
                            </a:rPr>
                            <m:t>0</m:t>
                          </m:r>
                          <m:r>
                            <a:rPr lang="en-US" b="1" i="1" smtClean="0">
                              <a:latin typeface="Cambria Math" panose="02040503050406030204" pitchFamily="18" charset="0"/>
                              <a:ea typeface="Cambria Math" panose="02040503050406030204" pitchFamily="18" charset="0"/>
                            </a:rPr>
                            <m:t>,</m:t>
                          </m:r>
                          <m:r>
                            <a:rPr lang="en-US" i="1">
                              <a:latin typeface="Cambria Math" panose="02040503050406030204" pitchFamily="18" charset="0"/>
                            </a:rPr>
                            <m:t>𝐼</m:t>
                          </m:r>
                        </m:e>
                      </m:d>
                    </m:oMath>
                  </m:oMathPara>
                </a14:m>
                <a:endParaRPr lang="en-US"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e>
                      </m:d>
                      <m:r>
                        <a:rPr lang="en-US" b="1" i="1" smtClean="0">
                          <a:latin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b="1" i="1" smtClean="0">
                              <a:latin typeface="Cambria Math" panose="02040503050406030204" pitchFamily="18" charset="0"/>
                            </a:rPr>
                            <m:t>,</m:t>
                          </m:r>
                          <m:sSubSup>
                            <m:sSubSupPr>
                              <m:ctrlPr>
                                <a:rPr lang="en-US" i="1" smtClean="0">
                                  <a:latin typeface="Cambria Math" panose="02040503050406030204" pitchFamily="18" charset="0"/>
                                </a:rPr>
                              </m:ctrlPr>
                            </m:sSubSupPr>
                            <m:e>
                              <m:r>
                                <a:rPr lang="en-US" b="0" i="1" smtClean="0">
                                  <a:latin typeface="Cambria Math" panose="02040503050406030204" pitchFamily="18" charset="0"/>
                                  <a:ea typeface="Cambria Math" panose="02040503050406030204" pitchFamily="18" charset="0"/>
                                </a:rPr>
                                <m:t>𝜎</m:t>
                              </m:r>
                            </m:e>
                            <m:sub>
                              <m:r>
                                <m:rPr>
                                  <m:sty m:val="p"/>
                                </m:rPr>
                                <a:rPr lang="en-US" b="0" i="0">
                                  <a:latin typeface="Cambria Math" panose="02040503050406030204" pitchFamily="18" charset="0"/>
                                  <a:ea typeface="Cambria Math" panose="02040503050406030204" pitchFamily="18" charset="0"/>
                                </a:rPr>
                                <m:t>min</m:t>
                              </m:r>
                            </m:sub>
                            <m:sup>
                              <m:r>
                                <a:rPr lang="en-US" b="0" i="1" smtClean="0">
                                  <a:latin typeface="Cambria Math" panose="02040503050406030204" pitchFamily="18" charset="0"/>
                                </a:rPr>
                                <m:t>2</m:t>
                              </m:r>
                            </m:sup>
                          </m:sSubSup>
                          <m:r>
                            <a:rPr lang="en-US" b="0" i="1" smtClean="0">
                              <a:latin typeface="Cambria Math" panose="02040503050406030204" pitchFamily="18" charset="0"/>
                            </a:rPr>
                            <m:t>𝐼</m:t>
                          </m:r>
                        </m:e>
                      </m:d>
                    </m:oMath>
                  </m:oMathPara>
                </a14:m>
                <a:endParaRPr lang="en-US" dirty="0"/>
              </a:p>
              <a:p>
                <a:pPr marL="0" indent="0">
                  <a:buNone/>
                </a:pPr>
                <a:r>
                  <a:rPr lang="en-US" dirty="0"/>
                  <a:t>where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m:rPr>
                            <m:sty m:val="p"/>
                          </m:rPr>
                          <a:rPr lang="en-US">
                            <a:latin typeface="Cambria Math" panose="02040503050406030204" pitchFamily="18" charset="0"/>
                            <a:ea typeface="Cambria Math" panose="02040503050406030204" pitchFamily="18" charset="0"/>
                          </a:rPr>
                          <m:t>min</m:t>
                        </m:r>
                      </m:sub>
                    </m:sSub>
                  </m:oMath>
                </a14:m>
                <a:r>
                  <a:rPr lang="en-US" dirty="0"/>
                  <a:t> is a very small value.</a:t>
                </a:r>
              </a:p>
              <a:p>
                <a:pPr marL="0" indent="0">
                  <a:buNone/>
                </a:pPr>
                <a:endParaRPr lang="en-US" sz="2800" dirty="0"/>
              </a:p>
            </p:txBody>
          </p:sp>
        </mc:Choice>
        <mc:Fallback xmlns="">
          <p:sp>
            <p:nvSpPr>
              <p:cNvPr id="6" name="Content Placeholder 5">
                <a:extLst>
                  <a:ext uri="{FF2B5EF4-FFF2-40B4-BE49-F238E27FC236}">
                    <a16:creationId xmlns:a16="http://schemas.microsoft.com/office/drawing/2014/main" id="{62419FF9-3B54-DFAE-0F65-7CD751F11C6D}"/>
                  </a:ext>
                </a:extLst>
              </p:cNvPr>
              <p:cNvSpPr>
                <a:spLocks noGrp="1" noRot="1" noChangeAspect="1" noMove="1" noResize="1" noEditPoints="1" noAdjustHandles="1" noChangeArrowheads="1" noChangeShapeType="1" noTextEdit="1"/>
              </p:cNvSpPr>
              <p:nvPr>
                <p:ph idx="1"/>
              </p:nvPr>
            </p:nvSpPr>
            <p:spPr>
              <a:blipFill>
                <a:blip r:embed="rId3"/>
                <a:stretch>
                  <a:fillRect l="-1568" t="-13671" b="-8861"/>
                </a:stretch>
              </a:blipFill>
            </p:spPr>
            <p:txBody>
              <a:bodyPr/>
              <a:lstStyle/>
              <a:p>
                <a:r>
                  <a:rPr lang="en-KR">
                    <a:noFill/>
                  </a:rPr>
                  <a:t> </a:t>
                </a:r>
              </a:p>
            </p:txBody>
          </p:sp>
        </mc:Fallback>
      </mc:AlternateContent>
      <p:sp>
        <p:nvSpPr>
          <p:cNvPr id="3" name="Slide Number Placeholder 2">
            <a:extLst>
              <a:ext uri="{FF2B5EF4-FFF2-40B4-BE49-F238E27FC236}">
                <a16:creationId xmlns:a16="http://schemas.microsoft.com/office/drawing/2014/main" id="{E5649E3B-0D1C-97FC-C6B6-9DBBB74A8AFD}"/>
              </a:ext>
            </a:extLst>
          </p:cNvPr>
          <p:cNvSpPr>
            <a:spLocks noGrp="1"/>
          </p:cNvSpPr>
          <p:nvPr>
            <p:ph type="sldNum" sz="quarter" idx="4"/>
          </p:nvPr>
        </p:nvSpPr>
        <p:spPr/>
        <p:txBody>
          <a:bodyPr/>
          <a:lstStyle/>
          <a:p>
            <a:fld id="{2A135BF5-5A1A-9646-967D-9B4FE2FB2DF9}" type="slidenum">
              <a:rPr lang="en-US" smtClean="0"/>
              <a:pPr/>
              <a:t>24</a:t>
            </a:fld>
            <a:endParaRPr lang="en-US" dirty="0"/>
          </a:p>
        </p:txBody>
      </p:sp>
    </p:spTree>
    <p:extLst>
      <p:ext uri="{BB962C8B-B14F-4D97-AF65-F5344CB8AC3E}">
        <p14:creationId xmlns:p14="http://schemas.microsoft.com/office/powerpoint/2010/main" val="232877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347E878B-AE91-E0E0-4005-E21023653F82}"/>
              </a:ext>
            </a:extLst>
          </p:cNvPr>
          <p:cNvSpPr/>
          <p:nvPr/>
        </p:nvSpPr>
        <p:spPr>
          <a:xfrm>
            <a:off x="3578577" y="1283886"/>
            <a:ext cx="4944534" cy="1414159"/>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5" name="Title 4">
            <a:extLst>
              <a:ext uri="{FF2B5EF4-FFF2-40B4-BE49-F238E27FC236}">
                <a16:creationId xmlns:a16="http://schemas.microsoft.com/office/drawing/2014/main" id="{01F35440-FF47-4874-0DF1-3001D7F5BF2A}"/>
              </a:ext>
            </a:extLst>
          </p:cNvPr>
          <p:cNvSpPr>
            <a:spLocks noGrp="1"/>
          </p:cNvSpPr>
          <p:nvPr>
            <p:ph type="title"/>
          </p:nvPr>
        </p:nvSpPr>
        <p:spPr/>
        <p:txBody>
          <a:bodyPr/>
          <a:lstStyle/>
          <a:p>
            <a:r>
              <a:rPr lang="en-US" dirty="0"/>
              <a:t>Conditional Probability Paths</a:t>
            </a:r>
            <a:endParaRPr lang="en-KR"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62419FF9-3B54-DFAE-0F65-7CD751F11C6D}"/>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rPr>
                        <m:t>=</m:t>
                      </m:r>
                      <m:r>
                        <a:rPr lang="en-US" i="1">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r>
                            <a:rPr lang="en-US" i="1">
                              <a:latin typeface="Cambria Math" panose="02040503050406030204" pitchFamily="18" charset="0"/>
                              <a:ea typeface="Cambria Math" panose="02040503050406030204" pitchFamily="18" charset="0"/>
                            </a:rPr>
                            <m:t>0</m:t>
                          </m:r>
                          <m:r>
                            <a:rPr lang="en-US" b="1" i="1">
                              <a:latin typeface="Cambria Math" panose="02040503050406030204" pitchFamily="18" charset="0"/>
                              <a:ea typeface="Cambria Math" panose="02040503050406030204" pitchFamily="18" charset="0"/>
                            </a:rPr>
                            <m:t>,</m:t>
                          </m:r>
                          <m:r>
                            <a:rPr lang="en-US" i="1">
                              <a:latin typeface="Cambria Math" panose="02040503050406030204" pitchFamily="18" charset="0"/>
                            </a:rPr>
                            <m:t>𝐼</m:t>
                          </m:r>
                        </m:e>
                      </m:d>
                    </m:oMath>
                  </m:oMathPara>
                </a14:m>
                <a:endParaRPr lang="en-US"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e>
                      </m:d>
                      <m:r>
                        <a:rPr lang="en-US" b="1" i="1" smtClean="0">
                          <a:latin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b="1" i="1" smtClean="0">
                              <a:latin typeface="Cambria Math" panose="02040503050406030204" pitchFamily="18" charset="0"/>
                            </a:rPr>
                            <m:t>,</m:t>
                          </m:r>
                          <m:sSubSup>
                            <m:sSubSupPr>
                              <m:ctrlPr>
                                <a:rPr lang="en-US" i="1" smtClean="0">
                                  <a:latin typeface="Cambria Math" panose="02040503050406030204" pitchFamily="18" charset="0"/>
                                </a:rPr>
                              </m:ctrlPr>
                            </m:sSubSupPr>
                            <m:e>
                              <m:r>
                                <a:rPr lang="en-US" b="0" i="1" smtClean="0">
                                  <a:latin typeface="Cambria Math" panose="02040503050406030204" pitchFamily="18" charset="0"/>
                                  <a:ea typeface="Cambria Math" panose="02040503050406030204" pitchFamily="18" charset="0"/>
                                </a:rPr>
                                <m:t>𝜎</m:t>
                              </m:r>
                            </m:e>
                            <m:sub>
                              <m:r>
                                <m:rPr>
                                  <m:sty m:val="p"/>
                                </m:rPr>
                                <a:rPr lang="en-US" b="0" i="0">
                                  <a:latin typeface="Cambria Math" panose="02040503050406030204" pitchFamily="18" charset="0"/>
                                  <a:ea typeface="Cambria Math" panose="02040503050406030204" pitchFamily="18" charset="0"/>
                                </a:rPr>
                                <m:t>min</m:t>
                              </m:r>
                            </m:sub>
                            <m:sup>
                              <m:r>
                                <a:rPr lang="en-US" b="0" i="1" smtClean="0">
                                  <a:latin typeface="Cambria Math" panose="02040503050406030204" pitchFamily="18" charset="0"/>
                                </a:rPr>
                                <m:t>2</m:t>
                              </m:r>
                            </m:sup>
                          </m:sSubSup>
                          <m:r>
                            <a:rPr lang="en-US" b="0" i="1" smtClean="0">
                              <a:latin typeface="Cambria Math" panose="02040503050406030204" pitchFamily="18" charset="0"/>
                            </a:rPr>
                            <m:t>𝐼</m:t>
                          </m:r>
                        </m:e>
                      </m:d>
                    </m:oMath>
                  </m:oMathPara>
                </a14:m>
                <a:endParaRPr lang="en-US" dirty="0"/>
              </a:p>
              <a:p>
                <a:pPr marL="0" indent="0">
                  <a:buNone/>
                </a:pPr>
                <a:endParaRPr lang="en-US" sz="2800" dirty="0"/>
              </a:p>
              <a:p>
                <a:pPr marL="0" indent="0">
                  <a:buNone/>
                </a:pPr>
                <a:r>
                  <a:rPr lang="en-US" dirty="0"/>
                  <a:t>It can be seen as</a:t>
                </a:r>
              </a:p>
              <a:p>
                <a:r>
                  <a:rPr lang="en-US" dirty="0"/>
                  <a:t>the reference distribution remaining the same, while</a:t>
                </a:r>
              </a:p>
              <a:p>
                <a:r>
                  <a:rPr lang="en-US" dirty="0"/>
                  <a:t>the data distribution is a </a:t>
                </a:r>
                <a:r>
                  <a:rPr lang="en-US" dirty="0">
                    <a:solidFill>
                      <a:srgbClr val="8C1313"/>
                    </a:solidFill>
                  </a:rPr>
                  <a:t>concentrated Gaussian centered at the given sample</a:t>
                </a:r>
                <a:r>
                  <a:rPr lang="en-US" dirty="0"/>
                  <a:t>.</a:t>
                </a:r>
              </a:p>
            </p:txBody>
          </p:sp>
        </mc:Choice>
        <mc:Fallback xmlns="">
          <p:sp>
            <p:nvSpPr>
              <p:cNvPr id="6" name="Content Placeholder 5">
                <a:extLst>
                  <a:ext uri="{FF2B5EF4-FFF2-40B4-BE49-F238E27FC236}">
                    <a16:creationId xmlns:a16="http://schemas.microsoft.com/office/drawing/2014/main" id="{62419FF9-3B54-DFAE-0F65-7CD751F11C6D}"/>
                  </a:ext>
                </a:extLst>
              </p:cNvPr>
              <p:cNvSpPr>
                <a:spLocks noGrp="1" noRot="1" noChangeAspect="1" noMove="1" noResize="1" noEditPoints="1" noAdjustHandles="1" noChangeArrowheads="1" noChangeShapeType="1" noTextEdit="1"/>
              </p:cNvSpPr>
              <p:nvPr>
                <p:ph idx="1"/>
              </p:nvPr>
            </p:nvSpPr>
            <p:spPr>
              <a:blipFill>
                <a:blip r:embed="rId3"/>
                <a:stretch>
                  <a:fillRect l="-1568"/>
                </a:stretch>
              </a:blipFill>
            </p:spPr>
            <p:txBody>
              <a:bodyPr/>
              <a:lstStyle/>
              <a:p>
                <a:r>
                  <a:rPr lang="en-KR">
                    <a:noFill/>
                  </a:rPr>
                  <a:t> </a:t>
                </a:r>
              </a:p>
            </p:txBody>
          </p:sp>
        </mc:Fallback>
      </mc:AlternateContent>
      <p:pic>
        <p:nvPicPr>
          <p:cNvPr id="10" name="Picture 9">
            <a:extLst>
              <a:ext uri="{FF2B5EF4-FFF2-40B4-BE49-F238E27FC236}">
                <a16:creationId xmlns:a16="http://schemas.microsoft.com/office/drawing/2014/main" id="{11BE9F38-56BA-77E7-C68B-9E7D9B4EC1F8}"/>
              </a:ext>
            </a:extLst>
          </p:cNvPr>
          <p:cNvPicPr>
            <a:picLocks noChangeAspect="1"/>
          </p:cNvPicPr>
          <p:nvPr/>
        </p:nvPicPr>
        <p:blipFill>
          <a:blip r:embed="rId4"/>
          <a:stretch>
            <a:fillRect/>
          </a:stretch>
        </p:blipFill>
        <p:spPr>
          <a:xfrm>
            <a:off x="9501484" y="1666996"/>
            <a:ext cx="1762004" cy="17620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6C603CC0-26E9-A286-3AC5-575E409DF877}"/>
              </a:ext>
            </a:extLst>
          </p:cNvPr>
          <p:cNvSpPr txBox="1"/>
          <p:nvPr/>
        </p:nvSpPr>
        <p:spPr>
          <a:xfrm>
            <a:off x="7177486" y="0"/>
            <a:ext cx="5014514"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Lipman et al., Flow Matching for Generative Modeling, ICLR 2023.</a:t>
            </a:r>
          </a:p>
        </p:txBody>
      </p:sp>
      <p:sp>
        <p:nvSpPr>
          <p:cNvPr id="3" name="Slide Number Placeholder 2">
            <a:extLst>
              <a:ext uri="{FF2B5EF4-FFF2-40B4-BE49-F238E27FC236}">
                <a16:creationId xmlns:a16="http://schemas.microsoft.com/office/drawing/2014/main" id="{BA9F52A4-312E-6FD0-C594-0AAA9E36F002}"/>
              </a:ext>
            </a:extLst>
          </p:cNvPr>
          <p:cNvSpPr>
            <a:spLocks noGrp="1"/>
          </p:cNvSpPr>
          <p:nvPr>
            <p:ph type="sldNum" sz="quarter" idx="4"/>
          </p:nvPr>
        </p:nvSpPr>
        <p:spPr/>
        <p:txBody>
          <a:bodyPr/>
          <a:lstStyle/>
          <a:p>
            <a:fld id="{2A135BF5-5A1A-9646-967D-9B4FE2FB2DF9}" type="slidenum">
              <a:rPr lang="en-US" smtClean="0"/>
              <a:pPr/>
              <a:t>25</a:t>
            </a:fld>
            <a:endParaRPr lang="en-US" dirty="0"/>
          </a:p>
        </p:txBody>
      </p:sp>
    </p:spTree>
    <p:extLst>
      <p:ext uri="{BB962C8B-B14F-4D97-AF65-F5344CB8AC3E}">
        <p14:creationId xmlns:p14="http://schemas.microsoft.com/office/powerpoint/2010/main" val="1440216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F35440-FF47-4874-0DF1-3001D7F5BF2A}"/>
              </a:ext>
            </a:extLst>
          </p:cNvPr>
          <p:cNvSpPr>
            <a:spLocks noGrp="1"/>
          </p:cNvSpPr>
          <p:nvPr>
            <p:ph type="title"/>
          </p:nvPr>
        </p:nvSpPr>
        <p:spPr/>
        <p:txBody>
          <a:bodyPr/>
          <a:lstStyle/>
          <a:p>
            <a:r>
              <a:rPr lang="en-KR" dirty="0"/>
              <a:t>Flow Matching</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62419FF9-3B54-DFAE-0F65-7CD751F11C6D}"/>
                  </a:ext>
                </a:extLst>
              </p:cNvPr>
              <p:cNvSpPr>
                <a:spLocks noGrp="1"/>
              </p:cNvSpPr>
              <p:nvPr>
                <p:ph idx="1"/>
              </p:nvPr>
            </p:nvSpPr>
            <p:spPr/>
            <p:txBody>
              <a:bodyPr/>
              <a:lstStyle/>
              <a:p>
                <a:r>
                  <a:rPr lang="en-US" dirty="0"/>
                  <a:t>Isn’t the </a:t>
                </a:r>
                <a:r>
                  <a:rPr lang="en-US" dirty="0">
                    <a:solidFill>
                      <a:srgbClr val="8C1313"/>
                    </a:solidFill>
                  </a:rPr>
                  <a:t>conditional probability path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dirty="0"/>
                  <a:t> similar to what we’ve seen before?</a:t>
                </a:r>
              </a:p>
              <a:p>
                <a:pPr marL="0" indent="0">
                  <a:buNone/>
                </a:pPr>
                <a:endParaRPr lang="en-US" dirty="0"/>
              </a:p>
              <a:p>
                <a:r>
                  <a:rPr lang="en-US" dirty="0"/>
                  <a:t>The </a:t>
                </a:r>
                <a:r>
                  <a:rPr lang="en-US" dirty="0">
                    <a:solidFill>
                      <a:srgbClr val="8C1313"/>
                    </a:solidFill>
                  </a:rPr>
                  <a:t>forward process </a:t>
                </a:r>
                <a:r>
                  <a:rPr lang="en-US" dirty="0"/>
                  <a:t>of diffusion models!</a:t>
                </a:r>
                <a:br>
                  <a:rPr lang="en-US" sz="3200" i="1" dirty="0">
                    <a:latin typeface="Cambria Math" panose="02040503050406030204" pitchFamily="18" charset="0"/>
                  </a:rPr>
                </a:b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altLang="ko-KR" b="1" i="1">
                        <a:latin typeface="Cambria Math" panose="02040503050406030204" pitchFamily="18" charset="0"/>
                      </a:rPr>
                      <m:t>=</m:t>
                    </m:r>
                    <m:r>
                      <a:rPr lang="en-US" i="1">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ea typeface="Cambria Math" panose="02040503050406030204" pitchFamily="18" charset="0"/>
                              </a:rPr>
                              <m:t>1−</m:t>
                            </m:r>
                            <m:r>
                              <a:rPr lang="en-US" i="1">
                                <a:latin typeface="Cambria Math" panose="02040503050406030204" pitchFamily="18" charset="0"/>
                              </a:rPr>
                              <m:t>𝑡</m:t>
                            </m:r>
                          </m:sub>
                        </m:sSub>
                        <m:sSub>
                          <m:sSubPr>
                            <m:ctrlPr>
                              <a:rPr lang="en-US" i="1">
                                <a:latin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i="1">
                            <a:latin typeface="Cambria Math" panose="02040503050406030204" pitchFamily="18" charset="0"/>
                          </a:rPr>
                          <m:t>,(1−</m:t>
                        </m:r>
                        <m:sSubSup>
                          <m:sSubSupPr>
                            <m:ctrlPr>
                              <a:rPr lang="en-US" i="1">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rPr>
                              <m:t>1−</m:t>
                            </m:r>
                            <m:r>
                              <a:rPr lang="en-US" i="1">
                                <a:latin typeface="Cambria Math" panose="02040503050406030204" pitchFamily="18" charset="0"/>
                              </a:rPr>
                              <m:t>𝑡</m:t>
                            </m:r>
                          </m:sub>
                          <m:sup>
                            <m:r>
                              <a:rPr lang="en-US" i="1">
                                <a:latin typeface="Cambria Math" panose="02040503050406030204" pitchFamily="18" charset="0"/>
                              </a:rPr>
                              <m:t>2</m:t>
                            </m:r>
                          </m:sup>
                        </m:sSubSup>
                        <m:r>
                          <a:rPr lang="en-US" i="1">
                            <a:latin typeface="Cambria Math" panose="02040503050406030204" pitchFamily="18" charset="0"/>
                          </a:rPr>
                          <m:t>)</m:t>
                        </m:r>
                        <m:r>
                          <a:rPr lang="en-US" i="1">
                            <a:latin typeface="Cambria Math" panose="02040503050406030204" pitchFamily="18" charset="0"/>
                          </a:rPr>
                          <m:t>𝐼</m:t>
                        </m:r>
                      </m:e>
                    </m:d>
                  </m:oMath>
                </a14:m>
                <a:br>
                  <a:rPr lang="en-US" i="1" dirty="0">
                    <a:latin typeface="Cambria Math" panose="02040503050406030204" pitchFamily="18" charset="0"/>
                  </a:rPr>
                </a:br>
                <a:r>
                  <a:rPr lang="en-US" dirty="0"/>
                  <a:t>for the Variance Preserving (VP) case.</a:t>
                </a:r>
                <a:br>
                  <a:rPr lang="en-US" dirty="0"/>
                </a:br>
                <a:r>
                  <a:rPr lang="en-US" dirty="0"/>
                  <a:t>(Note that the forward now goes </a:t>
                </a:r>
                <a14:m>
                  <m:oMath xmlns:m="http://schemas.openxmlformats.org/officeDocument/2006/math">
                    <m:r>
                      <a:rPr lang="en-US" i="1" dirty="0" smtClean="0">
                        <a:latin typeface="Cambria Math" panose="02040503050406030204" pitchFamily="18" charset="0"/>
                      </a:rPr>
                      <m:t>1</m:t>
                    </m:r>
                    <m:r>
                      <a:rPr lang="en-US">
                        <a:latin typeface="Cambria Math" panose="02040503050406030204" pitchFamily="18" charset="0"/>
                        <a:ea typeface="Cambria Math" panose="02040503050406030204" pitchFamily="18" charset="0"/>
                      </a:rPr>
                      <m:t>→</m:t>
                    </m:r>
                    <m:r>
                      <a:rPr lang="en-US" b="0" i="0" smtClean="0">
                        <a:latin typeface="Cambria Math" panose="02040503050406030204" pitchFamily="18" charset="0"/>
                        <a:ea typeface="Cambria Math" panose="02040503050406030204" pitchFamily="18" charset="0"/>
                      </a:rPr>
                      <m:t>0</m:t>
                    </m:r>
                  </m:oMath>
                </a14:m>
                <a:r>
                  <a:rPr lang="en-KR" dirty="0"/>
                  <a:t> instead of </a:t>
                </a:r>
                <a14:m>
                  <m:oMath xmlns:m="http://schemas.openxmlformats.org/officeDocument/2006/math">
                    <m:r>
                      <a:rPr lang="en-US" b="0" i="0" smtClean="0">
                        <a:latin typeface="Cambria Math" panose="02040503050406030204" pitchFamily="18" charset="0"/>
                        <a:ea typeface="Cambria Math" panose="02040503050406030204" pitchFamily="18" charset="0"/>
                      </a:rPr>
                      <m:t>0</m:t>
                    </m:r>
                    <m:r>
                      <a:rPr lang="en-US">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𝑇</m:t>
                    </m:r>
                  </m:oMath>
                </a14:m>
                <a:r>
                  <a:rPr lang="en-KR" dirty="0"/>
                  <a:t>).</a:t>
                </a:r>
              </a:p>
            </p:txBody>
          </p:sp>
        </mc:Choice>
        <mc:Fallback xmlns="">
          <p:sp>
            <p:nvSpPr>
              <p:cNvPr id="6" name="Content Placeholder 5">
                <a:extLst>
                  <a:ext uri="{FF2B5EF4-FFF2-40B4-BE49-F238E27FC236}">
                    <a16:creationId xmlns:a16="http://schemas.microsoft.com/office/drawing/2014/main" id="{62419FF9-3B54-DFAE-0F65-7CD751F11C6D}"/>
                  </a:ext>
                </a:extLst>
              </p:cNvPr>
              <p:cNvSpPr>
                <a:spLocks noGrp="1" noRot="1" noChangeAspect="1" noMove="1" noResize="1" noEditPoints="1" noAdjustHandles="1" noChangeArrowheads="1" noChangeShapeType="1" noTextEdit="1"/>
              </p:cNvSpPr>
              <p:nvPr>
                <p:ph idx="1"/>
              </p:nvPr>
            </p:nvSpPr>
            <p:spPr>
              <a:blipFill>
                <a:blip r:embed="rId3"/>
                <a:stretch>
                  <a:fillRect l="-1327" t="-1013"/>
                </a:stretch>
              </a:blipFill>
            </p:spPr>
            <p:txBody>
              <a:bodyPr/>
              <a:lstStyle/>
              <a:p>
                <a:r>
                  <a:rPr lang="en-KR">
                    <a:noFill/>
                  </a:rPr>
                  <a:t> </a:t>
                </a:r>
              </a:p>
            </p:txBody>
          </p:sp>
        </mc:Fallback>
      </mc:AlternateContent>
      <p:sp>
        <p:nvSpPr>
          <p:cNvPr id="2" name="Slide Number Placeholder 1">
            <a:extLst>
              <a:ext uri="{FF2B5EF4-FFF2-40B4-BE49-F238E27FC236}">
                <a16:creationId xmlns:a16="http://schemas.microsoft.com/office/drawing/2014/main" id="{293C4D8A-43F3-3E96-209E-3D402883F5BC}"/>
              </a:ext>
            </a:extLst>
          </p:cNvPr>
          <p:cNvSpPr>
            <a:spLocks noGrp="1"/>
          </p:cNvSpPr>
          <p:nvPr>
            <p:ph type="sldNum" sz="quarter" idx="4"/>
          </p:nvPr>
        </p:nvSpPr>
        <p:spPr/>
        <p:txBody>
          <a:bodyPr/>
          <a:lstStyle/>
          <a:p>
            <a:fld id="{2A135BF5-5A1A-9646-967D-9B4FE2FB2DF9}" type="slidenum">
              <a:rPr lang="en-US" smtClean="0"/>
              <a:pPr/>
              <a:t>26</a:t>
            </a:fld>
            <a:endParaRPr lang="en-US" dirty="0"/>
          </a:p>
        </p:txBody>
      </p:sp>
    </p:spTree>
    <p:extLst>
      <p:ext uri="{BB962C8B-B14F-4D97-AF65-F5344CB8AC3E}">
        <p14:creationId xmlns:p14="http://schemas.microsoft.com/office/powerpoint/2010/main" val="3408411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0769F5-69E3-40CD-FAC8-3DEB04C255C0}"/>
              </a:ext>
            </a:extLst>
          </p:cNvPr>
          <p:cNvSpPr>
            <a:spLocks noGrp="1"/>
          </p:cNvSpPr>
          <p:nvPr>
            <p:ph type="title"/>
          </p:nvPr>
        </p:nvSpPr>
        <p:spPr/>
        <p:txBody>
          <a:bodyPr/>
          <a:lstStyle/>
          <a:p>
            <a:r>
              <a:rPr lang="en-KR" dirty="0"/>
              <a:t>Flow Matching</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520BBE12-BEF1-508A-93DA-3C4EB2595E33}"/>
                  </a:ext>
                </a:extLst>
              </p:cNvPr>
              <p:cNvSpPr>
                <a:spLocks noGrp="1"/>
              </p:cNvSpPr>
              <p:nvPr>
                <p:ph idx="1"/>
              </p:nvPr>
            </p:nvSpPr>
            <p:spPr/>
            <p:txBody>
              <a:bodyPr/>
              <a:lstStyle/>
              <a:p>
                <a:pPr marL="0" indent="0">
                  <a:spcAft>
                    <a:spcPts val="2000"/>
                  </a:spcAft>
                  <a:buNone/>
                </a:pPr>
                <a:r>
                  <a:rPr lang="en-US" dirty="0">
                    <a:ea typeface="Source Sans Pro" panose="020B0503030403020204" pitchFamily="34" charset="0"/>
                  </a:rPr>
                  <a:t>In </a:t>
                </a:r>
                <a:r>
                  <a:rPr lang="en-US" dirty="0">
                    <a:solidFill>
                      <a:srgbClr val="8C1313"/>
                    </a:solidFill>
                    <a:ea typeface="Source Sans Pro" panose="020B0503030403020204" pitchFamily="34" charset="0"/>
                  </a:rPr>
                  <a:t>Flow Matching</a:t>
                </a:r>
                <a:r>
                  <a:rPr lang="en-US" dirty="0">
                    <a:ea typeface="Source Sans Pro" panose="020B0503030403020204" pitchFamily="34" charset="0"/>
                  </a:rPr>
                  <a:t>, we defined the followings:</a:t>
                </a:r>
                <a:endParaRPr lang="en-US" dirty="0">
                  <a:solidFill>
                    <a:schemeClr val="tx1"/>
                  </a:solidFill>
                  <a:ea typeface="Source Sans Pro" panose="020B0503030403020204" pitchFamily="34" charset="0"/>
                </a:endParaRPr>
              </a:p>
              <a:p>
                <a:pPr>
                  <a:spcAft>
                    <a:spcPts val="2000"/>
                  </a:spcAft>
                </a:pPr>
                <a14:m>
                  <m:oMath xmlns:m="http://schemas.openxmlformats.org/officeDocument/2006/math">
                    <m:sSub>
                      <m:sSubPr>
                        <m:ctrlPr>
                          <a:rPr lang="en-US" i="1" smtClean="0">
                            <a:solidFill>
                              <a:schemeClr val="tx1"/>
                            </a:solidFill>
                            <a:latin typeface="Cambria Math" panose="02040503050406030204" pitchFamily="18" charset="0"/>
                            <a:ea typeface="Cambria Math" panose="02040503050406030204" pitchFamily="18" charset="0"/>
                          </a:rPr>
                        </m:ctrlPr>
                      </m:sSubPr>
                      <m:e>
                        <m:r>
                          <a:rPr lang="en-KR" i="1">
                            <a:solidFill>
                              <a:schemeClr val="tx1"/>
                            </a:solidFill>
                            <a:latin typeface="Cambria Math" panose="02040503050406030204" pitchFamily="18" charset="0"/>
                            <a:ea typeface="Cambria Math" panose="02040503050406030204" pitchFamily="18" charset="0"/>
                          </a:rPr>
                          <m:t>𝜙</m:t>
                        </m:r>
                      </m:e>
                      <m:sub>
                        <m:r>
                          <a:rPr lang="en-US" i="1">
                            <a:solidFill>
                              <a:schemeClr val="tx1"/>
                            </a:solidFill>
                            <a:latin typeface="Cambria Math" panose="02040503050406030204" pitchFamily="18" charset="0"/>
                            <a:ea typeface="Cambria Math" panose="02040503050406030204" pitchFamily="18" charset="0"/>
                          </a:rPr>
                          <m:t>𝑡</m:t>
                        </m:r>
                      </m:sub>
                    </m:sSub>
                    <m:d>
                      <m:dPr>
                        <m:ctrlPr>
                          <a:rPr lang="en-US" i="1">
                            <a:solidFill>
                              <a:schemeClr val="tx1"/>
                            </a:solidFill>
                            <a:latin typeface="Cambria Math" panose="02040503050406030204" pitchFamily="18" charset="0"/>
                            <a:ea typeface="Cambria Math" panose="02040503050406030204" pitchFamily="18" charset="0"/>
                          </a:rPr>
                        </m:ctrlPr>
                      </m:dPr>
                      <m:e>
                        <m:sSub>
                          <m:sSubPr>
                            <m:ctrlPr>
                              <a:rPr lang="en-US" b="1" i="1">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b="0" i="0" smtClean="0">
                                <a:solidFill>
                                  <a:schemeClr val="tx1"/>
                                </a:solidFill>
                                <a:latin typeface="Cambria Math" panose="02040503050406030204" pitchFamily="18" charset="0"/>
                              </a:rPr>
                              <m:t>0</m:t>
                            </m:r>
                          </m:sub>
                        </m:sSub>
                      </m:e>
                    </m:d>
                  </m:oMath>
                </a14:m>
                <a:r>
                  <a:rPr lang="en-US" dirty="0">
                    <a:solidFill>
                      <a:schemeClr val="tx1"/>
                    </a:solidFill>
                  </a:rPr>
                  <a:t>: Flow map.</a:t>
                </a:r>
                <a:r>
                  <a:rPr lang="en-US" i="1" dirty="0">
                    <a:solidFill>
                      <a:schemeClr val="tx1"/>
                    </a:solidFill>
                    <a:latin typeface="Cambria Math" panose="02040503050406030204" pitchFamily="18" charset="0"/>
                    <a:ea typeface="Cambria Math" panose="02040503050406030204" pitchFamily="18" charset="0"/>
                  </a:rPr>
                  <a:t> </a:t>
                </a:r>
              </a:p>
              <a:p>
                <a:pPr>
                  <a:spcAft>
                    <a:spcPts val="2000"/>
                  </a:spcAft>
                </a:pPr>
                <a14:m>
                  <m:oMath xmlns:m="http://schemas.openxmlformats.org/officeDocument/2006/math">
                    <m:sSub>
                      <m:sSubPr>
                        <m:ctrlPr>
                          <a:rPr lang="en-US" i="1" smtClean="0">
                            <a:solidFill>
                              <a:schemeClr val="tx1"/>
                            </a:solidFill>
                            <a:latin typeface="Cambria Math" panose="02040503050406030204" pitchFamily="18" charset="0"/>
                            <a:ea typeface="Cambria Math" panose="02040503050406030204" pitchFamily="18" charset="0"/>
                          </a:rPr>
                        </m:ctrlPr>
                      </m:sSubPr>
                      <m:e>
                        <m:r>
                          <a:rPr lang="en-US" b="0" i="1" smtClean="0">
                            <a:solidFill>
                              <a:schemeClr val="tx1"/>
                            </a:solidFill>
                            <a:latin typeface="Cambria Math" panose="02040503050406030204" pitchFamily="18" charset="0"/>
                            <a:ea typeface="Cambria Math" panose="02040503050406030204" pitchFamily="18" charset="0"/>
                          </a:rPr>
                          <m:t>𝑢</m:t>
                        </m:r>
                      </m:e>
                      <m:sub>
                        <m:r>
                          <a:rPr lang="en-US" i="1">
                            <a:solidFill>
                              <a:schemeClr val="tx1"/>
                            </a:solidFill>
                            <a:latin typeface="Cambria Math" panose="02040503050406030204" pitchFamily="18" charset="0"/>
                            <a:ea typeface="Cambria Math" panose="02040503050406030204" pitchFamily="18" charset="0"/>
                          </a:rPr>
                          <m:t>𝑡</m:t>
                        </m:r>
                      </m:sub>
                    </m:sSub>
                    <m:d>
                      <m:dPr>
                        <m:ctrlPr>
                          <a:rPr lang="en-US" i="1">
                            <a:solidFill>
                              <a:schemeClr val="tx1"/>
                            </a:solidFill>
                            <a:latin typeface="Cambria Math" panose="02040503050406030204" pitchFamily="18" charset="0"/>
                            <a:ea typeface="Cambria Math" panose="02040503050406030204" pitchFamily="18" charset="0"/>
                          </a:rPr>
                        </m:ctrlPr>
                      </m:dPr>
                      <m:e>
                        <m:sSub>
                          <m:sSubPr>
                            <m:ctrlPr>
                              <a:rPr lang="en-US" b="1" i="1">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i="1">
                                <a:solidFill>
                                  <a:schemeClr val="tx1"/>
                                </a:solidFill>
                                <a:latin typeface="Cambria Math" panose="02040503050406030204" pitchFamily="18" charset="0"/>
                              </a:rPr>
                              <m:t>𝑡</m:t>
                            </m:r>
                          </m:sub>
                        </m:sSub>
                      </m:e>
                    </m:d>
                  </m:oMath>
                </a14:m>
                <a:r>
                  <a:rPr lang="en-US" dirty="0">
                    <a:solidFill>
                      <a:schemeClr val="tx1"/>
                    </a:solidFill>
                  </a:rPr>
                  <a:t>: Vector field.</a:t>
                </a:r>
                <a:endParaRPr lang="en-US" i="1" dirty="0">
                  <a:solidFill>
                    <a:schemeClr val="tx1"/>
                  </a:solidFill>
                  <a:latin typeface="Cambria Math" panose="02040503050406030204" pitchFamily="18" charset="0"/>
                  <a:ea typeface="Cambria Math" panose="02040503050406030204" pitchFamily="18" charset="0"/>
                </a:endParaRPr>
              </a:p>
              <a:p>
                <a:pPr>
                  <a:spcAft>
                    <a:spcPts val="2000"/>
                  </a:spcAft>
                </a:pPr>
                <a14:m>
                  <m:oMath xmlns:m="http://schemas.openxmlformats.org/officeDocument/2006/math">
                    <m:sSub>
                      <m:sSubPr>
                        <m:ctrlPr>
                          <a:rPr lang="en-US" i="1" smtClean="0">
                            <a:solidFill>
                              <a:schemeClr val="tx1"/>
                            </a:solidFill>
                            <a:latin typeface="Cambria Math" panose="02040503050406030204" pitchFamily="18" charset="0"/>
                            <a:ea typeface="Cambria Math" panose="02040503050406030204" pitchFamily="18" charset="0"/>
                          </a:rPr>
                        </m:ctrlPr>
                      </m:sSubPr>
                      <m:e>
                        <m:r>
                          <a:rPr lang="en-US" i="1">
                            <a:solidFill>
                              <a:schemeClr val="tx1"/>
                            </a:solidFill>
                            <a:latin typeface="Cambria Math" panose="02040503050406030204" pitchFamily="18" charset="0"/>
                            <a:ea typeface="Cambria Math" panose="02040503050406030204" pitchFamily="18" charset="0"/>
                          </a:rPr>
                          <m:t>𝑝</m:t>
                        </m:r>
                      </m:e>
                      <m:sub>
                        <m:r>
                          <a:rPr lang="en-US" b="0" i="1" smtClean="0">
                            <a:solidFill>
                              <a:schemeClr val="tx1"/>
                            </a:solidFill>
                            <a:latin typeface="Cambria Math" panose="02040503050406030204" pitchFamily="18" charset="0"/>
                            <a:ea typeface="Cambria Math" panose="02040503050406030204" pitchFamily="18" charset="0"/>
                          </a:rPr>
                          <m:t>𝑡</m:t>
                        </m:r>
                      </m:sub>
                    </m:sSub>
                    <m:d>
                      <m:dPr>
                        <m:ctrlPr>
                          <a:rPr lang="en-US" i="1">
                            <a:solidFill>
                              <a:schemeClr val="tx1"/>
                            </a:solidFill>
                            <a:latin typeface="Cambria Math" panose="02040503050406030204" pitchFamily="18" charset="0"/>
                            <a:ea typeface="Cambria Math" panose="02040503050406030204" pitchFamily="18" charset="0"/>
                          </a:rPr>
                        </m:ctrlPr>
                      </m:dPr>
                      <m:e>
                        <m:sSub>
                          <m:sSubPr>
                            <m:ctrlPr>
                              <a:rPr lang="en-US" b="1" i="1">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b="0" i="1" smtClean="0">
                                <a:solidFill>
                                  <a:schemeClr val="tx1"/>
                                </a:solidFill>
                                <a:latin typeface="Cambria Math" panose="02040503050406030204" pitchFamily="18" charset="0"/>
                              </a:rPr>
                              <m:t>𝑡</m:t>
                            </m:r>
                          </m:sub>
                        </m:sSub>
                      </m:e>
                    </m:d>
                  </m:oMath>
                </a14:m>
                <a:r>
                  <a:rPr lang="en-US" dirty="0">
                    <a:solidFill>
                      <a:schemeClr val="tx1"/>
                    </a:solidFill>
                  </a:rPr>
                  <a:t>: Probability path.</a:t>
                </a:r>
                <a:endParaRPr lang="en-US" i="1" dirty="0">
                  <a:solidFill>
                    <a:schemeClr val="tx1"/>
                  </a:solidFill>
                  <a:latin typeface="Cambria Math" panose="02040503050406030204" pitchFamily="18" charset="0"/>
                  <a:ea typeface="Cambria Math" panose="02040503050406030204" pitchFamily="18" charset="0"/>
                </a:endParaRPr>
              </a:p>
              <a:p>
                <a:pPr>
                  <a:spcAft>
                    <a:spcPts val="2000"/>
                  </a:spcAft>
                </a:pPr>
                <a:endParaRPr lang="en-US" dirty="0">
                  <a:solidFill>
                    <a:schemeClr val="tx1"/>
                  </a:solidFill>
                </a:endParaRPr>
              </a:p>
              <a:p>
                <a:pPr>
                  <a:spcAft>
                    <a:spcPts val="2000"/>
                  </a:spcAft>
                </a:pPr>
                <a:endParaRPr lang="en-US" dirty="0">
                  <a:solidFill>
                    <a:schemeClr val="tx1"/>
                  </a:solidFill>
                </a:endParaRPr>
              </a:p>
            </p:txBody>
          </p:sp>
        </mc:Choice>
        <mc:Fallback xmlns="">
          <p:sp>
            <p:nvSpPr>
              <p:cNvPr id="6" name="Content Placeholder 5">
                <a:extLst>
                  <a:ext uri="{FF2B5EF4-FFF2-40B4-BE49-F238E27FC236}">
                    <a16:creationId xmlns:a16="http://schemas.microsoft.com/office/drawing/2014/main" id="{520BBE12-BEF1-508A-93DA-3C4EB2595E33}"/>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3" name="TextBox 2">
            <a:extLst>
              <a:ext uri="{FF2B5EF4-FFF2-40B4-BE49-F238E27FC236}">
                <a16:creationId xmlns:a16="http://schemas.microsoft.com/office/drawing/2014/main" id="{688C9F10-1CCD-9A76-1E4C-42A44A7C3FE8}"/>
              </a:ext>
            </a:extLst>
          </p:cNvPr>
          <p:cNvSpPr txBox="1"/>
          <p:nvPr/>
        </p:nvSpPr>
        <p:spPr>
          <a:xfrm>
            <a:off x="7937309" y="0"/>
            <a:ext cx="4254691" cy="307777"/>
          </a:xfrm>
          <a:prstGeom prst="rect">
            <a:avLst/>
          </a:prstGeom>
          <a:noFill/>
        </p:spPr>
        <p:txBody>
          <a:bodyPr wrap="none" rtlCol="0">
            <a:spAutoFit/>
          </a:bodyPr>
          <a:lstStyle/>
          <a:p>
            <a:pPr algn="r"/>
            <a:r>
              <a:rPr lang="en-US" altLang="ko-KR" sz="1400" dirty="0">
                <a:latin typeface="Source Sans Pro" panose="020B0503030403020204" pitchFamily="34" charset="0"/>
                <a:ea typeface="Source Sans Pro" panose="020B0503030403020204" pitchFamily="34" charset="0"/>
              </a:rPr>
              <a:t>https://</a:t>
            </a:r>
            <a:r>
              <a:rPr lang="en-US" altLang="ko-KR" sz="1400" dirty="0" err="1">
                <a:latin typeface="Source Sans Pro" panose="020B0503030403020204" pitchFamily="34" charset="0"/>
                <a:ea typeface="Source Sans Pro" panose="020B0503030403020204" pitchFamily="34" charset="0"/>
              </a:rPr>
              <a:t>markogata.com</a:t>
            </a:r>
            <a:r>
              <a:rPr lang="en-US" altLang="ko-KR" sz="1400" dirty="0">
                <a:latin typeface="Source Sans Pro" panose="020B0503030403020204" pitchFamily="34" charset="0"/>
                <a:ea typeface="Source Sans Pro" panose="020B0503030403020204" pitchFamily="34" charset="0"/>
              </a:rPr>
              <a:t>/projects/2025/flow-matching/</a:t>
            </a:r>
            <a:endParaRPr lang="en-KR" sz="1400" dirty="0">
              <a:latin typeface="Source Sans Pro" panose="020B0503030403020204" pitchFamily="34" charset="0"/>
              <a:ea typeface="Source Sans Pro" panose="020B0503030403020204" pitchFamily="34" charset="0"/>
            </a:endParaRPr>
          </a:p>
        </p:txBody>
      </p:sp>
      <p:sp>
        <p:nvSpPr>
          <p:cNvPr id="2" name="Slide Number Placeholder 1">
            <a:extLst>
              <a:ext uri="{FF2B5EF4-FFF2-40B4-BE49-F238E27FC236}">
                <a16:creationId xmlns:a16="http://schemas.microsoft.com/office/drawing/2014/main" id="{9290E0D8-9C5E-94EA-3755-154A1D0D280D}"/>
              </a:ext>
            </a:extLst>
          </p:cNvPr>
          <p:cNvSpPr>
            <a:spLocks noGrp="1"/>
          </p:cNvSpPr>
          <p:nvPr>
            <p:ph type="sldNum" sz="quarter" idx="4"/>
          </p:nvPr>
        </p:nvSpPr>
        <p:spPr/>
        <p:txBody>
          <a:bodyPr/>
          <a:lstStyle/>
          <a:p>
            <a:fld id="{2A135BF5-5A1A-9646-967D-9B4FE2FB2DF9}" type="slidenum">
              <a:rPr lang="en-US" smtClean="0"/>
              <a:pPr/>
              <a:t>27</a:t>
            </a:fld>
            <a:endParaRPr lang="en-US" dirty="0"/>
          </a:p>
        </p:txBody>
      </p:sp>
    </p:spTree>
    <p:extLst>
      <p:ext uri="{BB962C8B-B14F-4D97-AF65-F5344CB8AC3E}">
        <p14:creationId xmlns:p14="http://schemas.microsoft.com/office/powerpoint/2010/main" val="358808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0769F5-69E3-40CD-FAC8-3DEB04C255C0}"/>
              </a:ext>
            </a:extLst>
          </p:cNvPr>
          <p:cNvSpPr>
            <a:spLocks noGrp="1"/>
          </p:cNvSpPr>
          <p:nvPr>
            <p:ph type="title"/>
          </p:nvPr>
        </p:nvSpPr>
        <p:spPr/>
        <p:txBody>
          <a:bodyPr/>
          <a:lstStyle/>
          <a:p>
            <a:r>
              <a:rPr lang="en-KR" dirty="0"/>
              <a:t>Conditional </a:t>
            </a:r>
            <a:r>
              <a:rPr lang="en-US" dirty="0"/>
              <a:t>Flow Matching</a:t>
            </a:r>
            <a:endParaRPr lang="en-KR"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520BBE12-BEF1-508A-93DA-3C4EB2595E33}"/>
                  </a:ext>
                </a:extLst>
              </p:cNvPr>
              <p:cNvSpPr>
                <a:spLocks noGrp="1"/>
              </p:cNvSpPr>
              <p:nvPr>
                <p:ph idx="1"/>
              </p:nvPr>
            </p:nvSpPr>
            <p:spPr/>
            <p:txBody>
              <a:bodyPr/>
              <a:lstStyle/>
              <a:p>
                <a:pPr marL="0" indent="0">
                  <a:spcAft>
                    <a:spcPts val="2000"/>
                  </a:spcAft>
                  <a:buNone/>
                </a:pPr>
                <a:r>
                  <a:rPr lang="en-US" dirty="0">
                    <a:ea typeface="Source Sans Pro" panose="020B0503030403020204" pitchFamily="34" charset="0"/>
                  </a:rPr>
                  <a:t>Similarly in </a:t>
                </a:r>
                <a:r>
                  <a:rPr lang="en-US" dirty="0">
                    <a:solidFill>
                      <a:srgbClr val="8C1313"/>
                    </a:solidFill>
                    <a:ea typeface="Source Sans Pro" panose="020B0503030403020204" pitchFamily="34" charset="0"/>
                  </a:rPr>
                  <a:t>Conditional Flow Matching</a:t>
                </a:r>
                <a:r>
                  <a:rPr lang="en-US" dirty="0">
                    <a:ea typeface="Source Sans Pro" panose="020B0503030403020204" pitchFamily="34" charset="0"/>
                  </a:rPr>
                  <a:t>, we define the followings:</a:t>
                </a:r>
                <a:endParaRPr lang="en-US" dirty="0">
                  <a:solidFill>
                    <a:schemeClr val="tx1"/>
                  </a:solidFill>
                  <a:ea typeface="Source Sans Pro" panose="020B0503030403020204" pitchFamily="34" charset="0"/>
                </a:endParaRPr>
              </a:p>
              <a:p>
                <a:pPr>
                  <a:spcAft>
                    <a:spcPts val="2000"/>
                  </a:spcAft>
                </a:pP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dirty="0"/>
                  <a:t>: </a:t>
                </a:r>
                <a:r>
                  <a:rPr lang="en-US" dirty="0">
                    <a:solidFill>
                      <a:srgbClr val="8C1313"/>
                    </a:solidFill>
                  </a:rPr>
                  <a:t>Conditional</a:t>
                </a:r>
                <a:r>
                  <a:rPr lang="en-US" dirty="0"/>
                  <a:t> flow map. </a:t>
                </a:r>
                <a:endParaRPr lang="en-US" i="1" dirty="0">
                  <a:solidFill>
                    <a:schemeClr val="tx1"/>
                  </a:solidFill>
                  <a:latin typeface="Cambria Math" panose="02040503050406030204" pitchFamily="18" charset="0"/>
                  <a:ea typeface="Cambria Math" panose="02040503050406030204" pitchFamily="18" charset="0"/>
                </a:endParaRPr>
              </a:p>
              <a:p>
                <a:pPr>
                  <a:spcAft>
                    <a:spcPts val="2000"/>
                  </a:spcAft>
                </a:pP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dirty="0">
                    <a:solidFill>
                      <a:schemeClr val="tx1"/>
                    </a:solidFill>
                  </a:rPr>
                  <a:t>: </a:t>
                </a:r>
                <a:r>
                  <a:rPr lang="en-US" dirty="0">
                    <a:solidFill>
                      <a:srgbClr val="8C1313"/>
                    </a:solidFill>
                  </a:rPr>
                  <a:t>Conditional</a:t>
                </a:r>
                <a:r>
                  <a:rPr lang="en-US" dirty="0"/>
                  <a:t> vector field</a:t>
                </a:r>
                <a:r>
                  <a:rPr lang="en-US" dirty="0">
                    <a:solidFill>
                      <a:schemeClr val="tx1"/>
                    </a:solidFill>
                  </a:rPr>
                  <a:t>.</a:t>
                </a:r>
              </a:p>
              <a:p>
                <a:pPr>
                  <a:spcAft>
                    <a:spcPts val="2000"/>
                  </a:spcAft>
                </a:pP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dirty="0">
                    <a:solidFill>
                      <a:schemeClr val="tx1"/>
                    </a:solidFill>
                  </a:rPr>
                  <a:t>: </a:t>
                </a:r>
                <a:r>
                  <a:rPr lang="en-US" dirty="0">
                    <a:solidFill>
                      <a:srgbClr val="8C1313"/>
                    </a:solidFill>
                  </a:rPr>
                  <a:t>Conditional</a:t>
                </a:r>
                <a:r>
                  <a:rPr lang="en-US" dirty="0">
                    <a:solidFill>
                      <a:schemeClr val="tx1"/>
                    </a:solidFill>
                  </a:rPr>
                  <a:t> probability path.</a:t>
                </a:r>
              </a:p>
              <a:p>
                <a:pPr>
                  <a:spcAft>
                    <a:spcPts val="2000"/>
                  </a:spcAft>
                </a:pPr>
                <a:endParaRPr lang="en-US" dirty="0">
                  <a:solidFill>
                    <a:schemeClr val="tx1"/>
                  </a:solidFill>
                </a:endParaRPr>
              </a:p>
            </p:txBody>
          </p:sp>
        </mc:Choice>
        <mc:Fallback xmlns="">
          <p:sp>
            <p:nvSpPr>
              <p:cNvPr id="6" name="Content Placeholder 5">
                <a:extLst>
                  <a:ext uri="{FF2B5EF4-FFF2-40B4-BE49-F238E27FC236}">
                    <a16:creationId xmlns:a16="http://schemas.microsoft.com/office/drawing/2014/main" id="{520BBE12-BEF1-508A-93DA-3C4EB2595E33}"/>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3" name="TextBox 2">
            <a:extLst>
              <a:ext uri="{FF2B5EF4-FFF2-40B4-BE49-F238E27FC236}">
                <a16:creationId xmlns:a16="http://schemas.microsoft.com/office/drawing/2014/main" id="{688C9F10-1CCD-9A76-1E4C-42A44A7C3FE8}"/>
              </a:ext>
            </a:extLst>
          </p:cNvPr>
          <p:cNvSpPr txBox="1"/>
          <p:nvPr/>
        </p:nvSpPr>
        <p:spPr>
          <a:xfrm>
            <a:off x="7937309" y="0"/>
            <a:ext cx="4254691" cy="307777"/>
          </a:xfrm>
          <a:prstGeom prst="rect">
            <a:avLst/>
          </a:prstGeom>
          <a:noFill/>
        </p:spPr>
        <p:txBody>
          <a:bodyPr wrap="none" rtlCol="0">
            <a:spAutoFit/>
          </a:bodyPr>
          <a:lstStyle/>
          <a:p>
            <a:pPr algn="r"/>
            <a:r>
              <a:rPr lang="en-US" altLang="ko-KR" sz="1400" dirty="0">
                <a:latin typeface="Source Sans Pro" panose="020B0503030403020204" pitchFamily="34" charset="0"/>
                <a:ea typeface="Source Sans Pro" panose="020B0503030403020204" pitchFamily="34" charset="0"/>
              </a:rPr>
              <a:t>https://</a:t>
            </a:r>
            <a:r>
              <a:rPr lang="en-US" altLang="ko-KR" sz="1400" dirty="0" err="1">
                <a:latin typeface="Source Sans Pro" panose="020B0503030403020204" pitchFamily="34" charset="0"/>
                <a:ea typeface="Source Sans Pro" panose="020B0503030403020204" pitchFamily="34" charset="0"/>
              </a:rPr>
              <a:t>markogata.com</a:t>
            </a:r>
            <a:r>
              <a:rPr lang="en-US" altLang="ko-KR" sz="1400" dirty="0">
                <a:latin typeface="Source Sans Pro" panose="020B0503030403020204" pitchFamily="34" charset="0"/>
                <a:ea typeface="Source Sans Pro" panose="020B0503030403020204" pitchFamily="34" charset="0"/>
              </a:rPr>
              <a:t>/projects/2025/flow-matching/</a:t>
            </a:r>
            <a:endParaRPr lang="en-KR" sz="1400" dirty="0">
              <a:latin typeface="Source Sans Pro" panose="020B0503030403020204" pitchFamily="34" charset="0"/>
              <a:ea typeface="Source Sans Pro" panose="020B0503030403020204" pitchFamily="34" charset="0"/>
            </a:endParaRPr>
          </a:p>
        </p:txBody>
      </p:sp>
      <p:sp>
        <p:nvSpPr>
          <p:cNvPr id="2" name="Slide Number Placeholder 1">
            <a:extLst>
              <a:ext uri="{FF2B5EF4-FFF2-40B4-BE49-F238E27FC236}">
                <a16:creationId xmlns:a16="http://schemas.microsoft.com/office/drawing/2014/main" id="{6762EB0F-7CAD-6089-98AE-F3265D0E8DA4}"/>
              </a:ext>
            </a:extLst>
          </p:cNvPr>
          <p:cNvSpPr>
            <a:spLocks noGrp="1"/>
          </p:cNvSpPr>
          <p:nvPr>
            <p:ph type="sldNum" sz="quarter" idx="4"/>
          </p:nvPr>
        </p:nvSpPr>
        <p:spPr/>
        <p:txBody>
          <a:bodyPr/>
          <a:lstStyle/>
          <a:p>
            <a:fld id="{2A135BF5-5A1A-9646-967D-9B4FE2FB2DF9}" type="slidenum">
              <a:rPr lang="en-US" smtClean="0"/>
              <a:pPr/>
              <a:t>28</a:t>
            </a:fld>
            <a:endParaRPr lang="en-US" dirty="0"/>
          </a:p>
        </p:txBody>
      </p:sp>
    </p:spTree>
    <p:extLst>
      <p:ext uri="{BB962C8B-B14F-4D97-AF65-F5344CB8AC3E}">
        <p14:creationId xmlns:p14="http://schemas.microsoft.com/office/powerpoint/2010/main" val="2105559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E456CA25-6EB8-25B7-3022-D5765F950235}"/>
              </a:ext>
            </a:extLst>
          </p:cNvPr>
          <p:cNvSpPr/>
          <p:nvPr/>
        </p:nvSpPr>
        <p:spPr>
          <a:xfrm>
            <a:off x="3238914" y="3166568"/>
            <a:ext cx="5642453" cy="640975"/>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0240339A-91D8-09A6-1502-1786D30840E1}"/>
              </a:ext>
            </a:extLst>
          </p:cNvPr>
          <p:cNvSpPr>
            <a:spLocks noGrp="1"/>
          </p:cNvSpPr>
          <p:nvPr>
            <p:ph type="title"/>
          </p:nvPr>
        </p:nvSpPr>
        <p:spPr/>
        <p:txBody>
          <a:bodyPr/>
          <a:lstStyle/>
          <a:p>
            <a:r>
              <a:rPr lang="en-KR" dirty="0"/>
              <a:t>Conditional Flow Maps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D610599-194E-E960-7791-60ED6855389C}"/>
                  </a:ext>
                </a:extLst>
              </p:cNvPr>
              <p:cNvSpPr>
                <a:spLocks noGrp="1"/>
              </p:cNvSpPr>
              <p:nvPr>
                <p:ph idx="1"/>
              </p:nvPr>
            </p:nvSpPr>
            <p:spPr/>
            <p:txBody>
              <a:bodyPr/>
              <a:lstStyle/>
              <a:p>
                <a:pPr marL="0" indent="0">
                  <a:buNone/>
                </a:pPr>
                <a:r>
                  <a:rPr lang="en-US" dirty="0"/>
                  <a:t>While there are infinite ways to define the </a:t>
                </a:r>
                <a:r>
                  <a:rPr lang="en-KR" dirty="0">
                    <a:solidFill>
                      <a:srgbClr val="8C1313"/>
                    </a:solidFill>
                  </a:rPr>
                  <a:t>conditinal flow map</a:t>
                </a:r>
                <a:r>
                  <a:rPr lang="ko-KR" altLang="en-US" dirty="0">
                    <a:solidFill>
                      <a:srgbClr val="8C1313"/>
                    </a:solidFill>
                  </a:rPr>
                  <a:t>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dirty="0"/>
                  <a:t>, let’s consider a simple case:</a:t>
                </a:r>
              </a:p>
              <a:p>
                <a:pPr marL="0" indent="0">
                  <a:buNone/>
                </a:pPr>
                <a:endParaRPr lang="en-US" altLang="ko-KR"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b="1"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i="1">
                              <a:latin typeface="Cambria Math" panose="02040503050406030204" pitchFamily="18" charset="0"/>
                            </a:rPr>
                            <m:t>𝑡</m:t>
                          </m:r>
                        </m:sub>
                      </m:sSub>
                      <m:d>
                        <m:dPr>
                          <m:ctrlPr>
                            <a:rPr lang="en-US" b="1" i="1">
                              <a:latin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0</m:t>
                          </m:r>
                        </m:sub>
                      </m:sSub>
                      <m:r>
                        <a:rPr lang="en-US" b="1"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m:oMathPara>
                </a14:m>
                <a:endParaRPr lang="en-KR" dirty="0"/>
              </a:p>
            </p:txBody>
          </p:sp>
        </mc:Choice>
        <mc:Fallback xmlns="">
          <p:sp>
            <p:nvSpPr>
              <p:cNvPr id="3" name="Content Placeholder 2">
                <a:extLst>
                  <a:ext uri="{FF2B5EF4-FFF2-40B4-BE49-F238E27FC236}">
                    <a16:creationId xmlns:a16="http://schemas.microsoft.com/office/drawing/2014/main" id="{DD610599-194E-E960-7791-60ED6855389C}"/>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2B50A168-37FE-7B1F-D8C5-E01D6016825B}"/>
              </a:ext>
            </a:extLst>
          </p:cNvPr>
          <p:cNvSpPr>
            <a:spLocks noGrp="1"/>
          </p:cNvSpPr>
          <p:nvPr>
            <p:ph type="sldNum" sz="quarter" idx="4"/>
          </p:nvPr>
        </p:nvSpPr>
        <p:spPr/>
        <p:txBody>
          <a:bodyPr/>
          <a:lstStyle/>
          <a:p>
            <a:fld id="{2A135BF5-5A1A-9646-967D-9B4FE2FB2DF9}" type="slidenum">
              <a:rPr lang="en-US" smtClean="0"/>
              <a:pPr/>
              <a:t>29</a:t>
            </a:fld>
            <a:endParaRPr lang="en-US" dirty="0"/>
          </a:p>
        </p:txBody>
      </p:sp>
    </p:spTree>
    <p:extLst>
      <p:ext uri="{BB962C8B-B14F-4D97-AF65-F5344CB8AC3E}">
        <p14:creationId xmlns:p14="http://schemas.microsoft.com/office/powerpoint/2010/main" val="27601836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49E1-E13A-AC8A-F0BD-2EB7C757FFFE}"/>
              </a:ext>
            </a:extLst>
          </p:cNvPr>
          <p:cNvSpPr>
            <a:spLocks noGrp="1"/>
          </p:cNvSpPr>
          <p:nvPr>
            <p:ph type="title"/>
          </p:nvPr>
        </p:nvSpPr>
        <p:spPr/>
        <p:txBody>
          <a:bodyPr/>
          <a:lstStyle/>
          <a:p>
            <a:r>
              <a:rPr lang="en-KR" dirty="0"/>
              <a:t>Conditional Flow Maps</a:t>
            </a:r>
          </a:p>
        </p:txBody>
      </p:sp>
      <p:pic>
        <p:nvPicPr>
          <p:cNvPr id="4098" name="Picture 2" descr="Two conditional flows $\phi_t(x \mid x_1)$ for two univariate Gaussians.">
            <a:extLst>
              <a:ext uri="{FF2B5EF4-FFF2-40B4-BE49-F238E27FC236}">
                <a16:creationId xmlns:a16="http://schemas.microsoft.com/office/drawing/2014/main" id="{4A6A63F0-DF50-2AE3-2F19-17D6E74ACA5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84262" y="1216025"/>
            <a:ext cx="10023476" cy="50117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5C3F9F-F9BF-70EA-5C82-A1F4B360A619}"/>
              </a:ext>
            </a:extLst>
          </p:cNvPr>
          <p:cNvSpPr txBox="1"/>
          <p:nvPr/>
        </p:nvSpPr>
        <p:spPr>
          <a:xfrm>
            <a:off x="7166265" y="0"/>
            <a:ext cx="5025735"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https://</a:t>
            </a:r>
            <a:r>
              <a:rPr lang="en-US" sz="1400" dirty="0" err="1">
                <a:latin typeface="Source Sans Pro" panose="020B0503030403020204" pitchFamily="34" charset="0"/>
                <a:ea typeface="Source Sans Pro" panose="020B0503030403020204" pitchFamily="34" charset="0"/>
              </a:rPr>
              <a:t>mlg.eng.cam.ac.uk</a:t>
            </a:r>
            <a:r>
              <a:rPr lang="en-US" sz="1400" dirty="0">
                <a:latin typeface="Source Sans Pro" panose="020B0503030403020204" pitchFamily="34" charset="0"/>
                <a:ea typeface="Source Sans Pro" panose="020B0503030403020204" pitchFamily="34" charset="0"/>
              </a:rPr>
              <a:t>/blog/2024/01/20/flow-</a:t>
            </a:r>
            <a:r>
              <a:rPr lang="en-US" sz="1400" dirty="0" err="1">
                <a:latin typeface="Source Sans Pro" panose="020B0503030403020204" pitchFamily="34" charset="0"/>
                <a:ea typeface="Source Sans Pro" panose="020B0503030403020204" pitchFamily="34" charset="0"/>
              </a:rPr>
              <a:t>matching.html</a:t>
            </a:r>
            <a:endParaRPr lang="en-KR" sz="1400" dirty="0">
              <a:latin typeface="Source Sans Pro" panose="020B0503030403020204" pitchFamily="34" charset="0"/>
              <a:ea typeface="Source Sans Pro" panose="020B0503030403020204" pitchFamily="34" charset="0"/>
            </a:endParaRPr>
          </a:p>
        </p:txBody>
      </p:sp>
      <p:sp>
        <p:nvSpPr>
          <p:cNvPr id="3" name="Slide Number Placeholder 2">
            <a:extLst>
              <a:ext uri="{FF2B5EF4-FFF2-40B4-BE49-F238E27FC236}">
                <a16:creationId xmlns:a16="http://schemas.microsoft.com/office/drawing/2014/main" id="{0119414B-910A-1F5C-BC06-F2C6CB522241}"/>
              </a:ext>
            </a:extLst>
          </p:cNvPr>
          <p:cNvSpPr>
            <a:spLocks noGrp="1"/>
          </p:cNvSpPr>
          <p:nvPr>
            <p:ph type="sldNum" sz="quarter" idx="4"/>
          </p:nvPr>
        </p:nvSpPr>
        <p:spPr/>
        <p:txBody>
          <a:bodyPr/>
          <a:lstStyle/>
          <a:p>
            <a:fld id="{2A135BF5-5A1A-9646-967D-9B4FE2FB2DF9}" type="slidenum">
              <a:rPr lang="en-US" smtClean="0"/>
              <a:pPr/>
              <a:t>30</a:t>
            </a:fld>
            <a:endParaRPr lang="en-US" dirty="0"/>
          </a:p>
        </p:txBody>
      </p:sp>
    </p:spTree>
    <p:extLst>
      <p:ext uri="{BB962C8B-B14F-4D97-AF65-F5344CB8AC3E}">
        <p14:creationId xmlns:p14="http://schemas.microsoft.com/office/powerpoint/2010/main" val="19965814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3B84E31D-830D-766F-250B-D48652377BDC}"/>
              </a:ext>
            </a:extLst>
          </p:cNvPr>
          <p:cNvSpPr/>
          <p:nvPr/>
        </p:nvSpPr>
        <p:spPr>
          <a:xfrm>
            <a:off x="3084987" y="3128106"/>
            <a:ext cx="5917267" cy="640975"/>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3449F866-05B8-DE4E-AE6B-23C90956DCA5}"/>
              </a:ext>
            </a:extLst>
          </p:cNvPr>
          <p:cNvSpPr>
            <a:spLocks noGrp="1"/>
          </p:cNvSpPr>
          <p:nvPr>
            <p:ph type="title"/>
          </p:nvPr>
        </p:nvSpPr>
        <p:spPr/>
        <p:txBody>
          <a:bodyPr/>
          <a:lstStyle/>
          <a:p>
            <a:r>
              <a:rPr lang="en-US" dirty="0"/>
              <a:t>Conditional Probability Paths</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8B611E5-09CA-F7CD-4D01-2B6EF1774054}"/>
                  </a:ext>
                </a:extLst>
              </p:cNvPr>
              <p:cNvSpPr>
                <a:spLocks noGrp="1"/>
              </p:cNvSpPr>
              <p:nvPr>
                <p:ph idx="1"/>
              </p:nvPr>
            </p:nvSpPr>
            <p:spPr/>
            <p:txBody>
              <a:bodyPr/>
              <a:lstStyle/>
              <a:p>
                <a:pPr marL="0" indent="0">
                  <a:buNone/>
                </a:pPr>
                <a:r>
                  <a:rPr lang="en-KR" dirty="0"/>
                  <a:t>Given the linear conditional flow map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KR" dirty="0"/>
                  <a:t>, the corresponding </a:t>
                </a:r>
                <a:r>
                  <a:rPr lang="en-KR" dirty="0">
                    <a:solidFill>
                      <a:srgbClr val="8C1313"/>
                    </a:solidFill>
                  </a:rPr>
                  <a:t>conditional probability path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KR" dirty="0"/>
                  <a:t> is defined as a Gaussian distribution:</a:t>
                </a:r>
                <a:br>
                  <a:rPr lang="en-KR" dirty="0"/>
                </a:br>
                <a:br>
                  <a:rPr lang="en-US" sz="1200" i="1" dirty="0">
                    <a:latin typeface="Cambria Math" panose="02040503050406030204" pitchFamily="18" charset="0"/>
                    <a:ea typeface="Cambria Math" panose="02040503050406030204" pitchFamily="18" charset="0"/>
                  </a:rPr>
                </a:br>
                <a14:m>
                  <m:oMathPara xmlns:m="http://schemas.openxmlformats.org/officeDocument/2006/math">
                    <m:oMathParaPr>
                      <m:jc m:val="centerGroup"/>
                    </m:oMathParaPr>
                    <m:oMath xmlns:m="http://schemas.openxmlformats.org/officeDocument/2006/math">
                      <m:sSub>
                        <m:sSubPr>
                          <m:ctrlPr>
                            <a:rPr lang="en-US" sz="3200" i="1" smtClean="0">
                              <a:latin typeface="Cambria Math" panose="02040503050406030204" pitchFamily="18" charset="0"/>
                              <a:ea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𝑝</m:t>
                          </m:r>
                        </m:e>
                        <m:sub>
                          <m:r>
                            <a:rPr lang="en-US" sz="3200" i="1">
                              <a:latin typeface="Cambria Math" panose="02040503050406030204" pitchFamily="18" charset="0"/>
                              <a:ea typeface="Cambria Math" panose="02040503050406030204" pitchFamily="18" charset="0"/>
                            </a:rPr>
                            <m:t>𝑡</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𝑡</m:t>
                              </m:r>
                            </m:sub>
                          </m:sSub>
                          <m:r>
                            <a:rPr lang="en-US" sz="3200" b="1" i="1" smtClean="0">
                              <a:latin typeface="Cambria Math" panose="02040503050406030204" pitchFamily="18" charset="0"/>
                            </a:rPr>
                            <m:t>|</m:t>
                          </m:r>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b="0" i="1" smtClean="0">
                                  <a:latin typeface="Cambria Math" panose="02040503050406030204" pitchFamily="18" charset="0"/>
                                </a:rPr>
                                <m:t>1</m:t>
                              </m:r>
                            </m:sub>
                          </m:sSub>
                        </m:e>
                      </m:d>
                      <m:r>
                        <a:rPr lang="en-US" sz="3200" b="1" i="1" smtClean="0">
                          <a:latin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𝒩</m:t>
                      </m:r>
                      <m:d>
                        <m:dPr>
                          <m:ctrlPr>
                            <a:rPr lang="en-US" sz="3200" b="0" i="1" smtClean="0">
                              <a:latin typeface="Cambria Math" panose="02040503050406030204" pitchFamily="18" charset="0"/>
                              <a:ea typeface="Cambria Math" panose="02040503050406030204" pitchFamily="18" charset="0"/>
                            </a:rPr>
                          </m:ctrlPr>
                        </m:dPr>
                        <m:e>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ea typeface="Cambria Math" panose="02040503050406030204" pitchFamily="18" charset="0"/>
                                </a:rPr>
                                <m:t>𝑡</m:t>
                              </m:r>
                            </m:sub>
                          </m:sSub>
                          <m:d>
                            <m:dPr>
                              <m:ctrlPr>
                                <a:rPr lang="en-US" sz="3200" b="0" i="1" smtClean="0">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 </m:t>
                          </m:r>
                          <m:sSubSup>
                            <m:sSubSupPr>
                              <m:ctrlPr>
                                <a:rPr lang="en-US" b="0" i="1" smtClean="0">
                                  <a:latin typeface="Cambria Math" panose="02040503050406030204" pitchFamily="18" charset="0"/>
                                </a:rPr>
                              </m:ctrlPr>
                            </m:sSubSupPr>
                            <m:e>
                              <m:r>
                                <a:rPr lang="en-US" b="0" i="1" smtClean="0">
                                  <a:latin typeface="Cambria Math" panose="02040503050406030204" pitchFamily="18" charset="0"/>
                                  <a:ea typeface="Cambria Math" panose="02040503050406030204" pitchFamily="18" charset="0"/>
                                </a:rPr>
                                <m:t>𝜎</m:t>
                              </m:r>
                            </m:e>
                            <m:sub>
                              <m:r>
                                <a:rPr lang="en-US" b="0" i="1" smtClean="0">
                                  <a:latin typeface="Cambria Math" panose="02040503050406030204" pitchFamily="18" charset="0"/>
                                </a:rPr>
                                <m:t>𝑡</m:t>
                              </m:r>
                            </m:sub>
                            <m:sup>
                              <m:r>
                                <a:rPr lang="en-US" b="0" i="1" smtClean="0">
                                  <a:latin typeface="Cambria Math" panose="02040503050406030204" pitchFamily="18" charset="0"/>
                                </a:rPr>
                                <m:t>2</m:t>
                              </m:r>
                            </m:sup>
                          </m:sSubSup>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𝐼</m:t>
                          </m:r>
                        </m:e>
                      </m:d>
                    </m:oMath>
                    <m:oMath xmlns:m="http://schemas.openxmlformats.org/officeDocument/2006/math">
                      <m:r>
                        <a:rPr lang="en-US" sz="1200" b="0" i="1" smtClean="0">
                          <a:latin typeface="Cambria Math" panose="02040503050406030204" pitchFamily="18" charset="0"/>
                        </a:rPr>
                        <m:t> </m:t>
                      </m:r>
                    </m:oMath>
                  </m:oMathPara>
                </a14:m>
                <a:br>
                  <a:rPr lang="en-US" dirty="0"/>
                </a:br>
                <a:r>
                  <a:rPr lang="en-US" dirty="0"/>
                  <a:t>such that</a:t>
                </a:r>
                <a:br>
                  <a:rPr lang="en-US" dirty="0"/>
                </a:b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i="1">
                        <a:latin typeface="Cambria Math" panose="02040503050406030204" pitchFamily="18" charset="0"/>
                      </a:rPr>
                      <m:t>=</m:t>
                    </m:r>
                    <m:r>
                      <a:rPr lang="en-US" b="0" i="1" smtClean="0">
                        <a:latin typeface="Cambria Math" panose="02040503050406030204" pitchFamily="18" charset="0"/>
                        <a:ea typeface="Cambria Math" panose="02040503050406030204" pitchFamily="18" charset="0"/>
                      </a:rPr>
                      <m:t>0</m:t>
                    </m:r>
                  </m:oMath>
                </a14:m>
                <a:r>
                  <a:rPr lang="en-KR" dirty="0"/>
                  <a:t> and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0"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rPr>
                      <m:t>=</m:t>
                    </m:r>
                    <m:r>
                      <a:rPr lang="en-US" b="0" i="1" smtClean="0">
                        <a:latin typeface="Cambria Math" panose="02040503050406030204" pitchFamily="18" charset="0"/>
                      </a:rPr>
                      <m:t>1</m:t>
                    </m:r>
                  </m:oMath>
                </a14:m>
                <a:br>
                  <a:rPr lang="en-US" dirty="0"/>
                </a:b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oMath>
                </a14:m>
                <a:r>
                  <a:rPr lang="en-KR" dirty="0"/>
                  <a:t> and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0"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m:rPr>
                            <m:sty m:val="p"/>
                          </m:rPr>
                          <a:rPr lang="en-US">
                            <a:latin typeface="Cambria Math" panose="02040503050406030204" pitchFamily="18" charset="0"/>
                            <a:ea typeface="Cambria Math" panose="02040503050406030204" pitchFamily="18" charset="0"/>
                          </a:rPr>
                          <m:t>min</m:t>
                        </m:r>
                      </m:sub>
                    </m:sSub>
                  </m:oMath>
                </a14:m>
                <a:endParaRPr lang="en-KR" dirty="0"/>
              </a:p>
            </p:txBody>
          </p:sp>
        </mc:Choice>
        <mc:Fallback xmlns="">
          <p:sp>
            <p:nvSpPr>
              <p:cNvPr id="3" name="Content Placeholder 2">
                <a:extLst>
                  <a:ext uri="{FF2B5EF4-FFF2-40B4-BE49-F238E27FC236}">
                    <a16:creationId xmlns:a16="http://schemas.microsoft.com/office/drawing/2014/main" id="{98B611E5-09CA-F7CD-4D01-2B6EF1774054}"/>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6" name="Slide Number Placeholder 5">
            <a:extLst>
              <a:ext uri="{FF2B5EF4-FFF2-40B4-BE49-F238E27FC236}">
                <a16:creationId xmlns:a16="http://schemas.microsoft.com/office/drawing/2014/main" id="{1F94915A-4114-F588-7F64-7A1A8E1F7AEE}"/>
              </a:ext>
            </a:extLst>
          </p:cNvPr>
          <p:cNvSpPr>
            <a:spLocks noGrp="1"/>
          </p:cNvSpPr>
          <p:nvPr>
            <p:ph type="sldNum" sz="quarter" idx="4"/>
          </p:nvPr>
        </p:nvSpPr>
        <p:spPr/>
        <p:txBody>
          <a:bodyPr/>
          <a:lstStyle/>
          <a:p>
            <a:fld id="{2A135BF5-5A1A-9646-967D-9B4FE2FB2DF9}" type="slidenum">
              <a:rPr lang="en-US" smtClean="0"/>
              <a:pPr/>
              <a:t>31</a:t>
            </a:fld>
            <a:endParaRPr lang="en-US" dirty="0"/>
          </a:p>
        </p:txBody>
      </p:sp>
    </p:spTree>
    <p:extLst>
      <p:ext uri="{BB962C8B-B14F-4D97-AF65-F5344CB8AC3E}">
        <p14:creationId xmlns:p14="http://schemas.microsoft.com/office/powerpoint/2010/main" val="17692574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6265C58F-CE5A-AE7F-AE67-C937D708C7E1}"/>
              </a:ext>
            </a:extLst>
          </p:cNvPr>
          <p:cNvSpPr/>
          <p:nvPr/>
        </p:nvSpPr>
        <p:spPr>
          <a:xfrm>
            <a:off x="3578577" y="3921982"/>
            <a:ext cx="4944534" cy="1414159"/>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3449F866-05B8-DE4E-AE6B-23C90956DCA5}"/>
              </a:ext>
            </a:extLst>
          </p:cNvPr>
          <p:cNvSpPr>
            <a:spLocks noGrp="1"/>
          </p:cNvSpPr>
          <p:nvPr>
            <p:ph type="title"/>
          </p:nvPr>
        </p:nvSpPr>
        <p:spPr/>
        <p:txBody>
          <a:bodyPr/>
          <a:lstStyle/>
          <a:p>
            <a:r>
              <a:rPr lang="en-US" dirty="0"/>
              <a:t>Conditional Probability Paths</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8B611E5-09CA-F7CD-4D01-2B6EF1774054}"/>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US" sz="3200" i="1" smtClean="0">
                              <a:latin typeface="Cambria Math" panose="02040503050406030204" pitchFamily="18" charset="0"/>
                              <a:ea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𝑝</m:t>
                          </m:r>
                        </m:e>
                        <m:sub>
                          <m:r>
                            <a:rPr lang="en-US" sz="3200" i="1">
                              <a:latin typeface="Cambria Math" panose="02040503050406030204" pitchFamily="18" charset="0"/>
                              <a:ea typeface="Cambria Math" panose="02040503050406030204" pitchFamily="18" charset="0"/>
                            </a:rPr>
                            <m:t>𝑡</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𝑡</m:t>
                              </m:r>
                            </m:sub>
                          </m:sSub>
                          <m:r>
                            <a:rPr lang="en-US" sz="3200" b="1" i="1" smtClean="0">
                              <a:latin typeface="Cambria Math" panose="02040503050406030204" pitchFamily="18" charset="0"/>
                            </a:rPr>
                            <m:t>|</m:t>
                          </m:r>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b="0" i="1" smtClean="0">
                                  <a:latin typeface="Cambria Math" panose="02040503050406030204" pitchFamily="18" charset="0"/>
                                </a:rPr>
                                <m:t>1</m:t>
                              </m:r>
                            </m:sub>
                          </m:sSub>
                        </m:e>
                      </m:d>
                      <m:r>
                        <a:rPr lang="en-US" sz="3200" b="1" i="1" smtClean="0">
                          <a:latin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𝒩</m:t>
                      </m:r>
                      <m:d>
                        <m:dPr>
                          <m:ctrlPr>
                            <a:rPr lang="en-US" sz="3200" b="0" i="1" smtClean="0">
                              <a:latin typeface="Cambria Math" panose="02040503050406030204" pitchFamily="18" charset="0"/>
                              <a:ea typeface="Cambria Math" panose="02040503050406030204" pitchFamily="18" charset="0"/>
                            </a:rPr>
                          </m:ctrlPr>
                        </m:dPr>
                        <m:e>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ea typeface="Cambria Math" panose="02040503050406030204" pitchFamily="18" charset="0"/>
                                </a:rPr>
                                <m:t>𝑡</m:t>
                              </m:r>
                            </m:sub>
                          </m:sSub>
                          <m:d>
                            <m:dPr>
                              <m:ctrlPr>
                                <a:rPr lang="en-US" sz="3200" b="0" i="1" smtClean="0">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 </m:t>
                          </m:r>
                          <m:sSubSup>
                            <m:sSubSupPr>
                              <m:ctrlPr>
                                <a:rPr lang="en-US" b="0" i="1" smtClean="0">
                                  <a:latin typeface="Cambria Math" panose="02040503050406030204" pitchFamily="18" charset="0"/>
                                </a:rPr>
                              </m:ctrlPr>
                            </m:sSubSupPr>
                            <m:e>
                              <m:r>
                                <a:rPr lang="en-US" b="0" i="1" smtClean="0">
                                  <a:latin typeface="Cambria Math" panose="02040503050406030204" pitchFamily="18" charset="0"/>
                                  <a:ea typeface="Cambria Math" panose="02040503050406030204" pitchFamily="18" charset="0"/>
                                </a:rPr>
                                <m:t>𝜎</m:t>
                              </m:r>
                            </m:e>
                            <m:sub>
                              <m:r>
                                <a:rPr lang="en-US" b="0" i="1" smtClean="0">
                                  <a:latin typeface="Cambria Math" panose="02040503050406030204" pitchFamily="18" charset="0"/>
                                </a:rPr>
                                <m:t>𝑡</m:t>
                              </m:r>
                            </m:sub>
                            <m:sup>
                              <m:r>
                                <a:rPr lang="en-US" b="0" i="1" smtClean="0">
                                  <a:latin typeface="Cambria Math" panose="02040503050406030204" pitchFamily="18" charset="0"/>
                                </a:rPr>
                                <m:t>2</m:t>
                              </m:r>
                            </m:sup>
                          </m:sSubSup>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𝐼</m:t>
                          </m:r>
                        </m:e>
                      </m:d>
                    </m:oMath>
                    <m:oMath xmlns:m="http://schemas.openxmlformats.org/officeDocument/2006/math">
                      <m:r>
                        <a:rPr lang="en-US" sz="1200" b="0" i="1" smtClean="0">
                          <a:latin typeface="Cambria Math" panose="02040503050406030204" pitchFamily="18" charset="0"/>
                        </a:rPr>
                        <m:t> </m:t>
                      </m:r>
                    </m:oMath>
                  </m:oMathPara>
                </a14:m>
                <a:br>
                  <a:rPr lang="en-US" dirty="0"/>
                </a:b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i="1">
                        <a:latin typeface="Cambria Math" panose="02040503050406030204" pitchFamily="18" charset="0"/>
                      </a:rPr>
                      <m:t>=</m:t>
                    </m:r>
                    <m:r>
                      <a:rPr lang="en-US" b="0" i="1" smtClean="0">
                        <a:latin typeface="Cambria Math" panose="02040503050406030204" pitchFamily="18" charset="0"/>
                        <a:ea typeface="Cambria Math" panose="02040503050406030204" pitchFamily="18" charset="0"/>
                      </a:rPr>
                      <m:t>0</m:t>
                    </m:r>
                  </m:oMath>
                </a14:m>
                <a:r>
                  <a:rPr lang="en-KR" dirty="0"/>
                  <a:t> and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0"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rPr>
                      <m:t>=</m:t>
                    </m:r>
                    <m:r>
                      <a:rPr lang="en-US" b="0" i="1" smtClean="0">
                        <a:latin typeface="Cambria Math" panose="02040503050406030204" pitchFamily="18" charset="0"/>
                      </a:rPr>
                      <m:t>1</m:t>
                    </m:r>
                  </m:oMath>
                </a14:m>
                <a:br>
                  <a:rPr lang="en-US" dirty="0"/>
                </a:b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oMath>
                </a14:m>
                <a:r>
                  <a:rPr lang="en-KR" dirty="0"/>
                  <a:t> and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0"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m:rPr>
                            <m:sty m:val="p"/>
                          </m:rPr>
                          <a:rPr lang="en-US">
                            <a:latin typeface="Cambria Math" panose="02040503050406030204" pitchFamily="18" charset="0"/>
                            <a:ea typeface="Cambria Math" panose="02040503050406030204" pitchFamily="18" charset="0"/>
                          </a:rPr>
                          <m:t>min</m:t>
                        </m:r>
                      </m:sub>
                    </m:sSub>
                  </m:oMath>
                </a14:m>
                <a:endParaRPr lang="en-KR" dirty="0"/>
              </a:p>
              <a:p>
                <a:pPr marL="0" indent="0">
                  <a:buNone/>
                </a:pPr>
                <a:r>
                  <a:rPr lang="en-KR" dirty="0"/>
                  <a:t>Then,</a:t>
                </a:r>
              </a:p>
              <a:p>
                <a:pPr marL="0" indent="0">
                  <a:buNone/>
                </a:pP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r>
                            <a:rPr lang="en-US" i="1">
                              <a:latin typeface="Cambria Math" panose="02040503050406030204" pitchFamily="18" charset="0"/>
                              <a:ea typeface="Cambria Math" panose="02040503050406030204" pitchFamily="18" charset="0"/>
                            </a:rPr>
                            <m:t>0</m:t>
                          </m:r>
                          <m:r>
                            <a:rPr lang="en-US" b="1" i="1">
                              <a:latin typeface="Cambria Math" panose="02040503050406030204" pitchFamily="18" charset="0"/>
                              <a:ea typeface="Cambria Math" panose="02040503050406030204" pitchFamily="18" charset="0"/>
                            </a:rPr>
                            <m:t>,</m:t>
                          </m:r>
                          <m:r>
                            <a:rPr lang="en-US" i="1">
                              <a:latin typeface="Cambria Math" panose="02040503050406030204" pitchFamily="18" charset="0"/>
                            </a:rPr>
                            <m:t>𝐼</m:t>
                          </m:r>
                        </m:e>
                      </m:d>
                    </m:oMath>
                  </m:oMathPara>
                </a14:m>
                <a:endParaRPr lang="en-US" dirty="0"/>
              </a:p>
              <a:p>
                <a:pPr marL="0" indent="0">
                  <a:buNone/>
                </a:pP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rPr>
                        <m:t>=</m:t>
                      </m:r>
                      <m:r>
                        <a:rPr lang="en-US" i="1">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b="1" i="1">
                              <a:latin typeface="Cambria Math" panose="02040503050406030204" pitchFamily="18" charset="0"/>
                            </a:rPr>
                            <m:t>,</m:t>
                          </m:r>
                          <m:sSubSup>
                            <m:sSubSupPr>
                              <m:ctrlPr>
                                <a:rPr lang="en-US" i="1">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𝜎</m:t>
                              </m:r>
                            </m:e>
                            <m:sub>
                              <m:r>
                                <m:rPr>
                                  <m:sty m:val="p"/>
                                </m:rPr>
                                <a:rPr lang="en-US">
                                  <a:latin typeface="Cambria Math" panose="02040503050406030204" pitchFamily="18" charset="0"/>
                                  <a:ea typeface="Cambria Math" panose="02040503050406030204" pitchFamily="18" charset="0"/>
                                </a:rPr>
                                <m:t>min</m:t>
                              </m:r>
                            </m:sub>
                            <m:sup>
                              <m:r>
                                <a:rPr lang="en-US" i="1">
                                  <a:latin typeface="Cambria Math" panose="02040503050406030204" pitchFamily="18" charset="0"/>
                                </a:rPr>
                                <m:t>2</m:t>
                              </m:r>
                            </m:sup>
                          </m:sSubSup>
                          <m:r>
                            <a:rPr lang="en-US" i="1">
                              <a:latin typeface="Cambria Math" panose="02040503050406030204" pitchFamily="18" charset="0"/>
                            </a:rPr>
                            <m:t>𝐼</m:t>
                          </m:r>
                        </m:e>
                      </m:d>
                    </m:oMath>
                  </m:oMathPara>
                </a14:m>
                <a:endParaRPr lang="en-KR" dirty="0"/>
              </a:p>
              <a:p>
                <a:pPr marL="0" indent="0">
                  <a:buNone/>
                </a:pPr>
                <a:endParaRPr lang="en-KR" dirty="0"/>
              </a:p>
            </p:txBody>
          </p:sp>
        </mc:Choice>
        <mc:Fallback xmlns="">
          <p:sp>
            <p:nvSpPr>
              <p:cNvPr id="3" name="Content Placeholder 2">
                <a:extLst>
                  <a:ext uri="{FF2B5EF4-FFF2-40B4-BE49-F238E27FC236}">
                    <a16:creationId xmlns:a16="http://schemas.microsoft.com/office/drawing/2014/main" id="{98B611E5-09CA-F7CD-4D01-2B6EF1774054}"/>
                  </a:ext>
                </a:extLst>
              </p:cNvPr>
              <p:cNvSpPr>
                <a:spLocks noGrp="1" noRot="1" noChangeAspect="1" noMove="1" noResize="1" noEditPoints="1" noAdjustHandles="1" noChangeArrowheads="1" noChangeShapeType="1" noTextEdit="1"/>
              </p:cNvSpPr>
              <p:nvPr>
                <p:ph idx="1"/>
              </p:nvPr>
            </p:nvSpPr>
            <p:spPr>
              <a:blipFill>
                <a:blip r:embed="rId3"/>
                <a:stretch>
                  <a:fillRect l="-1568"/>
                </a:stretch>
              </a:blipFill>
            </p:spPr>
            <p:txBody>
              <a:bodyPr/>
              <a:lstStyle/>
              <a:p>
                <a:r>
                  <a:rPr lang="en-KR">
                    <a:noFill/>
                  </a:rPr>
                  <a:t> </a:t>
                </a:r>
              </a:p>
            </p:txBody>
          </p:sp>
        </mc:Fallback>
      </mc:AlternateContent>
      <p:sp>
        <p:nvSpPr>
          <p:cNvPr id="6" name="Slide Number Placeholder 5">
            <a:extLst>
              <a:ext uri="{FF2B5EF4-FFF2-40B4-BE49-F238E27FC236}">
                <a16:creationId xmlns:a16="http://schemas.microsoft.com/office/drawing/2014/main" id="{31338DAB-4B00-5B28-11E3-DA28C1423375}"/>
              </a:ext>
            </a:extLst>
          </p:cNvPr>
          <p:cNvSpPr>
            <a:spLocks noGrp="1"/>
          </p:cNvSpPr>
          <p:nvPr>
            <p:ph type="sldNum" sz="quarter" idx="4"/>
          </p:nvPr>
        </p:nvSpPr>
        <p:spPr/>
        <p:txBody>
          <a:bodyPr/>
          <a:lstStyle/>
          <a:p>
            <a:fld id="{2A135BF5-5A1A-9646-967D-9B4FE2FB2DF9}" type="slidenum">
              <a:rPr lang="en-US" smtClean="0"/>
              <a:pPr/>
              <a:t>32</a:t>
            </a:fld>
            <a:endParaRPr lang="en-US" dirty="0"/>
          </a:p>
        </p:txBody>
      </p:sp>
    </p:spTree>
    <p:extLst>
      <p:ext uri="{BB962C8B-B14F-4D97-AF65-F5344CB8AC3E}">
        <p14:creationId xmlns:p14="http://schemas.microsoft.com/office/powerpoint/2010/main" val="35637916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5AC00-F730-65FE-A115-9CEC5CEA2C19}"/>
              </a:ext>
            </a:extLst>
          </p:cNvPr>
          <p:cNvSpPr>
            <a:spLocks noGrp="1"/>
          </p:cNvSpPr>
          <p:nvPr>
            <p:ph type="title"/>
          </p:nvPr>
        </p:nvSpPr>
        <p:spPr/>
        <p:txBody>
          <a:bodyPr/>
          <a:lstStyle/>
          <a:p>
            <a:r>
              <a:rPr lang="en-KR" dirty="0"/>
              <a:t>Conditional Flow Maps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5D823A3-D234-DB9A-FF96-18A6AB077C84}"/>
                  </a:ext>
                </a:extLst>
              </p:cNvPr>
              <p:cNvSpPr>
                <a:spLocks noGrp="1"/>
              </p:cNvSpPr>
              <p:nvPr>
                <p:ph idx="1"/>
              </p:nvPr>
            </p:nvSpPr>
            <p:spPr/>
            <p:txBody>
              <a:bodyPr/>
              <a:lstStyle/>
              <a:p>
                <a:pPr marL="0" indent="0">
                  <a:buNone/>
                </a:pPr>
                <a:r>
                  <a:rPr lang="en-US" dirty="0">
                    <a:ea typeface="Source Sans Pro" panose="020B0503030403020204" pitchFamily="34" charset="0"/>
                  </a:rPr>
                  <a:t>Check that the following </a:t>
                </a:r>
                <a:r>
                  <a:rPr lang="en-KR" dirty="0">
                    <a:solidFill>
                      <a:srgbClr val="8C1313"/>
                    </a:solidFill>
                  </a:rPr>
                  <a:t>conditinal flow map</a:t>
                </a:r>
                <a:endParaRPr lang="en-US" i="1" dirty="0">
                  <a:latin typeface="Cambria Math" panose="02040503050406030204" pitchFamily="18" charset="0"/>
                  <a:ea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b="1"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i="1">
                              <a:latin typeface="Cambria Math" panose="02040503050406030204" pitchFamily="18" charset="0"/>
                            </a:rPr>
                            <m:t>𝑡</m:t>
                          </m:r>
                        </m:sub>
                      </m:sSub>
                      <m:d>
                        <m:dPr>
                          <m:ctrlPr>
                            <a:rPr lang="en-US" b="1" i="1">
                              <a:latin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0</m:t>
                          </m:r>
                        </m:sub>
                      </m:sSub>
                      <m:r>
                        <a:rPr lang="en-US" b="1"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m:oMathPara>
                </a14:m>
                <a:endParaRPr lang="en-US" dirty="0"/>
              </a:p>
              <a:p>
                <a:pPr marL="0" indent="0">
                  <a:buNone/>
                </a:pPr>
                <a:r>
                  <a:rPr lang="en-US" dirty="0"/>
                  <a:t>with</a:t>
                </a:r>
                <a:br>
                  <a:rPr lang="en-US" dirty="0"/>
                </a:b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i="1">
                        <a:latin typeface="Cambria Math" panose="02040503050406030204" pitchFamily="18" charset="0"/>
                      </a:rPr>
                      <m:t>=</m:t>
                    </m:r>
                    <m:r>
                      <a:rPr lang="en-US" b="0" i="1" smtClean="0">
                        <a:latin typeface="Cambria Math" panose="02040503050406030204" pitchFamily="18" charset="0"/>
                        <a:ea typeface="Cambria Math" panose="02040503050406030204" pitchFamily="18" charset="0"/>
                      </a:rPr>
                      <m:t>0</m:t>
                    </m:r>
                  </m:oMath>
                </a14:m>
                <a:r>
                  <a:rPr lang="en-KR" dirty="0"/>
                  <a:t> and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0" smtClean="0">
                            <a:latin typeface="Cambria Math" panose="02040503050406030204" pitchFamily="18" charset="0"/>
                            <a:ea typeface="Cambria Math" panose="02040503050406030204" pitchFamily="18" charset="0"/>
                          </a:rPr>
                          <m:t>0</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rPr>
                      <m:t>=</m:t>
                    </m:r>
                    <m:r>
                      <a:rPr lang="en-US" b="0" i="1" smtClean="0">
                        <a:latin typeface="Cambria Math" panose="02040503050406030204" pitchFamily="18" charset="0"/>
                      </a:rPr>
                      <m:t>1</m:t>
                    </m:r>
                  </m:oMath>
                </a14:m>
                <a:br>
                  <a:rPr lang="en-US" dirty="0"/>
                </a:b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oMath>
                </a14:m>
                <a:r>
                  <a:rPr lang="en-KR" dirty="0"/>
                  <a:t> and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0"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m:rPr>
                            <m:sty m:val="p"/>
                          </m:rPr>
                          <a:rPr lang="en-US">
                            <a:latin typeface="Cambria Math" panose="02040503050406030204" pitchFamily="18" charset="0"/>
                            <a:ea typeface="Cambria Math" panose="02040503050406030204" pitchFamily="18" charset="0"/>
                          </a:rPr>
                          <m:t>min</m:t>
                        </m:r>
                      </m:sub>
                    </m:sSub>
                  </m:oMath>
                </a14:m>
                <a:endParaRPr lang="en-US" dirty="0">
                  <a:ea typeface="Source Sans Pro" panose="020B0503030403020204" pitchFamily="34" charset="0"/>
                </a:endParaRPr>
              </a:p>
              <a:p>
                <a:pPr marL="0" indent="0">
                  <a:buNone/>
                </a:pPr>
                <a:r>
                  <a:rPr lang="en-US" dirty="0">
                    <a:ea typeface="Source Sans Pro" panose="020B0503030403020204" pitchFamily="34" charset="0"/>
                  </a:rPr>
                  <a:t>s</a:t>
                </a:r>
                <a:r>
                  <a:rPr lang="en-KR" dirty="0">
                    <a:ea typeface="Source Sans Pro" panose="020B0503030403020204" pitchFamily="34" charset="0"/>
                  </a:rPr>
                  <a:t>atisfies the </a:t>
                </a:r>
                <a:r>
                  <a:rPr lang="en-KR" dirty="0">
                    <a:solidFill>
                      <a:srgbClr val="8C1313"/>
                    </a:solidFill>
                    <a:ea typeface="Source Sans Pro" panose="020B0503030403020204" pitchFamily="34" charset="0"/>
                  </a:rPr>
                  <a:t>boundary conditions</a:t>
                </a:r>
                <a:r>
                  <a:rPr lang="en-KR" dirty="0">
                    <a:ea typeface="Source Sans Pro" panose="020B0503030403020204" pitchFamily="34" charset="0"/>
                  </a:rPr>
                  <a:t>:</a:t>
                </a:r>
                <a:br>
                  <a:rPr lang="en-US" i="1" dirty="0">
                    <a:latin typeface="Cambria Math" panose="02040503050406030204" pitchFamily="18" charset="0"/>
                    <a:ea typeface="Cambria Math" panose="02040503050406030204" pitchFamily="18" charset="0"/>
                  </a:rPr>
                </a:b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b="0" i="1" smtClean="0">
                              <a:latin typeface="Cambria Math" panose="02040503050406030204" pitchFamily="18" charset="0"/>
                              <a:ea typeface="Cambria Math" panose="02040503050406030204" pitchFamily="18" charset="0"/>
                            </a:rPr>
                            <m:t>0</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0</m:t>
                          </m:r>
                        </m:sub>
                      </m:sSub>
                    </m:oMath>
                  </m:oMathPara>
                </a14:m>
                <a:endParaRPr lang="en-KR"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b="0" i="1" smtClean="0">
                              <a:latin typeface="Cambria Math" panose="02040503050406030204" pitchFamily="18" charset="0"/>
                              <a:ea typeface="Cambria Math" panose="02040503050406030204" pitchFamily="18" charset="0"/>
                            </a:rPr>
                            <m:t>1</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ea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oMath>
                  </m:oMathPara>
                </a14:m>
                <a:endParaRPr lang="en-KR" dirty="0"/>
              </a:p>
              <a:p>
                <a:pPr marL="0" indent="0">
                  <a:buNone/>
                </a:pPr>
                <a:endParaRPr lang="en-KR" dirty="0"/>
              </a:p>
            </p:txBody>
          </p:sp>
        </mc:Choice>
        <mc:Fallback xmlns="">
          <p:sp>
            <p:nvSpPr>
              <p:cNvPr id="3" name="Content Placeholder 2">
                <a:extLst>
                  <a:ext uri="{FF2B5EF4-FFF2-40B4-BE49-F238E27FC236}">
                    <a16:creationId xmlns:a16="http://schemas.microsoft.com/office/drawing/2014/main" id="{25D823A3-D234-DB9A-FF96-18A6AB077C84}"/>
                  </a:ext>
                </a:extLst>
              </p:cNvPr>
              <p:cNvSpPr>
                <a:spLocks noGrp="1" noRot="1" noChangeAspect="1" noMove="1" noResize="1" noEditPoints="1" noAdjustHandles="1" noChangeArrowheads="1" noChangeShapeType="1" noTextEdit="1"/>
              </p:cNvSpPr>
              <p:nvPr>
                <p:ph idx="1"/>
              </p:nvPr>
            </p:nvSpPr>
            <p:spPr>
              <a:blipFill>
                <a:blip r:embed="rId3"/>
                <a:stretch>
                  <a:fillRect l="-1568" t="-1013" b="-2532"/>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4FA6EC04-E5E1-98A8-7E71-8587D55502E3}"/>
              </a:ext>
            </a:extLst>
          </p:cNvPr>
          <p:cNvSpPr>
            <a:spLocks noGrp="1"/>
          </p:cNvSpPr>
          <p:nvPr>
            <p:ph type="sldNum" sz="quarter" idx="4"/>
          </p:nvPr>
        </p:nvSpPr>
        <p:spPr/>
        <p:txBody>
          <a:bodyPr/>
          <a:lstStyle/>
          <a:p>
            <a:fld id="{2A135BF5-5A1A-9646-967D-9B4FE2FB2DF9}" type="slidenum">
              <a:rPr lang="en-US" smtClean="0"/>
              <a:pPr/>
              <a:t>33</a:t>
            </a:fld>
            <a:endParaRPr lang="en-US" dirty="0"/>
          </a:p>
        </p:txBody>
      </p:sp>
    </p:spTree>
    <p:extLst>
      <p:ext uri="{BB962C8B-B14F-4D97-AF65-F5344CB8AC3E}">
        <p14:creationId xmlns:p14="http://schemas.microsoft.com/office/powerpoint/2010/main" val="1315832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8B3FFF25-FCC5-F1D2-75EB-4587CAFDE742}"/>
              </a:ext>
            </a:extLst>
          </p:cNvPr>
          <p:cNvSpPr/>
          <p:nvPr/>
        </p:nvSpPr>
        <p:spPr>
          <a:xfrm>
            <a:off x="2298504" y="4645023"/>
            <a:ext cx="7525542" cy="1177043"/>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C6CF893D-2963-BFF3-155D-EC79C0769150}"/>
              </a:ext>
            </a:extLst>
          </p:cNvPr>
          <p:cNvSpPr>
            <a:spLocks noGrp="1"/>
          </p:cNvSpPr>
          <p:nvPr>
            <p:ph type="title"/>
          </p:nvPr>
        </p:nvSpPr>
        <p:spPr/>
        <p:txBody>
          <a:bodyPr/>
          <a:lstStyle/>
          <a:p>
            <a:r>
              <a:rPr lang="en-KR" dirty="0"/>
              <a:t>Conditional </a:t>
            </a:r>
            <a:r>
              <a:rPr lang="en-US" dirty="0"/>
              <a:t>Vector Field</a:t>
            </a:r>
            <a:r>
              <a:rPr lang="en-KR" dirty="0"/>
              <a:t>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1223AEA-59C2-3A28-8EDB-504EEB68DA47}"/>
                  </a:ext>
                </a:extLst>
              </p:cNvPr>
              <p:cNvSpPr>
                <a:spLocks noGrp="1"/>
              </p:cNvSpPr>
              <p:nvPr>
                <p:ph idx="1"/>
              </p:nvPr>
            </p:nvSpPr>
            <p:spPr/>
            <p:txBody>
              <a:bodyPr/>
              <a:lstStyle/>
              <a:p>
                <a:pPr marL="0" indent="0">
                  <a:buNone/>
                </a:pPr>
                <a:r>
                  <a:rPr lang="en-KR" dirty="0"/>
                  <a:t>How about the </a:t>
                </a:r>
                <a:r>
                  <a:rPr lang="en-KR" dirty="0">
                    <a:solidFill>
                      <a:srgbClr val="8C1313"/>
                    </a:solidFill>
                  </a:rPr>
                  <a:t>conditional </a:t>
                </a:r>
                <a:r>
                  <a:rPr lang="en-US" dirty="0">
                    <a:solidFill>
                      <a:srgbClr val="8C1313"/>
                    </a:solidFill>
                  </a:rPr>
                  <a:t>vector field</a:t>
                </a:r>
                <a:r>
                  <a:rPr lang="en-KR" dirty="0">
                    <a:solidFill>
                      <a:srgbClr val="8C1313"/>
                    </a:solidFill>
                  </a:rPr>
                  <a:t>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KR" dirty="0"/>
                  <a:t>?</a:t>
                </a:r>
              </a:p>
              <a:p>
                <a:pPr marL="0" indent="0">
                  <a:buNone/>
                </a:pPr>
                <a:endParaRPr lang="en-KR" b="1" dirty="0">
                  <a:latin typeface="Source Sans Pro SemiBold" panose="020B0503030403020204" pitchFamily="34" charset="0"/>
                  <a:ea typeface="Source Sans Pro SemiBold" panose="020B0503030403020204" pitchFamily="34" charset="0"/>
                </a:endParaRPr>
              </a:p>
              <a:p>
                <a:pPr marL="0" indent="0">
                  <a:buNone/>
                </a:pPr>
                <a:r>
                  <a:rPr lang="en-KR" b="1" dirty="0">
                    <a:latin typeface="Source Sans Pro SemiBold" panose="020B0503030403020204" pitchFamily="34" charset="0"/>
                    <a:ea typeface="Source Sans Pro SemiBold" panose="020B0503030403020204" pitchFamily="34" charset="0"/>
                  </a:rPr>
                  <a:t>Theorem</a:t>
                </a:r>
                <a:r>
                  <a:rPr lang="en-KR" b="1" baseline="30000" dirty="0">
                    <a:latin typeface="Source Sans Pro SemiBold" panose="020B0503030403020204" pitchFamily="34" charset="0"/>
                    <a:ea typeface="Source Sans Pro SemiBold" panose="020B0503030403020204" pitchFamily="34" charset="0"/>
                  </a:rPr>
                  <a:t>[*]</a:t>
                </a:r>
                <a:r>
                  <a:rPr lang="en-KR" b="1" dirty="0">
                    <a:latin typeface="Source Sans Pro SemiBold" panose="020B0503030403020204" pitchFamily="34" charset="0"/>
                    <a:ea typeface="Source Sans Pro SemiBold" panose="020B0503030403020204" pitchFamily="34" charset="0"/>
                  </a:rPr>
                  <a:t>. </a:t>
                </a:r>
                <a:r>
                  <a:rPr lang="en-KR" dirty="0"/>
                  <a:t>Given the </a:t>
                </a:r>
                <a:r>
                  <a:rPr lang="en-KR" dirty="0">
                    <a:solidFill>
                      <a:srgbClr val="8C1313"/>
                    </a:solidFill>
                  </a:rPr>
                  <a:t>conditinal flow map</a:t>
                </a:r>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b="1"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i="1">
                              <a:latin typeface="Cambria Math" panose="02040503050406030204" pitchFamily="18" charset="0"/>
                            </a:rPr>
                            <m:t>𝑡</m:t>
                          </m:r>
                        </m:sub>
                      </m:sSub>
                      <m:d>
                        <m:dPr>
                          <m:ctrlPr>
                            <a:rPr lang="en-US" b="1" i="1">
                              <a:latin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0</m:t>
                          </m:r>
                        </m:sub>
                      </m:sSub>
                      <m:r>
                        <a:rPr lang="en-US" b="1"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m:oMathPara>
                </a14:m>
                <a:endParaRPr lang="en-KR" dirty="0"/>
              </a:p>
              <a:p>
                <a:pPr marL="0" indent="0">
                  <a:buNone/>
                </a:pPr>
                <a:r>
                  <a:rPr lang="en-US" dirty="0"/>
                  <a:t>the unique </a:t>
                </a:r>
                <a:r>
                  <a:rPr lang="en-US" dirty="0">
                    <a:solidFill>
                      <a:srgbClr val="8C1313"/>
                    </a:solidFill>
                  </a:rPr>
                  <a:t>conditional vector field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KR" dirty="0"/>
                  <a:t> is defined as:</a:t>
                </a:r>
                <a:br>
                  <a:rPr lang="en-US" sz="3200" i="1" dirty="0">
                    <a:latin typeface="Cambria Math" panose="02040503050406030204" pitchFamily="18" charset="0"/>
                    <a:ea typeface="Cambria Math" panose="02040503050406030204" pitchFamily="18" charset="0"/>
                  </a:rPr>
                </a:br>
                <a14:m>
                  <m:oMathPara xmlns:m="http://schemas.openxmlformats.org/officeDocument/2006/math">
                    <m:oMathParaPr>
                      <m:jc m:val="centerGroup"/>
                    </m:oMathParaPr>
                    <m:oMath xmlns:m="http://schemas.openxmlformats.org/officeDocument/2006/math">
                      <m:sSub>
                        <m:sSubPr>
                          <m:ctrlPr>
                            <a:rPr lang="en-US" sz="3200" i="1" smtClean="0">
                              <a:latin typeface="Cambria Math" panose="02040503050406030204" pitchFamily="18" charset="0"/>
                              <a:ea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𝑢</m:t>
                          </m:r>
                        </m:e>
                        <m:sub>
                          <m:r>
                            <a:rPr lang="en-US" sz="3200" i="1">
                              <a:latin typeface="Cambria Math" panose="02040503050406030204" pitchFamily="18" charset="0"/>
                              <a:ea typeface="Cambria Math" panose="02040503050406030204" pitchFamily="18" charset="0"/>
                            </a:rPr>
                            <m:t>𝑡</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𝑡</m:t>
                              </m:r>
                            </m:sub>
                          </m:sSub>
                          <m:r>
                            <a:rPr lang="en-US" sz="3200" b="1" i="1">
                              <a:latin typeface="Cambria Math" panose="02040503050406030204" pitchFamily="18" charset="0"/>
                            </a:rPr>
                            <m:t>|</m:t>
                          </m:r>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1</m:t>
                              </m:r>
                            </m:sub>
                          </m:sSub>
                        </m:e>
                      </m:d>
                      <m:r>
                        <a:rPr lang="en-US" sz="3200" b="1" i="1" smtClean="0">
                          <a:latin typeface="Cambria Math" panose="02040503050406030204" pitchFamily="18" charset="0"/>
                        </a:rPr>
                        <m:t>=</m:t>
                      </m:r>
                      <m:f>
                        <m:fPr>
                          <m:ctrlPr>
                            <a:rPr lang="en-US" sz="3200" b="1" i="1" smtClean="0">
                              <a:latin typeface="Cambria Math" panose="02040503050406030204" pitchFamily="18" charset="0"/>
                            </a:rPr>
                          </m:ctrlPr>
                        </m:fPr>
                        <m:num>
                          <m:sSubSup>
                            <m:sSubSupPr>
                              <m:ctrlPr>
                                <a:rPr lang="en-US" sz="3200" i="1">
                                  <a:latin typeface="Cambria Math" panose="02040503050406030204" pitchFamily="18" charset="0"/>
                                </a:rPr>
                              </m:ctrlPr>
                            </m:sSubSupPr>
                            <m:e>
                              <m:r>
                                <a:rPr lang="en-US" sz="3200" i="1">
                                  <a:latin typeface="Cambria Math" panose="02040503050406030204" pitchFamily="18" charset="0"/>
                                  <a:ea typeface="Cambria Math" panose="02040503050406030204" pitchFamily="18" charset="0"/>
                                </a:rPr>
                                <m:t>𝜎</m:t>
                              </m:r>
                            </m:e>
                            <m:sub>
                              <m:r>
                                <a:rPr lang="en-US" sz="3200" i="1">
                                  <a:latin typeface="Cambria Math" panose="02040503050406030204" pitchFamily="18" charset="0"/>
                                </a:rPr>
                                <m:t>𝑡</m:t>
                              </m:r>
                            </m:sub>
                            <m:sup>
                              <m:r>
                                <a:rPr lang="en-US" sz="3200" b="0" i="1" smtClean="0">
                                  <a:latin typeface="Cambria Math" panose="02040503050406030204" pitchFamily="18" charset="0"/>
                                </a:rPr>
                                <m:t>′</m:t>
                              </m:r>
                            </m:sup>
                          </m:sSubSup>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1</m:t>
                                  </m:r>
                                </m:sub>
                              </m:sSub>
                            </m:e>
                          </m:d>
                        </m:num>
                        <m:den>
                          <m:sSub>
                            <m:sSubPr>
                              <m:ctrlPr>
                                <a:rPr lang="en-US" sz="3200" i="1" smtClean="0">
                                  <a:latin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𝑡</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1</m:t>
                                  </m:r>
                                </m:sub>
                              </m:sSub>
                            </m:e>
                          </m:d>
                        </m:den>
                      </m:f>
                      <m:d>
                        <m:dPr>
                          <m:ctrlPr>
                            <a:rPr lang="en-US" sz="3200" b="1" i="1" smtClean="0">
                              <a:latin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𝑡</m:t>
                              </m:r>
                            </m:sub>
                          </m:sSub>
                          <m:r>
                            <a:rPr lang="en-US" sz="3200" b="1" i="1" smtClean="0">
                              <a:latin typeface="Cambria Math" panose="02040503050406030204" pitchFamily="18" charset="0"/>
                            </a:rPr>
                            <m:t>−</m:t>
                          </m:r>
                          <m:sSub>
                            <m:sSubPr>
                              <m:ctrlPr>
                                <a:rPr lang="en-US" sz="3200" i="1">
                                  <a:latin typeface="Cambria Math" panose="02040503050406030204" pitchFamily="18" charset="0"/>
                                  <a:ea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𝜇</m:t>
                              </m:r>
                            </m:e>
                            <m:sub>
                              <m:r>
                                <a:rPr lang="en-US" sz="3200" i="1">
                                  <a:latin typeface="Cambria Math" panose="02040503050406030204" pitchFamily="18" charset="0"/>
                                  <a:ea typeface="Cambria Math" panose="02040503050406030204" pitchFamily="18" charset="0"/>
                                </a:rPr>
                                <m:t>𝑡</m:t>
                              </m:r>
                            </m:sub>
                          </m:sSub>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1</m:t>
                                  </m:r>
                                </m:sub>
                              </m:sSub>
                            </m:e>
                          </m:d>
                        </m:e>
                      </m:d>
                      <m:r>
                        <a:rPr lang="en-US" sz="3200" b="1" i="1" smtClean="0">
                          <a:latin typeface="Cambria Math" panose="02040503050406030204" pitchFamily="18" charset="0"/>
                        </a:rPr>
                        <m:t>+</m:t>
                      </m:r>
                      <m:sSubSup>
                        <m:sSubSupPr>
                          <m:ctrlPr>
                            <a:rPr lang="en-US" sz="3200" i="1" smtClean="0">
                              <a:latin typeface="Cambria Math" panose="02040503050406030204" pitchFamily="18" charset="0"/>
                            </a:rPr>
                          </m:ctrlPr>
                        </m:sSubSupPr>
                        <m:e>
                          <m:r>
                            <a:rPr lang="en-US" sz="3200" i="1">
                              <a:latin typeface="Cambria Math" panose="02040503050406030204" pitchFamily="18" charset="0"/>
                              <a:ea typeface="Cambria Math" panose="02040503050406030204" pitchFamily="18" charset="0"/>
                            </a:rPr>
                            <m:t>𝜇</m:t>
                          </m:r>
                        </m:e>
                        <m:sub>
                          <m:r>
                            <a:rPr lang="en-US" sz="3200" i="1">
                              <a:latin typeface="Cambria Math" panose="02040503050406030204" pitchFamily="18" charset="0"/>
                            </a:rPr>
                            <m:t>𝑡</m:t>
                          </m:r>
                        </m:sub>
                        <m:sup>
                          <m:r>
                            <a:rPr lang="en-US" sz="3200" b="0" i="1" smtClean="0">
                              <a:latin typeface="Cambria Math" panose="02040503050406030204" pitchFamily="18" charset="0"/>
                            </a:rPr>
                            <m:t>′</m:t>
                          </m:r>
                        </m:sup>
                      </m:sSubSup>
                      <m:d>
                        <m:dPr>
                          <m:ctrlPr>
                            <a:rPr lang="en-US" sz="3200" i="1">
                              <a:latin typeface="Cambria Math" panose="02040503050406030204" pitchFamily="18" charset="0"/>
                              <a:ea typeface="Cambria Math" panose="02040503050406030204" pitchFamily="18" charset="0"/>
                            </a:rPr>
                          </m:ctrlPr>
                        </m:dPr>
                        <m:e>
                          <m:sSub>
                            <m:sSubPr>
                              <m:ctrlPr>
                                <a:rPr lang="en-US" sz="3200" b="1" i="1">
                                  <a:latin typeface="Cambria Math" panose="02040503050406030204" pitchFamily="18" charset="0"/>
                                  <a:ea typeface="Cambria Math" panose="02040503050406030204" pitchFamily="18" charset="0"/>
                                </a:rPr>
                              </m:ctrlPr>
                            </m:sSubPr>
                            <m:e>
                              <m:r>
                                <a:rPr lang="en-US" sz="3200" b="1" i="1">
                                  <a:latin typeface="Cambria Math" panose="02040503050406030204" pitchFamily="18" charset="0"/>
                                </a:rPr>
                                <m:t>𝒙</m:t>
                              </m:r>
                            </m:e>
                            <m:sub>
                              <m:r>
                                <a:rPr lang="en-US" sz="3200" i="1">
                                  <a:latin typeface="Cambria Math" panose="02040503050406030204" pitchFamily="18" charset="0"/>
                                </a:rPr>
                                <m:t>1</m:t>
                              </m:r>
                            </m:sub>
                          </m:sSub>
                        </m:e>
                      </m:d>
                    </m:oMath>
                  </m:oMathPara>
                </a14:m>
                <a:endParaRPr lang="en-KR" dirty="0"/>
              </a:p>
              <a:p>
                <a:pPr marL="0" indent="0">
                  <a:buNone/>
                </a:pPr>
                <a:endParaRPr lang="en-KR" dirty="0"/>
              </a:p>
            </p:txBody>
          </p:sp>
        </mc:Choice>
        <mc:Fallback xmlns="">
          <p:sp>
            <p:nvSpPr>
              <p:cNvPr id="3" name="Content Placeholder 2">
                <a:extLst>
                  <a:ext uri="{FF2B5EF4-FFF2-40B4-BE49-F238E27FC236}">
                    <a16:creationId xmlns:a16="http://schemas.microsoft.com/office/drawing/2014/main" id="{71223AEA-59C2-3A28-8EDB-504EEB68DA47}"/>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5" name="TextBox 4">
            <a:extLst>
              <a:ext uri="{FF2B5EF4-FFF2-40B4-BE49-F238E27FC236}">
                <a16:creationId xmlns:a16="http://schemas.microsoft.com/office/drawing/2014/main" id="{73758A1C-D6C1-E398-28CF-5BC8BA7CFC38}"/>
              </a:ext>
            </a:extLst>
          </p:cNvPr>
          <p:cNvSpPr txBox="1"/>
          <p:nvPr/>
        </p:nvSpPr>
        <p:spPr>
          <a:xfrm>
            <a:off x="7110160" y="0"/>
            <a:ext cx="5081840"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*Chen et al., Neural Ordinary Differential Equations, </a:t>
            </a:r>
            <a:r>
              <a:rPr lang="en-US" sz="1400" dirty="0" err="1">
                <a:latin typeface="Source Sans Pro" panose="020B0503030403020204" pitchFamily="34" charset="0"/>
                <a:ea typeface="Source Sans Pro" panose="020B0503030403020204" pitchFamily="34" charset="0"/>
              </a:rPr>
              <a:t>NeurIPS</a:t>
            </a:r>
            <a:r>
              <a:rPr lang="en-US" sz="1400" dirty="0">
                <a:latin typeface="Source Sans Pro" panose="020B0503030403020204" pitchFamily="34" charset="0"/>
                <a:ea typeface="Source Sans Pro" panose="020B0503030403020204" pitchFamily="34" charset="0"/>
              </a:rPr>
              <a:t> 2018</a:t>
            </a:r>
            <a:endParaRPr lang="en-KR" sz="1400" dirty="0">
              <a:latin typeface="Source Sans Pro" panose="020B0503030403020204" pitchFamily="34" charset="0"/>
              <a:ea typeface="Source Sans Pro" panose="020B0503030403020204" pitchFamily="34" charset="0"/>
            </a:endParaRPr>
          </a:p>
        </p:txBody>
      </p:sp>
      <p:sp>
        <p:nvSpPr>
          <p:cNvPr id="7" name="Slide Number Placeholder 6">
            <a:extLst>
              <a:ext uri="{FF2B5EF4-FFF2-40B4-BE49-F238E27FC236}">
                <a16:creationId xmlns:a16="http://schemas.microsoft.com/office/drawing/2014/main" id="{BD590007-38DC-3B56-87D9-266A89B8CED3}"/>
              </a:ext>
            </a:extLst>
          </p:cNvPr>
          <p:cNvSpPr>
            <a:spLocks noGrp="1"/>
          </p:cNvSpPr>
          <p:nvPr>
            <p:ph type="sldNum" sz="quarter" idx="4"/>
          </p:nvPr>
        </p:nvSpPr>
        <p:spPr/>
        <p:txBody>
          <a:bodyPr/>
          <a:lstStyle/>
          <a:p>
            <a:fld id="{2A135BF5-5A1A-9646-967D-9B4FE2FB2DF9}" type="slidenum">
              <a:rPr lang="en-US" smtClean="0"/>
              <a:pPr/>
              <a:t>34</a:t>
            </a:fld>
            <a:endParaRPr lang="en-US" dirty="0"/>
          </a:p>
        </p:txBody>
      </p:sp>
    </p:spTree>
    <p:extLst>
      <p:ext uri="{BB962C8B-B14F-4D97-AF65-F5344CB8AC3E}">
        <p14:creationId xmlns:p14="http://schemas.microsoft.com/office/powerpoint/2010/main" val="37994109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0998-2915-226B-8BE3-078E6BAB5BE2}"/>
              </a:ext>
            </a:extLst>
          </p:cNvPr>
          <p:cNvSpPr>
            <a:spLocks noGrp="1"/>
          </p:cNvSpPr>
          <p:nvPr>
            <p:ph type="title"/>
          </p:nvPr>
        </p:nvSpPr>
        <p:spPr/>
        <p:txBody>
          <a:bodyPr/>
          <a:lstStyle/>
          <a:p>
            <a:r>
              <a:rPr lang="en-US" dirty="0"/>
              <a:t>Conditional Flow Matching</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90A4657-2A13-23B2-C03A-DE152147F5F8}"/>
                  </a:ext>
                </a:extLst>
              </p:cNvPr>
              <p:cNvSpPr>
                <a:spLocks noGrp="1"/>
              </p:cNvSpPr>
              <p:nvPr>
                <p:ph idx="1"/>
              </p:nvPr>
            </p:nvSpPr>
            <p:spPr/>
            <p:txBody>
              <a:bodyPr/>
              <a:lstStyle/>
              <a:p>
                <a:pPr marL="0" indent="0">
                  <a:spcAft>
                    <a:spcPts val="2000"/>
                  </a:spcAft>
                  <a:buNone/>
                </a:pPr>
                <a:r>
                  <a:rPr lang="en-US" altLang="ko-KR" b="1" dirty="0">
                    <a:latin typeface="Source Sans Pro SemiBold" panose="020B0503030403020204" pitchFamily="34" charset="0"/>
                    <a:ea typeface="Source Sans Pro SemiBold" panose="020B0503030403020204" pitchFamily="34" charset="0"/>
                  </a:rPr>
                  <a:t>Conditional Flow Map:</a:t>
                </a:r>
                <a:br>
                  <a:rPr lang="en-US" dirty="0"/>
                </a:br>
                <a:r>
                  <a:rPr lang="en-US" dirty="0"/>
                  <a:t>			</a:t>
                </a:r>
                <a:r>
                  <a:rPr lang="en-US" dirty="0">
                    <a:ea typeface="Cambria Math" panose="02040503050406030204" pitchFamily="18" charset="0"/>
                  </a:rPr>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b="1" i="1" smtClean="0">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sSub>
                      <m:sSubPr>
                        <m:ctrlPr>
                          <a:rPr lang="en-US" b="1" i="1" smtClean="0">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1" smtClean="0">
                            <a:latin typeface="Cambria Math" panose="02040503050406030204" pitchFamily="18" charset="0"/>
                          </a:rPr>
                          <m:t>𝑡</m:t>
                        </m:r>
                      </m:sub>
                    </m:sSub>
                    <m:d>
                      <m:dPr>
                        <m:ctrlPr>
                          <a:rPr lang="en-US" b="1" i="1" smtClean="0">
                            <a:latin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e>
                    </m:d>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r>
                      <a:rPr lang="en-US" b="1" i="1" smtClean="0">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endParaRPr lang="en-KR" dirty="0"/>
              </a:p>
              <a:p>
                <a:pPr marL="0" indent="0">
                  <a:spcAft>
                    <a:spcPts val="2000"/>
                  </a:spcAft>
                  <a:buNone/>
                </a:pPr>
                <a:r>
                  <a:rPr lang="en-US" b="1" dirty="0">
                    <a:latin typeface="Source Sans Pro SemiBold" panose="020B0503030403020204" pitchFamily="34" charset="0"/>
                    <a:ea typeface="Source Sans Pro SemiBold" panose="020B0503030403020204" pitchFamily="34" charset="0"/>
                  </a:rPr>
                  <a:t>Conditional Probability Path</a:t>
                </a:r>
                <a:r>
                  <a:rPr lang="en-KR" b="1" dirty="0">
                    <a:latin typeface="Source Sans Pro SemiBold" panose="020B0503030403020204" pitchFamily="34" charset="0"/>
                    <a:ea typeface="Source Sans Pro SemiBold" panose="020B0503030403020204" pitchFamily="34" charset="0"/>
                  </a:rPr>
                  <a:t>:</a:t>
                </a:r>
                <a:br>
                  <a:rPr lang="en-KR" dirty="0"/>
                </a:b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e>
                      </m:d>
                      <m:r>
                        <a:rPr lang="en-US" b="1" i="1" smtClean="0">
                          <a:latin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𝒩</m:t>
                      </m:r>
                      <m:d>
                        <m:dPr>
                          <m:ctrlPr>
                            <a:rPr lang="en-US" b="0" i="1" smtClean="0">
                              <a:latin typeface="Cambria Math" panose="02040503050406030204" pitchFamily="18" charset="0"/>
                              <a:ea typeface="Cambria Math" panose="02040503050406030204" pitchFamily="18" charset="0"/>
                            </a:rPr>
                          </m:ctrlPr>
                        </m:dPr>
                        <m:e>
                          <m:sSub>
                            <m:sSubPr>
                              <m:ctrlPr>
                                <a:rPr lang="en-US" b="0" i="1" smtClean="0">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ea typeface="Cambria Math" panose="02040503050406030204" pitchFamily="18" charset="0"/>
                                </a:rPr>
                                <m:t>𝑡</m:t>
                              </m:r>
                            </m:sub>
                          </m:sSub>
                          <m:d>
                            <m:dPr>
                              <m:ctrlPr>
                                <a:rPr lang="en-US" b="0" i="1" smtClean="0">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 </m:t>
                          </m:r>
                          <m:sSubSup>
                            <m:sSubSupPr>
                              <m:ctrlPr>
                                <a:rPr lang="en-US" b="0" i="1" smtClean="0">
                                  <a:latin typeface="Cambria Math" panose="02040503050406030204" pitchFamily="18" charset="0"/>
                                </a:rPr>
                              </m:ctrlPr>
                            </m:sSubSupPr>
                            <m:e>
                              <m:r>
                                <a:rPr lang="en-US" b="0" i="1" smtClean="0">
                                  <a:latin typeface="Cambria Math" panose="02040503050406030204" pitchFamily="18" charset="0"/>
                                  <a:ea typeface="Cambria Math" panose="02040503050406030204" pitchFamily="18" charset="0"/>
                                </a:rPr>
                                <m:t>𝜎</m:t>
                              </m:r>
                            </m:e>
                            <m:sub>
                              <m:r>
                                <a:rPr lang="en-US" b="0" i="1" smtClean="0">
                                  <a:latin typeface="Cambria Math" panose="02040503050406030204" pitchFamily="18" charset="0"/>
                                </a:rPr>
                                <m:t>𝑡</m:t>
                              </m:r>
                            </m:sub>
                            <m:sup>
                              <m:r>
                                <a:rPr lang="en-US" b="0" i="1" smtClean="0">
                                  <a:latin typeface="Cambria Math" panose="02040503050406030204" pitchFamily="18" charset="0"/>
                                </a:rPr>
                                <m:t>2</m:t>
                              </m:r>
                            </m:sup>
                          </m:sSubSup>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𝐼</m:t>
                          </m:r>
                        </m:e>
                      </m:d>
                    </m:oMath>
                  </m:oMathPara>
                </a14:m>
                <a:endParaRPr lang="en-KR" dirty="0"/>
              </a:p>
              <a:p>
                <a:pPr marL="0" indent="0">
                  <a:spcAft>
                    <a:spcPts val="2000"/>
                  </a:spcAft>
                  <a:buNone/>
                </a:pPr>
                <a:r>
                  <a:rPr lang="en-KR" b="1" dirty="0">
                    <a:latin typeface="Source Sans Pro SemiBold" panose="020B0503030403020204" pitchFamily="34" charset="0"/>
                    <a:ea typeface="Source Sans Pro SemiBold" panose="020B0503030403020204" pitchFamily="34" charset="0"/>
                  </a:rPr>
                  <a:t>Conditional Vector Field</a:t>
                </a:r>
                <a:r>
                  <a:rPr lang="en-US" b="1" dirty="0">
                    <a:latin typeface="Source Sans Pro SemiBold" panose="020B0503030403020204" pitchFamily="34" charset="0"/>
                    <a:ea typeface="Source Sans Pro SemiBold" panose="020B0503030403020204" pitchFamily="34" charset="0"/>
                  </a:rPr>
                  <a:t>:</a:t>
                </a:r>
                <a:br>
                  <a:rPr lang="en-US" b="1" i="1" dirty="0">
                    <a:latin typeface="Cambria Math" panose="02040503050406030204" pitchFamily="18" charset="0"/>
                  </a:rPr>
                </a:b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rPr>
                        <m:t>=</m:t>
                      </m:r>
                      <m:f>
                        <m:fPr>
                          <m:ctrlPr>
                            <a:rPr lang="en-US" b="1" i="1" smtClean="0">
                              <a:latin typeface="Cambria Math" panose="02040503050406030204" pitchFamily="18" charset="0"/>
                            </a:rPr>
                          </m:ctrlPr>
                        </m:fPr>
                        <m:num>
                          <m:sSubSup>
                            <m:sSubSupPr>
                              <m:ctrlPr>
                                <a:rPr lang="en-US" i="1">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𝜎</m:t>
                              </m:r>
                            </m:e>
                            <m:sub>
                              <m:r>
                                <a:rPr lang="en-US" i="1">
                                  <a:latin typeface="Cambria Math" panose="02040503050406030204" pitchFamily="18" charset="0"/>
                                </a:rPr>
                                <m:t>𝑡</m:t>
                              </m:r>
                            </m:sub>
                            <m:sup>
                              <m:r>
                                <a:rPr lang="en-US" b="0" i="1" smtClean="0">
                                  <a:latin typeface="Cambria Math" panose="02040503050406030204" pitchFamily="18" charset="0"/>
                                </a:rPr>
                                <m:t>′</m:t>
                              </m:r>
                            </m:sup>
                          </m:sSubSup>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num>
                        <m:den>
                          <m:sSub>
                            <m:sSubPr>
                              <m:ctrlPr>
                                <a:rPr lang="en-US" i="1" smtClean="0">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1" smtClean="0">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den>
                      </m:f>
                      <m:d>
                        <m:dPr>
                          <m:ctrlPr>
                            <a:rPr lang="en-US" b="1" i="1" smtClean="0">
                              <a:latin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smtClean="0">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e>
                      </m:d>
                      <m:r>
                        <a:rPr lang="en-US" b="1" i="1" smtClean="0">
                          <a:latin typeface="Cambria Math" panose="02040503050406030204" pitchFamily="18" charset="0"/>
                        </a:rPr>
                        <m:t>+</m:t>
                      </m:r>
                      <m:sSubSup>
                        <m:sSubSupPr>
                          <m:ctrlPr>
                            <a:rPr lang="en-US" i="1" smtClean="0">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rPr>
                            <m:t>𝑡</m:t>
                          </m:r>
                        </m:sub>
                        <m:sup>
                          <m:r>
                            <a:rPr lang="en-US" b="0" i="1" smtClean="0">
                              <a:latin typeface="Cambria Math" panose="02040503050406030204" pitchFamily="18" charset="0"/>
                            </a:rPr>
                            <m:t>′</m:t>
                          </m:r>
                        </m:sup>
                      </m:sSubSup>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m:oMathPara>
                </a14:m>
                <a:endParaRPr lang="en-KR" dirty="0"/>
              </a:p>
              <a:p>
                <a:pPr marL="0" indent="0">
                  <a:spcAft>
                    <a:spcPts val="2000"/>
                  </a:spcAft>
                  <a:buNone/>
                </a:pPr>
                <a:endParaRPr lang="en-KR" dirty="0"/>
              </a:p>
            </p:txBody>
          </p:sp>
        </mc:Choice>
        <mc:Fallback xmlns="">
          <p:sp>
            <p:nvSpPr>
              <p:cNvPr id="3" name="Content Placeholder 2">
                <a:extLst>
                  <a:ext uri="{FF2B5EF4-FFF2-40B4-BE49-F238E27FC236}">
                    <a16:creationId xmlns:a16="http://schemas.microsoft.com/office/drawing/2014/main" id="{990A4657-2A13-23B2-C03A-DE152147F5F8}"/>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62F853AF-ACDE-EE4D-0E28-33F642A3C7BE}"/>
              </a:ext>
            </a:extLst>
          </p:cNvPr>
          <p:cNvSpPr>
            <a:spLocks noGrp="1"/>
          </p:cNvSpPr>
          <p:nvPr>
            <p:ph type="sldNum" sz="quarter" idx="4"/>
          </p:nvPr>
        </p:nvSpPr>
        <p:spPr/>
        <p:txBody>
          <a:bodyPr/>
          <a:lstStyle/>
          <a:p>
            <a:fld id="{2A135BF5-5A1A-9646-967D-9B4FE2FB2DF9}" type="slidenum">
              <a:rPr lang="en-US" smtClean="0"/>
              <a:pPr/>
              <a:t>35</a:t>
            </a:fld>
            <a:endParaRPr lang="en-US" dirty="0"/>
          </a:p>
        </p:txBody>
      </p:sp>
    </p:spTree>
    <p:extLst>
      <p:ext uri="{BB962C8B-B14F-4D97-AF65-F5344CB8AC3E}">
        <p14:creationId xmlns:p14="http://schemas.microsoft.com/office/powerpoint/2010/main" val="3851690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E82E7F0C-EA09-9039-F54F-E6E759FFF801}"/>
              </a:ext>
            </a:extLst>
          </p:cNvPr>
          <p:cNvSpPr/>
          <p:nvPr/>
        </p:nvSpPr>
        <p:spPr>
          <a:xfrm>
            <a:off x="3096986" y="1950464"/>
            <a:ext cx="5998028" cy="1271707"/>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15BEF487-D79F-DD2B-B37A-0524E84E4BD5}"/>
              </a:ext>
            </a:extLst>
          </p:cNvPr>
          <p:cNvSpPr>
            <a:spLocks noGrp="1"/>
          </p:cNvSpPr>
          <p:nvPr>
            <p:ph type="title"/>
          </p:nvPr>
        </p:nvSpPr>
        <p:spPr/>
        <p:txBody>
          <a:bodyPr/>
          <a:lstStyle/>
          <a:p>
            <a:r>
              <a:rPr lang="en-KR" dirty="0"/>
              <a:t>Option 1: Linear Trajectory</a:t>
            </a:r>
            <a:r>
              <a:rPr lang="en-KR" sz="3200" dirty="0"/>
              <a:t> (Optimal Transport)</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8BD20A0-E7B3-6200-66BD-1A8F612C3D25}"/>
                  </a:ext>
                </a:extLst>
              </p:cNvPr>
              <p:cNvSpPr>
                <a:spLocks noGrp="1"/>
              </p:cNvSpPr>
              <p:nvPr>
                <p:ph idx="1"/>
              </p:nvPr>
            </p:nvSpPr>
            <p:spPr/>
            <p:txBody>
              <a:bodyPr/>
              <a:lstStyle/>
              <a:p>
                <a:pPr marL="0" indent="0">
                  <a:buNone/>
                </a:pPr>
                <a:r>
                  <a:rPr lang="en-US" dirty="0">
                    <a:ea typeface="Source Sans Pro" panose="020B0503030403020204" pitchFamily="34" charset="0"/>
                  </a:rPr>
                  <a:t>Let’s think about the simplest option:</a:t>
                </a:r>
              </a:p>
              <a:p>
                <a:pPr marL="0" indent="0" algn="ctr">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m:t>
                      </m:r>
                      <m:r>
                        <a:rPr lang="en-US" b="0" i="1" smtClean="0">
                          <a:latin typeface="Cambria Math" panose="02040503050406030204" pitchFamily="18" charset="0"/>
                        </a:rPr>
                        <m:t>𝑡</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oMath>
                  </m:oMathPara>
                </a14:m>
                <a:endParaRPr lang="en-US" b="1" i="1" dirty="0">
                  <a:latin typeface="Cambria Math" panose="02040503050406030204" pitchFamily="18" charset="0"/>
                </a:endParaRPr>
              </a:p>
              <a:p>
                <a:pPr marL="0" indent="0" algn="ctr">
                  <a:buNone/>
                </a:pP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a:rPr lang="en-US" b="0" i="1" smtClean="0">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0" i="1" smtClean="0">
                          <a:latin typeface="Cambria Math" panose="02040503050406030204" pitchFamily="18" charset="0"/>
                        </a:rPr>
                        <m:t>=1−</m:t>
                      </m:r>
                      <m:d>
                        <m:dPr>
                          <m:ctrlPr>
                            <a:rPr lang="en-US" b="0" i="1" smtClean="0">
                              <a:latin typeface="Cambria Math" panose="02040503050406030204" pitchFamily="18" charset="0"/>
                            </a:rPr>
                          </m:ctrlPr>
                        </m:dPr>
                        <m:e>
                          <m:r>
                            <a:rPr lang="en-US" b="0" i="1" smtClean="0">
                              <a:latin typeface="Cambria Math" panose="02040503050406030204" pitchFamily="18" charset="0"/>
                            </a:rPr>
                            <m:t>1−</m:t>
                          </m:r>
                          <m:sSub>
                            <m:sSubPr>
                              <m:ctrlPr>
                                <a:rPr lang="en-US" b="0" i="1" smtClean="0">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𝜎</m:t>
                              </m:r>
                            </m:e>
                            <m:sub>
                              <m:r>
                                <m:rPr>
                                  <m:sty m:val="p"/>
                                </m:rPr>
                                <a:rPr lang="en-US" b="0" i="0" smtClean="0">
                                  <a:latin typeface="Cambria Math" panose="02040503050406030204" pitchFamily="18" charset="0"/>
                                </a:rPr>
                                <m:t>min</m:t>
                              </m:r>
                            </m:sub>
                          </m:sSub>
                        </m:e>
                      </m:d>
                      <m:r>
                        <a:rPr lang="en-US" i="1">
                          <a:latin typeface="Cambria Math" panose="02040503050406030204" pitchFamily="18" charset="0"/>
                          <a:ea typeface="Cambria Math" panose="02040503050406030204" pitchFamily="18" charset="0"/>
                        </a:rPr>
                        <m:t>𝑡</m:t>
                      </m:r>
                      <m:r>
                        <a:rPr lang="en-US"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1−</m:t>
                      </m:r>
                      <m:r>
                        <a:rPr lang="en-US" i="1">
                          <a:latin typeface="Cambria Math" panose="02040503050406030204" pitchFamily="18" charset="0"/>
                          <a:ea typeface="Cambria Math" panose="02040503050406030204" pitchFamily="18" charset="0"/>
                        </a:rPr>
                        <m:t>𝑡</m:t>
                      </m:r>
                    </m:oMath>
                  </m:oMathPara>
                </a14:m>
                <a:endParaRPr lang="en-KR" dirty="0"/>
              </a:p>
              <a:p>
                <a:pPr marL="0" indent="0">
                  <a:lnSpc>
                    <a:spcPct val="100000"/>
                  </a:lnSpc>
                  <a:buNone/>
                </a:pPr>
                <a:br>
                  <a:rPr lang="en-KR" dirty="0"/>
                </a:br>
                <a:r>
                  <a:rPr lang="en-KR" dirty="0"/>
                  <a:t>How are the followings defined?</a:t>
                </a:r>
              </a:p>
              <a:p>
                <a:pPr>
                  <a:lnSpc>
                    <a:spcPct val="100000"/>
                  </a:lnSpc>
                  <a:spcAft>
                    <a:spcPts val="2000"/>
                  </a:spcAft>
                </a:pPr>
                <a:r>
                  <a:rPr lang="en-US" sz="2800" b="1" dirty="0">
                    <a:latin typeface="Source Sans Pro SemiBold" panose="020B0503030403020204" pitchFamily="34" charset="0"/>
                    <a:ea typeface="Source Sans Pro SemiBold" panose="020B0503030403020204" pitchFamily="34" charset="0"/>
                  </a:rPr>
                  <a:t>Conditional Probability Path </a:t>
                </a:r>
                <a14:m>
                  <m:oMath xmlns:m="http://schemas.openxmlformats.org/officeDocument/2006/math">
                    <m:sSub>
                      <m:sSubPr>
                        <m:ctrlPr>
                          <a:rPr lang="en-US" sz="2800" i="1" smtClean="0">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i="1">
                            <a:latin typeface="Cambria Math" panose="02040503050406030204" pitchFamily="18" charset="0"/>
                            <a:ea typeface="Cambria Math" panose="02040503050406030204" pitchFamily="18" charset="0"/>
                          </a:rPr>
                          <m:t>𝑡</m:t>
                        </m:r>
                        <m:r>
                          <a:rPr lang="en-US" sz="2800" b="0" i="1" smtClean="0">
                            <a:latin typeface="Cambria Math" panose="02040503050406030204" pitchFamily="18" charset="0"/>
                            <a:ea typeface="Cambria Math" panose="02040503050406030204" pitchFamily="18" charset="0"/>
                          </a:rPr>
                          <m:t>|1</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b="1" i="1" smtClean="0">
                            <a:latin typeface="Cambria Math" panose="02040503050406030204" pitchFamily="18" charset="0"/>
                          </a:rPr>
                          <m:t>|</m:t>
                        </m:r>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b="0" i="1" smtClean="0">
                                <a:latin typeface="Cambria Math" panose="02040503050406030204" pitchFamily="18" charset="0"/>
                              </a:rPr>
                              <m:t>1</m:t>
                            </m:r>
                          </m:sub>
                        </m:sSub>
                      </m:e>
                    </m:d>
                  </m:oMath>
                </a14:m>
                <a:endParaRPr lang="en-KR" sz="2800" dirty="0"/>
              </a:p>
              <a:p>
                <a:pPr>
                  <a:lnSpc>
                    <a:spcPct val="100000"/>
                  </a:lnSpc>
                  <a:spcAft>
                    <a:spcPts val="2000"/>
                  </a:spcAft>
                </a:pPr>
                <a:r>
                  <a:rPr lang="en-US" altLang="ko-KR" sz="2800" b="1" dirty="0">
                    <a:latin typeface="Source Sans Pro SemiBold" panose="020B0503030403020204" pitchFamily="34" charset="0"/>
                    <a:ea typeface="Source Sans Pro SemiBold" panose="020B0503030403020204" pitchFamily="34" charset="0"/>
                  </a:rPr>
                  <a:t>Conditional Flow Map </a:t>
                </a: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KR" sz="2800" i="1">
                            <a:latin typeface="Cambria Math" panose="02040503050406030204" pitchFamily="18" charset="0"/>
                            <a:ea typeface="Cambria Math" panose="02040503050406030204" pitchFamily="18" charset="0"/>
                          </a:rPr>
                          <m:t>𝜙</m:t>
                        </m:r>
                      </m:e>
                      <m:sub>
                        <m:r>
                          <a:rPr lang="en-US" sz="2800" i="1">
                            <a:latin typeface="Cambria Math" panose="02040503050406030204" pitchFamily="18" charset="0"/>
                            <a:ea typeface="Cambria Math" panose="02040503050406030204" pitchFamily="18" charset="0"/>
                          </a:rPr>
                          <m:t>𝑡</m:t>
                        </m:r>
                      </m:sub>
                    </m:sSub>
                    <m:d>
                      <m:dPr>
                        <m:ctrlPr>
                          <a:rPr lang="en-US" sz="2800" b="1" i="1" smtClean="0">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b="0" i="1">
                                <a:latin typeface="Cambria Math" panose="02040503050406030204" pitchFamily="18" charset="0"/>
                              </a:rPr>
                              <m:t>𝑡</m:t>
                            </m:r>
                          </m:sub>
                        </m:sSub>
                        <m:r>
                          <a:rPr lang="en-US" sz="2800" b="1" i="1">
                            <a:latin typeface="Cambria Math" panose="02040503050406030204" pitchFamily="18" charset="0"/>
                          </a:rPr>
                          <m:t>|</m:t>
                        </m:r>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1</m:t>
                            </m:r>
                          </m:sub>
                        </m:sSub>
                      </m:e>
                    </m:d>
                  </m:oMath>
                </a14:m>
                <a:endParaRPr lang="en-KR" sz="2800" b="1" dirty="0">
                  <a:latin typeface="Source Sans Pro SemiBold" panose="020B0503030403020204" pitchFamily="34" charset="0"/>
                  <a:ea typeface="Source Sans Pro SemiBold" panose="020B0503030403020204" pitchFamily="34" charset="0"/>
                </a:endParaRPr>
              </a:p>
              <a:p>
                <a:pPr>
                  <a:lnSpc>
                    <a:spcPct val="100000"/>
                  </a:lnSpc>
                  <a:spcAft>
                    <a:spcPts val="2000"/>
                  </a:spcAft>
                </a:pPr>
                <a:r>
                  <a:rPr lang="en-KR" sz="2800" b="1" dirty="0">
                    <a:latin typeface="Source Sans Pro SemiBold" panose="020B0503030403020204" pitchFamily="34" charset="0"/>
                    <a:ea typeface="Source Sans Pro SemiBold" panose="020B0503030403020204" pitchFamily="34" charset="0"/>
                  </a:rPr>
                  <a:t>Conditional Vector Field</a:t>
                </a:r>
                <a:r>
                  <a:rPr lang="en-US" sz="2800" b="1" dirty="0">
                    <a:latin typeface="Source Sans Pro SemiBold" panose="020B0503030403020204" pitchFamily="34" charset="0"/>
                    <a:ea typeface="Source Sans Pro SemiBold" panose="020B0503030403020204" pitchFamily="34" charset="0"/>
                  </a:rPr>
                  <a:t> </a:t>
                </a:r>
                <a14:m>
                  <m:oMath xmlns:m="http://schemas.openxmlformats.org/officeDocument/2006/math">
                    <m:sSub>
                      <m:sSubPr>
                        <m:ctrlPr>
                          <a:rPr lang="en-US" sz="2800" i="1" smtClean="0">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𝑢</m:t>
                        </m:r>
                      </m:e>
                      <m:sub>
                        <m:r>
                          <a:rPr lang="en-US" sz="2800" i="1">
                            <a:latin typeface="Cambria Math" panose="02040503050406030204" pitchFamily="18" charset="0"/>
                            <a:ea typeface="Cambria Math" panose="02040503050406030204" pitchFamily="18" charset="0"/>
                          </a:rPr>
                          <m:t>𝑡</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𝑡</m:t>
                            </m:r>
                          </m:sub>
                        </m:sSub>
                        <m:r>
                          <a:rPr lang="en-US" sz="2800" b="1" i="1">
                            <a:latin typeface="Cambria Math" panose="02040503050406030204" pitchFamily="18" charset="0"/>
                          </a:rPr>
                          <m:t>|</m:t>
                        </m:r>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1</m:t>
                            </m:r>
                          </m:sub>
                        </m:sSub>
                      </m:e>
                    </m:d>
                  </m:oMath>
                </a14:m>
                <a:br>
                  <a:rPr lang="en-KR" dirty="0"/>
                </a:br>
                <a:endParaRPr lang="en-KR" dirty="0"/>
              </a:p>
              <a:p>
                <a:pPr marL="0" indent="0" algn="ctr">
                  <a:buNone/>
                </a:pPr>
                <a:endParaRPr lang="en-KR" dirty="0"/>
              </a:p>
              <a:p>
                <a:pPr marL="0" indent="0" algn="ctr">
                  <a:buNone/>
                </a:pPr>
                <a:endParaRPr lang="en-KR" dirty="0"/>
              </a:p>
            </p:txBody>
          </p:sp>
        </mc:Choice>
        <mc:Fallback xmlns="">
          <p:sp>
            <p:nvSpPr>
              <p:cNvPr id="3" name="Content Placeholder 2">
                <a:extLst>
                  <a:ext uri="{FF2B5EF4-FFF2-40B4-BE49-F238E27FC236}">
                    <a16:creationId xmlns:a16="http://schemas.microsoft.com/office/drawing/2014/main" id="{78BD20A0-E7B3-6200-66BD-1A8F612C3D25}"/>
                  </a:ext>
                </a:extLst>
              </p:cNvPr>
              <p:cNvSpPr>
                <a:spLocks noGrp="1" noRot="1" noChangeAspect="1" noMove="1" noResize="1" noEditPoints="1" noAdjustHandles="1" noChangeArrowheads="1" noChangeShapeType="1" noTextEdit="1"/>
              </p:cNvSpPr>
              <p:nvPr>
                <p:ph idx="1"/>
              </p:nvPr>
            </p:nvSpPr>
            <p:spPr>
              <a:blipFill>
                <a:blip r:embed="rId3"/>
                <a:stretch>
                  <a:fillRect l="-1568" t="-1013" b="-4557"/>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5AC8CDAF-F5EF-2D4C-AE3A-B205AD261BCF}"/>
              </a:ext>
            </a:extLst>
          </p:cNvPr>
          <p:cNvSpPr>
            <a:spLocks noGrp="1"/>
          </p:cNvSpPr>
          <p:nvPr>
            <p:ph type="sldNum" sz="quarter" idx="4"/>
          </p:nvPr>
        </p:nvSpPr>
        <p:spPr/>
        <p:txBody>
          <a:bodyPr/>
          <a:lstStyle/>
          <a:p>
            <a:fld id="{2A135BF5-5A1A-9646-967D-9B4FE2FB2DF9}" type="slidenum">
              <a:rPr lang="en-US" smtClean="0"/>
              <a:pPr/>
              <a:t>36</a:t>
            </a:fld>
            <a:endParaRPr lang="en-US" dirty="0"/>
          </a:p>
        </p:txBody>
      </p:sp>
    </p:spTree>
    <p:extLst>
      <p:ext uri="{BB962C8B-B14F-4D97-AF65-F5344CB8AC3E}">
        <p14:creationId xmlns:p14="http://schemas.microsoft.com/office/powerpoint/2010/main" val="2550336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F487-D79F-DD2B-B37A-0524E84E4BD5}"/>
              </a:ext>
            </a:extLst>
          </p:cNvPr>
          <p:cNvSpPr>
            <a:spLocks noGrp="1"/>
          </p:cNvSpPr>
          <p:nvPr>
            <p:ph type="title"/>
          </p:nvPr>
        </p:nvSpPr>
        <p:spPr/>
        <p:txBody>
          <a:bodyPr/>
          <a:lstStyle/>
          <a:p>
            <a:r>
              <a:rPr lang="en-KR" dirty="0"/>
              <a:t>Option 1: Linear Trajectory</a:t>
            </a:r>
            <a:r>
              <a:rPr lang="en-KR" sz="3200" dirty="0"/>
              <a:t> (Optimal Transport)</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8BD20A0-E7B3-6200-66BD-1A8F612C3D25}"/>
                  </a:ext>
                </a:extLst>
              </p:cNvPr>
              <p:cNvSpPr>
                <a:spLocks noGrp="1"/>
              </p:cNvSpPr>
              <p:nvPr>
                <p:ph idx="1"/>
              </p:nvPr>
            </p:nvSpPr>
            <p:spPr/>
            <p:txBody>
              <a:bodyPr/>
              <a:lstStyle/>
              <a:p>
                <a:pPr marL="0" indent="0">
                  <a:spcAft>
                    <a:spcPts val="2000"/>
                  </a:spcAft>
                  <a:buNone/>
                </a:pPr>
                <a:r>
                  <a:rPr lang="en-US" b="1" dirty="0">
                    <a:latin typeface="Source Sans Pro SemiBold" panose="020B0503030403020204" pitchFamily="34" charset="0"/>
                    <a:ea typeface="Source Sans Pro SemiBold" panose="020B0503030403020204" pitchFamily="34" charset="0"/>
                  </a:rPr>
                  <a:t>Conditional Probability Path</a:t>
                </a:r>
                <a:r>
                  <a:rPr lang="en-KR" b="1" dirty="0">
                    <a:latin typeface="Source Sans Pro SemiBold" panose="020B0503030403020204" pitchFamily="34" charset="0"/>
                    <a:ea typeface="Source Sans Pro SemiBold" panose="020B0503030403020204" pitchFamily="34" charset="0"/>
                  </a:rPr>
                  <a:t>:</a:t>
                </a:r>
                <a:br>
                  <a:rPr lang="en-KR" dirty="0"/>
                </a:b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smtClean="0">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r>
                            <a:rPr lang="en-US" i="1">
                              <a:latin typeface="Cambria Math" panose="02040503050406030204" pitchFamily="18" charset="0"/>
                            </a:rPr>
                            <m:t>𝑡</m:t>
                          </m:r>
                          <m:sSub>
                            <m:sSubPr>
                              <m:ctrlPr>
                                <a:rPr lang="en-US" i="1">
                                  <a:latin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i="1">
                              <a:latin typeface="Cambria Math" panose="02040503050406030204" pitchFamily="18" charset="0"/>
                            </a:rPr>
                            <m:t>,</m:t>
                          </m:r>
                          <m:d>
                            <m:dPr>
                              <m:ctrlPr>
                                <a:rPr lang="en-US" i="1">
                                  <a:latin typeface="Cambria Math" panose="02040503050406030204" pitchFamily="18" charset="0"/>
                                </a:rPr>
                              </m:ctrlPr>
                            </m:dPr>
                            <m:e>
                              <m:r>
                                <a:rPr lang="en-US" i="1">
                                  <a:latin typeface="Cambria Math" panose="02040503050406030204" pitchFamily="18" charset="0"/>
                                </a:rPr>
                                <m:t>1−</m:t>
                              </m:r>
                              <m:r>
                                <a:rPr lang="en-US" i="1">
                                  <a:latin typeface="Cambria Math" panose="02040503050406030204" pitchFamily="18" charset="0"/>
                                </a:rPr>
                                <m:t>𝑡</m:t>
                              </m:r>
                            </m:e>
                          </m:d>
                          <m:r>
                            <a:rPr lang="en-US" i="1">
                              <a:latin typeface="Cambria Math" panose="02040503050406030204" pitchFamily="18" charset="0"/>
                            </a:rPr>
                            <m:t>𝐼</m:t>
                          </m:r>
                        </m:e>
                      </m:d>
                    </m:oMath>
                  </m:oMathPara>
                </a14:m>
                <a:endParaRPr lang="en-KR" dirty="0"/>
              </a:p>
              <a:p>
                <a:pPr marL="0" indent="0">
                  <a:spcAft>
                    <a:spcPts val="2000"/>
                  </a:spcAft>
                  <a:buNone/>
                </a:pPr>
                <a:r>
                  <a:rPr lang="en-US" altLang="ko-KR" b="1" dirty="0">
                    <a:latin typeface="Source Sans Pro SemiBold" panose="020B0503030403020204" pitchFamily="34" charset="0"/>
                    <a:ea typeface="Source Sans Pro SemiBold" panose="020B0503030403020204" pitchFamily="34" charset="0"/>
                  </a:rPr>
                  <a:t>Conditional Flow Map:</a:t>
                </a:r>
                <a:br>
                  <a:rPr lang="en-US" altLang="ko-KR" dirty="0"/>
                </a:b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ea typeface="Cambria Math" panose="02040503050406030204" pitchFamily="18" charset="0"/>
                        </a:rPr>
                        <m:t>≈</m:t>
                      </m:r>
                      <m:d>
                        <m:dPr>
                          <m:ctrlPr>
                            <a:rPr lang="en-US" i="1">
                              <a:latin typeface="Cambria Math" panose="02040503050406030204" pitchFamily="18" charset="0"/>
                            </a:rPr>
                          </m:ctrlPr>
                        </m:dPr>
                        <m:e>
                          <m:r>
                            <a:rPr lang="en-US" i="1">
                              <a:latin typeface="Cambria Math" panose="02040503050406030204" pitchFamily="18" charset="0"/>
                            </a:rPr>
                            <m:t>1−</m:t>
                          </m:r>
                          <m:r>
                            <a:rPr lang="en-US" i="1">
                              <a:latin typeface="Cambria Math" panose="02040503050406030204" pitchFamily="18" charset="0"/>
                            </a:rPr>
                            <m:t>𝑡</m:t>
                          </m:r>
                        </m:e>
                      </m:d>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0</m:t>
                          </m:r>
                        </m:sub>
                      </m:sSub>
                      <m:r>
                        <a:rPr lang="en-US" b="1" i="1">
                          <a:latin typeface="Cambria Math" panose="02040503050406030204" pitchFamily="18" charset="0"/>
                        </a:rPr>
                        <m:t>+</m:t>
                      </m:r>
                      <m:r>
                        <a:rPr lang="en-US" i="1">
                          <a:latin typeface="Cambria Math" panose="02040503050406030204" pitchFamily="18" charset="0"/>
                        </a:rPr>
                        <m:t>𝑡</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1</m:t>
                          </m:r>
                        </m:sub>
                      </m:sSub>
                    </m:oMath>
                  </m:oMathPara>
                </a14:m>
                <a:endParaRPr lang="en-KR" dirty="0"/>
              </a:p>
              <a:p>
                <a:pPr marL="0" indent="0">
                  <a:spcAft>
                    <a:spcPts val="2000"/>
                  </a:spcAft>
                  <a:buNone/>
                </a:pPr>
                <a:r>
                  <a:rPr lang="en-KR" b="1" dirty="0">
                    <a:latin typeface="Source Sans Pro SemiBold" panose="020B0503030403020204" pitchFamily="34" charset="0"/>
                    <a:ea typeface="Source Sans Pro SemiBold" panose="020B0503030403020204" pitchFamily="34" charset="0"/>
                  </a:rPr>
                  <a:t>Conditional Vector Field</a:t>
                </a:r>
                <a:r>
                  <a:rPr lang="en-US" b="1" dirty="0">
                    <a:latin typeface="Source Sans Pro SemiBold" panose="020B0503030403020204" pitchFamily="34" charset="0"/>
                    <a:ea typeface="Source Sans Pro SemiBold" panose="020B0503030403020204" pitchFamily="34" charset="0"/>
                  </a:rPr>
                  <a:t>:</a:t>
                </a:r>
                <a:br>
                  <a:rPr lang="en-US" b="1" i="1" dirty="0">
                    <a:latin typeface="Cambria Math" panose="02040503050406030204" pitchFamily="18" charset="0"/>
                  </a:rPr>
                </a:b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b="1" i="1">
                          <a:latin typeface="Cambria Math" panose="02040503050406030204" pitchFamily="18" charset="0"/>
                          <a:ea typeface="Cambria Math" panose="02040503050406030204" pitchFamily="18" charset="0"/>
                        </a:rPr>
                        <m:t>≈</m:t>
                      </m:r>
                      <m:f>
                        <m:fPr>
                          <m:ctrlPr>
                            <a:rPr lang="en-US" b="1" i="1">
                              <a:latin typeface="Cambria Math" panose="02040503050406030204" pitchFamily="18" charset="0"/>
                            </a:rPr>
                          </m:ctrlPr>
                        </m:fPr>
                        <m:num>
                          <m:sSub>
                            <m:sSubPr>
                              <m:ctrlPr>
                                <a:rPr lang="en-US" i="1">
                                  <a:latin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num>
                        <m:den>
                          <m:r>
                            <a:rPr lang="en-US" i="1">
                              <a:latin typeface="Cambria Math" panose="02040503050406030204" pitchFamily="18" charset="0"/>
                            </a:rPr>
                            <m:t>1−</m:t>
                          </m:r>
                          <m:r>
                            <a:rPr lang="en-US" i="1">
                              <a:latin typeface="Cambria Math" panose="02040503050406030204" pitchFamily="18" charset="0"/>
                            </a:rPr>
                            <m:t>𝑡</m:t>
                          </m:r>
                          <m:r>
                            <m:rPr>
                              <m:nor/>
                            </m:rPr>
                            <a:rPr lang="en-US" dirty="0"/>
                            <m:t> </m:t>
                          </m:r>
                        </m:den>
                      </m:f>
                    </m:oMath>
                  </m:oMathPara>
                </a14:m>
                <a:endParaRPr lang="en-KR" dirty="0"/>
              </a:p>
              <a:p>
                <a:pPr marL="0" indent="0">
                  <a:spcAft>
                    <a:spcPts val="2000"/>
                  </a:spcAft>
                  <a:buNone/>
                </a:pPr>
                <a:r>
                  <a:rPr lang="en-KR" sz="2800" dirty="0">
                    <a:solidFill>
                      <a:schemeClr val="accent2"/>
                    </a:solidFill>
                    <a:latin typeface="Sriracha" pitchFamily="2" charset="-34"/>
                    <a:cs typeface="Sriracha" pitchFamily="2" charset="-34"/>
                  </a:rPr>
                  <a:t>The conditional flow map is defined as a </a:t>
                </a:r>
                <a:r>
                  <a:rPr lang="en-KR" sz="2800" dirty="0">
                    <a:solidFill>
                      <a:srgbClr val="8C1313"/>
                    </a:solidFill>
                    <a:latin typeface="Sriracha" pitchFamily="2" charset="-34"/>
                    <a:cs typeface="Sriracha" pitchFamily="2" charset="-34"/>
                  </a:rPr>
                  <a:t>linear interpolation</a:t>
                </a:r>
                <a:r>
                  <a:rPr lang="en-KR" sz="2800" dirty="0">
                    <a:solidFill>
                      <a:schemeClr val="accent2"/>
                    </a:solidFill>
                    <a:latin typeface="Sriracha" pitchFamily="2" charset="-34"/>
                    <a:cs typeface="Sriracha" pitchFamily="2" charset="-34"/>
                  </a:rPr>
                  <a:t>!</a:t>
                </a:r>
              </a:p>
            </p:txBody>
          </p:sp>
        </mc:Choice>
        <mc:Fallback xmlns="">
          <p:sp>
            <p:nvSpPr>
              <p:cNvPr id="3" name="Content Placeholder 2">
                <a:extLst>
                  <a:ext uri="{FF2B5EF4-FFF2-40B4-BE49-F238E27FC236}">
                    <a16:creationId xmlns:a16="http://schemas.microsoft.com/office/drawing/2014/main" id="{78BD20A0-E7B3-6200-66BD-1A8F612C3D25}"/>
                  </a:ext>
                </a:extLst>
              </p:cNvPr>
              <p:cNvSpPr>
                <a:spLocks noGrp="1" noRot="1" noChangeAspect="1" noMove="1" noResize="1" noEditPoints="1" noAdjustHandles="1" noChangeArrowheads="1" noChangeShapeType="1" noTextEdit="1"/>
              </p:cNvSpPr>
              <p:nvPr>
                <p:ph idx="1"/>
              </p:nvPr>
            </p:nvSpPr>
            <p:spPr>
              <a:blipFill>
                <a:blip r:embed="rId3"/>
                <a:stretch>
                  <a:fillRect l="-1568" t="-1013" b="-5570"/>
                </a:stretch>
              </a:blipFill>
            </p:spPr>
            <p:txBody>
              <a:bodyPr/>
              <a:lstStyle/>
              <a:p>
                <a:r>
                  <a:rPr lang="en-KR">
                    <a:noFill/>
                  </a:rPr>
                  <a:t> </a:t>
                </a:r>
              </a:p>
            </p:txBody>
          </p:sp>
        </mc:Fallback>
      </mc:AlternateContent>
      <p:pic>
        <p:nvPicPr>
          <p:cNvPr id="6" name="Picture 5">
            <a:extLst>
              <a:ext uri="{FF2B5EF4-FFF2-40B4-BE49-F238E27FC236}">
                <a16:creationId xmlns:a16="http://schemas.microsoft.com/office/drawing/2014/main" id="{43F4939A-ED50-0643-2EFD-4301AC5458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6515" t="7948" r="5339" b="18892"/>
          <a:stretch/>
        </p:blipFill>
        <p:spPr bwMode="auto">
          <a:xfrm>
            <a:off x="9352344" y="2641608"/>
            <a:ext cx="2160815" cy="216000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233AD851-AA1A-A024-09EC-570AF37D301B}"/>
              </a:ext>
            </a:extLst>
          </p:cNvPr>
          <p:cNvSpPr>
            <a:spLocks noGrp="1"/>
          </p:cNvSpPr>
          <p:nvPr>
            <p:ph type="sldNum" sz="quarter" idx="4"/>
          </p:nvPr>
        </p:nvSpPr>
        <p:spPr/>
        <p:txBody>
          <a:bodyPr/>
          <a:lstStyle/>
          <a:p>
            <a:fld id="{2A135BF5-5A1A-9646-967D-9B4FE2FB2DF9}" type="slidenum">
              <a:rPr lang="en-US" smtClean="0"/>
              <a:pPr/>
              <a:t>37</a:t>
            </a:fld>
            <a:endParaRPr lang="en-US" dirty="0"/>
          </a:p>
        </p:txBody>
      </p:sp>
    </p:spTree>
    <p:extLst>
      <p:ext uri="{BB962C8B-B14F-4D97-AF65-F5344CB8AC3E}">
        <p14:creationId xmlns:p14="http://schemas.microsoft.com/office/powerpoint/2010/main" val="33808817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F487-D79F-DD2B-B37A-0524E84E4BD5}"/>
              </a:ext>
            </a:extLst>
          </p:cNvPr>
          <p:cNvSpPr>
            <a:spLocks noGrp="1"/>
          </p:cNvSpPr>
          <p:nvPr>
            <p:ph type="title"/>
          </p:nvPr>
        </p:nvSpPr>
        <p:spPr/>
        <p:txBody>
          <a:bodyPr/>
          <a:lstStyle/>
          <a:p>
            <a:r>
              <a:rPr lang="en-KR" dirty="0"/>
              <a:t>Option </a:t>
            </a:r>
            <a:r>
              <a:rPr lang="en-US" altLang="ko-KR" dirty="0"/>
              <a:t>2</a:t>
            </a:r>
            <a:r>
              <a:rPr lang="en-KR" dirty="0"/>
              <a:t>: </a:t>
            </a:r>
            <a:r>
              <a:rPr lang="en-US" altLang="ko-KR" dirty="0"/>
              <a:t>Diffusion Trajectory</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8BD20A0-E7B3-6200-66BD-1A8F612C3D25}"/>
                  </a:ext>
                </a:extLst>
              </p:cNvPr>
              <p:cNvSpPr>
                <a:spLocks noGrp="1"/>
              </p:cNvSpPr>
              <p:nvPr>
                <p:ph idx="1"/>
              </p:nvPr>
            </p:nvSpPr>
            <p:spPr/>
            <p:txBody>
              <a:bodyPr/>
              <a:lstStyle/>
              <a:p>
                <a:pPr marL="0" indent="0">
                  <a:buNone/>
                </a:pPr>
                <a:r>
                  <a:rPr lang="en-US" u="sng" dirty="0">
                    <a:ea typeface="Source Sans Pro" panose="020B0503030403020204" pitchFamily="34" charset="0"/>
                  </a:rPr>
                  <a:t>Recall that </a:t>
                </a:r>
                <a14:m>
                  <m:oMath xmlns:m="http://schemas.openxmlformats.org/officeDocument/2006/math">
                    <m:sSub>
                      <m:sSubPr>
                        <m:ctrlPr>
                          <a:rPr lang="en-US" i="1" u="sng" smtClean="0">
                            <a:latin typeface="Cambria Math" panose="02040503050406030204" pitchFamily="18" charset="0"/>
                            <a:ea typeface="Cambria Math" panose="02040503050406030204" pitchFamily="18" charset="0"/>
                          </a:rPr>
                        </m:ctrlPr>
                      </m:sSubPr>
                      <m:e>
                        <m:r>
                          <a:rPr lang="en-US" i="1" u="sng">
                            <a:latin typeface="Cambria Math" panose="02040503050406030204" pitchFamily="18" charset="0"/>
                            <a:ea typeface="Cambria Math" panose="02040503050406030204" pitchFamily="18" charset="0"/>
                          </a:rPr>
                          <m:t>𝑝</m:t>
                        </m:r>
                      </m:e>
                      <m:sub>
                        <m:r>
                          <a:rPr lang="en-US" i="1" u="sng">
                            <a:latin typeface="Cambria Math" panose="02040503050406030204" pitchFamily="18" charset="0"/>
                            <a:ea typeface="Cambria Math" panose="02040503050406030204" pitchFamily="18" charset="0"/>
                          </a:rPr>
                          <m:t>𝑡</m:t>
                        </m:r>
                        <m:r>
                          <a:rPr lang="en-US" i="1" u="sng">
                            <a:latin typeface="Cambria Math" panose="02040503050406030204" pitchFamily="18" charset="0"/>
                            <a:ea typeface="Cambria Math" panose="02040503050406030204" pitchFamily="18" charset="0"/>
                          </a:rPr>
                          <m:t>|1</m:t>
                        </m:r>
                      </m:sub>
                    </m:sSub>
                    <m:d>
                      <m:dPr>
                        <m:ctrlPr>
                          <a:rPr lang="en-US" i="1" u="sng">
                            <a:latin typeface="Cambria Math" panose="02040503050406030204" pitchFamily="18" charset="0"/>
                            <a:ea typeface="Cambria Math" panose="02040503050406030204" pitchFamily="18" charset="0"/>
                          </a:rPr>
                        </m:ctrlPr>
                      </m:dPr>
                      <m:e>
                        <m:sSub>
                          <m:sSubPr>
                            <m:ctrlPr>
                              <a:rPr lang="en-US" b="1" i="1" u="sng">
                                <a:latin typeface="Cambria Math" panose="02040503050406030204" pitchFamily="18" charset="0"/>
                                <a:ea typeface="Cambria Math" panose="02040503050406030204" pitchFamily="18" charset="0"/>
                              </a:rPr>
                            </m:ctrlPr>
                          </m:sSubPr>
                          <m:e>
                            <m:r>
                              <a:rPr lang="en-US" b="1" i="1" u="sng">
                                <a:latin typeface="Cambria Math" panose="02040503050406030204" pitchFamily="18" charset="0"/>
                              </a:rPr>
                              <m:t>𝒙</m:t>
                            </m:r>
                          </m:e>
                          <m:sub>
                            <m:r>
                              <a:rPr lang="en-US" i="1" u="sng">
                                <a:latin typeface="Cambria Math" panose="02040503050406030204" pitchFamily="18" charset="0"/>
                              </a:rPr>
                              <m:t>𝑡</m:t>
                            </m:r>
                          </m:sub>
                        </m:sSub>
                        <m:r>
                          <a:rPr lang="en-US" b="1" i="1" u="sng">
                            <a:latin typeface="Cambria Math" panose="02040503050406030204" pitchFamily="18" charset="0"/>
                          </a:rPr>
                          <m:t>|</m:t>
                        </m:r>
                        <m:sSub>
                          <m:sSubPr>
                            <m:ctrlPr>
                              <a:rPr lang="en-US" b="1" i="1" u="sng">
                                <a:latin typeface="Cambria Math" panose="02040503050406030204" pitchFamily="18" charset="0"/>
                                <a:ea typeface="Cambria Math" panose="02040503050406030204" pitchFamily="18" charset="0"/>
                              </a:rPr>
                            </m:ctrlPr>
                          </m:sSubPr>
                          <m:e>
                            <m:r>
                              <a:rPr lang="en-US" b="1" i="1" u="sng">
                                <a:latin typeface="Cambria Math" panose="02040503050406030204" pitchFamily="18" charset="0"/>
                              </a:rPr>
                              <m:t>𝒙</m:t>
                            </m:r>
                          </m:e>
                          <m:sub>
                            <m:r>
                              <a:rPr lang="en-US" i="1" u="sng">
                                <a:latin typeface="Cambria Math" panose="02040503050406030204" pitchFamily="18" charset="0"/>
                              </a:rPr>
                              <m:t>1</m:t>
                            </m:r>
                          </m:sub>
                        </m:sSub>
                      </m:e>
                    </m:d>
                  </m:oMath>
                </a14:m>
                <a:r>
                  <a:rPr lang="en-US" u="sng" dirty="0">
                    <a:ea typeface="Source Sans Pro" panose="020B0503030403020204" pitchFamily="34" charset="0"/>
                  </a:rPr>
                  <a:t> was also defined as the forward process in diffusion!</a:t>
                </a:r>
              </a:p>
              <a:p>
                <a:pPr marL="0" indent="0">
                  <a:buNone/>
                </a:pPr>
                <a:r>
                  <a:rPr lang="en-US" dirty="0">
                    <a:ea typeface="Source Sans Pro" panose="020B0503030403020204" pitchFamily="34" charset="0"/>
                  </a:rPr>
                  <a:t>If the </a:t>
                </a:r>
                <a:r>
                  <a:rPr lang="en-US" dirty="0">
                    <a:solidFill>
                      <a:srgbClr val="8C1313"/>
                    </a:solidFill>
                    <a:ea typeface="Source Sans Pro" panose="020B0503030403020204" pitchFamily="34" charset="0"/>
                  </a:rPr>
                  <a:t>conditional probability path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dirty="0">
                    <a:ea typeface="Source Sans Pro" panose="020B0503030403020204" pitchFamily="34" charset="0"/>
                  </a:rPr>
                  <a:t> is defines in the same way as VP-diffusion:</a:t>
                </a:r>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altLang="ko-KR" b="1" i="1" smtClean="0">
                          <a:latin typeface="Cambria Math" panose="02040503050406030204" pitchFamily="18" charset="0"/>
                        </a:rPr>
                        <m:t>=</m:t>
                      </m:r>
                      <m:r>
                        <a:rPr lang="en-US" i="1">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ea typeface="Cambria Math" panose="02040503050406030204" pitchFamily="18" charset="0"/>
                                </a:rPr>
                                <m:t>1−</m:t>
                              </m:r>
                              <m:r>
                                <a:rPr lang="en-US" i="1">
                                  <a:latin typeface="Cambria Math" panose="02040503050406030204" pitchFamily="18" charset="0"/>
                                </a:rPr>
                                <m:t>𝑡</m:t>
                              </m:r>
                            </m:sub>
                          </m:sSub>
                          <m:sSub>
                            <m:sSubPr>
                              <m:ctrlPr>
                                <a:rPr lang="en-US" i="1">
                                  <a:latin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i="1">
                              <a:latin typeface="Cambria Math" panose="02040503050406030204" pitchFamily="18" charset="0"/>
                            </a:rPr>
                            <m:t>,(1−</m:t>
                          </m:r>
                          <m:sSubSup>
                            <m:sSubSupPr>
                              <m:ctrlPr>
                                <a:rPr lang="en-US" i="1">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rPr>
                                <m:t>1−</m:t>
                              </m:r>
                              <m:r>
                                <a:rPr lang="en-US" i="1">
                                  <a:latin typeface="Cambria Math" panose="02040503050406030204" pitchFamily="18" charset="0"/>
                                </a:rPr>
                                <m:t>𝑡</m:t>
                              </m:r>
                            </m:sub>
                            <m:sup>
                              <m:r>
                                <a:rPr lang="en-US" i="1">
                                  <a:latin typeface="Cambria Math" panose="02040503050406030204" pitchFamily="18" charset="0"/>
                                </a:rPr>
                                <m:t>2</m:t>
                              </m:r>
                            </m:sup>
                          </m:sSubSup>
                          <m:r>
                            <a:rPr lang="en-US" i="1">
                              <a:latin typeface="Cambria Math" panose="02040503050406030204" pitchFamily="18" charset="0"/>
                            </a:rPr>
                            <m:t>)</m:t>
                          </m:r>
                          <m:r>
                            <a:rPr lang="en-US" i="1">
                              <a:latin typeface="Cambria Math" panose="02040503050406030204" pitchFamily="18" charset="0"/>
                            </a:rPr>
                            <m:t>𝐼</m:t>
                          </m:r>
                        </m:e>
                      </m:d>
                    </m:oMath>
                  </m:oMathPara>
                </a14:m>
                <a:endParaRPr lang="en-US" dirty="0">
                  <a:ea typeface="Source Sans Pro" panose="020B0503030403020204" pitchFamily="34" charset="0"/>
                </a:endParaRPr>
              </a:p>
              <a:p>
                <a:pPr marL="0" indent="0">
                  <a:buNone/>
                </a:pPr>
                <a:endParaRPr lang="en-US" dirty="0">
                  <a:ea typeface="Source Sans Pro" panose="020B0503030403020204" pitchFamily="34" charset="0"/>
                </a:endParaRPr>
              </a:p>
              <a:p>
                <a:pPr marL="0" indent="0">
                  <a:buNone/>
                </a:pPr>
                <a:r>
                  <a:rPr lang="en-US" dirty="0">
                    <a:ea typeface="Source Sans Pro" panose="020B0503030403020204" pitchFamily="34" charset="0"/>
                  </a:rPr>
                  <a:t>what should the </a:t>
                </a:r>
                <a:r>
                  <a:rPr lang="en-US" dirty="0">
                    <a:solidFill>
                      <a:srgbClr val="8C1313"/>
                    </a:solidFill>
                    <a:ea typeface="Source Sans Pro" panose="020B0503030403020204" pitchFamily="34" charset="0"/>
                  </a:rPr>
                  <a:t>conditional vector field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i="1">
                                <a:latin typeface="Cambria Math" panose="02040503050406030204" pitchFamily="18" charset="0"/>
                                <a:ea typeface="Cambria Math" panose="02040503050406030204" pitchFamily="18" charset="0"/>
                              </a:rPr>
                            </m:ctrlPr>
                          </m:sSubPr>
                          <m:e>
                            <m:r>
                              <a:rPr lang="en-US" b="0" i="1">
                                <a:latin typeface="Cambria Math" panose="02040503050406030204" pitchFamily="18" charset="0"/>
                              </a:rPr>
                              <m:t>𝑥</m:t>
                            </m:r>
                          </m:e>
                          <m:sub>
                            <m:r>
                              <a:rPr lang="en-US" b="0" i="1">
                                <a:latin typeface="Cambria Math" panose="02040503050406030204" pitchFamily="18" charset="0"/>
                              </a:rPr>
                              <m:t>𝑡</m:t>
                            </m:r>
                          </m:sub>
                        </m:sSub>
                        <m:r>
                          <a:rPr lang="en-US" b="0"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b="0" i="1">
                                <a:latin typeface="Cambria Math" panose="02040503050406030204" pitchFamily="18" charset="0"/>
                              </a:rPr>
                              <m:t>𝑥</m:t>
                            </m:r>
                          </m:e>
                          <m:sub>
                            <m:r>
                              <a:rPr lang="en-US" b="0" i="1">
                                <a:latin typeface="Cambria Math" panose="02040503050406030204" pitchFamily="18" charset="0"/>
                              </a:rPr>
                              <m:t>1</m:t>
                            </m:r>
                          </m:sub>
                        </m:sSub>
                      </m:e>
                    </m:d>
                  </m:oMath>
                </a14:m>
                <a:r>
                  <a:rPr lang="en-US" dirty="0">
                    <a:ea typeface="Source Sans Pro" panose="020B0503030403020204" pitchFamily="34" charset="0"/>
                  </a:rPr>
                  <a:t> be?</a:t>
                </a:r>
                <a:br>
                  <a:rPr lang="en-KR" dirty="0"/>
                </a:br>
                <a:endParaRPr lang="en-KR" dirty="0"/>
              </a:p>
              <a:p>
                <a:pPr marL="0" indent="0" algn="ctr">
                  <a:buNone/>
                </a:pPr>
                <a:endParaRPr lang="en-KR" dirty="0"/>
              </a:p>
              <a:p>
                <a:pPr marL="0" indent="0" algn="ctr">
                  <a:buNone/>
                </a:pPr>
                <a:endParaRPr lang="en-KR" dirty="0"/>
              </a:p>
            </p:txBody>
          </p:sp>
        </mc:Choice>
        <mc:Fallback xmlns="">
          <p:sp>
            <p:nvSpPr>
              <p:cNvPr id="3" name="Content Placeholder 2">
                <a:extLst>
                  <a:ext uri="{FF2B5EF4-FFF2-40B4-BE49-F238E27FC236}">
                    <a16:creationId xmlns:a16="http://schemas.microsoft.com/office/drawing/2014/main" id="{78BD20A0-E7B3-6200-66BD-1A8F612C3D25}"/>
                  </a:ext>
                </a:extLst>
              </p:cNvPr>
              <p:cNvSpPr>
                <a:spLocks noGrp="1" noRot="1" noChangeAspect="1" noMove="1" noResize="1" noEditPoints="1" noAdjustHandles="1" noChangeArrowheads="1" noChangeShapeType="1" noTextEdit="1"/>
              </p:cNvSpPr>
              <p:nvPr>
                <p:ph idx="1"/>
              </p:nvPr>
            </p:nvSpPr>
            <p:spPr>
              <a:blipFill>
                <a:blip r:embed="rId3"/>
                <a:stretch>
                  <a:fillRect l="-1568" t="-506"/>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C3C3D1AB-4EC7-6051-1C39-C03B4B82D924}"/>
              </a:ext>
            </a:extLst>
          </p:cNvPr>
          <p:cNvSpPr>
            <a:spLocks noGrp="1"/>
          </p:cNvSpPr>
          <p:nvPr>
            <p:ph type="sldNum" sz="quarter" idx="4"/>
          </p:nvPr>
        </p:nvSpPr>
        <p:spPr/>
        <p:txBody>
          <a:bodyPr/>
          <a:lstStyle/>
          <a:p>
            <a:fld id="{2A135BF5-5A1A-9646-967D-9B4FE2FB2DF9}" type="slidenum">
              <a:rPr lang="en-US" smtClean="0"/>
              <a:pPr/>
              <a:t>38</a:t>
            </a:fld>
            <a:endParaRPr lang="en-US" dirty="0"/>
          </a:p>
        </p:txBody>
      </p:sp>
    </p:spTree>
    <p:extLst>
      <p:ext uri="{BB962C8B-B14F-4D97-AF65-F5344CB8AC3E}">
        <p14:creationId xmlns:p14="http://schemas.microsoft.com/office/powerpoint/2010/main" val="28698024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F487-D79F-DD2B-B37A-0524E84E4BD5}"/>
              </a:ext>
            </a:extLst>
          </p:cNvPr>
          <p:cNvSpPr>
            <a:spLocks noGrp="1"/>
          </p:cNvSpPr>
          <p:nvPr>
            <p:ph type="title"/>
          </p:nvPr>
        </p:nvSpPr>
        <p:spPr/>
        <p:txBody>
          <a:bodyPr/>
          <a:lstStyle/>
          <a:p>
            <a:r>
              <a:rPr lang="en-KR" dirty="0"/>
              <a:t>Option </a:t>
            </a:r>
            <a:r>
              <a:rPr lang="en-US" altLang="ko-KR" dirty="0"/>
              <a:t>2</a:t>
            </a:r>
            <a:r>
              <a:rPr lang="en-KR" dirty="0"/>
              <a:t>: </a:t>
            </a:r>
            <a:r>
              <a:rPr lang="en-US" altLang="ko-KR" dirty="0"/>
              <a:t>Diffusion Trajectory</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8BD20A0-E7B3-6200-66BD-1A8F612C3D25}"/>
                  </a:ext>
                </a:extLst>
              </p:cNvPr>
              <p:cNvSpPr>
                <a:spLocks noGrp="1"/>
              </p:cNvSpPr>
              <p:nvPr>
                <p:ph idx="1"/>
              </p:nvPr>
            </p:nvSpPr>
            <p:spPr/>
            <p:txBody>
              <a:bodyPr/>
              <a:lstStyle/>
              <a:p>
                <a:pPr marL="0" indent="0">
                  <a:spcAft>
                    <a:spcPts val="2000"/>
                  </a:spcAft>
                  <a:buNone/>
                </a:pPr>
                <a:r>
                  <a:rPr lang="en-US" b="1" dirty="0">
                    <a:latin typeface="Source Sans Pro SemiBold" panose="020B0503030403020204" pitchFamily="34" charset="0"/>
                    <a:ea typeface="Source Sans Pro SemiBold" panose="020B0503030403020204" pitchFamily="34" charset="0"/>
                  </a:rPr>
                  <a:t>Conditional Probability Path</a:t>
                </a:r>
                <a:r>
                  <a:rPr lang="en-KR" b="1" dirty="0">
                    <a:latin typeface="Source Sans Pro SemiBold" panose="020B0503030403020204" pitchFamily="34" charset="0"/>
                    <a:ea typeface="Source Sans Pro SemiBold" panose="020B0503030403020204" pitchFamily="34" charset="0"/>
                  </a:rPr>
                  <a:t>:</a:t>
                </a:r>
                <a:br>
                  <a:rPr lang="en-KR" dirty="0"/>
                </a:b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altLang="ko-KR" b="1" i="1" smtClean="0">
                          <a:latin typeface="Cambria Math" panose="02040503050406030204" pitchFamily="18" charset="0"/>
                        </a:rPr>
                        <m:t>=</m:t>
                      </m:r>
                      <m:r>
                        <a:rPr lang="en-US" i="1">
                          <a:latin typeface="Cambria Math" panose="02040503050406030204" pitchFamily="18" charset="0"/>
                          <a:ea typeface="Cambria Math" panose="02040503050406030204" pitchFamily="18" charset="0"/>
                        </a:rPr>
                        <m:t>𝒩</m:t>
                      </m:r>
                      <m:d>
                        <m:dPr>
                          <m:ctrlPr>
                            <a:rPr lang="en-US" i="1">
                              <a:latin typeface="Cambria Math" panose="02040503050406030204" pitchFamily="18" charset="0"/>
                              <a:ea typeface="Cambria Math" panose="02040503050406030204" pitchFamily="18" charset="0"/>
                            </a:rPr>
                          </m:ctrlPr>
                        </m:dPr>
                        <m:e>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ea typeface="Cambria Math" panose="02040503050406030204" pitchFamily="18" charset="0"/>
                                </a:rPr>
                                <m:t>1−</m:t>
                              </m:r>
                              <m:r>
                                <a:rPr lang="en-US" i="1">
                                  <a:latin typeface="Cambria Math" panose="02040503050406030204" pitchFamily="18" charset="0"/>
                                </a:rPr>
                                <m:t>𝑡</m:t>
                              </m:r>
                            </m:sub>
                          </m:sSub>
                          <m:sSub>
                            <m:sSubPr>
                              <m:ctrlPr>
                                <a:rPr lang="en-US" i="1">
                                  <a:latin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i="1">
                              <a:latin typeface="Cambria Math" panose="02040503050406030204" pitchFamily="18" charset="0"/>
                            </a:rPr>
                            <m:t>,(1−</m:t>
                          </m:r>
                          <m:sSubSup>
                            <m:sSubSupPr>
                              <m:ctrlPr>
                                <a:rPr lang="en-US" i="1">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rPr>
                                <m:t>1−</m:t>
                              </m:r>
                              <m:r>
                                <a:rPr lang="en-US" i="1">
                                  <a:latin typeface="Cambria Math" panose="02040503050406030204" pitchFamily="18" charset="0"/>
                                </a:rPr>
                                <m:t>𝑡</m:t>
                              </m:r>
                            </m:sub>
                            <m:sup>
                              <m:r>
                                <a:rPr lang="en-US" i="1">
                                  <a:latin typeface="Cambria Math" panose="02040503050406030204" pitchFamily="18" charset="0"/>
                                </a:rPr>
                                <m:t>2</m:t>
                              </m:r>
                            </m:sup>
                          </m:sSubSup>
                          <m:r>
                            <a:rPr lang="en-US" i="1">
                              <a:latin typeface="Cambria Math" panose="02040503050406030204" pitchFamily="18" charset="0"/>
                            </a:rPr>
                            <m:t>)</m:t>
                          </m:r>
                          <m:r>
                            <a:rPr lang="en-US" i="1">
                              <a:latin typeface="Cambria Math" panose="02040503050406030204" pitchFamily="18" charset="0"/>
                            </a:rPr>
                            <m:t>𝐼</m:t>
                          </m:r>
                        </m:e>
                      </m:d>
                    </m:oMath>
                  </m:oMathPara>
                </a14:m>
                <a:endParaRPr lang="en-KR" dirty="0"/>
              </a:p>
              <a:p>
                <a:pPr marL="0" indent="0">
                  <a:spcAft>
                    <a:spcPts val="2000"/>
                  </a:spcAft>
                  <a:buNone/>
                </a:pPr>
                <a:r>
                  <a:rPr lang="en-KR" b="1" dirty="0">
                    <a:latin typeface="Source Sans Pro SemiBold" panose="020B0503030403020204" pitchFamily="34" charset="0"/>
                    <a:ea typeface="Source Sans Pro SemiBold" panose="020B0503030403020204" pitchFamily="34" charset="0"/>
                  </a:rPr>
                  <a:t>Conditional Vector Field</a:t>
                </a:r>
                <a:r>
                  <a:rPr lang="en-US" b="1" dirty="0">
                    <a:latin typeface="Source Sans Pro SemiBold" panose="020B0503030403020204" pitchFamily="34" charset="0"/>
                    <a:ea typeface="Source Sans Pro SemiBold" panose="020B0503030403020204" pitchFamily="34" charset="0"/>
                  </a:rPr>
                  <a:t>:</a:t>
                </a:r>
                <a:br>
                  <a:rPr lang="en-US" b="1" i="1" dirty="0">
                    <a:latin typeface="Cambria Math" panose="02040503050406030204" pitchFamily="18" charset="0"/>
                  </a:rPr>
                </a:br>
                <a14:m>
                  <m:oMathPara xmlns:m="http://schemas.openxmlformats.org/officeDocument/2006/math">
                    <m:oMathParaPr>
                      <m:jc m:val="centerGroup"/>
                    </m:oMathParaPr>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r>
                        <a:rPr lang="en-US" altLang="ko-KR" b="1" i="1" smtClean="0">
                          <a:latin typeface="Cambria Math" panose="02040503050406030204" pitchFamily="18" charset="0"/>
                        </a:rPr>
                        <m:t>=</m:t>
                      </m:r>
                      <m:f>
                        <m:fPr>
                          <m:ctrlPr>
                            <a:rPr lang="en-US" b="1" i="1">
                              <a:latin typeface="Cambria Math" panose="02040503050406030204" pitchFamily="18" charset="0"/>
                            </a:rPr>
                          </m:ctrlPr>
                        </m:fPr>
                        <m:num>
                          <m:sSubSup>
                            <m:sSubSupPr>
                              <m:ctrlPr>
                                <a:rPr lang="en-US" i="1">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rPr>
                                <m:t>1−</m:t>
                              </m:r>
                              <m:r>
                                <a:rPr lang="en-US" i="1">
                                  <a:latin typeface="Cambria Math" panose="02040503050406030204" pitchFamily="18" charset="0"/>
                                </a:rPr>
                                <m:t>𝑡</m:t>
                              </m:r>
                            </m:sub>
                            <m:sup>
                              <m:r>
                                <a:rPr lang="en-US" i="1">
                                  <a:latin typeface="Cambria Math" panose="02040503050406030204" pitchFamily="18" charset="0"/>
                                </a:rPr>
                                <m:t>′</m:t>
                              </m:r>
                            </m:sup>
                          </m:sSubSup>
                          <m:d>
                            <m:dPr>
                              <m:ctrlPr>
                                <a:rPr lang="en-US" i="1">
                                  <a:latin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ea typeface="Cambria Math" panose="02040503050406030204" pitchFamily="18" charset="0"/>
                                        </a:rPr>
                                        <m:t>1−</m:t>
                                      </m:r>
                                      <m:r>
                                        <a:rPr lang="en-US" i="1">
                                          <a:latin typeface="Cambria Math" panose="02040503050406030204" pitchFamily="18" charset="0"/>
                                        </a:rPr>
                                        <m:t>𝑡</m:t>
                                      </m:r>
                                    </m:sub>
                                  </m:sSub>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i="1">
                                      <a:latin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num>
                        <m:den>
                          <m:r>
                            <a:rPr lang="en-US" i="1">
                              <a:latin typeface="Cambria Math" panose="02040503050406030204" pitchFamily="18" charset="0"/>
                            </a:rPr>
                            <m:t>1−</m:t>
                          </m:r>
                          <m:sSubSup>
                            <m:sSubSupPr>
                              <m:ctrlPr>
                                <a:rPr lang="en-US" i="1">
                                  <a:latin typeface="Cambria Math" panose="02040503050406030204" pitchFamily="18" charset="0"/>
                                </a:rPr>
                              </m:ctrlPr>
                            </m:sSubSupPr>
                            <m:e>
                              <m:r>
                                <a:rPr lang="en-US" i="1">
                                  <a:latin typeface="Cambria Math" panose="02040503050406030204" pitchFamily="18" charset="0"/>
                                  <a:ea typeface="Cambria Math" panose="02040503050406030204" pitchFamily="18" charset="0"/>
                                </a:rPr>
                                <m:t>𝛼</m:t>
                              </m:r>
                            </m:e>
                            <m:sub>
                              <m:r>
                                <a:rPr lang="en-US" i="1">
                                  <a:latin typeface="Cambria Math" panose="02040503050406030204" pitchFamily="18" charset="0"/>
                                </a:rPr>
                                <m:t>1−</m:t>
                              </m:r>
                              <m:r>
                                <a:rPr lang="en-US" i="1">
                                  <a:latin typeface="Cambria Math" panose="02040503050406030204" pitchFamily="18" charset="0"/>
                                </a:rPr>
                                <m:t>𝑡</m:t>
                              </m:r>
                            </m:sub>
                            <m:sup>
                              <m:r>
                                <a:rPr lang="en-US" i="1">
                                  <a:latin typeface="Cambria Math" panose="02040503050406030204" pitchFamily="18" charset="0"/>
                                </a:rPr>
                                <m:t>2</m:t>
                              </m:r>
                            </m:sup>
                          </m:sSubSup>
                        </m:den>
                      </m:f>
                    </m:oMath>
                  </m:oMathPara>
                </a14:m>
                <a:endParaRPr lang="en-KR" dirty="0"/>
              </a:p>
              <a:p>
                <a:pPr marL="0" indent="0">
                  <a:spcAft>
                    <a:spcPts val="2000"/>
                  </a:spcAft>
                  <a:buNone/>
                </a:pPr>
                <a:br>
                  <a:rPr lang="en-KR" sz="2800" dirty="0">
                    <a:solidFill>
                      <a:schemeClr val="accent2"/>
                    </a:solidFill>
                    <a:latin typeface="Sriracha" pitchFamily="2" charset="-34"/>
                    <a:cs typeface="Sriracha" pitchFamily="2" charset="-34"/>
                  </a:rPr>
                </a:br>
                <a:r>
                  <a:rPr lang="en-US" sz="2800" dirty="0">
                    <a:solidFill>
                      <a:schemeClr val="accent2"/>
                    </a:solidFill>
                    <a:latin typeface="Sriracha" pitchFamily="2" charset="-34"/>
                    <a:cs typeface="Sriracha" pitchFamily="2" charset="-34"/>
                  </a:rPr>
                  <a:t>The conditional flow map follows the </a:t>
                </a:r>
                <a:r>
                  <a:rPr lang="en-US" sz="2800" dirty="0">
                    <a:solidFill>
                      <a:srgbClr val="8C1313"/>
                    </a:solidFill>
                    <a:latin typeface="Sriracha" pitchFamily="2" charset="-34"/>
                    <a:cs typeface="Sriracha" pitchFamily="2" charset="-34"/>
                  </a:rPr>
                  <a:t>same trajectory</a:t>
                </a:r>
                <a:br>
                  <a:rPr lang="en-US" sz="2800" dirty="0">
                    <a:solidFill>
                      <a:schemeClr val="accent2"/>
                    </a:solidFill>
                    <a:latin typeface="Sriracha" pitchFamily="2" charset="-34"/>
                    <a:cs typeface="Sriracha" pitchFamily="2" charset="-34"/>
                  </a:rPr>
                </a:br>
                <a:r>
                  <a:rPr lang="en-US" sz="2800" dirty="0">
                    <a:solidFill>
                      <a:schemeClr val="accent2"/>
                    </a:solidFill>
                    <a:latin typeface="Sriracha" pitchFamily="2" charset="-34"/>
                    <a:cs typeface="Sriracha" pitchFamily="2" charset="-34"/>
                  </a:rPr>
                  <a:t>as that of </a:t>
                </a:r>
                <a:r>
                  <a:rPr lang="en-US" sz="2800" dirty="0">
                    <a:solidFill>
                      <a:srgbClr val="8C1313"/>
                    </a:solidFill>
                    <a:latin typeface="Sriracha" pitchFamily="2" charset="-34"/>
                    <a:cs typeface="Sriracha" pitchFamily="2" charset="-34"/>
                  </a:rPr>
                  <a:t>diffusion models</a:t>
                </a:r>
                <a:r>
                  <a:rPr lang="en-US" sz="2800" dirty="0">
                    <a:solidFill>
                      <a:schemeClr val="accent2"/>
                    </a:solidFill>
                    <a:latin typeface="Sriracha" pitchFamily="2" charset="-34"/>
                    <a:cs typeface="Sriracha" pitchFamily="2" charset="-34"/>
                  </a:rPr>
                  <a:t>.</a:t>
                </a:r>
                <a:endParaRPr lang="en-KR" sz="2800" dirty="0">
                  <a:solidFill>
                    <a:schemeClr val="accent2"/>
                  </a:solidFill>
                  <a:latin typeface="Sriracha" pitchFamily="2" charset="-34"/>
                  <a:cs typeface="Sriracha" pitchFamily="2" charset="-34"/>
                </a:endParaRPr>
              </a:p>
            </p:txBody>
          </p:sp>
        </mc:Choice>
        <mc:Fallback xmlns="">
          <p:sp>
            <p:nvSpPr>
              <p:cNvPr id="3" name="Content Placeholder 2">
                <a:extLst>
                  <a:ext uri="{FF2B5EF4-FFF2-40B4-BE49-F238E27FC236}">
                    <a16:creationId xmlns:a16="http://schemas.microsoft.com/office/drawing/2014/main" id="{78BD20A0-E7B3-6200-66BD-1A8F612C3D25}"/>
                  </a:ext>
                </a:extLst>
              </p:cNvPr>
              <p:cNvSpPr>
                <a:spLocks noGrp="1" noRot="1" noChangeAspect="1" noMove="1" noResize="1" noEditPoints="1" noAdjustHandles="1" noChangeArrowheads="1" noChangeShapeType="1" noTextEdit="1"/>
              </p:cNvSpPr>
              <p:nvPr>
                <p:ph idx="1"/>
              </p:nvPr>
            </p:nvSpPr>
            <p:spPr>
              <a:blipFill>
                <a:blip r:embed="rId3"/>
                <a:stretch>
                  <a:fillRect l="-1568" t="-1013" b="-3291"/>
                </a:stretch>
              </a:blipFill>
            </p:spPr>
            <p:txBody>
              <a:bodyPr/>
              <a:lstStyle/>
              <a:p>
                <a:r>
                  <a:rPr lang="en-KR">
                    <a:noFill/>
                  </a:rPr>
                  <a:t> </a:t>
                </a:r>
              </a:p>
            </p:txBody>
          </p:sp>
        </mc:Fallback>
      </mc:AlternateContent>
      <p:pic>
        <p:nvPicPr>
          <p:cNvPr id="5" name="Picture 4">
            <a:extLst>
              <a:ext uri="{FF2B5EF4-FFF2-40B4-BE49-F238E27FC236}">
                <a16:creationId xmlns:a16="http://schemas.microsoft.com/office/drawing/2014/main" id="{C79E0898-A315-3E41-AC61-931D2976A2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44" t="7948" r="56167" b="18892"/>
          <a:stretch/>
        </p:blipFill>
        <p:spPr bwMode="auto">
          <a:xfrm>
            <a:off x="9352344" y="2637142"/>
            <a:ext cx="2160815" cy="2168931"/>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F357193A-132A-35EC-0F69-3F3F91C7127B}"/>
              </a:ext>
            </a:extLst>
          </p:cNvPr>
          <p:cNvSpPr>
            <a:spLocks noGrp="1"/>
          </p:cNvSpPr>
          <p:nvPr>
            <p:ph type="sldNum" sz="quarter" idx="4"/>
          </p:nvPr>
        </p:nvSpPr>
        <p:spPr/>
        <p:txBody>
          <a:bodyPr/>
          <a:lstStyle/>
          <a:p>
            <a:fld id="{2A135BF5-5A1A-9646-967D-9B4FE2FB2DF9}" type="slidenum">
              <a:rPr lang="en-US" smtClean="0"/>
              <a:pPr/>
              <a:t>39</a:t>
            </a:fld>
            <a:endParaRPr lang="en-US" dirty="0"/>
          </a:p>
        </p:txBody>
      </p:sp>
    </p:spTree>
    <p:extLst>
      <p:ext uri="{BB962C8B-B14F-4D97-AF65-F5344CB8AC3E}">
        <p14:creationId xmlns:p14="http://schemas.microsoft.com/office/powerpoint/2010/main" val="12000771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30A50-D593-3D13-4395-83F61878AABF}"/>
              </a:ext>
            </a:extLst>
          </p:cNvPr>
          <p:cNvSpPr>
            <a:spLocks noGrp="1"/>
          </p:cNvSpPr>
          <p:nvPr>
            <p:ph type="title"/>
          </p:nvPr>
        </p:nvSpPr>
        <p:spPr/>
        <p:txBody>
          <a:bodyPr/>
          <a:lstStyle/>
          <a:p>
            <a:r>
              <a:rPr lang="en-US" dirty="0"/>
              <a:t>Conditional Flow Matching</a:t>
            </a:r>
            <a:endParaRPr lang="en-KR"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9F3514E-D49F-34F8-A6AE-DF41ADC49F22}"/>
                  </a:ext>
                </a:extLst>
              </p:cNvPr>
              <p:cNvSpPr>
                <a:spLocks noGrp="1"/>
              </p:cNvSpPr>
              <p:nvPr>
                <p:ph idx="1"/>
              </p:nvPr>
            </p:nvSpPr>
            <p:spPr/>
            <p:txBody>
              <a:bodyPr/>
              <a:lstStyle/>
              <a:p>
                <a:r>
                  <a:rPr lang="en-KR" sz="2800" dirty="0"/>
                  <a:t>In the </a:t>
                </a:r>
                <a:r>
                  <a:rPr lang="en-KR" sz="2800" dirty="0">
                    <a:solidFill>
                      <a:srgbClr val="8C1313"/>
                    </a:solidFill>
                  </a:rPr>
                  <a:t>Conditional Normalizing Flow (CNF)</a:t>
                </a:r>
                <a:r>
                  <a:rPr lang="en-KR" sz="2800" dirty="0"/>
                  <a:t>, </a:t>
                </a:r>
                <a:r>
                  <a:rPr lang="en-US" sz="2800" dirty="0"/>
                  <a:t>we generally don’t have access to a closed-form vector field </a:t>
                </a: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𝑢</m:t>
                        </m:r>
                      </m:e>
                      <m:sub>
                        <m:r>
                          <a:rPr lang="en-US" sz="2800" i="1">
                            <a:latin typeface="Cambria Math" panose="02040503050406030204" pitchFamily="18" charset="0"/>
                            <a:ea typeface="Cambria Math" panose="02040503050406030204" pitchFamily="18" charset="0"/>
                          </a:rPr>
                          <m:t>𝑡</m:t>
                        </m:r>
                      </m:sub>
                    </m:sSub>
                    <m:r>
                      <a:rPr lang="en-US" sz="2800" i="1">
                        <a:latin typeface="Cambria Math" panose="02040503050406030204" pitchFamily="18" charset="0"/>
                        <a:ea typeface="Cambria Math" panose="02040503050406030204" pitchFamily="18" charset="0"/>
                      </a:rPr>
                      <m:t>(∙)</m:t>
                    </m:r>
                  </m:oMath>
                </a14:m>
                <a:r>
                  <a:rPr lang="en-KR" sz="2800" dirty="0"/>
                  <a:t>. Also, learning </a:t>
                </a: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𝑢</m:t>
                        </m:r>
                      </m:e>
                      <m:sub>
                        <m:r>
                          <a:rPr lang="en-US" sz="2800" i="1">
                            <a:latin typeface="Cambria Math" panose="02040503050406030204" pitchFamily="18" charset="0"/>
                            <a:ea typeface="Cambria Math" panose="02040503050406030204" pitchFamily="18" charset="0"/>
                          </a:rPr>
                          <m:t>𝑡</m:t>
                        </m:r>
                      </m:sub>
                    </m:sSub>
                    <m:r>
                      <a:rPr lang="en-US" sz="2800" i="1">
                        <a:latin typeface="Cambria Math" panose="02040503050406030204" pitchFamily="18" charset="0"/>
                        <a:ea typeface="Cambria Math" panose="02040503050406030204" pitchFamily="18" charset="0"/>
                      </a:rPr>
                      <m:t>(∙)</m:t>
                    </m:r>
                  </m:oMath>
                </a14:m>
                <a:r>
                  <a:rPr lang="en-KR" sz="2800" dirty="0"/>
                  <a:t> </a:t>
                </a:r>
                <a:r>
                  <a:rPr lang="en-US" sz="2800" dirty="0"/>
                  <a:t>is very computationally expensive and numerically unstable.</a:t>
                </a:r>
              </a:p>
              <a:p>
                <a:endParaRPr lang="en-KR" sz="2800" dirty="0"/>
              </a:p>
              <a:p>
                <a:r>
                  <a:rPr lang="en-KR" sz="2800" dirty="0"/>
                  <a:t>In constrast, in </a:t>
                </a:r>
                <a:r>
                  <a:rPr lang="en-KR" sz="2800" dirty="0">
                    <a:solidFill>
                      <a:srgbClr val="8C1313"/>
                    </a:solidFill>
                  </a:rPr>
                  <a:t>Conditional Flow Matching (CMF)</a:t>
                </a:r>
                <a:r>
                  <a:rPr lang="en-KR" sz="2800" dirty="0"/>
                  <a:t>, since we specify </a:t>
                </a:r>
                <a14:m>
                  <m:oMath xmlns:m="http://schemas.openxmlformats.org/officeDocument/2006/math">
                    <m:sSub>
                      <m:sSubPr>
                        <m:ctrlPr>
                          <a:rPr lang="en-US" sz="2800" i="1" smtClean="0">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𝑝</m:t>
                        </m:r>
                      </m:e>
                      <m:sub>
                        <m:r>
                          <a:rPr lang="en-US" sz="2800" b="0" i="1" smtClean="0">
                            <a:latin typeface="Cambria Math" panose="02040503050406030204" pitchFamily="18" charset="0"/>
                            <a:ea typeface="Cambria Math" panose="02040503050406030204" pitchFamily="18" charset="0"/>
                          </a:rPr>
                          <m:t>1</m:t>
                        </m:r>
                      </m:sub>
                    </m:sSub>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b="0" i="1" smtClean="0">
                                <a:latin typeface="Cambria Math" panose="02040503050406030204" pitchFamily="18" charset="0"/>
                              </a:rPr>
                              <m:t>1</m:t>
                            </m:r>
                          </m:sub>
                        </m:sSub>
                        <m:r>
                          <a:rPr lang="en-US" sz="2800" b="1" i="1" smtClean="0">
                            <a:latin typeface="Cambria Math" panose="02040503050406030204" pitchFamily="18" charset="0"/>
                          </a:rPr>
                          <m:t>|</m:t>
                        </m:r>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b="0" i="1" smtClean="0">
                                <a:latin typeface="Cambria Math" panose="02040503050406030204" pitchFamily="18" charset="0"/>
                              </a:rPr>
                              <m:t>1</m:t>
                            </m:r>
                          </m:sub>
                        </m:sSub>
                      </m:e>
                    </m:d>
                    <m:r>
                      <a:rPr lang="en-US" sz="2800" b="1" i="1" smtClean="0">
                        <a:latin typeface="Cambria Math" panose="02040503050406030204" pitchFamily="18" charset="0"/>
                      </a:rPr>
                      <m:t>=</m:t>
                    </m:r>
                    <m:r>
                      <a:rPr lang="en-US" sz="2800" b="0" i="1" smtClean="0">
                        <a:latin typeface="Cambria Math" panose="02040503050406030204" pitchFamily="18" charset="0"/>
                        <a:ea typeface="Cambria Math" panose="02040503050406030204" pitchFamily="18" charset="0"/>
                      </a:rPr>
                      <m:t>𝒩</m:t>
                    </m:r>
                    <m:d>
                      <m:dPr>
                        <m:ctrlPr>
                          <a:rPr lang="en-US" sz="2800" i="1">
                            <a:latin typeface="Cambria Math" panose="02040503050406030204" pitchFamily="18" charset="0"/>
                            <a:ea typeface="Cambria Math" panose="02040503050406030204" pitchFamily="18" charset="0"/>
                          </a:rPr>
                        </m:ctrlPr>
                      </m:dPr>
                      <m:e>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1</m:t>
                            </m:r>
                          </m:sub>
                        </m:sSub>
                        <m:r>
                          <a:rPr lang="en-US" sz="2800" b="1" i="1" smtClean="0">
                            <a:latin typeface="Cambria Math" panose="02040503050406030204" pitchFamily="18" charset="0"/>
                          </a:rPr>
                          <m:t>,</m:t>
                        </m:r>
                        <m:sSubSup>
                          <m:sSubSupPr>
                            <m:ctrlPr>
                              <a:rPr lang="en-US" sz="2800" i="1" smtClean="0">
                                <a:latin typeface="Cambria Math" panose="02040503050406030204" pitchFamily="18" charset="0"/>
                              </a:rPr>
                            </m:ctrlPr>
                          </m:sSubSupPr>
                          <m:e>
                            <m:r>
                              <a:rPr lang="en-US" sz="2800" b="0" i="1" smtClean="0">
                                <a:latin typeface="Cambria Math" panose="02040503050406030204" pitchFamily="18" charset="0"/>
                                <a:ea typeface="Cambria Math" panose="02040503050406030204" pitchFamily="18" charset="0"/>
                              </a:rPr>
                              <m:t>𝜎</m:t>
                            </m:r>
                          </m:e>
                          <m:sub>
                            <m:r>
                              <m:rPr>
                                <m:sty m:val="p"/>
                              </m:rPr>
                              <a:rPr lang="en-US" sz="2800" b="0" i="0">
                                <a:latin typeface="Cambria Math" panose="02040503050406030204" pitchFamily="18" charset="0"/>
                                <a:ea typeface="Cambria Math" panose="02040503050406030204" pitchFamily="18" charset="0"/>
                              </a:rPr>
                              <m:t>min</m:t>
                            </m:r>
                          </m:sub>
                          <m:sup>
                            <m:r>
                              <a:rPr lang="en-US" sz="2800" b="0" i="1" smtClean="0">
                                <a:latin typeface="Cambria Math" panose="02040503050406030204" pitchFamily="18" charset="0"/>
                              </a:rPr>
                              <m:t>2</m:t>
                            </m:r>
                          </m:sup>
                        </m:sSubSup>
                        <m:r>
                          <a:rPr lang="en-US" sz="2800" b="0" i="1" smtClean="0">
                            <a:latin typeface="Cambria Math" panose="02040503050406030204" pitchFamily="18" charset="0"/>
                          </a:rPr>
                          <m:t>𝐼</m:t>
                        </m:r>
                      </m:e>
                    </m:d>
                  </m:oMath>
                </a14:m>
                <a:r>
                  <a:rPr lang="en-KR" sz="2800" dirty="0"/>
                  <a:t>, </a:t>
                </a:r>
                <a:r>
                  <a:rPr lang="en-US" sz="2800" dirty="0"/>
                  <a:t>an appropriate conditional vector field </a:t>
                </a:r>
                <a14:m>
                  <m:oMath xmlns:m="http://schemas.openxmlformats.org/officeDocument/2006/math">
                    <m:sSub>
                      <m:sSubPr>
                        <m:ctrlPr>
                          <a:rPr lang="en-US" sz="2800" i="1">
                            <a:latin typeface="Cambria Math" panose="02040503050406030204" pitchFamily="18" charset="0"/>
                            <a:ea typeface="Cambria Math" panose="02040503050406030204" pitchFamily="18" charset="0"/>
                          </a:rPr>
                        </m:ctrlPr>
                      </m:sSubPr>
                      <m:e>
                        <m:r>
                          <a:rPr lang="en-US" sz="2800" i="1">
                            <a:latin typeface="Cambria Math" panose="02040503050406030204" pitchFamily="18" charset="0"/>
                            <a:ea typeface="Cambria Math" panose="02040503050406030204" pitchFamily="18" charset="0"/>
                          </a:rPr>
                          <m:t>𝑢</m:t>
                        </m:r>
                      </m:e>
                      <m:sub>
                        <m:r>
                          <a:rPr lang="en-US" sz="2800" i="1">
                            <a:latin typeface="Cambria Math" panose="02040503050406030204" pitchFamily="18" charset="0"/>
                            <a:ea typeface="Cambria Math" panose="02040503050406030204" pitchFamily="18" charset="0"/>
                          </a:rPr>
                          <m:t>𝑡</m:t>
                        </m:r>
                      </m:sub>
                    </m:sSub>
                    <m:r>
                      <a:rPr lang="en-US" sz="2800" i="1">
                        <a:latin typeface="Cambria Math" panose="02040503050406030204" pitchFamily="18" charset="0"/>
                        <a:ea typeface="Cambria Math" panose="02040503050406030204" pitchFamily="18" charset="0"/>
                      </a:rPr>
                      <m:t>(∙</m:t>
                    </m:r>
                    <m:r>
                      <a:rPr lang="en-US" sz="2800" b="1" i="1">
                        <a:latin typeface="Cambria Math" panose="02040503050406030204" pitchFamily="18" charset="0"/>
                      </a:rPr>
                      <m:t>|</m:t>
                    </m:r>
                    <m:sSub>
                      <m:sSubPr>
                        <m:ctrlPr>
                          <a:rPr lang="en-US" sz="2800" b="1" i="1">
                            <a:latin typeface="Cambria Math" panose="02040503050406030204" pitchFamily="18" charset="0"/>
                            <a:ea typeface="Cambria Math" panose="02040503050406030204" pitchFamily="18" charset="0"/>
                          </a:rPr>
                        </m:ctrlPr>
                      </m:sSubPr>
                      <m:e>
                        <m:r>
                          <a:rPr lang="en-US" sz="2800" b="1" i="1">
                            <a:latin typeface="Cambria Math" panose="02040503050406030204" pitchFamily="18" charset="0"/>
                          </a:rPr>
                          <m:t>𝒙</m:t>
                        </m:r>
                      </m:e>
                      <m:sub>
                        <m:r>
                          <a:rPr lang="en-US" sz="2800" i="1">
                            <a:latin typeface="Cambria Math" panose="02040503050406030204" pitchFamily="18" charset="0"/>
                          </a:rPr>
                          <m:t>1</m:t>
                        </m:r>
                      </m:sub>
                    </m:sSub>
                    <m:r>
                      <a:rPr lang="en-US" sz="2800" i="1">
                        <a:latin typeface="Cambria Math" panose="02040503050406030204" pitchFamily="18" charset="0"/>
                        <a:ea typeface="Cambria Math" panose="02040503050406030204" pitchFamily="18" charset="0"/>
                      </a:rPr>
                      <m:t>)</m:t>
                    </m:r>
                  </m:oMath>
                </a14:m>
                <a:r>
                  <a:rPr lang="en-KR" sz="2800" dirty="0"/>
                  <a:t> can be defined in </a:t>
                </a:r>
                <a:r>
                  <a:rPr lang="en-KR" sz="2800" dirty="0">
                    <a:solidFill>
                      <a:srgbClr val="8C1313"/>
                    </a:solidFill>
                  </a:rPr>
                  <a:t>closed form</a:t>
                </a:r>
                <a:r>
                  <a:rPr lang="en-KR" sz="2800" dirty="0"/>
                  <a:t>.</a:t>
                </a:r>
              </a:p>
              <a:p>
                <a:endParaRPr lang="en-KR" dirty="0"/>
              </a:p>
            </p:txBody>
          </p:sp>
        </mc:Choice>
        <mc:Fallback xmlns="">
          <p:sp>
            <p:nvSpPr>
              <p:cNvPr id="3" name="Content Placeholder 2">
                <a:extLst>
                  <a:ext uri="{FF2B5EF4-FFF2-40B4-BE49-F238E27FC236}">
                    <a16:creationId xmlns:a16="http://schemas.microsoft.com/office/drawing/2014/main" id="{C9F3514E-D49F-34F8-A6AE-DF41ADC49F22}"/>
                  </a:ext>
                </a:extLst>
              </p:cNvPr>
              <p:cNvSpPr>
                <a:spLocks noGrp="1" noRot="1" noChangeAspect="1" noMove="1" noResize="1" noEditPoints="1" noAdjustHandles="1" noChangeArrowheads="1" noChangeShapeType="1" noTextEdit="1"/>
              </p:cNvSpPr>
              <p:nvPr>
                <p:ph idx="1"/>
              </p:nvPr>
            </p:nvSpPr>
            <p:spPr>
              <a:blipFill>
                <a:blip r:embed="rId3"/>
                <a:stretch>
                  <a:fillRect l="-1086" t="-759" r="-965"/>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B7503A42-66AF-66D4-9211-C86442E038C1}"/>
              </a:ext>
            </a:extLst>
          </p:cNvPr>
          <p:cNvSpPr>
            <a:spLocks noGrp="1"/>
          </p:cNvSpPr>
          <p:nvPr>
            <p:ph type="sldNum" sz="quarter" idx="4"/>
          </p:nvPr>
        </p:nvSpPr>
        <p:spPr/>
        <p:txBody>
          <a:bodyPr/>
          <a:lstStyle/>
          <a:p>
            <a:fld id="{2A135BF5-5A1A-9646-967D-9B4FE2FB2DF9}" type="slidenum">
              <a:rPr lang="en-US" smtClean="0"/>
              <a:pPr/>
              <a:t>40</a:t>
            </a:fld>
            <a:endParaRPr lang="en-US" dirty="0"/>
          </a:p>
        </p:txBody>
      </p:sp>
    </p:spTree>
    <p:extLst>
      <p:ext uri="{BB962C8B-B14F-4D97-AF65-F5344CB8AC3E}">
        <p14:creationId xmlns:p14="http://schemas.microsoft.com/office/powerpoint/2010/main" val="414772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3C76C-F623-F22D-DD77-D9F768A4D69A}"/>
              </a:ext>
            </a:extLst>
          </p:cNvPr>
          <p:cNvSpPr>
            <a:spLocks noGrp="1"/>
          </p:cNvSpPr>
          <p:nvPr>
            <p:ph type="title"/>
          </p:nvPr>
        </p:nvSpPr>
        <p:spPr/>
        <p:txBody>
          <a:bodyPr/>
          <a:lstStyle/>
          <a:p>
            <a:r>
              <a:rPr lang="en-KR" dirty="0"/>
              <a:t>Conditional Flow Matching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0E9369A-48A5-A13C-EA95-22099F6A77BF}"/>
                  </a:ext>
                </a:extLst>
              </p:cNvPr>
              <p:cNvSpPr>
                <a:spLocks noGrp="1"/>
              </p:cNvSpPr>
              <p:nvPr>
                <p:ph idx="1"/>
              </p:nvPr>
            </p:nvSpPr>
            <p:spPr/>
            <p:txBody>
              <a:bodyPr/>
              <a:lstStyle/>
              <a:p>
                <a:pPr marL="0" indent="0">
                  <a:buNone/>
                </a:pPr>
                <a:r>
                  <a:rPr lang="en-US" u="sng" dirty="0">
                    <a:ea typeface="Source Sans Pro" panose="020B0503030403020204" pitchFamily="34" charset="0"/>
                  </a:rPr>
                  <a:t>What can we do with the </a:t>
                </a:r>
                <a:r>
                  <a:rPr lang="en-US" u="sng" dirty="0">
                    <a:solidFill>
                      <a:srgbClr val="8C1313"/>
                    </a:solidFill>
                    <a:ea typeface="Source Sans Pro" panose="020B0503030403020204" pitchFamily="34" charset="0"/>
                  </a:rPr>
                  <a:t>conditional vector field </a:t>
                </a:r>
                <a14:m>
                  <m:oMath xmlns:m="http://schemas.openxmlformats.org/officeDocument/2006/math">
                    <m:sSub>
                      <m:sSubPr>
                        <m:ctrlPr>
                          <a:rPr lang="en-US" i="1" u="sng">
                            <a:latin typeface="Cambria Math" panose="02040503050406030204" pitchFamily="18" charset="0"/>
                            <a:ea typeface="Cambria Math" panose="02040503050406030204" pitchFamily="18" charset="0"/>
                          </a:rPr>
                        </m:ctrlPr>
                      </m:sSubPr>
                      <m:e>
                        <m:r>
                          <a:rPr lang="en-US" b="0" i="1" u="sng">
                            <a:latin typeface="Cambria Math" panose="02040503050406030204" pitchFamily="18" charset="0"/>
                            <a:ea typeface="Cambria Math" panose="02040503050406030204" pitchFamily="18" charset="0"/>
                          </a:rPr>
                          <m:t>𝑢</m:t>
                        </m:r>
                      </m:e>
                      <m:sub>
                        <m:r>
                          <a:rPr lang="en-US" b="0" i="1" u="sng">
                            <a:latin typeface="Cambria Math" panose="02040503050406030204" pitchFamily="18" charset="0"/>
                            <a:ea typeface="Cambria Math" panose="02040503050406030204" pitchFamily="18" charset="0"/>
                          </a:rPr>
                          <m:t>𝑡</m:t>
                        </m:r>
                      </m:sub>
                    </m:sSub>
                    <m:d>
                      <m:dPr>
                        <m:ctrlPr>
                          <a:rPr lang="en-US" i="1" u="sng">
                            <a:latin typeface="Cambria Math" panose="02040503050406030204" pitchFamily="18" charset="0"/>
                            <a:ea typeface="Cambria Math" panose="02040503050406030204" pitchFamily="18" charset="0"/>
                          </a:rPr>
                        </m:ctrlPr>
                      </m:dPr>
                      <m:e>
                        <m:sSub>
                          <m:sSubPr>
                            <m:ctrlPr>
                              <a:rPr lang="en-US" i="1" u="sng">
                                <a:latin typeface="Cambria Math" panose="02040503050406030204" pitchFamily="18" charset="0"/>
                                <a:ea typeface="Cambria Math" panose="02040503050406030204" pitchFamily="18" charset="0"/>
                              </a:rPr>
                            </m:ctrlPr>
                          </m:sSubPr>
                          <m:e>
                            <m:r>
                              <a:rPr lang="en-US" b="1" i="1" u="sng">
                                <a:latin typeface="Cambria Math" panose="02040503050406030204" pitchFamily="18" charset="0"/>
                              </a:rPr>
                              <m:t>𝒙</m:t>
                            </m:r>
                          </m:e>
                          <m:sub>
                            <m:r>
                              <a:rPr lang="en-US" b="0" i="1" u="sng">
                                <a:latin typeface="Cambria Math" panose="02040503050406030204" pitchFamily="18" charset="0"/>
                              </a:rPr>
                              <m:t>𝑡</m:t>
                            </m:r>
                          </m:sub>
                        </m:sSub>
                        <m:r>
                          <a:rPr lang="en-US" b="0" i="1" u="sng">
                            <a:latin typeface="Cambria Math" panose="02040503050406030204" pitchFamily="18" charset="0"/>
                          </a:rPr>
                          <m:t>|</m:t>
                        </m:r>
                        <m:sSub>
                          <m:sSubPr>
                            <m:ctrlPr>
                              <a:rPr lang="en-US" i="1" u="sng">
                                <a:latin typeface="Cambria Math" panose="02040503050406030204" pitchFamily="18" charset="0"/>
                                <a:ea typeface="Cambria Math" panose="02040503050406030204" pitchFamily="18" charset="0"/>
                              </a:rPr>
                            </m:ctrlPr>
                          </m:sSubPr>
                          <m:e>
                            <m:r>
                              <a:rPr lang="en-US" b="1" i="1" u="sng" smtClean="0">
                                <a:latin typeface="Cambria Math" panose="02040503050406030204" pitchFamily="18" charset="0"/>
                              </a:rPr>
                              <m:t>𝒙</m:t>
                            </m:r>
                          </m:e>
                          <m:sub>
                            <m:r>
                              <a:rPr lang="en-US" b="0" i="1" u="sng">
                                <a:latin typeface="Cambria Math" panose="02040503050406030204" pitchFamily="18" charset="0"/>
                              </a:rPr>
                              <m:t>1</m:t>
                            </m:r>
                          </m:sub>
                        </m:sSub>
                      </m:e>
                    </m:d>
                  </m:oMath>
                </a14:m>
                <a:r>
                  <a:rPr lang="en-KR" u="sng" dirty="0">
                    <a:ea typeface="Source Sans Pro" panose="020B0503030403020204" pitchFamily="34" charset="0"/>
                  </a:rPr>
                  <a:t>?</a:t>
                </a:r>
              </a:p>
              <a:p>
                <a:pPr marL="0" indent="0">
                  <a:buNone/>
                </a:pPr>
                <a:r>
                  <a:rPr lang="en-KR" b="1" dirty="0">
                    <a:latin typeface="Source Sans Pro SemiBold" panose="020B0503030403020204" pitchFamily="34" charset="0"/>
                    <a:ea typeface="Source Sans Pro SemiBold" panose="020B0503030403020204" pitchFamily="34" charset="0"/>
                  </a:rPr>
                  <a:t>Important Fact 1.</a:t>
                </a:r>
              </a:p>
              <a:p>
                <a:pPr marL="0" indent="0">
                  <a:buNone/>
                </a:pPr>
                <a:r>
                  <a:rPr lang="en-US" dirty="0"/>
                  <a:t>The </a:t>
                </a:r>
                <a:r>
                  <a:rPr lang="en-US" dirty="0">
                    <a:solidFill>
                      <a:srgbClr val="8C1313"/>
                    </a:solidFill>
                  </a:rPr>
                  <a:t>marginal vector field</a:t>
                </a:r>
                <a:r>
                  <a:rPr lang="en-US" dirty="0"/>
                  <a:t>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oMath>
                </a14:m>
                <a:r>
                  <a:rPr lang="en-KR" dirty="0"/>
                  <a:t> </a:t>
                </a:r>
                <a:r>
                  <a:rPr lang="en-US" dirty="0"/>
                  <a:t>can be defined based on the the </a:t>
                </a:r>
                <a:r>
                  <a:rPr lang="en-US" dirty="0">
                    <a:solidFill>
                      <a:srgbClr val="8C1313"/>
                    </a:solidFill>
                  </a:rPr>
                  <a:t>conditional vector field</a:t>
                </a:r>
                <a:r>
                  <a:rPr lang="en-US" dirty="0"/>
                  <a:t>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KR" dirty="0"/>
                  <a:t> </a:t>
                </a:r>
                <a:r>
                  <a:rPr lang="en-US" dirty="0"/>
                  <a:t>as follows:</a:t>
                </a:r>
                <a:br>
                  <a:rPr lang="en-US" dirty="0"/>
                </a:br>
                <a:br>
                  <a:rPr lang="en-US" dirty="0"/>
                </a:br>
                <a14:m>
                  <m:oMathPara xmlns:m="http://schemas.openxmlformats.org/officeDocument/2006/math">
                    <m:oMathParaPr>
                      <m:jc m:val="centerGroup"/>
                    </m:oMathParaPr>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r>
                        <a:rPr lang="en-US" b="0" i="1" smtClean="0">
                          <a:latin typeface="Cambria Math" panose="02040503050406030204" pitchFamily="18" charset="0"/>
                        </a:rPr>
                        <m:t>=</m:t>
                      </m:r>
                      <m:nary>
                        <m:naryPr>
                          <m:limLoc m:val="undOvr"/>
                          <m:subHide m:val="on"/>
                          <m:supHide m:val="on"/>
                          <m:ctrlPr>
                            <a:rPr lang="en-US" b="0" i="1" smtClean="0">
                              <a:latin typeface="Cambria Math" panose="02040503050406030204" pitchFamily="18" charset="0"/>
                            </a:rPr>
                          </m:ctrlPr>
                        </m:naryPr>
                        <m:sub/>
                        <m:sup/>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f>
                            <m:fPr>
                              <m:ctrlPr>
                                <a:rPr lang="en-US" b="1" i="1" smtClean="0">
                                  <a:latin typeface="Cambria Math" panose="02040503050406030204" pitchFamily="18" charset="0"/>
                                </a:rPr>
                              </m:ctrlPr>
                            </m:fPr>
                            <m:num>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smtClean="0">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1</m:t>
                                      </m:r>
                                    </m:sub>
                                  </m:sSub>
                                </m:e>
                              </m:d>
                            </m:num>
                            <m:den>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den>
                          </m:f>
                          <m:r>
                            <a:rPr lang="en-US" b="0" i="1" smtClean="0">
                              <a:latin typeface="Cambria Math" panose="02040503050406030204" pitchFamily="18" charset="0"/>
                            </a:rPr>
                            <m:t>𝑑</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nary>
                    </m:oMath>
                  </m:oMathPara>
                </a14:m>
                <a:endParaRPr lang="en-KR" dirty="0"/>
              </a:p>
            </p:txBody>
          </p:sp>
        </mc:Choice>
        <mc:Fallback xmlns="">
          <p:sp>
            <p:nvSpPr>
              <p:cNvPr id="3" name="Content Placeholder 2">
                <a:extLst>
                  <a:ext uri="{FF2B5EF4-FFF2-40B4-BE49-F238E27FC236}">
                    <a16:creationId xmlns:a16="http://schemas.microsoft.com/office/drawing/2014/main" id="{00E9369A-48A5-A13C-EA95-22099F6A77BF}"/>
                  </a:ext>
                </a:extLst>
              </p:cNvPr>
              <p:cNvSpPr>
                <a:spLocks noGrp="1" noRot="1" noChangeAspect="1" noMove="1" noResize="1" noEditPoints="1" noAdjustHandles="1" noChangeArrowheads="1" noChangeShapeType="1" noTextEdit="1"/>
              </p:cNvSpPr>
              <p:nvPr>
                <p:ph idx="1"/>
              </p:nvPr>
            </p:nvSpPr>
            <p:spPr>
              <a:blipFill>
                <a:blip r:embed="rId3"/>
                <a:stretch>
                  <a:fillRect l="-1568" t="-1013" r="-1568" b="-47089"/>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21C619B9-DAE5-4002-B53C-E34FDA17F916}"/>
              </a:ext>
            </a:extLst>
          </p:cNvPr>
          <p:cNvSpPr>
            <a:spLocks noGrp="1"/>
          </p:cNvSpPr>
          <p:nvPr>
            <p:ph type="sldNum" sz="quarter" idx="4"/>
          </p:nvPr>
        </p:nvSpPr>
        <p:spPr/>
        <p:txBody>
          <a:bodyPr/>
          <a:lstStyle/>
          <a:p>
            <a:fld id="{2A135BF5-5A1A-9646-967D-9B4FE2FB2DF9}" type="slidenum">
              <a:rPr lang="en-US" smtClean="0"/>
              <a:pPr/>
              <a:t>41</a:t>
            </a:fld>
            <a:endParaRPr lang="en-US" dirty="0"/>
          </a:p>
        </p:txBody>
      </p:sp>
    </p:spTree>
    <p:extLst>
      <p:ext uri="{BB962C8B-B14F-4D97-AF65-F5344CB8AC3E}">
        <p14:creationId xmlns:p14="http://schemas.microsoft.com/office/powerpoint/2010/main" val="41566743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CB1C72BB-819F-68DA-E549-89F1558C357E}"/>
              </a:ext>
            </a:extLst>
          </p:cNvPr>
          <p:cNvSpPr/>
          <p:nvPr/>
        </p:nvSpPr>
        <p:spPr>
          <a:xfrm>
            <a:off x="3576259" y="5154851"/>
            <a:ext cx="2951863" cy="402929"/>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6" name="Rounded Rectangle 5">
            <a:extLst>
              <a:ext uri="{FF2B5EF4-FFF2-40B4-BE49-F238E27FC236}">
                <a16:creationId xmlns:a16="http://schemas.microsoft.com/office/drawing/2014/main" id="{50F6B2FE-D25B-EE84-79C6-6FC25EA2CC7F}"/>
              </a:ext>
            </a:extLst>
          </p:cNvPr>
          <p:cNvSpPr/>
          <p:nvPr/>
        </p:nvSpPr>
        <p:spPr>
          <a:xfrm>
            <a:off x="4927040" y="3054302"/>
            <a:ext cx="848728" cy="309769"/>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7" name="Rounded Rectangle 6">
            <a:extLst>
              <a:ext uri="{FF2B5EF4-FFF2-40B4-BE49-F238E27FC236}">
                <a16:creationId xmlns:a16="http://schemas.microsoft.com/office/drawing/2014/main" id="{4C151450-E4D1-30FB-B71F-A651FB21799C}"/>
              </a:ext>
            </a:extLst>
          </p:cNvPr>
          <p:cNvSpPr/>
          <p:nvPr/>
        </p:nvSpPr>
        <p:spPr>
          <a:xfrm>
            <a:off x="8860503" y="4904175"/>
            <a:ext cx="1654909" cy="619538"/>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5" name="Rounded Rectangle 4">
            <a:extLst>
              <a:ext uri="{FF2B5EF4-FFF2-40B4-BE49-F238E27FC236}">
                <a16:creationId xmlns:a16="http://schemas.microsoft.com/office/drawing/2014/main" id="{8C068946-711C-5CD0-9AB4-C468CCB579A1}"/>
              </a:ext>
            </a:extLst>
          </p:cNvPr>
          <p:cNvSpPr/>
          <p:nvPr/>
        </p:nvSpPr>
        <p:spPr>
          <a:xfrm>
            <a:off x="8083827" y="2744533"/>
            <a:ext cx="1126434" cy="619538"/>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954117AF-B762-99CF-4D4C-37D675B5C6A7}"/>
              </a:ext>
            </a:extLst>
          </p:cNvPr>
          <p:cNvSpPr>
            <a:spLocks noGrp="1"/>
          </p:cNvSpPr>
          <p:nvPr>
            <p:ph type="title"/>
          </p:nvPr>
        </p:nvSpPr>
        <p:spPr/>
        <p:txBody>
          <a:bodyPr/>
          <a:lstStyle/>
          <a:p>
            <a:r>
              <a:rPr lang="en-KR" dirty="0"/>
              <a:t>Conditional Flow Matching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33FE5E0-FB94-FEB4-7BD1-9FE3B31FFC0A}"/>
                  </a:ext>
                </a:extLst>
              </p:cNvPr>
              <p:cNvSpPr>
                <a:spLocks noGrp="1"/>
              </p:cNvSpPr>
              <p:nvPr>
                <p:ph idx="1"/>
              </p:nvPr>
            </p:nvSpPr>
            <p:spPr/>
            <p:txBody>
              <a:bodyPr/>
              <a:lstStyle/>
              <a:p>
                <a:pPr marL="0" indent="0">
                  <a:buNone/>
                </a:pPr>
                <a:r>
                  <a:rPr lang="en-KR" b="1" dirty="0">
                    <a:latin typeface="Source Sans Pro SemiBold" panose="020B0503030403020204" pitchFamily="34" charset="0"/>
                    <a:ea typeface="Source Sans Pro SemiBold" panose="020B0503030403020204" pitchFamily="34" charset="0"/>
                  </a:rPr>
                  <a:t>Important Fact 2.</a:t>
                </a:r>
              </a:p>
              <a:p>
                <a:pPr marL="0" indent="0">
                  <a:buNone/>
                </a:pPr>
                <a:r>
                  <a:rPr lang="en-KR" dirty="0">
                    <a:ea typeface="Source Sans Pro" panose="020B0503030403020204" pitchFamily="34" charset="0"/>
                  </a:rPr>
                  <a:t>The loss of the flow matching</a:t>
                </a:r>
                <a:br>
                  <a:rPr lang="en-KR" dirty="0">
                    <a:ea typeface="Source Sans Pro" panose="020B0503030403020204" pitchFamily="34" charset="0"/>
                  </a:rPr>
                </a:br>
                <a:br>
                  <a:rPr lang="en-KR" sz="1200" dirty="0">
                    <a:ea typeface="Source Sans Pro" panose="020B0503030403020204" pitchFamily="34" charset="0"/>
                  </a:rPr>
                </a:br>
                <a14:m>
                  <m:oMathPara xmlns:m="http://schemas.openxmlformats.org/officeDocument/2006/math">
                    <m:oMathParaPr>
                      <m:jc m:val="centerGroup"/>
                    </m:oMathParaPr>
                    <m:oMath xmlns:m="http://schemas.openxmlformats.org/officeDocument/2006/math">
                      <m:r>
                        <a:rPr lang="en-KR" i="1" smtClean="0">
                          <a:latin typeface="Cambria Math" panose="02040503050406030204" pitchFamily="18" charset="0"/>
                          <a:ea typeface="Cambria Math" panose="02040503050406030204" pitchFamily="18" charset="0"/>
                        </a:rPr>
                        <m:t>ℒ</m:t>
                      </m:r>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r>
                            <a:rPr lang="en-US" b="0" i="1" smtClean="0">
                              <a:latin typeface="Cambria Math" panose="02040503050406030204" pitchFamily="18" charset="0"/>
                              <a:ea typeface="Cambria Math" panose="02040503050406030204" pitchFamily="18" charset="0"/>
                            </a:rPr>
                            <m:t>𝑡</m:t>
                          </m:r>
                          <m:r>
                            <a:rPr lang="en-US" i="1">
                              <a:latin typeface="Cambria Math" panose="02040503050406030204" pitchFamily="18" charset="0"/>
                            </a:rPr>
                            <m:t>~</m:t>
                          </m:r>
                          <m:r>
                            <a:rPr lang="en-US" i="1" smtClean="0">
                              <a:latin typeface="Cambria Math" panose="02040503050406030204" pitchFamily="18" charset="0"/>
                              <a:ea typeface="Cambria Math" panose="02040503050406030204" pitchFamily="18" charset="0"/>
                            </a:rPr>
                            <m:t>𝒰</m:t>
                          </m:r>
                          <m:r>
                            <a:rPr lang="en-US" b="0" i="1" smtClean="0">
                              <a:latin typeface="Cambria Math" panose="02040503050406030204" pitchFamily="18" charset="0"/>
                              <a:ea typeface="Cambria Math" panose="02040503050406030204" pitchFamily="18" charset="0"/>
                            </a:rPr>
                            <m:t>[0,1]</m:t>
                          </m:r>
                        </m:sub>
                      </m:sSub>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smtClean="0">
                                  <a:latin typeface="Cambria Math" panose="02040503050406030204" pitchFamily="18" charset="0"/>
                                </a:rPr>
                                <m:t>𝑡</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𝑡</m:t>
                              </m:r>
                            </m:sub>
                          </m:sSub>
                        </m:sub>
                      </m:sSub>
                      <m:d>
                        <m:dPr>
                          <m:begChr m:val="["/>
                          <m:endChr m:val="]"/>
                          <m:ctrlPr>
                            <a:rPr lang="en-US" i="1" smtClean="0">
                              <a:latin typeface="Cambria Math" panose="02040503050406030204" pitchFamily="18" charset="0"/>
                            </a:rPr>
                          </m:ctrlPr>
                        </m:dPr>
                        <m:e>
                          <m:sSup>
                            <m:sSupPr>
                              <m:ctrlPr>
                                <a:rPr lang="en-US" i="1" smtClean="0">
                                  <a:latin typeface="Cambria Math" panose="02040503050406030204" pitchFamily="18" charset="0"/>
                                </a:rPr>
                              </m:ctrlPr>
                            </m:sSupPr>
                            <m:e>
                              <m:d>
                                <m:dPr>
                                  <m:begChr m:val="‖"/>
                                  <m:endChr m:val="‖"/>
                                  <m:ctrlPr>
                                    <a:rPr lang="en-US" i="1" smtClean="0">
                                      <a:latin typeface="Cambria Math" panose="02040503050406030204" pitchFamily="18" charset="0"/>
                                    </a:rPr>
                                  </m:ctrlPr>
                                </m:dPr>
                                <m:e>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r>
                                    <a:rPr lang="en-US" b="0" i="1" smtClean="0">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e>
                                  </m:d>
                                </m:e>
                              </m:d>
                            </m:e>
                            <m:sup>
                              <m:r>
                                <a:rPr lang="en-US" b="0" i="1" smtClean="0">
                                  <a:latin typeface="Cambria Math" panose="02040503050406030204" pitchFamily="18" charset="0"/>
                                </a:rPr>
                                <m:t>2</m:t>
                              </m:r>
                            </m:sup>
                          </m:sSup>
                        </m:e>
                      </m:d>
                    </m:oMath>
                    <m:oMath xmlns:m="http://schemas.openxmlformats.org/officeDocument/2006/math">
                      <m:r>
                        <a:rPr lang="en-US" sz="1200" b="0" i="1" smtClean="0">
                          <a:latin typeface="Cambria Math" panose="02040503050406030204" pitchFamily="18" charset="0"/>
                        </a:rPr>
                        <m:t> </m:t>
                      </m:r>
                    </m:oMath>
                  </m:oMathPara>
                </a14:m>
                <a:br>
                  <a:rPr lang="en-US" b="0" dirty="0"/>
                </a:br>
                <a:r>
                  <a:rPr lang="en-US" dirty="0">
                    <a:ea typeface="Source Sans Pro" panose="020B0503030403020204" pitchFamily="34" charset="0"/>
                  </a:rPr>
                  <a:t>can be replaced with an </a:t>
                </a:r>
                <a:r>
                  <a:rPr lang="en-US" dirty="0">
                    <a:solidFill>
                      <a:srgbClr val="8C1313"/>
                    </a:solidFill>
                    <a:ea typeface="Source Sans Pro" panose="020B0503030403020204" pitchFamily="34" charset="0"/>
                  </a:rPr>
                  <a:t>equivalent</a:t>
                </a:r>
                <a:r>
                  <a:rPr lang="en-US" dirty="0">
                    <a:ea typeface="Source Sans Pro" panose="020B0503030403020204" pitchFamily="34" charset="0"/>
                  </a:rPr>
                  <a:t> loss regressing the </a:t>
                </a:r>
                <a:r>
                  <a:rPr lang="en-US" dirty="0">
                    <a:solidFill>
                      <a:srgbClr val="8C1313"/>
                    </a:solidFill>
                    <a:ea typeface="Source Sans Pro" panose="020B0503030403020204" pitchFamily="34" charset="0"/>
                  </a:rPr>
                  <a:t>conditional vector field</a:t>
                </a:r>
                <a:r>
                  <a:rPr lang="en-US" dirty="0">
                    <a:ea typeface="Source Sans Pro" panose="020B0503030403020204" pitchFamily="34" charset="0"/>
                  </a:rPr>
                  <a:t>:</a:t>
                </a:r>
                <a:br>
                  <a:rPr lang="en-US" dirty="0">
                    <a:ea typeface="Source Sans Pro" panose="020B0503030403020204" pitchFamily="34" charset="0"/>
                  </a:rPr>
                </a:br>
                <a:br>
                  <a:rPr lang="en-US" sz="1200" i="1" dirty="0">
                    <a:latin typeface="Cambria Math" panose="02040503050406030204" pitchFamily="18" charset="0"/>
                    <a:ea typeface="Cambria Math" panose="02040503050406030204" pitchFamily="18" charset="0"/>
                  </a:rPr>
                </a:br>
                <a14:m>
                  <m:oMathPara xmlns:m="http://schemas.openxmlformats.org/officeDocument/2006/math">
                    <m:oMathParaPr>
                      <m:jc m:val="centerGroup"/>
                    </m:oMathParaPr>
                    <m:oMath xmlns:m="http://schemas.openxmlformats.org/officeDocument/2006/math">
                      <m:r>
                        <a:rPr lang="en-KR" i="1">
                          <a:latin typeface="Cambria Math" panose="02040503050406030204" pitchFamily="18" charset="0"/>
                          <a:ea typeface="Cambria Math" panose="02040503050406030204" pitchFamily="18" charset="0"/>
                        </a:rPr>
                        <m:t>ℒ</m:t>
                      </m:r>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rPr>
                            <m:t>~</m:t>
                          </m:r>
                          <m:r>
                            <a:rPr lang="en-US" i="1">
                              <a:latin typeface="Cambria Math" panose="02040503050406030204" pitchFamily="18" charset="0"/>
                              <a:ea typeface="Cambria Math" panose="02040503050406030204" pitchFamily="18" charset="0"/>
                            </a:rPr>
                            <m:t>𝒰</m:t>
                          </m:r>
                          <m:r>
                            <a:rPr lang="en-US" i="1">
                              <a:latin typeface="Cambria Math" panose="02040503050406030204" pitchFamily="18" charset="0"/>
                              <a:ea typeface="Cambria Math" panose="02040503050406030204" pitchFamily="18" charset="0"/>
                            </a:rPr>
                            <m:t>[0,1]</m:t>
                          </m:r>
                        </m:sub>
                      </m:sSub>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b="0" i="1" smtClean="0">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b="0" i="1" smtClean="0">
                                  <a:latin typeface="Cambria Math" panose="02040503050406030204" pitchFamily="18" charset="0"/>
                                  <a:ea typeface="Cambria Math" panose="02040503050406030204" pitchFamily="18" charset="0"/>
                                </a:rPr>
                                <m:t>𝑝</m:t>
                              </m:r>
                            </m:e>
                            <m:sub>
                              <m:r>
                                <a:rPr lang="en-US" b="0" i="1" smtClean="0">
                                  <a:latin typeface="Cambria Math" panose="02040503050406030204" pitchFamily="18" charset="0"/>
                                  <a:ea typeface="Cambria Math" panose="02040503050406030204" pitchFamily="18" charset="0"/>
                                </a:rPr>
                                <m:t>1</m:t>
                              </m:r>
                            </m:sub>
                          </m:sSub>
                          <m:r>
                            <a:rPr lang="en-US" altLang="ko-KR" b="1" i="1" smtClean="0">
                              <a:latin typeface="Cambria Math" panose="02040503050406030204" pitchFamily="18" charset="0"/>
                              <a:ea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sub>
                      </m:sSub>
                      <m:d>
                        <m:dPr>
                          <m:begChr m:val="["/>
                          <m:endChr m:val="]"/>
                          <m:ctrlPr>
                            <a:rPr lang="en-US" i="1">
                              <a:latin typeface="Cambria Math" panose="02040503050406030204" pitchFamily="18" charset="0"/>
                            </a:rPr>
                          </m:ctrlPr>
                        </m:dPr>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e>
                              </m:d>
                            </m:e>
                            <m:sup>
                              <m:r>
                                <a:rPr lang="en-US" i="1">
                                  <a:latin typeface="Cambria Math" panose="02040503050406030204" pitchFamily="18" charset="0"/>
                                </a:rPr>
                                <m:t>2</m:t>
                              </m:r>
                            </m:sup>
                          </m:sSup>
                        </m:e>
                      </m:d>
                    </m:oMath>
                  </m:oMathPara>
                </a14:m>
                <a:endParaRPr lang="en-KR" b="1" dirty="0">
                  <a:latin typeface="Source Sans Pro SemiBold" panose="020B0503030403020204" pitchFamily="34" charset="0"/>
                  <a:ea typeface="Source Sans Pro SemiBold" panose="020B0503030403020204" pitchFamily="34" charset="0"/>
                </a:endParaRPr>
              </a:p>
              <a:p>
                <a:pPr marL="0" indent="0">
                  <a:buNone/>
                </a:pPr>
                <a:endParaRPr lang="en-KR" dirty="0"/>
              </a:p>
            </p:txBody>
          </p:sp>
        </mc:Choice>
        <mc:Fallback xmlns="">
          <p:sp>
            <p:nvSpPr>
              <p:cNvPr id="3" name="Content Placeholder 2">
                <a:extLst>
                  <a:ext uri="{FF2B5EF4-FFF2-40B4-BE49-F238E27FC236}">
                    <a16:creationId xmlns:a16="http://schemas.microsoft.com/office/drawing/2014/main" id="{033FE5E0-FB94-FEB4-7BD1-9FE3B31FFC0A}"/>
                  </a:ext>
                </a:extLst>
              </p:cNvPr>
              <p:cNvSpPr>
                <a:spLocks noGrp="1" noRot="1" noChangeAspect="1" noMove="1" noResize="1" noEditPoints="1" noAdjustHandles="1" noChangeArrowheads="1" noChangeShapeType="1" noTextEdit="1"/>
              </p:cNvSpPr>
              <p:nvPr>
                <p:ph idx="1"/>
              </p:nvPr>
            </p:nvSpPr>
            <p:spPr>
              <a:blipFill>
                <a:blip r:embed="rId3"/>
                <a:stretch>
                  <a:fillRect l="-1568" t="-1013"/>
                </a:stretch>
              </a:blipFill>
            </p:spPr>
            <p:txBody>
              <a:bodyPr/>
              <a:lstStyle/>
              <a:p>
                <a:r>
                  <a:rPr lang="en-KR">
                    <a:noFill/>
                  </a:rPr>
                  <a:t> </a:t>
                </a:r>
              </a:p>
            </p:txBody>
          </p:sp>
        </mc:Fallback>
      </mc:AlternateContent>
      <p:sp>
        <p:nvSpPr>
          <p:cNvPr id="9" name="Slide Number Placeholder 8">
            <a:extLst>
              <a:ext uri="{FF2B5EF4-FFF2-40B4-BE49-F238E27FC236}">
                <a16:creationId xmlns:a16="http://schemas.microsoft.com/office/drawing/2014/main" id="{B0273731-3D66-CF53-68EB-9BADEFBA643D}"/>
              </a:ext>
            </a:extLst>
          </p:cNvPr>
          <p:cNvSpPr>
            <a:spLocks noGrp="1"/>
          </p:cNvSpPr>
          <p:nvPr>
            <p:ph type="sldNum" sz="quarter" idx="4"/>
          </p:nvPr>
        </p:nvSpPr>
        <p:spPr/>
        <p:txBody>
          <a:bodyPr/>
          <a:lstStyle/>
          <a:p>
            <a:fld id="{2A135BF5-5A1A-9646-967D-9B4FE2FB2DF9}" type="slidenum">
              <a:rPr lang="en-US" smtClean="0"/>
              <a:pPr/>
              <a:t>42</a:t>
            </a:fld>
            <a:endParaRPr lang="en-US" dirty="0"/>
          </a:p>
        </p:txBody>
      </p:sp>
    </p:spTree>
    <p:extLst>
      <p:ext uri="{BB962C8B-B14F-4D97-AF65-F5344CB8AC3E}">
        <p14:creationId xmlns:p14="http://schemas.microsoft.com/office/powerpoint/2010/main" val="7142213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9F2B83B4-FE82-3BC8-2E80-A57DA813A5BB}"/>
              </a:ext>
            </a:extLst>
          </p:cNvPr>
          <p:cNvSpPr/>
          <p:nvPr/>
        </p:nvSpPr>
        <p:spPr>
          <a:xfrm>
            <a:off x="8870401" y="1895751"/>
            <a:ext cx="1654909" cy="515979"/>
          </a:xfrm>
          <a:prstGeom prst="roundRect">
            <a:avLst/>
          </a:prstGeom>
          <a:solidFill>
            <a:schemeClr val="accent6"/>
          </a:solidFill>
          <a:ln w="38100">
            <a:no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2" name="Title 1">
            <a:extLst>
              <a:ext uri="{FF2B5EF4-FFF2-40B4-BE49-F238E27FC236}">
                <a16:creationId xmlns:a16="http://schemas.microsoft.com/office/drawing/2014/main" id="{0ED23F1C-58ED-7DC6-2720-CCD250758615}"/>
              </a:ext>
            </a:extLst>
          </p:cNvPr>
          <p:cNvSpPr>
            <a:spLocks noGrp="1"/>
          </p:cNvSpPr>
          <p:nvPr>
            <p:ph type="title"/>
          </p:nvPr>
        </p:nvSpPr>
        <p:spPr/>
        <p:txBody>
          <a:bodyPr/>
          <a:lstStyle/>
          <a:p>
            <a:r>
              <a:rPr lang="en-KR" dirty="0"/>
              <a:t>Conditional Flow Matching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11E6391-981A-9E05-9A47-768ED2A3125B}"/>
                  </a:ext>
                </a:extLst>
              </p:cNvPr>
              <p:cNvSpPr>
                <a:spLocks noGrp="1"/>
              </p:cNvSpPr>
              <p:nvPr>
                <p:ph idx="1"/>
              </p:nvPr>
            </p:nvSpPr>
            <p:spPr/>
            <p:txBody>
              <a:bodyPr/>
              <a:lstStyle/>
              <a:p>
                <a:pPr marL="0" indent="0">
                  <a:buNone/>
                </a:pPr>
                <a:br>
                  <a:rPr lang="en-KR" i="1" dirty="0">
                    <a:latin typeface="Cambria Math" panose="02040503050406030204" pitchFamily="18" charset="0"/>
                    <a:ea typeface="Cambria Math" panose="02040503050406030204" pitchFamily="18" charset="0"/>
                  </a:rPr>
                </a:br>
                <a14:m>
                  <m:oMathPara xmlns:m="http://schemas.openxmlformats.org/officeDocument/2006/math">
                    <m:oMathParaPr>
                      <m:jc m:val="centerGroup"/>
                    </m:oMathParaPr>
                    <m:oMath xmlns:m="http://schemas.openxmlformats.org/officeDocument/2006/math">
                      <m:r>
                        <a:rPr lang="en-KR" i="1">
                          <a:latin typeface="Cambria Math" panose="02040503050406030204" pitchFamily="18" charset="0"/>
                          <a:ea typeface="Cambria Math" panose="02040503050406030204" pitchFamily="18" charset="0"/>
                        </a:rPr>
                        <m:t>ℒ</m:t>
                      </m:r>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rPr>
                            <m:t>~</m:t>
                          </m:r>
                          <m:r>
                            <a:rPr lang="en-US" i="1">
                              <a:latin typeface="Cambria Math" panose="02040503050406030204" pitchFamily="18" charset="0"/>
                              <a:ea typeface="Cambria Math" panose="02040503050406030204" pitchFamily="18" charset="0"/>
                            </a:rPr>
                            <m:t>𝒰</m:t>
                          </m:r>
                          <m:r>
                            <a:rPr lang="en-US" i="1">
                              <a:latin typeface="Cambria Math" panose="02040503050406030204" pitchFamily="18" charset="0"/>
                              <a:ea typeface="Cambria Math" panose="02040503050406030204" pitchFamily="18" charset="0"/>
                            </a:rPr>
                            <m:t>[0,1]</m:t>
                          </m:r>
                        </m:sub>
                      </m:sSub>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𝔼</m:t>
                          </m:r>
                        </m:e>
                        <m:sub>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r>
                            <a:rPr lang="en-US" altLang="ko-KR" b="1" i="1">
                              <a:latin typeface="Cambria Math" panose="02040503050406030204" pitchFamily="18" charset="0"/>
                              <a:ea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sub>
                      </m:sSub>
                      <m:d>
                        <m:dPr>
                          <m:begChr m:val="["/>
                          <m:endChr m:val="]"/>
                          <m:ctrlPr>
                            <a:rPr lang="en-US" i="1">
                              <a:latin typeface="Cambria Math" panose="02040503050406030204" pitchFamily="18" charset="0"/>
                            </a:rPr>
                          </m:ctrlPr>
                        </m:dPr>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e>
                              </m:d>
                            </m:e>
                            <m:sup>
                              <m:r>
                                <a:rPr lang="en-US" i="1">
                                  <a:latin typeface="Cambria Math" panose="02040503050406030204" pitchFamily="18" charset="0"/>
                                </a:rPr>
                                <m:t>2</m:t>
                              </m:r>
                            </m:sup>
                          </m:sSup>
                        </m:e>
                      </m:d>
                    </m:oMath>
                  </m:oMathPara>
                </a14:m>
                <a:endParaRPr lang="en-KR" dirty="0"/>
              </a:p>
              <a:p>
                <a:pPr marL="0" indent="0">
                  <a:buNone/>
                </a:pPr>
                <a:endParaRPr lang="en-KR" dirty="0"/>
              </a:p>
              <a:p>
                <a:pPr marL="0" indent="0">
                  <a:buNone/>
                </a:pPr>
                <a:r>
                  <a:rPr lang="en-KR" b="1" dirty="0">
                    <a:latin typeface="Source Sans Pro SemiBold" panose="020B0503030403020204" pitchFamily="34" charset="0"/>
                    <a:ea typeface="Source Sans Pro SemiBold" panose="020B0503030403020204" pitchFamily="34" charset="0"/>
                  </a:rPr>
                  <a:t>While we don’t have access to a closed-form </a:t>
                </a:r>
                <a14:m>
                  <m:oMath xmlns:m="http://schemas.openxmlformats.org/officeDocument/2006/math">
                    <m:sSub>
                      <m:sSubPr>
                        <m:ctrlPr>
                          <a:rPr lang="en-US" b="1" i="1" smtClean="0">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ea typeface="Cambria Math" panose="02040503050406030204" pitchFamily="18" charset="0"/>
                          </a:rPr>
                          <m:t>𝒖</m:t>
                        </m:r>
                      </m:e>
                      <m:sub>
                        <m:r>
                          <a:rPr lang="en-US" b="1" i="1">
                            <a:latin typeface="Cambria Math" panose="02040503050406030204" pitchFamily="18" charset="0"/>
                          </a:rPr>
                          <m:t>𝒕</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1" i="1">
                                <a:latin typeface="Cambria Math" panose="02040503050406030204" pitchFamily="18" charset="0"/>
                              </a:rPr>
                              <m:t>𝒕</m:t>
                            </m:r>
                          </m:sub>
                        </m:sSub>
                      </m:e>
                    </m:d>
                  </m:oMath>
                </a14:m>
                <a:r>
                  <a:rPr lang="en-KR" b="1" dirty="0">
                    <a:latin typeface="Source Sans Pro SemiBold" panose="020B0503030403020204" pitchFamily="34" charset="0"/>
                    <a:ea typeface="Source Sans Pro SemiBold" panose="020B0503030403020204" pitchFamily="34" charset="0"/>
                  </a:rPr>
                  <a:t>, we do have one for the conditional case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ea typeface="Cambria Math" panose="02040503050406030204" pitchFamily="18" charset="0"/>
                          </a:rPr>
                          <m:t>𝒖</m:t>
                        </m:r>
                      </m:e>
                      <m:sub>
                        <m:r>
                          <a:rPr lang="en-US" b="1" i="1">
                            <a:latin typeface="Cambria Math" panose="02040503050406030204" pitchFamily="18" charset="0"/>
                            <a:ea typeface="Cambria Math" panose="02040503050406030204" pitchFamily="18" charset="0"/>
                          </a:rPr>
                          <m:t>𝒕</m:t>
                        </m:r>
                      </m:sub>
                    </m:sSub>
                    <m:d>
                      <m:dPr>
                        <m:ctrlPr>
                          <a:rPr lang="en-US" b="1"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1" i="1">
                                <a:latin typeface="Cambria Math" panose="02040503050406030204" pitchFamily="18" charset="0"/>
                              </a:rPr>
                              <m:t>𝒕</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1" i="1">
                                <a:latin typeface="Cambria Math" panose="02040503050406030204" pitchFamily="18" charset="0"/>
                              </a:rPr>
                              <m:t>𝟏</m:t>
                            </m:r>
                          </m:sub>
                        </m:sSub>
                      </m:e>
                    </m:d>
                  </m:oMath>
                </a14:m>
                <a:r>
                  <a:rPr lang="en-KR" b="1" dirty="0">
                    <a:latin typeface="Source Sans Pro SemiBold" panose="020B0503030403020204" pitchFamily="34" charset="0"/>
                    <a:ea typeface="Source Sans Pro SemiBold" panose="020B0503030403020204" pitchFamily="34" charset="0"/>
                  </a:rPr>
                  <a:t>!</a:t>
                </a:r>
              </a:p>
            </p:txBody>
          </p:sp>
        </mc:Choice>
        <mc:Fallback xmlns="">
          <p:sp>
            <p:nvSpPr>
              <p:cNvPr id="3" name="Content Placeholder 2">
                <a:extLst>
                  <a:ext uri="{FF2B5EF4-FFF2-40B4-BE49-F238E27FC236}">
                    <a16:creationId xmlns:a16="http://schemas.microsoft.com/office/drawing/2014/main" id="{411E6391-981A-9E05-9A47-768ED2A3125B}"/>
                  </a:ext>
                </a:extLst>
              </p:cNvPr>
              <p:cNvSpPr>
                <a:spLocks noGrp="1" noRot="1" noChangeAspect="1" noMove="1" noResize="1" noEditPoints="1" noAdjustHandles="1" noChangeArrowheads="1" noChangeShapeType="1" noTextEdit="1"/>
              </p:cNvSpPr>
              <p:nvPr>
                <p:ph idx="1"/>
              </p:nvPr>
            </p:nvSpPr>
            <p:spPr>
              <a:blipFill>
                <a:blip r:embed="rId3"/>
                <a:stretch>
                  <a:fillRect l="-1568"/>
                </a:stretch>
              </a:blipFill>
            </p:spPr>
            <p:txBody>
              <a:bodyPr/>
              <a:lstStyle/>
              <a:p>
                <a:r>
                  <a:rPr lang="en-KR">
                    <a:noFill/>
                  </a:rPr>
                  <a:t> </a:t>
                </a:r>
              </a:p>
            </p:txBody>
          </p:sp>
        </mc:Fallback>
      </mc:AlternateContent>
      <p:sp>
        <p:nvSpPr>
          <p:cNvPr id="6" name="Slide Number Placeholder 5">
            <a:extLst>
              <a:ext uri="{FF2B5EF4-FFF2-40B4-BE49-F238E27FC236}">
                <a16:creationId xmlns:a16="http://schemas.microsoft.com/office/drawing/2014/main" id="{A76AC2CB-661F-33BE-2BE0-4642B8E965EF}"/>
              </a:ext>
            </a:extLst>
          </p:cNvPr>
          <p:cNvSpPr>
            <a:spLocks noGrp="1"/>
          </p:cNvSpPr>
          <p:nvPr>
            <p:ph type="sldNum" sz="quarter" idx="4"/>
          </p:nvPr>
        </p:nvSpPr>
        <p:spPr/>
        <p:txBody>
          <a:bodyPr/>
          <a:lstStyle/>
          <a:p>
            <a:fld id="{2A135BF5-5A1A-9646-967D-9B4FE2FB2DF9}" type="slidenum">
              <a:rPr lang="en-US" smtClean="0"/>
              <a:pPr/>
              <a:t>43</a:t>
            </a:fld>
            <a:endParaRPr lang="en-US" dirty="0"/>
          </a:p>
        </p:txBody>
      </p:sp>
    </p:spTree>
    <p:extLst>
      <p:ext uri="{BB962C8B-B14F-4D97-AF65-F5344CB8AC3E}">
        <p14:creationId xmlns:p14="http://schemas.microsoft.com/office/powerpoint/2010/main" val="39742831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E6B1-F1C7-CEF5-69ED-C688DEC9C0A6}"/>
              </a:ext>
            </a:extLst>
          </p:cNvPr>
          <p:cNvSpPr>
            <a:spLocks noGrp="1"/>
          </p:cNvSpPr>
          <p:nvPr>
            <p:ph type="title"/>
          </p:nvPr>
        </p:nvSpPr>
        <p:spPr/>
        <p:txBody>
          <a:bodyPr/>
          <a:lstStyle/>
          <a:p>
            <a:r>
              <a:rPr lang="en-KR" dirty="0"/>
              <a:t>Diffusion Model Training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FFE0DC2-F147-C4EE-EFA2-12B43F00603F}"/>
                  </a:ext>
                </a:extLst>
              </p:cNvPr>
              <p:cNvSpPr>
                <a:spLocks noGrp="1"/>
              </p:cNvSpPr>
              <p:nvPr>
                <p:ph idx="1"/>
              </p:nvPr>
            </p:nvSpPr>
            <p:spPr/>
            <p:txBody>
              <a:bodyPr/>
              <a:lstStyle/>
              <a:p>
                <a:pPr marL="514350" indent="-514350">
                  <a:buFont typeface="+mj-lt"/>
                  <a:buAutoNum type="arabicPeriod"/>
                </a:pPr>
                <a:r>
                  <a:rPr lang="en-US" dirty="0"/>
                  <a:t>Sample a data point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1</m:t>
                        </m:r>
                      </m:sub>
                    </m:sSub>
                    <m:r>
                      <a:rPr lang="en-US" altLang="ko-KR" b="0" i="1" smtClean="0">
                        <a:latin typeface="Cambria Math" panose="02040503050406030204" pitchFamily="18" charset="0"/>
                      </a:rPr>
                      <m:t> </m:t>
                    </m:r>
                    <m:r>
                      <a:rPr lang="en-US" i="1">
                        <a:latin typeface="Cambria Math" panose="02040503050406030204" pitchFamily="18" charset="0"/>
                      </a:rPr>
                      <m:t>~</m:t>
                    </m:r>
                    <m:r>
                      <a:rPr lang="en-US" b="0" i="1" smtClean="0">
                        <a:latin typeface="Cambria Math" panose="02040503050406030204" pitchFamily="18" charset="0"/>
                      </a:rPr>
                      <m:t> </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oMath>
                </a14:m>
                <a:r>
                  <a:rPr lang="en-KR" dirty="0"/>
                  <a:t>.</a:t>
                </a:r>
              </a:p>
              <a:p>
                <a:pPr marL="514350" indent="-514350">
                  <a:buFont typeface="+mj-lt"/>
                  <a:buAutoNum type="arabicPeriod"/>
                </a:pPr>
                <a:r>
                  <a:rPr lang="en-KR" dirty="0"/>
                  <a:t>Sample a timestep </a:t>
                </a:r>
                <a14:m>
                  <m:oMath xmlns:m="http://schemas.openxmlformats.org/officeDocument/2006/math">
                    <m:r>
                      <a:rPr lang="en-US" i="1">
                        <a:latin typeface="Cambria Math" panose="02040503050406030204" pitchFamily="18" charset="0"/>
                      </a:rPr>
                      <m:t>𝑡</m:t>
                    </m:r>
                    <m:r>
                      <a:rPr lang="en-US" i="1">
                        <a:latin typeface="Cambria Math" panose="02040503050406030204" pitchFamily="18" charset="0"/>
                      </a:rPr>
                      <m:t> ~ </m:t>
                    </m:r>
                    <m:r>
                      <a:rPr lang="en-US" i="1">
                        <a:latin typeface="Cambria Math" panose="02040503050406030204" pitchFamily="18" charset="0"/>
                        <a:ea typeface="Cambria Math" panose="02040503050406030204" pitchFamily="18" charset="0"/>
                      </a:rPr>
                      <m:t>𝒰</m:t>
                    </m:r>
                    <m:r>
                      <m:rPr>
                        <m:nor/>
                      </m:rPr>
                      <a:rPr lang="en-US" dirty="0">
                        <a:ea typeface="Cambria Math" panose="02040503050406030204" pitchFamily="18" charset="0"/>
                      </a:rPr>
                      <m:t>[0, 1]</m:t>
                    </m:r>
                  </m:oMath>
                </a14:m>
                <a:r>
                  <a:rPr lang="en-KR" dirty="0"/>
                  <a:t>.</a:t>
                </a:r>
              </a:p>
              <a:p>
                <a:pPr marL="514350" indent="-514350">
                  <a:buFont typeface="+mj-lt"/>
                  <a:buAutoNum type="arabicPeriod"/>
                </a:pPr>
                <a:r>
                  <a:rPr lang="en-US" dirty="0">
                    <a:ea typeface="Cambria Math" panose="02040503050406030204" pitchFamily="18" charset="0"/>
                  </a:rPr>
                  <a:t>Sample </a:t>
                </a:r>
                <a:r>
                  <a:rPr lang="en-US" dirty="0">
                    <a:solidFill>
                      <a:srgbClr val="8C1313"/>
                    </a:solidFill>
                    <a:ea typeface="Cambria Math" panose="02040503050406030204" pitchFamily="18" charset="0"/>
                  </a:rPr>
                  <a:t>noise</a:t>
                </a:r>
                <a:r>
                  <a:rPr lang="en-US" dirty="0">
                    <a:ea typeface="Cambria Math" panose="02040503050406030204" pitchFamily="18" charset="0"/>
                  </a:rPr>
                  <a:t> </a:t>
                </a:r>
                <a14:m>
                  <m:oMath xmlns:m="http://schemas.openxmlformats.org/officeDocument/2006/math">
                    <m:sSub>
                      <m:sSubPr>
                        <m:ctrlPr>
                          <a:rPr lang="en-US" i="1">
                            <a:latin typeface="Cambria Math" panose="02040503050406030204" pitchFamily="18" charset="0"/>
                          </a:rPr>
                        </m:ctrlPr>
                      </m:sSubPr>
                      <m:e>
                        <m:r>
                          <a:rPr lang="en-US" b="1">
                            <a:latin typeface="Cambria Math" panose="02040503050406030204" pitchFamily="18" charset="0"/>
                            <a:ea typeface="Cambria Math" panose="02040503050406030204" pitchFamily="18" charset="0"/>
                          </a:rPr>
                          <m:t>𝛆</m:t>
                        </m:r>
                      </m:e>
                      <m:sub>
                        <m:r>
                          <a:rPr lang="en-US" i="1">
                            <a:latin typeface="Cambria Math" panose="02040503050406030204" pitchFamily="18" charset="0"/>
                          </a:rPr>
                          <m:t>𝑡</m:t>
                        </m:r>
                      </m:sub>
                    </m:sSub>
                    <m:r>
                      <a:rPr lang="en-US" i="1">
                        <a:latin typeface="Cambria Math" panose="02040503050406030204" pitchFamily="18" charset="0"/>
                      </a:rPr>
                      <m:t> ~</m:t>
                    </m:r>
                    <m:r>
                      <a:rPr lang="en-US" b="0" i="1" smtClean="0">
                        <a:latin typeface="Cambria Math" panose="02040503050406030204" pitchFamily="18" charset="0"/>
                      </a:rPr>
                      <m:t> </m:t>
                    </m:r>
                    <m:r>
                      <a:rPr lang="en-US" i="1">
                        <a:latin typeface="Cambria Math" panose="02040503050406030204" pitchFamily="18" charset="0"/>
                        <a:ea typeface="Cambria Math" panose="02040503050406030204" pitchFamily="18" charset="0"/>
                      </a:rPr>
                      <m:t>𝒩</m:t>
                    </m:r>
                    <m:d>
                      <m:dPr>
                        <m:ctrlPr>
                          <a:rPr lang="en-US" b="1" i="1">
                            <a:latin typeface="Cambria Math" panose="02040503050406030204" pitchFamily="18" charset="0"/>
                            <a:ea typeface="Cambria Math" panose="02040503050406030204" pitchFamily="18" charset="0"/>
                          </a:rPr>
                        </m:ctrlPr>
                      </m:dPr>
                      <m:e>
                        <m:r>
                          <a:rPr lang="en-US" b="1" i="1">
                            <a:latin typeface="Cambria Math" panose="02040503050406030204" pitchFamily="18" charset="0"/>
                            <a:ea typeface="Cambria Math" panose="02040503050406030204" pitchFamily="18" charset="0"/>
                          </a:rPr>
                          <m:t>𝟎</m:t>
                        </m:r>
                        <m:r>
                          <a:rPr lang="en-US" b="1" i="1" dirty="0">
                            <a:latin typeface="Cambria Math" panose="02040503050406030204" pitchFamily="18" charset="0"/>
                          </a:rPr>
                          <m:t>, </m:t>
                        </m:r>
                        <m:r>
                          <a:rPr lang="en-US" b="1" dirty="0">
                            <a:latin typeface="Cambria Math" panose="02040503050406030204" pitchFamily="18" charset="0"/>
                          </a:rPr>
                          <m:t>𝐈</m:t>
                        </m:r>
                      </m:e>
                    </m:d>
                  </m:oMath>
                </a14:m>
                <a:r>
                  <a:rPr lang="en-KR" dirty="0"/>
                  <a:t>.</a:t>
                </a:r>
              </a:p>
              <a:p>
                <a:pPr marL="514350" indent="-514350">
                  <a:spcAft>
                    <a:spcPts val="0"/>
                  </a:spcAft>
                  <a:buFont typeface="+mj-lt"/>
                  <a:buAutoNum type="arabicPeriod"/>
                </a:pPr>
                <a:r>
                  <a:rPr lang="en-KR" sz="3100" dirty="0"/>
                  <a:t>Compute </a:t>
                </a:r>
                <a14:m>
                  <m:oMath xmlns:m="http://schemas.openxmlformats.org/officeDocument/2006/math">
                    <m:sSub>
                      <m:sSubPr>
                        <m:ctrlPr>
                          <a:rPr lang="en-US" sz="3100" b="1" i="1">
                            <a:latin typeface="Cambria Math" panose="02040503050406030204" pitchFamily="18" charset="0"/>
                            <a:ea typeface="Cambria Math" panose="02040503050406030204" pitchFamily="18" charset="0"/>
                          </a:rPr>
                        </m:ctrlPr>
                      </m:sSubPr>
                      <m:e>
                        <m:r>
                          <a:rPr lang="en-US" sz="3100" b="1" i="1">
                            <a:latin typeface="Cambria Math" panose="02040503050406030204" pitchFamily="18" charset="0"/>
                          </a:rPr>
                          <m:t>𝒙</m:t>
                        </m:r>
                      </m:e>
                      <m:sub>
                        <m:r>
                          <a:rPr lang="en-US" sz="3100" i="1">
                            <a:latin typeface="Cambria Math" panose="02040503050406030204" pitchFamily="18" charset="0"/>
                          </a:rPr>
                          <m:t>𝑡</m:t>
                        </m:r>
                      </m:sub>
                    </m:sSub>
                    <m:r>
                      <a:rPr lang="en-US" sz="3100" b="1" i="1">
                        <a:latin typeface="Cambria Math" panose="02040503050406030204" pitchFamily="18" charset="0"/>
                      </a:rPr>
                      <m:t>=</m:t>
                    </m:r>
                    <m:rad>
                      <m:radPr>
                        <m:degHide m:val="on"/>
                        <m:ctrlPr>
                          <a:rPr lang="en-US" sz="3100" i="1">
                            <a:latin typeface="Cambria Math" panose="02040503050406030204" pitchFamily="18" charset="0"/>
                            <a:ea typeface="Cambria Math" panose="02040503050406030204" pitchFamily="18" charset="0"/>
                          </a:rPr>
                        </m:ctrlPr>
                      </m:radPr>
                      <m:deg/>
                      <m:e>
                        <m:sSub>
                          <m:sSubPr>
                            <m:ctrlPr>
                              <a:rPr lang="en-US" sz="3100" i="1">
                                <a:latin typeface="Cambria Math" panose="02040503050406030204" pitchFamily="18" charset="0"/>
                              </a:rPr>
                            </m:ctrlPr>
                          </m:sSubPr>
                          <m:e>
                            <m:acc>
                              <m:accPr>
                                <m:chr m:val="̅"/>
                                <m:ctrlPr>
                                  <a:rPr lang="en-US" sz="3100" i="1">
                                    <a:latin typeface="Cambria Math" panose="02040503050406030204" pitchFamily="18" charset="0"/>
                                  </a:rPr>
                                </m:ctrlPr>
                              </m:accPr>
                              <m:e>
                                <m:r>
                                  <a:rPr lang="en-US" sz="3100" i="1">
                                    <a:latin typeface="Cambria Math" panose="02040503050406030204" pitchFamily="18" charset="0"/>
                                    <a:ea typeface="Cambria Math" panose="02040503050406030204" pitchFamily="18" charset="0"/>
                                  </a:rPr>
                                  <m:t>𝛼</m:t>
                                </m:r>
                              </m:e>
                            </m:acc>
                          </m:e>
                          <m:sub>
                            <m:r>
                              <a:rPr lang="en-US" sz="3100" i="1">
                                <a:latin typeface="Cambria Math" panose="02040503050406030204" pitchFamily="18" charset="0"/>
                                <a:ea typeface="Cambria Math" panose="02040503050406030204" pitchFamily="18" charset="0"/>
                              </a:rPr>
                              <m:t>𝑡</m:t>
                            </m:r>
                          </m:sub>
                        </m:sSub>
                      </m:e>
                    </m:rad>
                    <m:sSub>
                      <m:sSubPr>
                        <m:ctrlPr>
                          <a:rPr lang="en-US" sz="3100" i="1">
                            <a:latin typeface="Cambria Math" panose="02040503050406030204" pitchFamily="18" charset="0"/>
                          </a:rPr>
                        </m:ctrlPr>
                      </m:sSubPr>
                      <m:e>
                        <m:r>
                          <a:rPr lang="en-US" sz="3100" b="1" i="1">
                            <a:latin typeface="Cambria Math" panose="02040503050406030204" pitchFamily="18" charset="0"/>
                          </a:rPr>
                          <m:t>𝒙</m:t>
                        </m:r>
                      </m:e>
                      <m:sub>
                        <m:r>
                          <a:rPr lang="en-US" sz="3100" i="1">
                            <a:latin typeface="Cambria Math" panose="02040503050406030204" pitchFamily="18" charset="0"/>
                          </a:rPr>
                          <m:t>0</m:t>
                        </m:r>
                      </m:sub>
                    </m:sSub>
                    <m:r>
                      <a:rPr lang="en-US" sz="3100" i="1">
                        <a:latin typeface="Cambria Math" panose="02040503050406030204" pitchFamily="18" charset="0"/>
                      </a:rPr>
                      <m:t>+</m:t>
                    </m:r>
                    <m:rad>
                      <m:radPr>
                        <m:degHide m:val="on"/>
                        <m:ctrlPr>
                          <a:rPr lang="en-US" sz="3100" i="1">
                            <a:latin typeface="Cambria Math" panose="02040503050406030204" pitchFamily="18" charset="0"/>
                          </a:rPr>
                        </m:ctrlPr>
                      </m:radPr>
                      <m:deg/>
                      <m:e>
                        <m:r>
                          <a:rPr lang="en-US" sz="3100" i="1">
                            <a:latin typeface="Cambria Math" panose="02040503050406030204" pitchFamily="18" charset="0"/>
                          </a:rPr>
                          <m:t>1−</m:t>
                        </m:r>
                        <m:sSub>
                          <m:sSubPr>
                            <m:ctrlPr>
                              <a:rPr lang="en-US" sz="3100" i="1">
                                <a:latin typeface="Cambria Math" panose="02040503050406030204" pitchFamily="18" charset="0"/>
                              </a:rPr>
                            </m:ctrlPr>
                          </m:sSubPr>
                          <m:e>
                            <m:acc>
                              <m:accPr>
                                <m:chr m:val="̅"/>
                                <m:ctrlPr>
                                  <a:rPr lang="en-US" sz="3100" i="1">
                                    <a:latin typeface="Cambria Math" panose="02040503050406030204" pitchFamily="18" charset="0"/>
                                  </a:rPr>
                                </m:ctrlPr>
                              </m:accPr>
                              <m:e>
                                <m:r>
                                  <a:rPr lang="en-US" sz="3100" i="1">
                                    <a:latin typeface="Cambria Math" panose="02040503050406030204" pitchFamily="18" charset="0"/>
                                    <a:ea typeface="Cambria Math" panose="02040503050406030204" pitchFamily="18" charset="0"/>
                                  </a:rPr>
                                  <m:t>𝛼</m:t>
                                </m:r>
                              </m:e>
                            </m:acc>
                          </m:e>
                          <m:sub>
                            <m:r>
                              <a:rPr lang="en-US" sz="3100" i="1">
                                <a:latin typeface="Cambria Math" panose="02040503050406030204" pitchFamily="18" charset="0"/>
                                <a:ea typeface="Cambria Math" panose="02040503050406030204" pitchFamily="18" charset="0"/>
                              </a:rPr>
                              <m:t>𝑡</m:t>
                            </m:r>
                          </m:sub>
                        </m:sSub>
                      </m:e>
                    </m:rad>
                    <m:sSub>
                      <m:sSubPr>
                        <m:ctrlPr>
                          <a:rPr lang="en-US" sz="3100" i="1">
                            <a:latin typeface="Cambria Math" panose="02040503050406030204" pitchFamily="18" charset="0"/>
                          </a:rPr>
                        </m:ctrlPr>
                      </m:sSubPr>
                      <m:e>
                        <m:r>
                          <a:rPr lang="en-US" sz="3100" b="1">
                            <a:latin typeface="Cambria Math" panose="02040503050406030204" pitchFamily="18" charset="0"/>
                            <a:ea typeface="Cambria Math" panose="02040503050406030204" pitchFamily="18" charset="0"/>
                          </a:rPr>
                          <m:t>𝛆</m:t>
                        </m:r>
                      </m:e>
                      <m:sub>
                        <m:r>
                          <a:rPr lang="en-US" sz="3100" i="1">
                            <a:latin typeface="Cambria Math" panose="02040503050406030204" pitchFamily="18" charset="0"/>
                          </a:rPr>
                          <m:t>𝑡</m:t>
                        </m:r>
                      </m:sub>
                    </m:sSub>
                  </m:oMath>
                </a14:m>
                <a:r>
                  <a:rPr lang="en-US" sz="3100" dirty="0">
                    <a:ea typeface="Cambria Math" panose="02040503050406030204" pitchFamily="18" charset="0"/>
                  </a:rPr>
                  <a:t> (same as sampling </a:t>
                </a:r>
                <a14:m>
                  <m:oMath xmlns:m="http://schemas.openxmlformats.org/officeDocument/2006/math">
                    <m:sSub>
                      <m:sSubPr>
                        <m:ctrlPr>
                          <a:rPr lang="en-US" sz="3100" b="1" i="1">
                            <a:latin typeface="Cambria Math" panose="02040503050406030204" pitchFamily="18" charset="0"/>
                            <a:ea typeface="Cambria Math" panose="02040503050406030204" pitchFamily="18" charset="0"/>
                          </a:rPr>
                        </m:ctrlPr>
                      </m:sSubPr>
                      <m:e>
                        <m:r>
                          <a:rPr lang="en-US" sz="3100" b="1" i="1">
                            <a:latin typeface="Cambria Math" panose="02040503050406030204" pitchFamily="18" charset="0"/>
                          </a:rPr>
                          <m:t>𝒙</m:t>
                        </m:r>
                      </m:e>
                      <m:sub>
                        <m:r>
                          <a:rPr lang="en-US" sz="3100" i="1">
                            <a:latin typeface="Cambria Math" panose="02040503050406030204" pitchFamily="18" charset="0"/>
                          </a:rPr>
                          <m:t>𝑡</m:t>
                        </m:r>
                      </m:sub>
                    </m:sSub>
                  </m:oMath>
                </a14:m>
                <a:r>
                  <a:rPr lang="en-US" sz="3100" dirty="0">
                    <a:ea typeface="Cambria Math" panose="02040503050406030204" pitchFamily="18" charset="0"/>
                  </a:rPr>
                  <a:t>).</a:t>
                </a:r>
              </a:p>
              <a:p>
                <a:pPr marL="514350" indent="-514350">
                  <a:spcAft>
                    <a:spcPts val="0"/>
                  </a:spcAft>
                  <a:buFont typeface="+mj-lt"/>
                  <a:buAutoNum type="arabicPeriod"/>
                </a:pPr>
                <a:r>
                  <a:rPr lang="en-US" dirty="0">
                    <a:ea typeface="Cambria Math" panose="02040503050406030204" pitchFamily="18" charset="0"/>
                  </a:rPr>
                  <a:t>Take gradient descent step on</a:t>
                </a:r>
                <a:r>
                  <a:rPr lang="en-US" dirty="0"/>
                  <a:t> the </a:t>
                </a:r>
                <a:r>
                  <a:rPr lang="en-US" dirty="0">
                    <a:solidFill>
                      <a:srgbClr val="8C1313"/>
                    </a:solidFill>
                  </a:rPr>
                  <a:t>score matching loss</a:t>
                </a:r>
                <a:r>
                  <a:rPr lang="en-US" dirty="0"/>
                  <a:t>.</a:t>
                </a:r>
                <a:endParaRPr lang="en-KR" dirty="0"/>
              </a:p>
            </p:txBody>
          </p:sp>
        </mc:Choice>
        <mc:Fallback xmlns="">
          <p:sp>
            <p:nvSpPr>
              <p:cNvPr id="3" name="Content Placeholder 2">
                <a:extLst>
                  <a:ext uri="{FF2B5EF4-FFF2-40B4-BE49-F238E27FC236}">
                    <a16:creationId xmlns:a16="http://schemas.microsoft.com/office/drawing/2014/main" id="{1FFE0DC2-F147-C4EE-EFA2-12B43F00603F}"/>
                  </a:ext>
                </a:extLst>
              </p:cNvPr>
              <p:cNvSpPr>
                <a:spLocks noGrp="1" noRot="1" noChangeAspect="1" noMove="1" noResize="1" noEditPoints="1" noAdjustHandles="1" noChangeArrowheads="1" noChangeShapeType="1" noTextEdit="1"/>
              </p:cNvSpPr>
              <p:nvPr>
                <p:ph idx="1"/>
              </p:nvPr>
            </p:nvSpPr>
            <p:spPr>
              <a:blipFill>
                <a:blip r:embed="rId3"/>
                <a:stretch>
                  <a:fillRect l="-1689" t="-1266"/>
                </a:stretch>
              </a:blipFill>
            </p:spPr>
            <p:txBody>
              <a:bodyPr/>
              <a:lstStyle/>
              <a:p>
                <a:r>
                  <a:rPr lang="en-KR">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9835217B-84C7-8DDC-F925-A6A8A8FFAE5A}"/>
                  </a:ext>
                </a:extLst>
              </p:cNvPr>
              <p:cNvSpPr txBox="1"/>
              <p:nvPr/>
            </p:nvSpPr>
            <p:spPr>
              <a:xfrm>
                <a:off x="7034935" y="1216152"/>
                <a:ext cx="4851008" cy="646331"/>
              </a:xfrm>
              <a:prstGeom prst="rect">
                <a:avLst/>
              </a:prstGeom>
              <a:noFill/>
            </p:spPr>
            <p:txBody>
              <a:bodyPr wrap="none" rtlCol="0">
                <a:spAutoFit/>
              </a:bodyPr>
              <a:lstStyle/>
              <a:p>
                <a:pPr algn="ctr"/>
                <a:r>
                  <a:rPr lang="en-KR" dirty="0">
                    <a:solidFill>
                      <a:schemeClr val="accent2"/>
                    </a:solidFill>
                    <a:latin typeface="Sriracha" pitchFamily="2" charset="-34"/>
                    <a:ea typeface="Source Sans Pro" panose="020B0503030403020204" pitchFamily="34" charset="0"/>
                    <a:cs typeface="Sriracha" pitchFamily="2" charset="-34"/>
                  </a:rPr>
                  <a:t>Here, </a:t>
                </a:r>
                <a:r>
                  <a:rPr lang="en-US" dirty="0">
                    <a:solidFill>
                      <a:schemeClr val="accent2"/>
                    </a:solidFill>
                    <a:latin typeface="Sriracha" pitchFamily="2" charset="-34"/>
                    <a:ea typeface="Source Sans Pro" panose="020B0503030403020204" pitchFamily="34" charset="0"/>
                    <a:cs typeface="Sriracha" pitchFamily="2" charset="-34"/>
                  </a:rPr>
                  <a:t>we matched the generative time domain</a:t>
                </a:r>
                <a:br>
                  <a:rPr lang="en-US" dirty="0">
                    <a:solidFill>
                      <a:schemeClr val="accent2"/>
                    </a:solidFill>
                    <a:latin typeface="Sriracha" pitchFamily="2" charset="-34"/>
                    <a:ea typeface="Source Sans Pro" panose="020B0503030403020204" pitchFamily="34" charset="0"/>
                    <a:cs typeface="Sriracha" pitchFamily="2" charset="-34"/>
                  </a:rPr>
                </a:br>
                <a:r>
                  <a:rPr lang="en-US" dirty="0">
                    <a:solidFill>
                      <a:schemeClr val="accent2"/>
                    </a:solidFill>
                    <a:latin typeface="Sriracha" pitchFamily="2" charset="-34"/>
                    <a:ea typeface="Source Sans Pro" panose="020B0503030403020204" pitchFamily="34" charset="0"/>
                    <a:cs typeface="Sriracha" pitchFamily="2" charset="-34"/>
                  </a:rPr>
                  <a:t>to the interval</a:t>
                </a:r>
                <a:r>
                  <a:rPr lang="en-KR" dirty="0">
                    <a:solidFill>
                      <a:schemeClr val="accent2"/>
                    </a:solidFill>
                    <a:latin typeface="Sriracha" pitchFamily="2" charset="-34"/>
                    <a:ea typeface="Source Sans Pro" panose="020B0503030403020204" pitchFamily="34" charset="0"/>
                    <a:cs typeface="Sriracha" pitchFamily="2" charset="-34"/>
                  </a:rPr>
                  <a:t> </a:t>
                </a:r>
                <a14:m>
                  <m:oMath xmlns:m="http://schemas.openxmlformats.org/officeDocument/2006/math">
                    <m:r>
                      <a:rPr lang="en-US" sz="1800" b="0" i="1" smtClean="0">
                        <a:solidFill>
                          <a:schemeClr val="accent2"/>
                        </a:solidFill>
                        <a:latin typeface="Cambria Math" panose="02040503050406030204" pitchFamily="18" charset="0"/>
                      </a:rPr>
                      <m:t>0</m:t>
                    </m:r>
                    <m:r>
                      <a:rPr lang="en-US" sz="1800" b="0" i="0" smtClean="0">
                        <a:solidFill>
                          <a:schemeClr val="accent2"/>
                        </a:solidFill>
                        <a:latin typeface="Cambria Math" panose="02040503050406030204" pitchFamily="18" charset="0"/>
                        <a:ea typeface="Cambria Math" panose="02040503050406030204" pitchFamily="18" charset="0"/>
                      </a:rPr>
                      <m:t>→1</m:t>
                    </m:r>
                  </m:oMath>
                </a14:m>
                <a:r>
                  <a:rPr lang="en-KR" dirty="0">
                    <a:solidFill>
                      <a:schemeClr val="accent2"/>
                    </a:solidFill>
                    <a:latin typeface="Sriracha" pitchFamily="2" charset="-34"/>
                    <a:ea typeface="Source Sans Pro" panose="020B0503030403020204" pitchFamily="34" charset="0"/>
                    <a:cs typeface="Sriracha" pitchFamily="2" charset="-34"/>
                  </a:rPr>
                  <a:t>.</a:t>
                </a:r>
              </a:p>
            </p:txBody>
          </p:sp>
        </mc:Choice>
        <mc:Fallback xmlns="">
          <p:sp>
            <p:nvSpPr>
              <p:cNvPr id="5" name="TextBox 4">
                <a:extLst>
                  <a:ext uri="{FF2B5EF4-FFF2-40B4-BE49-F238E27FC236}">
                    <a16:creationId xmlns:a16="http://schemas.microsoft.com/office/drawing/2014/main" id="{9835217B-84C7-8DDC-F925-A6A8A8FFAE5A}"/>
                  </a:ext>
                </a:extLst>
              </p:cNvPr>
              <p:cNvSpPr txBox="1">
                <a:spLocks noRot="1" noChangeAspect="1" noMove="1" noResize="1" noEditPoints="1" noAdjustHandles="1" noChangeArrowheads="1" noChangeShapeType="1" noTextEdit="1"/>
              </p:cNvSpPr>
              <p:nvPr/>
            </p:nvSpPr>
            <p:spPr>
              <a:xfrm>
                <a:off x="7034935" y="1216152"/>
                <a:ext cx="4851008" cy="646331"/>
              </a:xfrm>
              <a:prstGeom prst="rect">
                <a:avLst/>
              </a:prstGeom>
              <a:blipFill>
                <a:blip r:embed="rId4"/>
                <a:stretch>
                  <a:fillRect l="-521" t="-5882" r="-260" b="-15686"/>
                </a:stretch>
              </a:blipFill>
            </p:spPr>
            <p:txBody>
              <a:bodyPr/>
              <a:lstStyle/>
              <a:p>
                <a:r>
                  <a:rPr lang="en-KR">
                    <a:noFill/>
                  </a:rPr>
                  <a:t> </a:t>
                </a:r>
              </a:p>
            </p:txBody>
          </p:sp>
        </mc:Fallback>
      </mc:AlternateContent>
      <p:sp>
        <p:nvSpPr>
          <p:cNvPr id="6" name="Slide Number Placeholder 5">
            <a:extLst>
              <a:ext uri="{FF2B5EF4-FFF2-40B4-BE49-F238E27FC236}">
                <a16:creationId xmlns:a16="http://schemas.microsoft.com/office/drawing/2014/main" id="{BDEB4BE1-AAAF-62DF-FC0F-0BB861054DF5}"/>
              </a:ext>
            </a:extLst>
          </p:cNvPr>
          <p:cNvSpPr>
            <a:spLocks noGrp="1"/>
          </p:cNvSpPr>
          <p:nvPr>
            <p:ph type="sldNum" sz="quarter" idx="4"/>
          </p:nvPr>
        </p:nvSpPr>
        <p:spPr/>
        <p:txBody>
          <a:bodyPr/>
          <a:lstStyle/>
          <a:p>
            <a:fld id="{2A135BF5-5A1A-9646-967D-9B4FE2FB2DF9}" type="slidenum">
              <a:rPr lang="en-US" smtClean="0"/>
              <a:pPr/>
              <a:t>44</a:t>
            </a:fld>
            <a:endParaRPr lang="en-US" dirty="0"/>
          </a:p>
        </p:txBody>
      </p:sp>
    </p:spTree>
    <p:extLst>
      <p:ext uri="{BB962C8B-B14F-4D97-AF65-F5344CB8AC3E}">
        <p14:creationId xmlns:p14="http://schemas.microsoft.com/office/powerpoint/2010/main" val="41661203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E6B1-F1C7-CEF5-69ED-C688DEC9C0A6}"/>
              </a:ext>
            </a:extLst>
          </p:cNvPr>
          <p:cNvSpPr>
            <a:spLocks noGrp="1"/>
          </p:cNvSpPr>
          <p:nvPr>
            <p:ph type="title"/>
          </p:nvPr>
        </p:nvSpPr>
        <p:spPr/>
        <p:txBody>
          <a:bodyPr/>
          <a:lstStyle/>
          <a:p>
            <a:r>
              <a:rPr lang="en-KR" dirty="0"/>
              <a:t>Conditional Flow Matching Model Training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FFE0DC2-F147-C4EE-EFA2-12B43F00603F}"/>
                  </a:ext>
                </a:extLst>
              </p:cNvPr>
              <p:cNvSpPr>
                <a:spLocks noGrp="1"/>
              </p:cNvSpPr>
              <p:nvPr>
                <p:ph idx="1"/>
              </p:nvPr>
            </p:nvSpPr>
            <p:spPr/>
            <p:txBody>
              <a:bodyPr/>
              <a:lstStyle/>
              <a:p>
                <a:pPr marL="514350" indent="-514350">
                  <a:buFont typeface="+mj-lt"/>
                  <a:buAutoNum type="arabicPeriod"/>
                </a:pPr>
                <a:r>
                  <a:rPr lang="en-US" dirty="0"/>
                  <a:t>Sample a data point </a:t>
                </a:r>
                <a14:m>
                  <m:oMath xmlns:m="http://schemas.openxmlformats.org/officeDocument/2006/math">
                    <m:sSub>
                      <m:sSubPr>
                        <m:ctrlPr>
                          <a:rPr lang="en-US" b="1" i="1" smtClean="0">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1</m:t>
                        </m:r>
                      </m:sub>
                    </m:sSub>
                    <m:r>
                      <a:rPr lang="en-US" altLang="ko-KR" b="1" i="1" smtClean="0">
                        <a:latin typeface="Cambria Math" panose="02040503050406030204" pitchFamily="18" charset="0"/>
                      </a:rPr>
                      <m:t> </m:t>
                    </m:r>
                    <m:r>
                      <a:rPr lang="en-US" i="1">
                        <a:latin typeface="Cambria Math" panose="02040503050406030204" pitchFamily="18" charset="0"/>
                      </a:rPr>
                      <m:t>~</m:t>
                    </m:r>
                    <m:r>
                      <a:rPr lang="en-US" b="0" i="1" smtClean="0">
                        <a:latin typeface="Cambria Math" panose="02040503050406030204" pitchFamily="18" charset="0"/>
                      </a:rPr>
                      <m:t> </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oMath>
                </a14:m>
                <a:r>
                  <a:rPr lang="en-KR" dirty="0"/>
                  <a:t>.</a:t>
                </a:r>
              </a:p>
              <a:p>
                <a:pPr marL="514350" indent="-514350">
                  <a:buFont typeface="+mj-lt"/>
                  <a:buAutoNum type="arabicPeriod"/>
                </a:pPr>
                <a:r>
                  <a:rPr lang="en-KR" dirty="0"/>
                  <a:t>Sample a timestep </a:t>
                </a:r>
                <a14:m>
                  <m:oMath xmlns:m="http://schemas.openxmlformats.org/officeDocument/2006/math">
                    <m:r>
                      <a:rPr lang="en-US" i="1">
                        <a:latin typeface="Cambria Math" panose="02040503050406030204" pitchFamily="18" charset="0"/>
                      </a:rPr>
                      <m:t>𝑡</m:t>
                    </m:r>
                    <m:r>
                      <a:rPr lang="en-US" i="1">
                        <a:latin typeface="Cambria Math" panose="02040503050406030204" pitchFamily="18" charset="0"/>
                      </a:rPr>
                      <m:t> ~ </m:t>
                    </m:r>
                    <m:r>
                      <a:rPr lang="en-US" i="1">
                        <a:latin typeface="Cambria Math" panose="02040503050406030204" pitchFamily="18" charset="0"/>
                        <a:ea typeface="Cambria Math" panose="02040503050406030204" pitchFamily="18" charset="0"/>
                      </a:rPr>
                      <m:t>𝒰</m:t>
                    </m:r>
                    <m:r>
                      <m:rPr>
                        <m:nor/>
                      </m:rPr>
                      <a:rPr lang="en-US" dirty="0">
                        <a:ea typeface="Cambria Math" panose="02040503050406030204" pitchFamily="18" charset="0"/>
                      </a:rPr>
                      <m:t>[0, 1]</m:t>
                    </m:r>
                  </m:oMath>
                </a14:m>
                <a:r>
                  <a:rPr lang="en-KR" dirty="0"/>
                  <a:t>.</a:t>
                </a:r>
              </a:p>
              <a:p>
                <a:pPr marL="514350" indent="-514350">
                  <a:buFont typeface="+mj-lt"/>
                  <a:buAutoNum type="arabicPeriod"/>
                </a:pPr>
                <a:r>
                  <a:rPr lang="en-KR" dirty="0"/>
                  <a:t>Sample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smtClean="0">
                        <a:latin typeface="Cambria Math" panose="02040503050406030204" pitchFamily="18" charset="0"/>
                      </a:rPr>
                      <m:t> ~ </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𝑡</m:t>
                        </m:r>
                        <m:r>
                          <a:rPr lang="en-US" i="1">
                            <a:latin typeface="Cambria Math" panose="02040503050406030204" pitchFamily="18" charset="0"/>
                            <a:ea typeface="Cambria Math" panose="02040503050406030204" pitchFamily="18" charset="0"/>
                          </a:rPr>
                          <m:t>|1</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KR" dirty="0"/>
                  <a:t>.</a:t>
                </a:r>
              </a:p>
              <a:p>
                <a:pPr marL="514350" indent="-514350">
                  <a:spcAft>
                    <a:spcPts val="1000"/>
                  </a:spcAft>
                  <a:buFont typeface="+mj-lt"/>
                  <a:buAutoNum type="arabicPeriod"/>
                </a:pPr>
                <a:r>
                  <a:rPr lang="en-US" dirty="0">
                    <a:ea typeface="Cambria Math" panose="02040503050406030204" pitchFamily="18" charset="0"/>
                  </a:rPr>
                  <a:t>Compute the </a:t>
                </a:r>
                <a:r>
                  <a:rPr lang="en-US" dirty="0">
                    <a:solidFill>
                      <a:srgbClr val="8C1313"/>
                    </a:solidFill>
                    <a:ea typeface="Cambria Math" panose="02040503050406030204" pitchFamily="18" charset="0"/>
                  </a:rPr>
                  <a:t>conditional velocity</a:t>
                </a:r>
                <a:r>
                  <a:rPr lang="en-US" dirty="0">
                    <a:ea typeface="Cambria Math" panose="02040503050406030204" pitchFamily="18" charset="0"/>
                  </a:rPr>
                  <a:t>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altLang="ko-KR" dirty="0"/>
                  <a:t>.</a:t>
                </a:r>
              </a:p>
              <a:p>
                <a:pPr marL="514350" indent="-514350">
                  <a:buFont typeface="+mj-lt"/>
                  <a:buAutoNum type="arabicPeriod"/>
                </a:pPr>
                <a:r>
                  <a:rPr lang="en-US" dirty="0">
                    <a:ea typeface="Cambria Math" panose="02040503050406030204" pitchFamily="18" charset="0"/>
                  </a:rPr>
                  <a:t>Take gradient descent step on</a:t>
                </a:r>
                <a:r>
                  <a:rPr lang="en-US" dirty="0"/>
                  <a:t> the velocity matching loss.</a:t>
                </a:r>
                <a:endParaRPr lang="en-KR" dirty="0"/>
              </a:p>
            </p:txBody>
          </p:sp>
        </mc:Choice>
        <mc:Fallback xmlns="">
          <p:sp>
            <p:nvSpPr>
              <p:cNvPr id="3" name="Content Placeholder 2">
                <a:extLst>
                  <a:ext uri="{FF2B5EF4-FFF2-40B4-BE49-F238E27FC236}">
                    <a16:creationId xmlns:a16="http://schemas.microsoft.com/office/drawing/2014/main" id="{1FFE0DC2-F147-C4EE-EFA2-12B43F00603F}"/>
                  </a:ext>
                </a:extLst>
              </p:cNvPr>
              <p:cNvSpPr>
                <a:spLocks noGrp="1" noRot="1" noChangeAspect="1" noMove="1" noResize="1" noEditPoints="1" noAdjustHandles="1" noChangeArrowheads="1" noChangeShapeType="1" noTextEdit="1"/>
              </p:cNvSpPr>
              <p:nvPr>
                <p:ph idx="1"/>
              </p:nvPr>
            </p:nvSpPr>
            <p:spPr>
              <a:blipFill>
                <a:blip r:embed="rId3"/>
                <a:stretch>
                  <a:fillRect l="-1689" t="-1266" r="-362"/>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7294CD4D-743F-1114-F789-2A6184E8BCA7}"/>
              </a:ext>
            </a:extLst>
          </p:cNvPr>
          <p:cNvSpPr>
            <a:spLocks noGrp="1"/>
          </p:cNvSpPr>
          <p:nvPr>
            <p:ph type="sldNum" sz="quarter" idx="4"/>
          </p:nvPr>
        </p:nvSpPr>
        <p:spPr/>
        <p:txBody>
          <a:bodyPr/>
          <a:lstStyle/>
          <a:p>
            <a:fld id="{2A135BF5-5A1A-9646-967D-9B4FE2FB2DF9}" type="slidenum">
              <a:rPr lang="en-US" smtClean="0"/>
              <a:pPr/>
              <a:t>45</a:t>
            </a:fld>
            <a:endParaRPr lang="en-US" dirty="0"/>
          </a:p>
        </p:txBody>
      </p:sp>
    </p:spTree>
    <p:extLst>
      <p:ext uri="{BB962C8B-B14F-4D97-AF65-F5344CB8AC3E}">
        <p14:creationId xmlns:p14="http://schemas.microsoft.com/office/powerpoint/2010/main" val="18868292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F891-3217-459A-8E44-31EA38433C59}"/>
              </a:ext>
            </a:extLst>
          </p:cNvPr>
          <p:cNvSpPr>
            <a:spLocks noGrp="1"/>
          </p:cNvSpPr>
          <p:nvPr>
            <p:ph type="title"/>
          </p:nvPr>
        </p:nvSpPr>
        <p:spPr/>
        <p:txBody>
          <a:bodyPr/>
          <a:lstStyle/>
          <a:p>
            <a:r>
              <a:rPr lang="en-KR" dirty="0"/>
              <a:t>Generation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168CF32-72F5-AE74-6374-60B22C554346}"/>
                  </a:ext>
                </a:extLst>
              </p:cNvPr>
              <p:cNvSpPr>
                <a:spLocks noGrp="1"/>
              </p:cNvSpPr>
              <p:nvPr>
                <p:ph idx="1"/>
              </p:nvPr>
            </p:nvSpPr>
            <p:spPr/>
            <p:txBody>
              <a:bodyPr/>
              <a:lstStyle/>
              <a:p>
                <a:pPr marL="514350" indent="-514350">
                  <a:buFont typeface="+mj-lt"/>
                  <a:buAutoNum type="arabicPeriod"/>
                </a:pPr>
                <a:r>
                  <a:rPr lang="en-US" dirty="0">
                    <a:solidFill>
                      <a:schemeClr val="tx1"/>
                    </a:solidFill>
                  </a:rPr>
                  <a:t>Sample </a:t>
                </a:r>
                <a:r>
                  <a:rPr lang="en-KR" dirty="0">
                    <a:solidFill>
                      <a:schemeClr val="tx1"/>
                    </a:solidFill>
                  </a:rPr>
                  <a:t>a standard Gaussian sample </a:t>
                </a:r>
                <a14:m>
                  <m:oMath xmlns:m="http://schemas.openxmlformats.org/officeDocument/2006/math">
                    <m:sSub>
                      <m:sSubPr>
                        <m:ctrlPr>
                          <a:rPr lang="en-US" b="1" i="1">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i="1">
                            <a:solidFill>
                              <a:schemeClr val="tx1"/>
                            </a:solidFill>
                            <a:latin typeface="Cambria Math" panose="02040503050406030204" pitchFamily="18" charset="0"/>
                          </a:rPr>
                          <m:t>0</m:t>
                        </m:r>
                      </m:sub>
                    </m:sSub>
                    <m:r>
                      <a:rPr lang="en-US" i="1">
                        <a:solidFill>
                          <a:schemeClr val="tx1"/>
                        </a:solidFill>
                        <a:latin typeface="Cambria Math" panose="02040503050406030204" pitchFamily="18" charset="0"/>
                      </a:rPr>
                      <m:t>~</m:t>
                    </m:r>
                    <m:sSub>
                      <m:sSubPr>
                        <m:ctrlPr>
                          <a:rPr lang="en-US" i="1">
                            <a:solidFill>
                              <a:schemeClr val="tx1"/>
                            </a:solidFill>
                            <a:latin typeface="Cambria Math" panose="02040503050406030204" pitchFamily="18" charset="0"/>
                            <a:ea typeface="Cambria Math" panose="02040503050406030204" pitchFamily="18" charset="0"/>
                          </a:rPr>
                        </m:ctrlPr>
                      </m:sSubPr>
                      <m:e>
                        <m:r>
                          <a:rPr lang="en-US" i="1">
                            <a:solidFill>
                              <a:schemeClr val="tx1"/>
                            </a:solidFill>
                            <a:latin typeface="Cambria Math" panose="02040503050406030204" pitchFamily="18" charset="0"/>
                            <a:ea typeface="Cambria Math" panose="02040503050406030204" pitchFamily="18" charset="0"/>
                          </a:rPr>
                          <m:t>𝑝</m:t>
                        </m:r>
                      </m:e>
                      <m:sub>
                        <m:r>
                          <a:rPr lang="en-US" i="1">
                            <a:solidFill>
                              <a:schemeClr val="tx1"/>
                            </a:solidFill>
                            <a:latin typeface="Cambria Math" panose="02040503050406030204" pitchFamily="18" charset="0"/>
                            <a:ea typeface="Cambria Math" panose="02040503050406030204" pitchFamily="18" charset="0"/>
                          </a:rPr>
                          <m:t>0</m:t>
                        </m:r>
                      </m:sub>
                    </m:sSub>
                  </m:oMath>
                </a14:m>
                <a:r>
                  <a:rPr lang="en-KR" dirty="0">
                    <a:solidFill>
                      <a:schemeClr val="tx1"/>
                    </a:solidFill>
                  </a:rPr>
                  <a:t>.</a:t>
                </a:r>
              </a:p>
              <a:p>
                <a:pPr marL="514350" indent="-514350">
                  <a:buFont typeface="+mj-lt"/>
                  <a:buAutoNum type="arabicPeriod"/>
                </a:pPr>
                <a:r>
                  <a:rPr lang="en-US" dirty="0"/>
                  <a:t>With the initial condition </a:t>
                </a:r>
                <a14:m>
                  <m:oMath xmlns:m="http://schemas.openxmlformats.org/officeDocument/2006/math">
                    <m:sSub>
                      <m:sSubPr>
                        <m:ctrlPr>
                          <a:rPr lang="en-US" b="1" i="1" smtClean="0">
                            <a:solidFill>
                              <a:schemeClr val="tx1"/>
                            </a:solidFill>
                            <a:latin typeface="Cambria Math" panose="02040503050406030204" pitchFamily="18" charset="0"/>
                            <a:ea typeface="Cambria Math" panose="02040503050406030204" pitchFamily="18" charset="0"/>
                          </a:rPr>
                        </m:ctrlPr>
                      </m:sSubPr>
                      <m:e>
                        <m:r>
                          <a:rPr lang="en-US" b="1" i="1">
                            <a:solidFill>
                              <a:schemeClr val="tx1"/>
                            </a:solidFill>
                            <a:latin typeface="Cambria Math" panose="02040503050406030204" pitchFamily="18" charset="0"/>
                          </a:rPr>
                          <m:t>𝒙</m:t>
                        </m:r>
                      </m:e>
                      <m:sub>
                        <m:r>
                          <a:rPr lang="en-US" i="1">
                            <a:solidFill>
                              <a:schemeClr val="tx1"/>
                            </a:solidFill>
                            <a:latin typeface="Cambria Math" panose="02040503050406030204" pitchFamily="18" charset="0"/>
                          </a:rPr>
                          <m:t>0</m:t>
                        </m:r>
                      </m:sub>
                    </m:sSub>
                  </m:oMath>
                </a14:m>
                <a:r>
                  <a:rPr lang="en-KR" dirty="0"/>
                  <a:t>,</a:t>
                </a:r>
                <a:br>
                  <a:rPr lang="en-KR" dirty="0"/>
                </a:br>
                <a:r>
                  <a:rPr lang="en-KR" dirty="0"/>
                  <a:t>solve the ODE using the </a:t>
                </a:r>
                <a:r>
                  <a:rPr lang="en-US" dirty="0">
                    <a:solidFill>
                      <a:srgbClr val="8C1313"/>
                    </a:solidFill>
                    <a:ea typeface="Cambria Math" panose="02040503050406030204" pitchFamily="18" charset="0"/>
                  </a:rPr>
                  <a:t>learned vector field </a:t>
                </a:r>
                <a14:m>
                  <m:oMath xmlns:m="http://schemas.openxmlformats.org/officeDocument/2006/math">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oMath>
                </a14:m>
                <a:br>
                  <a:rPr lang="en-US" dirty="0"/>
                </a:br>
                <a:r>
                  <a:rPr lang="en-US" dirty="0"/>
                  <a:t>to compute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1" i="1" smtClean="0">
                            <a:latin typeface="Cambria Math" panose="02040503050406030204" pitchFamily="18" charset="0"/>
                          </a:rPr>
                          <m:t>𝟏</m:t>
                        </m:r>
                      </m:sub>
                    </m:sSub>
                  </m:oMath>
                </a14:m>
                <a:r>
                  <a:rPr lang="en-KR" dirty="0"/>
                  <a:t>:</a:t>
                </a:r>
                <a:br>
                  <a:rPr lang="en-KR" dirty="0"/>
                </a:b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b="0" i="1">
                            <a:latin typeface="Cambria Math" panose="02040503050406030204" pitchFamily="18" charset="0"/>
                          </a:rPr>
                          <m:t>1</m:t>
                        </m:r>
                      </m:sub>
                    </m:sSub>
                    <m:r>
                      <a:rPr lang="en-US"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atin typeface="Cambria Math" panose="02040503050406030204" pitchFamily="18" charset="0"/>
                          </a:rPr>
                          <m:t>0</m:t>
                        </m:r>
                      </m:sub>
                    </m:sSub>
                    <m:r>
                      <a:rPr lang="en-US" b="1" i="1">
                        <a:latin typeface="Cambria Math" panose="02040503050406030204" pitchFamily="18" charset="0"/>
                      </a:rPr>
                      <m:t>+</m:t>
                    </m:r>
                    <m:nary>
                      <m:naryPr>
                        <m:ctrlPr>
                          <a:rPr lang="en-US" i="1">
                            <a:latin typeface="Cambria Math" panose="02040503050406030204" pitchFamily="18" charset="0"/>
                          </a:rPr>
                        </m:ctrlPr>
                      </m:naryPr>
                      <m:sub>
                        <m:r>
                          <m:rPr>
                            <m:brk m:alnAt="23"/>
                          </m:rPr>
                          <a:rPr lang="en-US" i="1">
                            <a:latin typeface="Cambria Math" panose="02040503050406030204" pitchFamily="18" charset="0"/>
                          </a:rPr>
                          <m:t>0</m:t>
                        </m:r>
                      </m:sub>
                      <m:sup>
                        <m:r>
                          <a:rPr lang="en-US" b="0" i="1" smtClean="0">
                            <a:latin typeface="Cambria Math" panose="02040503050406030204" pitchFamily="18" charset="0"/>
                          </a:rPr>
                          <m:t>1</m:t>
                        </m:r>
                      </m:sup>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𝑣</m:t>
                            </m:r>
                          </m:e>
                          <m:sub>
                            <m:r>
                              <a:rPr lang="en-US" i="1">
                                <a:latin typeface="Cambria Math" panose="02040503050406030204" pitchFamily="18" charset="0"/>
                                <a:ea typeface="Cambria Math" panose="02040503050406030204" pitchFamily="18" charset="0"/>
                              </a:rPr>
                              <m:t>𝜃</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r>
                              <a:rPr lang="en-US" i="1">
                                <a:latin typeface="Cambria Math" panose="02040503050406030204" pitchFamily="18" charset="0"/>
                              </a:rPr>
                              <m:t>𝑡</m:t>
                            </m:r>
                          </m:e>
                        </m:d>
                        <m:r>
                          <m:rPr>
                            <m:sty m:val="p"/>
                          </m:rPr>
                          <a:rPr lang="en-US">
                            <a:latin typeface="Cambria Math" panose="02040503050406030204" pitchFamily="18" charset="0"/>
                          </a:rPr>
                          <m:t>d</m:t>
                        </m:r>
                        <m:r>
                          <a:rPr lang="en-US" b="0" i="1" smtClean="0">
                            <a:latin typeface="Cambria Math" panose="02040503050406030204" pitchFamily="18" charset="0"/>
                          </a:rPr>
                          <m:t>𝑡</m:t>
                        </m:r>
                      </m:e>
                    </m:nary>
                  </m:oMath>
                </a14:m>
                <a:endParaRPr lang="en-KR" dirty="0"/>
              </a:p>
            </p:txBody>
          </p:sp>
        </mc:Choice>
        <mc:Fallback xmlns="">
          <p:sp>
            <p:nvSpPr>
              <p:cNvPr id="3" name="Content Placeholder 2">
                <a:extLst>
                  <a:ext uri="{FF2B5EF4-FFF2-40B4-BE49-F238E27FC236}">
                    <a16:creationId xmlns:a16="http://schemas.microsoft.com/office/drawing/2014/main" id="{2168CF32-72F5-AE74-6374-60B22C554346}"/>
                  </a:ext>
                </a:extLst>
              </p:cNvPr>
              <p:cNvSpPr>
                <a:spLocks noGrp="1" noRot="1" noChangeAspect="1" noMove="1" noResize="1" noEditPoints="1" noAdjustHandles="1" noChangeArrowheads="1" noChangeShapeType="1" noTextEdit="1"/>
              </p:cNvSpPr>
              <p:nvPr>
                <p:ph idx="1"/>
              </p:nvPr>
            </p:nvSpPr>
            <p:spPr>
              <a:blipFill>
                <a:blip r:embed="rId3"/>
                <a:stretch>
                  <a:fillRect l="-1689" t="-1266" b="-32911"/>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51B3BCCB-5DE8-C29A-6BBE-6FBB9FC4ADD6}"/>
              </a:ext>
            </a:extLst>
          </p:cNvPr>
          <p:cNvSpPr>
            <a:spLocks noGrp="1"/>
          </p:cNvSpPr>
          <p:nvPr>
            <p:ph type="sldNum" sz="quarter" idx="4"/>
          </p:nvPr>
        </p:nvSpPr>
        <p:spPr/>
        <p:txBody>
          <a:bodyPr/>
          <a:lstStyle/>
          <a:p>
            <a:fld id="{2A135BF5-5A1A-9646-967D-9B4FE2FB2DF9}" type="slidenum">
              <a:rPr lang="en-US" smtClean="0"/>
              <a:pPr/>
              <a:t>46</a:t>
            </a:fld>
            <a:endParaRPr lang="en-US" dirty="0"/>
          </a:p>
        </p:txBody>
      </p:sp>
    </p:spTree>
    <p:extLst>
      <p:ext uri="{BB962C8B-B14F-4D97-AF65-F5344CB8AC3E}">
        <p14:creationId xmlns:p14="http://schemas.microsoft.com/office/powerpoint/2010/main" val="8361405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7DADE-33A7-92E6-ACC2-E4710126A6C0}"/>
              </a:ext>
            </a:extLst>
          </p:cNvPr>
          <p:cNvSpPr>
            <a:spLocks noGrp="1"/>
          </p:cNvSpPr>
          <p:nvPr>
            <p:ph type="title"/>
          </p:nvPr>
        </p:nvSpPr>
        <p:spPr/>
        <p:txBody>
          <a:bodyPr/>
          <a:lstStyle/>
          <a:p>
            <a:r>
              <a:rPr lang="en-KR" dirty="0"/>
              <a:t>Comparison</a:t>
            </a:r>
          </a:p>
        </p:txBody>
      </p:sp>
      <p:pic>
        <p:nvPicPr>
          <p:cNvPr id="6" name="Content Placeholder 5">
            <a:extLst>
              <a:ext uri="{FF2B5EF4-FFF2-40B4-BE49-F238E27FC236}">
                <a16:creationId xmlns:a16="http://schemas.microsoft.com/office/drawing/2014/main" id="{857861E8-A571-4E06-CBE8-7E9A3F35AFBC}"/>
              </a:ext>
            </a:extLst>
          </p:cNvPr>
          <p:cNvPicPr>
            <a:picLocks noGrp="1" noChangeAspect="1"/>
          </p:cNvPicPr>
          <p:nvPr>
            <p:ph idx="1"/>
          </p:nvPr>
        </p:nvPicPr>
        <p:blipFill>
          <a:blip r:embed="rId3"/>
          <a:stretch>
            <a:fillRect/>
          </a:stretch>
        </p:blipFill>
        <p:spPr>
          <a:xfrm>
            <a:off x="1212850" y="2070894"/>
            <a:ext cx="9766300" cy="3302000"/>
          </a:xfrm>
        </p:spPr>
      </p:pic>
      <p:sp>
        <p:nvSpPr>
          <p:cNvPr id="7" name="TextBox 6">
            <a:extLst>
              <a:ext uri="{FF2B5EF4-FFF2-40B4-BE49-F238E27FC236}">
                <a16:creationId xmlns:a16="http://schemas.microsoft.com/office/drawing/2014/main" id="{4C2C4241-8188-DA5D-9423-4C7FB17393BD}"/>
              </a:ext>
            </a:extLst>
          </p:cNvPr>
          <p:cNvSpPr txBox="1"/>
          <p:nvPr/>
        </p:nvSpPr>
        <p:spPr>
          <a:xfrm>
            <a:off x="6481782" y="0"/>
            <a:ext cx="5710218" cy="338554"/>
          </a:xfrm>
          <a:prstGeom prst="rect">
            <a:avLst/>
          </a:prstGeom>
          <a:noFill/>
        </p:spPr>
        <p:txBody>
          <a:bodyPr wrap="none" rtlCol="0">
            <a:spAutoFit/>
          </a:bodyPr>
          <a:lstStyle/>
          <a:p>
            <a:pPr algn="r"/>
            <a:r>
              <a:rPr lang="en-US" sz="1600" dirty="0">
                <a:latin typeface="Source Sans Pro" panose="020B0503030403020204" pitchFamily="34" charset="0"/>
                <a:ea typeface="Source Sans Pro" panose="020B0503030403020204" pitchFamily="34" charset="0"/>
              </a:rPr>
              <a:t>Lipman et al., Flow Matching for Generative Modeling, ICLR 2023.</a:t>
            </a:r>
          </a:p>
        </p:txBody>
      </p:sp>
      <p:sp>
        <p:nvSpPr>
          <p:cNvPr id="3" name="Slide Number Placeholder 2">
            <a:extLst>
              <a:ext uri="{FF2B5EF4-FFF2-40B4-BE49-F238E27FC236}">
                <a16:creationId xmlns:a16="http://schemas.microsoft.com/office/drawing/2014/main" id="{20B276BD-BAD3-00FB-973D-E597D4458B1D}"/>
              </a:ext>
            </a:extLst>
          </p:cNvPr>
          <p:cNvSpPr>
            <a:spLocks noGrp="1"/>
          </p:cNvSpPr>
          <p:nvPr>
            <p:ph type="sldNum" sz="quarter" idx="4"/>
          </p:nvPr>
        </p:nvSpPr>
        <p:spPr/>
        <p:txBody>
          <a:bodyPr/>
          <a:lstStyle/>
          <a:p>
            <a:fld id="{2A135BF5-5A1A-9646-967D-9B4FE2FB2DF9}" type="slidenum">
              <a:rPr lang="en-US" smtClean="0"/>
              <a:pPr/>
              <a:t>47</a:t>
            </a:fld>
            <a:endParaRPr lang="en-US" dirty="0"/>
          </a:p>
        </p:txBody>
      </p:sp>
    </p:spTree>
    <p:extLst>
      <p:ext uri="{BB962C8B-B14F-4D97-AF65-F5344CB8AC3E}">
        <p14:creationId xmlns:p14="http://schemas.microsoft.com/office/powerpoint/2010/main" val="1426515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AA1E4-906F-0103-52DC-5D164643BC08}"/>
              </a:ext>
            </a:extLst>
          </p:cNvPr>
          <p:cNvSpPr>
            <a:spLocks noGrp="1"/>
          </p:cNvSpPr>
          <p:nvPr>
            <p:ph type="title"/>
          </p:nvPr>
        </p:nvSpPr>
        <p:spPr/>
        <p:txBody>
          <a:bodyPr/>
          <a:lstStyle/>
          <a:p>
            <a:r>
              <a:rPr lang="en-KR" dirty="0"/>
              <a:t>Conditioned/Guided Generation</a:t>
            </a:r>
          </a:p>
        </p:txBody>
      </p:sp>
      <p:sp>
        <p:nvSpPr>
          <p:cNvPr id="3" name="Content Placeholder 2">
            <a:extLst>
              <a:ext uri="{FF2B5EF4-FFF2-40B4-BE49-F238E27FC236}">
                <a16:creationId xmlns:a16="http://schemas.microsoft.com/office/drawing/2014/main" id="{D69F0162-F38F-06BD-A098-8FE4C7BA70CD}"/>
              </a:ext>
            </a:extLst>
          </p:cNvPr>
          <p:cNvSpPr>
            <a:spLocks noGrp="1"/>
          </p:cNvSpPr>
          <p:nvPr>
            <p:ph idx="1"/>
          </p:nvPr>
        </p:nvSpPr>
        <p:spPr/>
        <p:txBody>
          <a:bodyPr/>
          <a:lstStyle/>
          <a:p>
            <a:r>
              <a:rPr lang="en-KR" dirty="0"/>
              <a:t>CFG</a:t>
            </a:r>
          </a:p>
          <a:p>
            <a:r>
              <a:rPr lang="en-KR" dirty="0"/>
              <a:t>ControlNet</a:t>
            </a:r>
          </a:p>
          <a:p>
            <a:r>
              <a:rPr lang="en-KR" dirty="0"/>
              <a:t>LoRA</a:t>
            </a:r>
          </a:p>
          <a:p>
            <a:r>
              <a:rPr lang="en-KR" dirty="0"/>
              <a:t>Inversion-based editing</a:t>
            </a:r>
          </a:p>
          <a:p>
            <a:r>
              <a:rPr lang="en-KR" dirty="0"/>
              <a:t>Attention-map-based editing</a:t>
            </a:r>
          </a:p>
        </p:txBody>
      </p:sp>
      <p:sp>
        <p:nvSpPr>
          <p:cNvPr id="4" name="Slide Number Placeholder 3">
            <a:extLst>
              <a:ext uri="{FF2B5EF4-FFF2-40B4-BE49-F238E27FC236}">
                <a16:creationId xmlns:a16="http://schemas.microsoft.com/office/drawing/2014/main" id="{4EB21B73-2838-6DEC-8186-56ECC31EE9FE}"/>
              </a:ext>
            </a:extLst>
          </p:cNvPr>
          <p:cNvSpPr>
            <a:spLocks noGrp="1"/>
          </p:cNvSpPr>
          <p:nvPr>
            <p:ph type="sldNum" sz="quarter" idx="4"/>
          </p:nvPr>
        </p:nvSpPr>
        <p:spPr/>
        <p:txBody>
          <a:bodyPr/>
          <a:lstStyle/>
          <a:p>
            <a:fld id="{2A135BF5-5A1A-9646-967D-9B4FE2FB2DF9}" type="slidenum">
              <a:rPr lang="en-US" smtClean="0"/>
              <a:pPr/>
              <a:t>48</a:t>
            </a:fld>
            <a:endParaRPr lang="en-US" dirty="0"/>
          </a:p>
        </p:txBody>
      </p:sp>
    </p:spTree>
    <p:extLst>
      <p:ext uri="{BB962C8B-B14F-4D97-AF65-F5344CB8AC3E}">
        <p14:creationId xmlns:p14="http://schemas.microsoft.com/office/powerpoint/2010/main" val="36351255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5" name="Title 4">
                <a:extLst>
                  <a:ext uri="{FF2B5EF4-FFF2-40B4-BE49-F238E27FC236}">
                    <a16:creationId xmlns:a16="http://schemas.microsoft.com/office/drawing/2014/main" id="{1D7CC0B2-4D68-7CB5-E5FB-8C82D2DE0563}"/>
                  </a:ext>
                </a:extLst>
              </p:cNvPr>
              <p:cNvSpPr>
                <a:spLocks noGrp="1"/>
              </p:cNvSpPr>
              <p:nvPr>
                <p:ph type="title"/>
              </p:nvPr>
            </p:nvSpPr>
            <p:spPr/>
            <p:txBody>
              <a:bodyPr/>
              <a:lstStyle/>
              <a:p>
                <a:r>
                  <a:rPr lang="en-KR" sz="5400" dirty="0"/>
                  <a:t>Reflow / </a:t>
                </a:r>
                <a14:m>
                  <m:oMath xmlns:m="http://schemas.openxmlformats.org/officeDocument/2006/math">
                    <m:r>
                      <a:rPr lang="en-US" sz="5400" b="0" i="1" smtClean="0">
                        <a:latin typeface="Cambria Math" panose="02040503050406030204" pitchFamily="18" charset="0"/>
                      </a:rPr>
                      <m:t>𝑘</m:t>
                    </m:r>
                  </m:oMath>
                </a14:m>
                <a:r>
                  <a:rPr lang="en-KR" sz="5400" dirty="0"/>
                  <a:t>-Rectified Flow</a:t>
                </a:r>
                <a:endParaRPr lang="en-KR" dirty="0"/>
              </a:p>
            </p:txBody>
          </p:sp>
        </mc:Choice>
        <mc:Fallback xmlns="">
          <p:sp>
            <p:nvSpPr>
              <p:cNvPr id="5" name="Title 4">
                <a:extLst>
                  <a:ext uri="{FF2B5EF4-FFF2-40B4-BE49-F238E27FC236}">
                    <a16:creationId xmlns:a16="http://schemas.microsoft.com/office/drawing/2014/main" id="{1D7CC0B2-4D68-7CB5-E5FB-8C82D2DE0563}"/>
                  </a:ext>
                </a:extLst>
              </p:cNvPr>
              <p:cNvSpPr>
                <a:spLocks noGrp="1" noRot="1" noChangeAspect="1" noMove="1" noResize="1" noEditPoints="1" noAdjustHandles="1" noChangeArrowheads="1" noChangeShapeType="1" noTextEdit="1"/>
              </p:cNvSpPr>
              <p:nvPr>
                <p:ph type="title"/>
              </p:nvPr>
            </p:nvSpPr>
            <p:spPr>
              <a:blipFill>
                <a:blip r:embed="rId3"/>
                <a:stretch>
                  <a:fillRect/>
                </a:stretch>
              </a:blipFill>
            </p:spPr>
            <p:txBody>
              <a:bodyPr/>
              <a:lstStyle/>
              <a:p>
                <a:r>
                  <a:rPr lang="en-KR">
                    <a:noFill/>
                  </a:rPr>
                  <a:t> </a:t>
                </a:r>
              </a:p>
            </p:txBody>
          </p:sp>
        </mc:Fallback>
      </mc:AlternateContent>
      <p:sp>
        <p:nvSpPr>
          <p:cNvPr id="6" name="Text Placeholder 5">
            <a:extLst>
              <a:ext uri="{FF2B5EF4-FFF2-40B4-BE49-F238E27FC236}">
                <a16:creationId xmlns:a16="http://schemas.microsoft.com/office/drawing/2014/main" id="{5B105E59-C47E-463A-AD9E-B2C336137C90}"/>
              </a:ext>
            </a:extLst>
          </p:cNvPr>
          <p:cNvSpPr>
            <a:spLocks noGrp="1"/>
          </p:cNvSpPr>
          <p:nvPr>
            <p:ph type="body" idx="1"/>
          </p:nvPr>
        </p:nvSpPr>
        <p:spPr/>
        <p:txBody>
          <a:bodyPr/>
          <a:lstStyle/>
          <a:p>
            <a:pPr algn="ctr"/>
            <a:r>
              <a:rPr lang="en-KR" dirty="0"/>
              <a:t>Liu et al., </a:t>
            </a:r>
            <a:r>
              <a:rPr lang="en-US" dirty="0"/>
              <a:t>Rectified Flow: A Marginal Preserving Approach to Optimal Transport, 2022.</a:t>
            </a:r>
            <a:br>
              <a:rPr lang="en-KR" dirty="0"/>
            </a:br>
            <a:r>
              <a:rPr lang="en-KR" dirty="0"/>
              <a:t>Liu et al., </a:t>
            </a:r>
            <a:r>
              <a:rPr lang="en-US" dirty="0"/>
              <a:t>Flow Straight and Fast: Learning to Generate and Transfer Data with Rectified Flow, ICLR 2023.</a:t>
            </a:r>
            <a:endParaRPr lang="en-KR" dirty="0"/>
          </a:p>
        </p:txBody>
      </p:sp>
      <p:sp>
        <p:nvSpPr>
          <p:cNvPr id="2" name="Slide Number Placeholder 1">
            <a:extLst>
              <a:ext uri="{FF2B5EF4-FFF2-40B4-BE49-F238E27FC236}">
                <a16:creationId xmlns:a16="http://schemas.microsoft.com/office/drawing/2014/main" id="{E6B8EA3D-EB30-91D6-1C2D-EACD7BDCD08A}"/>
              </a:ext>
            </a:extLst>
          </p:cNvPr>
          <p:cNvSpPr>
            <a:spLocks noGrp="1"/>
          </p:cNvSpPr>
          <p:nvPr>
            <p:ph type="sldNum" sz="quarter" idx="4"/>
          </p:nvPr>
        </p:nvSpPr>
        <p:spPr/>
        <p:txBody>
          <a:bodyPr/>
          <a:lstStyle/>
          <a:p>
            <a:fld id="{2A135BF5-5A1A-9646-967D-9B4FE2FB2DF9}" type="slidenum">
              <a:rPr lang="en-US" smtClean="0"/>
              <a:pPr/>
              <a:t>49</a:t>
            </a:fld>
            <a:endParaRPr lang="en-US" dirty="0"/>
          </a:p>
        </p:txBody>
      </p:sp>
    </p:spTree>
    <p:extLst>
      <p:ext uri="{BB962C8B-B14F-4D97-AF65-F5344CB8AC3E}">
        <p14:creationId xmlns:p14="http://schemas.microsoft.com/office/powerpoint/2010/main" val="7899444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518F28-05A4-2A2D-96E9-4F101CEA5DB4}"/>
              </a:ext>
            </a:extLst>
          </p:cNvPr>
          <p:cNvSpPr>
            <a:spLocks noGrp="1"/>
          </p:cNvSpPr>
          <p:nvPr>
            <p:ph type="title"/>
          </p:nvPr>
        </p:nvSpPr>
        <p:spPr/>
        <p:txBody>
          <a:bodyPr/>
          <a:lstStyle/>
          <a:p>
            <a:r>
              <a:rPr lang="en-KR" dirty="0"/>
              <a:t>Terminology</a:t>
            </a:r>
          </a:p>
        </p:txBody>
      </p:sp>
      <p:sp>
        <p:nvSpPr>
          <p:cNvPr id="6" name="Content Placeholder 5">
            <a:extLst>
              <a:ext uri="{FF2B5EF4-FFF2-40B4-BE49-F238E27FC236}">
                <a16:creationId xmlns:a16="http://schemas.microsoft.com/office/drawing/2014/main" id="{497742F5-AE5D-72D6-479F-E4567BB8B2ED}"/>
              </a:ext>
            </a:extLst>
          </p:cNvPr>
          <p:cNvSpPr>
            <a:spLocks noGrp="1"/>
          </p:cNvSpPr>
          <p:nvPr>
            <p:ph idx="1"/>
          </p:nvPr>
        </p:nvSpPr>
        <p:spPr/>
        <p:txBody>
          <a:bodyPr/>
          <a:lstStyle/>
          <a:p>
            <a:r>
              <a:rPr lang="en-US" sz="3200" dirty="0"/>
              <a:t>A conditional flow matching model will be simply called a </a:t>
            </a:r>
            <a:r>
              <a:rPr lang="en-US" sz="3200" dirty="0">
                <a:solidFill>
                  <a:srgbClr val="8C1313"/>
                </a:solidFill>
              </a:rPr>
              <a:t>flow model</a:t>
            </a:r>
            <a:r>
              <a:rPr lang="en-US" sz="3200" dirty="0"/>
              <a:t>.</a:t>
            </a:r>
          </a:p>
          <a:p>
            <a:pPr marL="0" indent="0">
              <a:buNone/>
            </a:pPr>
            <a:endParaRPr lang="en-US" sz="3200" dirty="0"/>
          </a:p>
          <a:p>
            <a:r>
              <a:rPr lang="en-US" dirty="0"/>
              <a:t>The linear trajectory flow model is called a </a:t>
            </a:r>
            <a:r>
              <a:rPr lang="en-US" dirty="0">
                <a:solidFill>
                  <a:srgbClr val="8C1313"/>
                </a:solidFill>
              </a:rPr>
              <a:t>rectified flow </a:t>
            </a:r>
            <a:r>
              <a:rPr lang="en-US" dirty="0"/>
              <a:t>model.</a:t>
            </a:r>
            <a:endParaRPr lang="en-KR" dirty="0"/>
          </a:p>
        </p:txBody>
      </p:sp>
      <p:sp>
        <p:nvSpPr>
          <p:cNvPr id="7" name="TextBox 6">
            <a:extLst>
              <a:ext uri="{FF2B5EF4-FFF2-40B4-BE49-F238E27FC236}">
                <a16:creationId xmlns:a16="http://schemas.microsoft.com/office/drawing/2014/main" id="{67C2F7B9-7907-A637-BAF6-72A66E9FE2D3}"/>
              </a:ext>
            </a:extLst>
          </p:cNvPr>
          <p:cNvSpPr txBox="1"/>
          <p:nvPr/>
        </p:nvSpPr>
        <p:spPr>
          <a:xfrm>
            <a:off x="4766569" y="0"/>
            <a:ext cx="7425431" cy="338554"/>
          </a:xfrm>
          <a:prstGeom prst="rect">
            <a:avLst/>
          </a:prstGeom>
          <a:noFill/>
        </p:spPr>
        <p:txBody>
          <a:bodyPr wrap="none" rtlCol="0">
            <a:spAutoFit/>
          </a:bodyPr>
          <a:lstStyle/>
          <a:p>
            <a:pPr algn="r"/>
            <a:r>
              <a:rPr lang="en-US" sz="1600" dirty="0">
                <a:latin typeface="Source Sans Pro" panose="020B0503030403020204" pitchFamily="34" charset="0"/>
                <a:ea typeface="Source Sans Pro" panose="020B0503030403020204" pitchFamily="34" charset="0"/>
              </a:rPr>
              <a:t>Liu et al., Rectified Flow: A Marginal Preserving Approach to Optimal Transport, 2022.</a:t>
            </a:r>
          </a:p>
        </p:txBody>
      </p:sp>
      <p:sp>
        <p:nvSpPr>
          <p:cNvPr id="2" name="Slide Number Placeholder 1">
            <a:extLst>
              <a:ext uri="{FF2B5EF4-FFF2-40B4-BE49-F238E27FC236}">
                <a16:creationId xmlns:a16="http://schemas.microsoft.com/office/drawing/2014/main" id="{FA14EBA6-ADC6-3FFF-D9A8-A34C4F7ABF85}"/>
              </a:ext>
            </a:extLst>
          </p:cNvPr>
          <p:cNvSpPr>
            <a:spLocks noGrp="1"/>
          </p:cNvSpPr>
          <p:nvPr>
            <p:ph type="sldNum" sz="quarter" idx="4"/>
          </p:nvPr>
        </p:nvSpPr>
        <p:spPr/>
        <p:txBody>
          <a:bodyPr/>
          <a:lstStyle/>
          <a:p>
            <a:fld id="{2A135BF5-5A1A-9646-967D-9B4FE2FB2DF9}" type="slidenum">
              <a:rPr lang="en-US" smtClean="0"/>
              <a:pPr/>
              <a:t>50</a:t>
            </a:fld>
            <a:endParaRPr lang="en-US" dirty="0"/>
          </a:p>
        </p:txBody>
      </p:sp>
    </p:spTree>
    <p:extLst>
      <p:ext uri="{BB962C8B-B14F-4D97-AF65-F5344CB8AC3E}">
        <p14:creationId xmlns:p14="http://schemas.microsoft.com/office/powerpoint/2010/main" val="8060380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E6B1-F1C7-CEF5-69ED-C688DEC9C0A6}"/>
              </a:ext>
            </a:extLst>
          </p:cNvPr>
          <p:cNvSpPr>
            <a:spLocks noGrp="1"/>
          </p:cNvSpPr>
          <p:nvPr>
            <p:ph type="title"/>
          </p:nvPr>
        </p:nvSpPr>
        <p:spPr/>
        <p:txBody>
          <a:bodyPr/>
          <a:lstStyle/>
          <a:p>
            <a:r>
              <a:rPr lang="en-KR" dirty="0"/>
              <a:t>Flow Model Training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FFE0DC2-F147-C4EE-EFA2-12B43F00603F}"/>
                  </a:ext>
                </a:extLst>
              </p:cNvPr>
              <p:cNvSpPr>
                <a:spLocks noGrp="1"/>
              </p:cNvSpPr>
              <p:nvPr>
                <p:ph idx="1"/>
              </p:nvPr>
            </p:nvSpPr>
            <p:spPr/>
            <p:txBody>
              <a:bodyPr/>
              <a:lstStyle/>
              <a:p>
                <a:pPr marL="514350" indent="-514350">
                  <a:buFont typeface="+mj-lt"/>
                  <a:buAutoNum type="arabicPeriod"/>
                </a:pPr>
                <a:r>
                  <a:rPr lang="en-US" dirty="0"/>
                  <a:t>Sample a data point </a:t>
                </a:r>
                <a14:m>
                  <m:oMath xmlns:m="http://schemas.openxmlformats.org/officeDocument/2006/math">
                    <m:sSub>
                      <m:sSubPr>
                        <m:ctrlPr>
                          <a:rPr lang="en-US" b="1" i="1" smtClean="0">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altLang="ko-KR" i="1">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𝑝</m:t>
                        </m:r>
                      </m:e>
                      <m:sub>
                        <m:r>
                          <a:rPr lang="en-US" i="1">
                            <a:latin typeface="Cambria Math" panose="02040503050406030204" pitchFamily="18" charset="0"/>
                            <a:ea typeface="Cambria Math" panose="02040503050406030204" pitchFamily="18" charset="0"/>
                          </a:rPr>
                          <m:t>1</m:t>
                        </m:r>
                      </m:sub>
                    </m:sSub>
                  </m:oMath>
                </a14:m>
                <a:br>
                  <a:rPr lang="en-US" dirty="0"/>
                </a:br>
                <a:r>
                  <a:rPr lang="en-KR" dirty="0"/>
                  <a:t>and </a:t>
                </a:r>
                <a:r>
                  <a:rPr lang="en-KR" dirty="0">
                    <a:solidFill>
                      <a:srgbClr val="8C1313"/>
                    </a:solidFill>
                  </a:rPr>
                  <a:t>a standard Gaussian sample </a:t>
                </a:r>
                <a14:m>
                  <m:oMath xmlns:m="http://schemas.openxmlformats.org/officeDocument/2006/math">
                    <m:sSub>
                      <m:sSubPr>
                        <m:ctrlPr>
                          <a:rPr lang="en-US" b="1" i="1">
                            <a:solidFill>
                              <a:srgbClr val="8C1313"/>
                            </a:solidFill>
                            <a:latin typeface="Cambria Math" panose="02040503050406030204" pitchFamily="18" charset="0"/>
                            <a:ea typeface="Cambria Math" panose="02040503050406030204" pitchFamily="18" charset="0"/>
                          </a:rPr>
                        </m:ctrlPr>
                      </m:sSubPr>
                      <m:e>
                        <m:r>
                          <a:rPr lang="en-US" b="1" i="1">
                            <a:solidFill>
                              <a:srgbClr val="8C1313"/>
                            </a:solidFill>
                            <a:latin typeface="Cambria Math" panose="02040503050406030204" pitchFamily="18" charset="0"/>
                          </a:rPr>
                          <m:t>𝒙</m:t>
                        </m:r>
                      </m:e>
                      <m:sub>
                        <m:r>
                          <a:rPr lang="en-US" i="1">
                            <a:solidFill>
                              <a:srgbClr val="8C1313"/>
                            </a:solidFill>
                            <a:latin typeface="Cambria Math" panose="02040503050406030204" pitchFamily="18" charset="0"/>
                          </a:rPr>
                          <m:t>0</m:t>
                        </m:r>
                      </m:sub>
                    </m:sSub>
                    <m:r>
                      <a:rPr lang="en-US" i="1">
                        <a:solidFill>
                          <a:srgbClr val="8C1313"/>
                        </a:solidFill>
                        <a:latin typeface="Cambria Math" panose="02040503050406030204" pitchFamily="18" charset="0"/>
                      </a:rPr>
                      <m:t>~</m:t>
                    </m:r>
                    <m:sSub>
                      <m:sSubPr>
                        <m:ctrlPr>
                          <a:rPr lang="en-US" i="1">
                            <a:solidFill>
                              <a:srgbClr val="8C1313"/>
                            </a:solidFill>
                            <a:latin typeface="Cambria Math" panose="02040503050406030204" pitchFamily="18" charset="0"/>
                            <a:ea typeface="Cambria Math" panose="02040503050406030204" pitchFamily="18" charset="0"/>
                          </a:rPr>
                        </m:ctrlPr>
                      </m:sSubPr>
                      <m:e>
                        <m:r>
                          <a:rPr lang="en-US" i="1">
                            <a:solidFill>
                              <a:srgbClr val="8C1313"/>
                            </a:solidFill>
                            <a:latin typeface="Cambria Math" panose="02040503050406030204" pitchFamily="18" charset="0"/>
                            <a:ea typeface="Cambria Math" panose="02040503050406030204" pitchFamily="18" charset="0"/>
                          </a:rPr>
                          <m:t>𝑝</m:t>
                        </m:r>
                      </m:e>
                      <m:sub>
                        <m:r>
                          <a:rPr lang="en-US" i="1">
                            <a:solidFill>
                              <a:srgbClr val="8C1313"/>
                            </a:solidFill>
                            <a:latin typeface="Cambria Math" panose="02040503050406030204" pitchFamily="18" charset="0"/>
                            <a:ea typeface="Cambria Math" panose="02040503050406030204" pitchFamily="18" charset="0"/>
                          </a:rPr>
                          <m:t>0</m:t>
                        </m:r>
                      </m:sub>
                    </m:sSub>
                  </m:oMath>
                </a14:m>
                <a:r>
                  <a:rPr lang="en-KR" dirty="0"/>
                  <a:t>.</a:t>
                </a:r>
              </a:p>
              <a:p>
                <a:pPr marL="514350" indent="-514350">
                  <a:buFont typeface="+mj-lt"/>
                  <a:buAutoNum type="arabicPeriod"/>
                </a:pPr>
                <a:r>
                  <a:rPr lang="en-KR" dirty="0"/>
                  <a:t>Sample a timestep </a:t>
                </a:r>
                <a14:m>
                  <m:oMath xmlns:m="http://schemas.openxmlformats.org/officeDocument/2006/math">
                    <m:r>
                      <a:rPr lang="en-US" i="1">
                        <a:latin typeface="Cambria Math" panose="02040503050406030204" pitchFamily="18" charset="0"/>
                      </a:rPr>
                      <m:t>𝑡</m:t>
                    </m:r>
                    <m:r>
                      <a:rPr lang="en-US" i="1">
                        <a:latin typeface="Cambria Math" panose="02040503050406030204" pitchFamily="18" charset="0"/>
                      </a:rPr>
                      <m:t> ~</m:t>
                    </m:r>
                    <m:r>
                      <a:rPr lang="en-US" i="1">
                        <a:latin typeface="Cambria Math" panose="02040503050406030204" pitchFamily="18" charset="0"/>
                        <a:ea typeface="Cambria Math" panose="02040503050406030204" pitchFamily="18" charset="0"/>
                      </a:rPr>
                      <m:t>𝒰</m:t>
                    </m:r>
                    <m:r>
                      <m:rPr>
                        <m:nor/>
                      </m:rPr>
                      <a:rPr lang="en-US" dirty="0">
                        <a:ea typeface="Cambria Math" panose="02040503050406030204" pitchFamily="18" charset="0"/>
                      </a:rPr>
                      <m:t>[0, 1]</m:t>
                    </m:r>
                  </m:oMath>
                </a14:m>
                <a:r>
                  <a:rPr lang="en-KR" dirty="0"/>
                  <a:t>.</a:t>
                </a:r>
              </a:p>
              <a:p>
                <a:pPr marL="514350" indent="-514350">
                  <a:spcAft>
                    <a:spcPts val="1000"/>
                  </a:spcAft>
                  <a:buFont typeface="+mj-lt"/>
                  <a:buAutoNum type="arabicPeriod"/>
                </a:pPr>
                <a:r>
                  <a:rPr lang="en-KR" dirty="0"/>
                  <a:t>Compute </a:t>
                </a:r>
                <a14:m>
                  <m:oMath xmlns:m="http://schemas.openxmlformats.org/officeDocument/2006/math">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0" i="1" smtClean="0">
                        <a:latin typeface="Cambria Math" panose="02040503050406030204" pitchFamily="18" charset="0"/>
                      </a:rPr>
                      <m:t>=</m:t>
                    </m:r>
                    <m:sSub>
                      <m:sSubPr>
                        <m:ctrlPr>
                          <a:rPr lang="en-US" i="1" smtClean="0">
                            <a:latin typeface="Cambria Math" panose="02040503050406030204" pitchFamily="18" charset="0"/>
                            <a:ea typeface="Cambria Math" panose="02040503050406030204" pitchFamily="18" charset="0"/>
                          </a:rPr>
                        </m:ctrlPr>
                      </m:sSubPr>
                      <m:e>
                        <m:r>
                          <a:rPr lang="en-KR" i="1">
                            <a:latin typeface="Cambria Math" panose="02040503050406030204" pitchFamily="18" charset="0"/>
                            <a:ea typeface="Cambria Math" panose="02040503050406030204" pitchFamily="18" charset="0"/>
                          </a:rPr>
                          <m:t>𝜙</m:t>
                        </m:r>
                      </m:e>
                      <m:sub>
                        <m:r>
                          <a:rPr lang="en-US" i="1">
                            <a:latin typeface="Cambria Math" panose="02040503050406030204" pitchFamily="18" charset="0"/>
                            <a:ea typeface="Cambria Math" panose="02040503050406030204" pitchFamily="18" charset="0"/>
                          </a:rPr>
                          <m:t>𝑡</m:t>
                        </m:r>
                      </m:sub>
                    </m:sSub>
                    <m:r>
                      <a:rPr lang="en-US" i="1">
                        <a:latin typeface="Cambria Math" panose="02040503050406030204" pitchFamily="18" charset="0"/>
                        <a:ea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0</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r>
                      <a:rPr lang="en-US" b="1" i="1">
                        <a:latin typeface="Cambria Math" panose="02040503050406030204" pitchFamily="18" charset="0"/>
                      </a:rPr>
                      <m:t>)</m:t>
                    </m:r>
                  </m:oMath>
                </a14:m>
                <a:r>
                  <a:rPr lang="en-KR" dirty="0"/>
                  <a:t>.</a:t>
                </a:r>
              </a:p>
              <a:p>
                <a:pPr marL="514350" indent="-514350">
                  <a:spcAft>
                    <a:spcPts val="1000"/>
                  </a:spcAft>
                  <a:buFont typeface="+mj-lt"/>
                  <a:buAutoNum type="arabicPeriod"/>
                </a:pPr>
                <a:r>
                  <a:rPr lang="en-US" dirty="0">
                    <a:ea typeface="Cambria Math" panose="02040503050406030204" pitchFamily="18" charset="0"/>
                  </a:rPr>
                  <a:t>Compute the </a:t>
                </a:r>
                <a:r>
                  <a:rPr lang="en-US" dirty="0">
                    <a:solidFill>
                      <a:srgbClr val="8C1313"/>
                    </a:solidFill>
                    <a:ea typeface="Cambria Math" panose="02040503050406030204" pitchFamily="18" charset="0"/>
                  </a:rPr>
                  <a:t>conditional velocity</a:t>
                </a:r>
                <a:r>
                  <a:rPr lang="en-US" dirty="0">
                    <a:ea typeface="Cambria Math" panose="02040503050406030204" pitchFamily="18" charset="0"/>
                  </a:rPr>
                  <a:t>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𝑢</m:t>
                        </m:r>
                      </m:e>
                      <m:sub>
                        <m:r>
                          <a:rPr lang="en-US" i="1">
                            <a:latin typeface="Cambria Math" panose="02040503050406030204" pitchFamily="18" charset="0"/>
                            <a:ea typeface="Cambria Math" panose="02040503050406030204" pitchFamily="18" charset="0"/>
                          </a:rPr>
                          <m:t>𝑡</m:t>
                        </m:r>
                      </m:sub>
                    </m:sSub>
                    <m:d>
                      <m:dPr>
                        <m:ctrlPr>
                          <a:rPr lang="en-US" i="1">
                            <a:latin typeface="Cambria Math" panose="02040503050406030204" pitchFamily="18" charset="0"/>
                            <a:ea typeface="Cambria Math" panose="02040503050406030204" pitchFamily="18" charset="0"/>
                          </a:rPr>
                        </m:ctrlPr>
                      </m:dPr>
                      <m:e>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𝑡</m:t>
                            </m:r>
                          </m:sub>
                        </m:sSub>
                        <m:r>
                          <a:rPr lang="en-US" b="1" i="1">
                            <a:latin typeface="Cambria Math" panose="02040503050406030204" pitchFamily="18" charset="0"/>
                          </a:rPr>
                          <m:t>|</m:t>
                        </m:r>
                        <m:sSub>
                          <m:sSubPr>
                            <m:ctrlPr>
                              <a:rPr lang="en-US" b="1" i="1">
                                <a:latin typeface="Cambria Math" panose="02040503050406030204" pitchFamily="18" charset="0"/>
                                <a:ea typeface="Cambria Math" panose="02040503050406030204" pitchFamily="18" charset="0"/>
                              </a:rPr>
                            </m:ctrlPr>
                          </m:sSubPr>
                          <m:e>
                            <m:r>
                              <a:rPr lang="en-US" b="1" i="1">
                                <a:latin typeface="Cambria Math" panose="02040503050406030204" pitchFamily="18" charset="0"/>
                              </a:rPr>
                              <m:t>𝒙</m:t>
                            </m:r>
                          </m:e>
                          <m:sub>
                            <m:r>
                              <a:rPr lang="en-US" i="1">
                                <a:latin typeface="Cambria Math" panose="02040503050406030204" pitchFamily="18" charset="0"/>
                              </a:rPr>
                              <m:t>1</m:t>
                            </m:r>
                          </m:sub>
                        </m:sSub>
                      </m:e>
                    </m:d>
                  </m:oMath>
                </a14:m>
                <a:r>
                  <a:rPr lang="en-US" altLang="ko-KR" dirty="0"/>
                  <a:t>.</a:t>
                </a:r>
              </a:p>
              <a:p>
                <a:pPr marL="514350" indent="-514350">
                  <a:buFont typeface="+mj-lt"/>
                  <a:buAutoNum type="arabicPeriod"/>
                </a:pPr>
                <a:r>
                  <a:rPr lang="en-US" dirty="0">
                    <a:ea typeface="Cambria Math" panose="02040503050406030204" pitchFamily="18" charset="0"/>
                  </a:rPr>
                  <a:t>Take gradient descent step on</a:t>
                </a:r>
                <a:r>
                  <a:rPr lang="en-US" dirty="0"/>
                  <a:t> the conditional flow matching loss.</a:t>
                </a:r>
                <a:endParaRPr lang="en-KR" dirty="0"/>
              </a:p>
            </p:txBody>
          </p:sp>
        </mc:Choice>
        <mc:Fallback xmlns="">
          <p:sp>
            <p:nvSpPr>
              <p:cNvPr id="3" name="Content Placeholder 2">
                <a:extLst>
                  <a:ext uri="{FF2B5EF4-FFF2-40B4-BE49-F238E27FC236}">
                    <a16:creationId xmlns:a16="http://schemas.microsoft.com/office/drawing/2014/main" id="{1FFE0DC2-F147-C4EE-EFA2-12B43F00603F}"/>
                  </a:ext>
                </a:extLst>
              </p:cNvPr>
              <p:cNvSpPr>
                <a:spLocks noGrp="1" noRot="1" noChangeAspect="1" noMove="1" noResize="1" noEditPoints="1" noAdjustHandles="1" noChangeArrowheads="1" noChangeShapeType="1" noTextEdit="1"/>
              </p:cNvSpPr>
              <p:nvPr>
                <p:ph idx="1"/>
              </p:nvPr>
            </p:nvSpPr>
            <p:spPr>
              <a:blipFill>
                <a:blip r:embed="rId3"/>
                <a:stretch>
                  <a:fillRect l="-1689" t="-1266"/>
                </a:stretch>
              </a:blipFill>
            </p:spPr>
            <p:txBody>
              <a:bodyPr/>
              <a:lstStyle/>
              <a:p>
                <a:r>
                  <a:rPr lang="en-KR">
                    <a:noFill/>
                  </a:rPr>
                  <a:t> </a:t>
                </a:r>
              </a:p>
            </p:txBody>
          </p:sp>
        </mc:Fallback>
      </mc:AlternateContent>
      <p:sp>
        <p:nvSpPr>
          <p:cNvPr id="5" name="Rounded Rectangle 4">
            <a:extLst>
              <a:ext uri="{FF2B5EF4-FFF2-40B4-BE49-F238E27FC236}">
                <a16:creationId xmlns:a16="http://schemas.microsoft.com/office/drawing/2014/main" id="{E2C04933-D899-0332-F204-5BD1D87160FB}"/>
              </a:ext>
            </a:extLst>
          </p:cNvPr>
          <p:cNvSpPr/>
          <p:nvPr/>
        </p:nvSpPr>
        <p:spPr>
          <a:xfrm>
            <a:off x="747132" y="1216152"/>
            <a:ext cx="7638585" cy="1225965"/>
          </a:xfrm>
          <a:prstGeom prst="roundRect">
            <a:avLst/>
          </a:prstGeom>
          <a:ln w="57150">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KR"/>
          </a:p>
        </p:txBody>
      </p:sp>
      <p:sp>
        <p:nvSpPr>
          <p:cNvPr id="6" name="Slide Number Placeholder 5">
            <a:extLst>
              <a:ext uri="{FF2B5EF4-FFF2-40B4-BE49-F238E27FC236}">
                <a16:creationId xmlns:a16="http://schemas.microsoft.com/office/drawing/2014/main" id="{394B60F8-33CF-F213-B0FD-4BB98D352409}"/>
              </a:ext>
            </a:extLst>
          </p:cNvPr>
          <p:cNvSpPr>
            <a:spLocks noGrp="1"/>
          </p:cNvSpPr>
          <p:nvPr>
            <p:ph type="sldNum" sz="quarter" idx="4"/>
          </p:nvPr>
        </p:nvSpPr>
        <p:spPr/>
        <p:txBody>
          <a:bodyPr/>
          <a:lstStyle/>
          <a:p>
            <a:fld id="{2A135BF5-5A1A-9646-967D-9B4FE2FB2DF9}" type="slidenum">
              <a:rPr lang="en-US" smtClean="0"/>
              <a:pPr/>
              <a:t>51</a:t>
            </a:fld>
            <a:endParaRPr lang="en-US" dirty="0"/>
          </a:p>
        </p:txBody>
      </p:sp>
    </p:spTree>
    <p:extLst>
      <p:ext uri="{BB962C8B-B14F-4D97-AF65-F5344CB8AC3E}">
        <p14:creationId xmlns:p14="http://schemas.microsoft.com/office/powerpoint/2010/main" val="28380298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3EDB8-BA1B-BBDA-859F-E48B15BD194C}"/>
              </a:ext>
            </a:extLst>
          </p:cNvPr>
          <p:cNvSpPr>
            <a:spLocks noGrp="1"/>
          </p:cNvSpPr>
          <p:nvPr>
            <p:ph type="title"/>
          </p:nvPr>
        </p:nvSpPr>
        <p:spPr/>
        <p:txBody>
          <a:bodyPr/>
          <a:lstStyle/>
          <a:p>
            <a:r>
              <a:rPr lang="en-KR" dirty="0"/>
              <a:t>Conditional Flow Matching Model Training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DD6BEC0-64D4-9BF9-BB00-BD09DF7B8CE7}"/>
                  </a:ext>
                </a:extLst>
              </p:cNvPr>
              <p:cNvSpPr>
                <a:spLocks noGrp="1"/>
              </p:cNvSpPr>
              <p:nvPr>
                <p:ph idx="1"/>
              </p:nvPr>
            </p:nvSpPr>
            <p:spPr/>
            <p:txBody>
              <a:bodyPr anchor="ctr"/>
              <a:lstStyle/>
              <a:p>
                <a:pPr marL="0" indent="0" algn="ctr">
                  <a:buNone/>
                </a:pPr>
                <a:r>
                  <a:rPr lang="en-US" sz="3600" dirty="0"/>
                  <a:t>When training a flow model,</a:t>
                </a:r>
                <a:br>
                  <a:rPr lang="en-US" sz="3600" dirty="0"/>
                </a:br>
                <a:r>
                  <a:rPr lang="en-US" sz="3600" dirty="0">
                    <a:solidFill>
                      <a:srgbClr val="8C1313"/>
                    </a:solidFill>
                  </a:rPr>
                  <a:t>random</a:t>
                </a:r>
                <a:r>
                  <a:rPr lang="en-US" sz="3600" dirty="0"/>
                  <a:t> </a:t>
                </a:r>
                <a14:m>
                  <m:oMath xmlns:m="http://schemas.openxmlformats.org/officeDocument/2006/math">
                    <m:sSub>
                      <m:sSubPr>
                        <m:ctrlPr>
                          <a:rPr lang="en-US" sz="3600" b="1" i="1" smtClean="0">
                            <a:solidFill>
                              <a:schemeClr val="tx1"/>
                            </a:solidFill>
                            <a:latin typeface="Cambria Math" panose="02040503050406030204" pitchFamily="18" charset="0"/>
                            <a:ea typeface="Cambria Math" panose="02040503050406030204" pitchFamily="18" charset="0"/>
                          </a:rPr>
                        </m:ctrlPr>
                      </m:sSubPr>
                      <m:e>
                        <m:r>
                          <a:rPr lang="en-US" sz="3600" b="1" i="1">
                            <a:solidFill>
                              <a:schemeClr val="tx1"/>
                            </a:solidFill>
                            <a:latin typeface="Cambria Math" panose="02040503050406030204" pitchFamily="18" charset="0"/>
                          </a:rPr>
                          <m:t>𝒙</m:t>
                        </m:r>
                      </m:e>
                      <m:sub>
                        <m:r>
                          <a:rPr lang="en-US" sz="3600" i="1">
                            <a:solidFill>
                              <a:schemeClr val="tx1"/>
                            </a:solidFill>
                            <a:latin typeface="Cambria Math" panose="02040503050406030204" pitchFamily="18" charset="0"/>
                          </a:rPr>
                          <m:t>0</m:t>
                        </m:r>
                      </m:sub>
                    </m:sSub>
                  </m:oMath>
                </a14:m>
                <a:r>
                  <a:rPr lang="en-KR" sz="3600" dirty="0">
                    <a:solidFill>
                      <a:schemeClr val="tx1"/>
                    </a:solidFill>
                  </a:rPr>
                  <a:t> and</a:t>
                </a:r>
                <a:r>
                  <a:rPr lang="en-KR" sz="3600" dirty="0"/>
                  <a:t> </a:t>
                </a:r>
                <a14:m>
                  <m:oMath xmlns:m="http://schemas.openxmlformats.org/officeDocument/2006/math">
                    <m:sSub>
                      <m:sSubPr>
                        <m:ctrlPr>
                          <a:rPr lang="en-US" sz="3600" b="1" i="1">
                            <a:latin typeface="Cambria Math" panose="02040503050406030204" pitchFamily="18" charset="0"/>
                            <a:ea typeface="Cambria Math" panose="02040503050406030204" pitchFamily="18" charset="0"/>
                          </a:rPr>
                        </m:ctrlPr>
                      </m:sSubPr>
                      <m:e>
                        <m:r>
                          <a:rPr lang="en-US" sz="3600" b="1" i="1">
                            <a:latin typeface="Cambria Math" panose="02040503050406030204" pitchFamily="18" charset="0"/>
                          </a:rPr>
                          <m:t>𝒙</m:t>
                        </m:r>
                      </m:e>
                      <m:sub>
                        <m:r>
                          <a:rPr lang="en-US" altLang="ko-KR" sz="3600" i="1">
                            <a:latin typeface="Cambria Math" panose="02040503050406030204" pitchFamily="18" charset="0"/>
                          </a:rPr>
                          <m:t>1</m:t>
                        </m:r>
                      </m:sub>
                    </m:sSub>
                  </m:oMath>
                </a14:m>
                <a:r>
                  <a:rPr lang="en-KR" sz="3600" dirty="0"/>
                  <a:t> pairs are sampled.</a:t>
                </a:r>
              </a:p>
            </p:txBody>
          </p:sp>
        </mc:Choice>
        <mc:Fallback xmlns="">
          <p:sp>
            <p:nvSpPr>
              <p:cNvPr id="3" name="Content Placeholder 2">
                <a:extLst>
                  <a:ext uri="{FF2B5EF4-FFF2-40B4-BE49-F238E27FC236}">
                    <a16:creationId xmlns:a16="http://schemas.microsoft.com/office/drawing/2014/main" id="{4DD6BEC0-64D4-9BF9-BB00-BD09DF7B8CE7}"/>
                  </a:ext>
                </a:extLst>
              </p:cNvPr>
              <p:cNvSpPr>
                <a:spLocks noGrp="1" noRot="1" noChangeAspect="1" noMove="1" noResize="1" noEditPoints="1" noAdjustHandles="1" noChangeArrowheads="1" noChangeShapeType="1" noTextEdit="1"/>
              </p:cNvSpPr>
              <p:nvPr>
                <p:ph idx="1"/>
              </p:nvPr>
            </p:nvSpPr>
            <p:spPr>
              <a:blipFill>
                <a:blip r:embed="rId3"/>
                <a:stretch>
                  <a:fillRect/>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16352D71-7F85-2B59-01BA-36BFC920C2BB}"/>
              </a:ext>
            </a:extLst>
          </p:cNvPr>
          <p:cNvSpPr>
            <a:spLocks noGrp="1"/>
          </p:cNvSpPr>
          <p:nvPr>
            <p:ph type="sldNum" sz="quarter" idx="4"/>
          </p:nvPr>
        </p:nvSpPr>
        <p:spPr/>
        <p:txBody>
          <a:bodyPr/>
          <a:lstStyle/>
          <a:p>
            <a:fld id="{2A135BF5-5A1A-9646-967D-9B4FE2FB2DF9}" type="slidenum">
              <a:rPr lang="en-US" smtClean="0"/>
              <a:pPr/>
              <a:t>52</a:t>
            </a:fld>
            <a:endParaRPr lang="en-US" dirty="0"/>
          </a:p>
        </p:txBody>
      </p:sp>
    </p:spTree>
    <p:extLst>
      <p:ext uri="{BB962C8B-B14F-4D97-AF65-F5344CB8AC3E}">
        <p14:creationId xmlns:p14="http://schemas.microsoft.com/office/powerpoint/2010/main" val="218982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8A10C9DF-0EDD-9388-E7EC-B8E298CA6BCA}"/>
                  </a:ext>
                </a:extLst>
              </p:cNvPr>
              <p:cNvSpPr>
                <a:spLocks noGrp="1"/>
              </p:cNvSpPr>
              <p:nvPr>
                <p:ph type="title"/>
              </p:nvPr>
            </p:nvSpPr>
            <p:spPr/>
            <p:txBody>
              <a:bodyPr/>
              <a:lstStyle/>
              <a:p>
                <a:r>
                  <a:rPr lang="en-KR" sz="4400" dirty="0"/>
                  <a:t>Reflow / </a:t>
                </a:r>
                <a14:m>
                  <m:oMath xmlns:m="http://schemas.openxmlformats.org/officeDocument/2006/math">
                    <m:r>
                      <a:rPr lang="en-US" sz="4400" b="0" i="1" smtClean="0">
                        <a:latin typeface="Cambria Math" panose="02040503050406030204" pitchFamily="18" charset="0"/>
                      </a:rPr>
                      <m:t>𝑘</m:t>
                    </m:r>
                  </m:oMath>
                </a14:m>
                <a:r>
                  <a:rPr lang="en-KR" sz="4400" dirty="0"/>
                  <a:t>-Rectified Flow</a:t>
                </a:r>
                <a:endParaRPr lang="en-KR" dirty="0"/>
              </a:p>
            </p:txBody>
          </p:sp>
        </mc:Choice>
        <mc:Fallback xmlns="">
          <p:sp>
            <p:nvSpPr>
              <p:cNvPr id="2" name="Title 1">
                <a:extLst>
                  <a:ext uri="{FF2B5EF4-FFF2-40B4-BE49-F238E27FC236}">
                    <a16:creationId xmlns:a16="http://schemas.microsoft.com/office/drawing/2014/main" id="{8A10C9DF-0EDD-9388-E7EC-B8E298CA6BCA}"/>
                  </a:ext>
                </a:extLst>
              </p:cNvPr>
              <p:cNvSpPr>
                <a:spLocks noGrp="1" noRot="1" noChangeAspect="1" noMove="1" noResize="1" noEditPoints="1" noAdjustHandles="1" noChangeArrowheads="1" noChangeShapeType="1" noTextEdit="1"/>
              </p:cNvSpPr>
              <p:nvPr>
                <p:ph type="title"/>
              </p:nvPr>
            </p:nvSpPr>
            <p:spPr>
              <a:blipFill>
                <a:blip r:embed="rId3"/>
                <a:stretch>
                  <a:fillRect l="-2413" t="-28846" b="-50000"/>
                </a:stretch>
              </a:blipFill>
            </p:spPr>
            <p:txBody>
              <a:bodyPr/>
              <a:lstStyle/>
              <a:p>
                <a:r>
                  <a:rPr lang="en-KR">
                    <a:noFill/>
                  </a:rPr>
                  <a:t> </a:t>
                </a:r>
              </a:p>
            </p:txBody>
          </p:sp>
        </mc:Fallback>
      </mc:AlternateContent>
      <p:sp>
        <p:nvSpPr>
          <p:cNvPr id="3" name="Content Placeholder 2">
            <a:extLst>
              <a:ext uri="{FF2B5EF4-FFF2-40B4-BE49-F238E27FC236}">
                <a16:creationId xmlns:a16="http://schemas.microsoft.com/office/drawing/2014/main" id="{56CCE7DC-D40C-C247-1D48-239DE674B0BB}"/>
              </a:ext>
            </a:extLst>
          </p:cNvPr>
          <p:cNvSpPr>
            <a:spLocks noGrp="1"/>
          </p:cNvSpPr>
          <p:nvPr>
            <p:ph sz="half" idx="1"/>
          </p:nvPr>
        </p:nvSpPr>
        <p:spPr/>
        <p:txBody>
          <a:bodyPr/>
          <a:lstStyle/>
          <a:p>
            <a:r>
              <a:rPr lang="en-US" dirty="0"/>
              <a:t>Assume that there is a </a:t>
            </a:r>
            <a:r>
              <a:rPr lang="en-US" dirty="0">
                <a:solidFill>
                  <a:srgbClr val="8C1313"/>
                </a:solidFill>
              </a:rPr>
              <a:t>pre-trained</a:t>
            </a:r>
            <a:r>
              <a:rPr lang="en-US" dirty="0"/>
              <a:t> a diffusion/flow model.</a:t>
            </a:r>
          </a:p>
          <a:p>
            <a:r>
              <a:rPr lang="en-US" dirty="0"/>
              <a:t>The trajectories may not be straight.</a:t>
            </a:r>
            <a:endParaRPr lang="en-KR" dirty="0"/>
          </a:p>
        </p:txBody>
      </p:sp>
      <p:pic>
        <p:nvPicPr>
          <p:cNvPr id="6" name="Content Placeholder 5">
            <a:extLst>
              <a:ext uri="{FF2B5EF4-FFF2-40B4-BE49-F238E27FC236}">
                <a16:creationId xmlns:a16="http://schemas.microsoft.com/office/drawing/2014/main" id="{A91DE818-13C8-0FFA-648E-5CECB29A4DDD}"/>
              </a:ext>
            </a:extLst>
          </p:cNvPr>
          <p:cNvPicPr>
            <a:picLocks noGrp="1" noChangeAspect="1"/>
          </p:cNvPicPr>
          <p:nvPr>
            <p:ph sz="half" idx="2"/>
          </p:nvPr>
        </p:nvPicPr>
        <p:blipFill rotWithShape="1">
          <a:blip r:embed="rId4"/>
          <a:srcRect r="67662" b="17017"/>
          <a:stretch/>
        </p:blipFill>
        <p:spPr>
          <a:xfrm>
            <a:off x="6477495" y="2125259"/>
            <a:ext cx="4571009" cy="3193269"/>
          </a:xfrm>
          <a:prstGeom prst="rect">
            <a:avLst/>
          </a:prstGeom>
        </p:spPr>
      </p:pic>
      <p:sp>
        <p:nvSpPr>
          <p:cNvPr id="7" name="TextBox 6">
            <a:extLst>
              <a:ext uri="{FF2B5EF4-FFF2-40B4-BE49-F238E27FC236}">
                <a16:creationId xmlns:a16="http://schemas.microsoft.com/office/drawing/2014/main" id="{4396AC8C-EC8C-903C-4F52-B588BDD6EA84}"/>
              </a:ext>
            </a:extLst>
          </p:cNvPr>
          <p:cNvSpPr txBox="1"/>
          <p:nvPr/>
        </p:nvSpPr>
        <p:spPr>
          <a:xfrm>
            <a:off x="5675472" y="0"/>
            <a:ext cx="6516528" cy="307777"/>
          </a:xfrm>
          <a:prstGeom prst="rect">
            <a:avLst/>
          </a:prstGeom>
          <a:noFill/>
        </p:spPr>
        <p:txBody>
          <a:bodyPr wrap="none" rtlCol="0">
            <a:spAutoFit/>
          </a:bodyPr>
          <a:lstStyle/>
          <a:p>
            <a:pPr algn="r"/>
            <a:r>
              <a:rPr lang="en-KR" sz="1400" dirty="0">
                <a:latin typeface="Source Sans Pro" panose="020B0503030403020204" pitchFamily="34" charset="0"/>
                <a:ea typeface="Source Sans Pro" panose="020B0503030403020204" pitchFamily="34" charset="0"/>
              </a:rPr>
              <a:t>Liu et al., </a:t>
            </a:r>
            <a:r>
              <a:rPr lang="en-US" sz="1400" dirty="0">
                <a:latin typeface="Source Sans Pro" panose="020B0503030403020204" pitchFamily="34" charset="0"/>
                <a:ea typeface="Source Sans Pro" panose="020B0503030403020204" pitchFamily="34" charset="0"/>
              </a:rPr>
              <a:t>Rectified Flow: A Marginal Preserving Approach to Optimal Transport, 2022.</a:t>
            </a:r>
            <a:endParaRPr lang="en-KR" sz="1400" dirty="0">
              <a:latin typeface="Source Sans Pro" panose="020B0503030403020204" pitchFamily="34" charset="0"/>
              <a:ea typeface="Source Sans Pro" panose="020B0503030403020204" pitchFamily="34" charset="0"/>
            </a:endParaRPr>
          </a:p>
        </p:txBody>
      </p:sp>
      <p:sp>
        <p:nvSpPr>
          <p:cNvPr id="5" name="Slide Number Placeholder 4">
            <a:extLst>
              <a:ext uri="{FF2B5EF4-FFF2-40B4-BE49-F238E27FC236}">
                <a16:creationId xmlns:a16="http://schemas.microsoft.com/office/drawing/2014/main" id="{0416A396-D607-3753-AA65-2C2F338B98AE}"/>
              </a:ext>
            </a:extLst>
          </p:cNvPr>
          <p:cNvSpPr>
            <a:spLocks noGrp="1"/>
          </p:cNvSpPr>
          <p:nvPr>
            <p:ph type="sldNum" sz="quarter" idx="4"/>
          </p:nvPr>
        </p:nvSpPr>
        <p:spPr/>
        <p:txBody>
          <a:bodyPr/>
          <a:lstStyle/>
          <a:p>
            <a:fld id="{2A135BF5-5A1A-9646-967D-9B4FE2FB2DF9}" type="slidenum">
              <a:rPr lang="en-US" smtClean="0"/>
              <a:pPr/>
              <a:t>53</a:t>
            </a:fld>
            <a:endParaRPr lang="en-US" dirty="0"/>
          </a:p>
        </p:txBody>
      </p:sp>
    </p:spTree>
    <p:extLst>
      <p:ext uri="{BB962C8B-B14F-4D97-AF65-F5344CB8AC3E}">
        <p14:creationId xmlns:p14="http://schemas.microsoft.com/office/powerpoint/2010/main" val="15689675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8A10C9DF-0EDD-9388-E7EC-B8E298CA6BCA}"/>
                  </a:ext>
                </a:extLst>
              </p:cNvPr>
              <p:cNvSpPr>
                <a:spLocks noGrp="1"/>
              </p:cNvSpPr>
              <p:nvPr>
                <p:ph type="title"/>
              </p:nvPr>
            </p:nvSpPr>
            <p:spPr/>
            <p:txBody>
              <a:bodyPr/>
              <a:lstStyle/>
              <a:p>
                <a:r>
                  <a:rPr lang="en-KR" dirty="0"/>
                  <a:t>Reflow / </a:t>
                </a:r>
                <a14:m>
                  <m:oMath xmlns:m="http://schemas.openxmlformats.org/officeDocument/2006/math">
                    <m:r>
                      <a:rPr lang="en-US" b="0" i="1">
                        <a:latin typeface="Cambria Math" panose="02040503050406030204" pitchFamily="18" charset="0"/>
                      </a:rPr>
                      <m:t>𝑘</m:t>
                    </m:r>
                  </m:oMath>
                </a14:m>
                <a:r>
                  <a:rPr lang="en-KR" dirty="0"/>
                  <a:t>-Rectified Flow</a:t>
                </a:r>
              </a:p>
            </p:txBody>
          </p:sp>
        </mc:Choice>
        <mc:Fallback xmlns="">
          <p:sp>
            <p:nvSpPr>
              <p:cNvPr id="2" name="Title 1">
                <a:extLst>
                  <a:ext uri="{FF2B5EF4-FFF2-40B4-BE49-F238E27FC236}">
                    <a16:creationId xmlns:a16="http://schemas.microsoft.com/office/drawing/2014/main" id="{8A10C9DF-0EDD-9388-E7EC-B8E298CA6BCA}"/>
                  </a:ext>
                </a:extLst>
              </p:cNvPr>
              <p:cNvSpPr>
                <a:spLocks noGrp="1" noRot="1" noChangeAspect="1" noMove="1" noResize="1" noEditPoints="1" noAdjustHandles="1" noChangeArrowheads="1" noChangeShapeType="1" noTextEdit="1"/>
              </p:cNvSpPr>
              <p:nvPr>
                <p:ph type="title"/>
              </p:nvPr>
            </p:nvSpPr>
            <p:spPr>
              <a:blipFill>
                <a:blip r:embed="rId3"/>
                <a:stretch>
                  <a:fillRect l="-2413" t="-28846" b="-50000"/>
                </a:stretch>
              </a:blipFill>
            </p:spPr>
            <p:txBody>
              <a:bodyPr/>
              <a:lstStyle/>
              <a:p>
                <a:r>
                  <a:rPr lang="en-KR">
                    <a:noFill/>
                  </a:rPr>
                  <a:t> </a:t>
                </a:r>
              </a:p>
            </p:txBody>
          </p:sp>
        </mc:Fallback>
      </mc:AlternateContent>
      <p:sp>
        <p:nvSpPr>
          <p:cNvPr id="3" name="Content Placeholder 2">
            <a:extLst>
              <a:ext uri="{FF2B5EF4-FFF2-40B4-BE49-F238E27FC236}">
                <a16:creationId xmlns:a16="http://schemas.microsoft.com/office/drawing/2014/main" id="{56CCE7DC-D40C-C247-1D48-239DE674B0BB}"/>
              </a:ext>
            </a:extLst>
          </p:cNvPr>
          <p:cNvSpPr>
            <a:spLocks noGrp="1"/>
          </p:cNvSpPr>
          <p:nvPr>
            <p:ph sz="half" idx="1"/>
          </p:nvPr>
        </p:nvSpPr>
        <p:spPr/>
        <p:txBody>
          <a:bodyPr/>
          <a:lstStyle/>
          <a:p>
            <a:r>
              <a:rPr lang="en-US" dirty="0"/>
              <a:t>Assume that there is a </a:t>
            </a:r>
            <a:r>
              <a:rPr lang="en-US" dirty="0">
                <a:solidFill>
                  <a:srgbClr val="8C1313"/>
                </a:solidFill>
              </a:rPr>
              <a:t>pre-trained</a:t>
            </a:r>
            <a:r>
              <a:rPr lang="en-US" dirty="0"/>
              <a:t> a diffusion/flow model.</a:t>
            </a:r>
          </a:p>
          <a:p>
            <a:r>
              <a:rPr lang="en-US" dirty="0"/>
              <a:t>The trajectories may not be straight, </a:t>
            </a:r>
            <a:r>
              <a:rPr lang="en-US" dirty="0">
                <a:solidFill>
                  <a:srgbClr val="8C1313"/>
                </a:solidFill>
              </a:rPr>
              <a:t>even with </a:t>
            </a:r>
            <a:r>
              <a:rPr lang="en-US" sz="3200" dirty="0"/>
              <a:t>a </a:t>
            </a:r>
            <a:r>
              <a:rPr lang="en-US" sz="3200" dirty="0">
                <a:solidFill>
                  <a:srgbClr val="8C1313"/>
                </a:solidFill>
              </a:rPr>
              <a:t>rectified flow </a:t>
            </a:r>
            <a:r>
              <a:rPr lang="en-US" sz="3200" dirty="0"/>
              <a:t>model</a:t>
            </a:r>
            <a:r>
              <a:rPr lang="en-US" dirty="0"/>
              <a:t>.</a:t>
            </a:r>
            <a:endParaRPr lang="en-KR" dirty="0"/>
          </a:p>
        </p:txBody>
      </p:sp>
      <p:sp>
        <p:nvSpPr>
          <p:cNvPr id="7" name="TextBox 6">
            <a:extLst>
              <a:ext uri="{FF2B5EF4-FFF2-40B4-BE49-F238E27FC236}">
                <a16:creationId xmlns:a16="http://schemas.microsoft.com/office/drawing/2014/main" id="{4396AC8C-EC8C-903C-4F52-B588BDD6EA84}"/>
              </a:ext>
            </a:extLst>
          </p:cNvPr>
          <p:cNvSpPr txBox="1"/>
          <p:nvPr/>
        </p:nvSpPr>
        <p:spPr>
          <a:xfrm>
            <a:off x="5675472" y="0"/>
            <a:ext cx="6516528" cy="307777"/>
          </a:xfrm>
          <a:prstGeom prst="rect">
            <a:avLst/>
          </a:prstGeom>
          <a:noFill/>
        </p:spPr>
        <p:txBody>
          <a:bodyPr wrap="none" rtlCol="0">
            <a:spAutoFit/>
          </a:bodyPr>
          <a:lstStyle/>
          <a:p>
            <a:pPr algn="r"/>
            <a:r>
              <a:rPr lang="en-KR" sz="1400" dirty="0">
                <a:latin typeface="Source Sans Pro" panose="020B0503030403020204" pitchFamily="34" charset="0"/>
                <a:ea typeface="Source Sans Pro" panose="020B0503030403020204" pitchFamily="34" charset="0"/>
              </a:rPr>
              <a:t>Liu et al., </a:t>
            </a:r>
            <a:r>
              <a:rPr lang="en-US" sz="1400" dirty="0">
                <a:latin typeface="Source Sans Pro" panose="020B0503030403020204" pitchFamily="34" charset="0"/>
                <a:ea typeface="Source Sans Pro" panose="020B0503030403020204" pitchFamily="34" charset="0"/>
              </a:rPr>
              <a:t>Rectified Flow: A Marginal Preserving Approach to Optimal Transport, 2022.</a:t>
            </a:r>
            <a:endParaRPr lang="en-KR" sz="1400" dirty="0">
              <a:latin typeface="Source Sans Pro" panose="020B0503030403020204" pitchFamily="34" charset="0"/>
              <a:ea typeface="Source Sans Pro" panose="020B0503030403020204" pitchFamily="34" charset="0"/>
            </a:endParaRPr>
          </a:p>
        </p:txBody>
      </p:sp>
      <p:pic>
        <p:nvPicPr>
          <p:cNvPr id="10" name="Content Placeholder 6">
            <a:extLst>
              <a:ext uri="{FF2B5EF4-FFF2-40B4-BE49-F238E27FC236}">
                <a16:creationId xmlns:a16="http://schemas.microsoft.com/office/drawing/2014/main" id="{9D150042-3545-96A7-07F2-6F3262AD966F}"/>
              </a:ext>
            </a:extLst>
          </p:cNvPr>
          <p:cNvPicPr>
            <a:picLocks noGrp="1" noChangeAspect="1"/>
          </p:cNvPicPr>
          <p:nvPr>
            <p:ph sz="half" idx="2"/>
          </p:nvPr>
        </p:nvPicPr>
        <p:blipFill rotWithShape="1">
          <a:blip r:embed="rId4"/>
          <a:srcRect l="50251" b="34018"/>
          <a:stretch/>
        </p:blipFill>
        <p:spPr>
          <a:xfrm>
            <a:off x="7186628" y="2506835"/>
            <a:ext cx="3152743" cy="2430117"/>
          </a:xfrm>
          <a:prstGeom prst="rect">
            <a:avLst/>
          </a:prstGeom>
        </p:spPr>
      </p:pic>
      <p:sp>
        <p:nvSpPr>
          <p:cNvPr id="5" name="Slide Number Placeholder 4">
            <a:extLst>
              <a:ext uri="{FF2B5EF4-FFF2-40B4-BE49-F238E27FC236}">
                <a16:creationId xmlns:a16="http://schemas.microsoft.com/office/drawing/2014/main" id="{E921AB6E-DF63-CFE0-968E-E2C56BEC916C}"/>
              </a:ext>
            </a:extLst>
          </p:cNvPr>
          <p:cNvSpPr>
            <a:spLocks noGrp="1"/>
          </p:cNvSpPr>
          <p:nvPr>
            <p:ph type="sldNum" sz="quarter" idx="4"/>
          </p:nvPr>
        </p:nvSpPr>
        <p:spPr/>
        <p:txBody>
          <a:bodyPr/>
          <a:lstStyle/>
          <a:p>
            <a:fld id="{2A135BF5-5A1A-9646-967D-9B4FE2FB2DF9}" type="slidenum">
              <a:rPr lang="en-US" smtClean="0"/>
              <a:pPr/>
              <a:t>54</a:t>
            </a:fld>
            <a:endParaRPr lang="en-US" dirty="0"/>
          </a:p>
        </p:txBody>
      </p:sp>
    </p:spTree>
    <p:extLst>
      <p:ext uri="{BB962C8B-B14F-4D97-AF65-F5344CB8AC3E}">
        <p14:creationId xmlns:p14="http://schemas.microsoft.com/office/powerpoint/2010/main" val="10422422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BB53EDB8-BA1B-BBDA-859F-E48B15BD194C}"/>
                  </a:ext>
                </a:extLst>
              </p:cNvPr>
              <p:cNvSpPr>
                <a:spLocks noGrp="1"/>
              </p:cNvSpPr>
              <p:nvPr>
                <p:ph type="title"/>
              </p:nvPr>
            </p:nvSpPr>
            <p:spPr/>
            <p:txBody>
              <a:bodyPr/>
              <a:lstStyle/>
              <a:p>
                <a:r>
                  <a:rPr lang="en-KR" dirty="0"/>
                  <a:t>Reflow / </a:t>
                </a:r>
                <a14:m>
                  <m:oMath xmlns:m="http://schemas.openxmlformats.org/officeDocument/2006/math">
                    <m:r>
                      <a:rPr lang="en-US" b="0" i="1">
                        <a:latin typeface="Cambria Math" panose="02040503050406030204" pitchFamily="18" charset="0"/>
                      </a:rPr>
                      <m:t>𝑘</m:t>
                    </m:r>
                  </m:oMath>
                </a14:m>
                <a:r>
                  <a:rPr lang="en-KR" dirty="0"/>
                  <a:t>-Rectified Flow</a:t>
                </a:r>
              </a:p>
            </p:txBody>
          </p:sp>
        </mc:Choice>
        <mc:Fallback xmlns="">
          <p:sp>
            <p:nvSpPr>
              <p:cNvPr id="2" name="Title 1">
                <a:extLst>
                  <a:ext uri="{FF2B5EF4-FFF2-40B4-BE49-F238E27FC236}">
                    <a16:creationId xmlns:a16="http://schemas.microsoft.com/office/drawing/2014/main" id="{BB53EDB8-BA1B-BBDA-859F-E48B15BD194C}"/>
                  </a:ext>
                </a:extLst>
              </p:cNvPr>
              <p:cNvSpPr>
                <a:spLocks noGrp="1" noRot="1" noChangeAspect="1" noMove="1" noResize="1" noEditPoints="1" noAdjustHandles="1" noChangeArrowheads="1" noChangeShapeType="1" noTextEdit="1"/>
              </p:cNvSpPr>
              <p:nvPr>
                <p:ph type="title"/>
              </p:nvPr>
            </p:nvSpPr>
            <p:spPr>
              <a:blipFill>
                <a:blip r:embed="rId3"/>
                <a:stretch>
                  <a:fillRect l="-2413" t="-28846" b="-51923"/>
                </a:stretch>
              </a:blipFill>
            </p:spPr>
            <p:txBody>
              <a:bodyPr/>
              <a:lstStyle/>
              <a:p>
                <a:r>
                  <a:rPr lang="en-KR">
                    <a:noFill/>
                  </a:rPr>
                  <a:t> </a:t>
                </a:r>
              </a:p>
            </p:txBody>
          </p:sp>
        </mc:Fallback>
      </mc:AlternateContent>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DD6BEC0-64D4-9BF9-BB00-BD09DF7B8CE7}"/>
                  </a:ext>
                </a:extLst>
              </p:cNvPr>
              <p:cNvSpPr>
                <a:spLocks noGrp="1"/>
              </p:cNvSpPr>
              <p:nvPr>
                <p:ph idx="1"/>
              </p:nvPr>
            </p:nvSpPr>
            <p:spPr/>
            <p:txBody>
              <a:bodyPr anchor="ctr"/>
              <a:lstStyle/>
              <a:p>
                <a:pPr marL="0" indent="0" algn="ctr">
                  <a:buNone/>
                </a:pPr>
                <a:r>
                  <a:rPr lang="en-US" sz="3600" dirty="0"/>
                  <a:t>What if we sample </a:t>
                </a:r>
                <a14:m>
                  <m:oMath xmlns:m="http://schemas.openxmlformats.org/officeDocument/2006/math">
                    <m:sSub>
                      <m:sSubPr>
                        <m:ctrlPr>
                          <a:rPr lang="en-US" sz="3600" b="1" i="1" smtClean="0">
                            <a:solidFill>
                              <a:schemeClr val="tx1"/>
                            </a:solidFill>
                            <a:latin typeface="Cambria Math" panose="02040503050406030204" pitchFamily="18" charset="0"/>
                            <a:ea typeface="Cambria Math" panose="02040503050406030204" pitchFamily="18" charset="0"/>
                          </a:rPr>
                        </m:ctrlPr>
                      </m:sSubPr>
                      <m:e>
                        <m:r>
                          <a:rPr lang="en-US" sz="3600" b="1" i="1">
                            <a:solidFill>
                              <a:schemeClr val="tx1"/>
                            </a:solidFill>
                            <a:latin typeface="Cambria Math" panose="02040503050406030204" pitchFamily="18" charset="0"/>
                          </a:rPr>
                          <m:t>𝒙</m:t>
                        </m:r>
                      </m:e>
                      <m:sub>
                        <m:r>
                          <a:rPr lang="en-US" sz="3600" i="1">
                            <a:solidFill>
                              <a:schemeClr val="tx1"/>
                            </a:solidFill>
                            <a:latin typeface="Cambria Math" panose="02040503050406030204" pitchFamily="18" charset="0"/>
                          </a:rPr>
                          <m:t>0</m:t>
                        </m:r>
                      </m:sub>
                    </m:sSub>
                  </m:oMath>
                </a14:m>
                <a:r>
                  <a:rPr lang="en-KR" sz="3600" dirty="0">
                    <a:solidFill>
                      <a:schemeClr val="tx1"/>
                    </a:solidFill>
                  </a:rPr>
                  <a:t> and</a:t>
                </a:r>
                <a:r>
                  <a:rPr lang="en-KR" sz="3600" dirty="0"/>
                  <a:t> </a:t>
                </a:r>
                <a14:m>
                  <m:oMath xmlns:m="http://schemas.openxmlformats.org/officeDocument/2006/math">
                    <m:sSub>
                      <m:sSubPr>
                        <m:ctrlPr>
                          <a:rPr lang="en-US" sz="3600" b="1" i="1">
                            <a:latin typeface="Cambria Math" panose="02040503050406030204" pitchFamily="18" charset="0"/>
                            <a:ea typeface="Cambria Math" panose="02040503050406030204" pitchFamily="18" charset="0"/>
                          </a:rPr>
                        </m:ctrlPr>
                      </m:sSubPr>
                      <m:e>
                        <m:r>
                          <a:rPr lang="en-US" sz="3600" b="1" i="1">
                            <a:latin typeface="Cambria Math" panose="02040503050406030204" pitchFamily="18" charset="0"/>
                          </a:rPr>
                          <m:t>𝒙</m:t>
                        </m:r>
                      </m:e>
                      <m:sub>
                        <m:r>
                          <a:rPr lang="en-US" altLang="ko-KR" sz="3600" i="1">
                            <a:latin typeface="Cambria Math" panose="02040503050406030204" pitchFamily="18" charset="0"/>
                          </a:rPr>
                          <m:t>1</m:t>
                        </m:r>
                      </m:sub>
                    </m:sSub>
                  </m:oMath>
                </a14:m>
                <a:r>
                  <a:rPr lang="en-KR" sz="3600" dirty="0"/>
                  <a:t> pairs from</a:t>
                </a:r>
                <a:br>
                  <a:rPr lang="en-KR" sz="3600" dirty="0"/>
                </a:br>
                <a:r>
                  <a:rPr lang="en-KR" sz="3600" dirty="0"/>
                  <a:t> a </a:t>
                </a:r>
                <a:r>
                  <a:rPr lang="en-KR" sz="3600" dirty="0">
                    <a:solidFill>
                      <a:srgbClr val="8C1313"/>
                    </a:solidFill>
                  </a:rPr>
                  <a:t>pretrained</a:t>
                </a:r>
                <a:r>
                  <a:rPr lang="en-KR" sz="3600" dirty="0"/>
                  <a:t> diffusion/flow model</a:t>
                </a:r>
                <a:br>
                  <a:rPr lang="en-KR" sz="3600" dirty="0"/>
                </a:br>
                <a:r>
                  <a:rPr lang="en-KR" sz="3600" dirty="0"/>
                  <a:t>to train another </a:t>
                </a:r>
                <a:r>
                  <a:rPr lang="en-KR" sz="3600" dirty="0">
                    <a:solidFill>
                      <a:srgbClr val="8C1313"/>
                    </a:solidFill>
                  </a:rPr>
                  <a:t>rectified flow model</a:t>
                </a:r>
                <a:r>
                  <a:rPr lang="en-KR" sz="3600" dirty="0"/>
                  <a:t>?</a:t>
                </a:r>
              </a:p>
            </p:txBody>
          </p:sp>
        </mc:Choice>
        <mc:Fallback xmlns="">
          <p:sp>
            <p:nvSpPr>
              <p:cNvPr id="3" name="Content Placeholder 2">
                <a:extLst>
                  <a:ext uri="{FF2B5EF4-FFF2-40B4-BE49-F238E27FC236}">
                    <a16:creationId xmlns:a16="http://schemas.microsoft.com/office/drawing/2014/main" id="{4DD6BEC0-64D4-9BF9-BB00-BD09DF7B8CE7}"/>
                  </a:ext>
                </a:extLst>
              </p:cNvPr>
              <p:cNvSpPr>
                <a:spLocks noGrp="1" noRot="1" noChangeAspect="1" noMove="1" noResize="1" noEditPoints="1" noAdjustHandles="1" noChangeArrowheads="1" noChangeShapeType="1" noTextEdit="1"/>
              </p:cNvSpPr>
              <p:nvPr>
                <p:ph idx="1"/>
              </p:nvPr>
            </p:nvSpPr>
            <p:spPr>
              <a:blipFill>
                <a:blip r:embed="rId4"/>
                <a:stretch>
                  <a:fillRect/>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DA9E6C72-FF05-5DA7-6CEA-CF4066A4B676}"/>
              </a:ext>
            </a:extLst>
          </p:cNvPr>
          <p:cNvSpPr>
            <a:spLocks noGrp="1"/>
          </p:cNvSpPr>
          <p:nvPr>
            <p:ph type="sldNum" sz="quarter" idx="4"/>
          </p:nvPr>
        </p:nvSpPr>
        <p:spPr/>
        <p:txBody>
          <a:bodyPr/>
          <a:lstStyle/>
          <a:p>
            <a:fld id="{2A135BF5-5A1A-9646-967D-9B4FE2FB2DF9}" type="slidenum">
              <a:rPr lang="en-US" smtClean="0"/>
              <a:pPr/>
              <a:t>55</a:t>
            </a:fld>
            <a:endParaRPr lang="en-US" dirty="0"/>
          </a:p>
        </p:txBody>
      </p:sp>
    </p:spTree>
    <p:extLst>
      <p:ext uri="{BB962C8B-B14F-4D97-AF65-F5344CB8AC3E}">
        <p14:creationId xmlns:p14="http://schemas.microsoft.com/office/powerpoint/2010/main" val="6228014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97D73853-BFE7-62A8-9A56-16C2956F072B}"/>
                  </a:ext>
                </a:extLst>
              </p:cNvPr>
              <p:cNvSpPr>
                <a:spLocks noGrp="1"/>
              </p:cNvSpPr>
              <p:nvPr>
                <p:ph type="title"/>
              </p:nvPr>
            </p:nvSpPr>
            <p:spPr/>
            <p:txBody>
              <a:bodyPr/>
              <a:lstStyle/>
              <a:p>
                <a:r>
                  <a:rPr lang="en-KR" dirty="0"/>
                  <a:t>Reflow / </a:t>
                </a:r>
                <a14:m>
                  <m:oMath xmlns:m="http://schemas.openxmlformats.org/officeDocument/2006/math">
                    <m:r>
                      <a:rPr lang="en-US" b="0" i="1">
                        <a:latin typeface="Cambria Math" panose="02040503050406030204" pitchFamily="18" charset="0"/>
                      </a:rPr>
                      <m:t>𝑘</m:t>
                    </m:r>
                  </m:oMath>
                </a14:m>
                <a:r>
                  <a:rPr lang="en-KR" dirty="0"/>
                  <a:t>-Rectified Flow</a:t>
                </a:r>
              </a:p>
            </p:txBody>
          </p:sp>
        </mc:Choice>
        <mc:Fallback xmlns="">
          <p:sp>
            <p:nvSpPr>
              <p:cNvPr id="2" name="Title 1">
                <a:extLst>
                  <a:ext uri="{FF2B5EF4-FFF2-40B4-BE49-F238E27FC236}">
                    <a16:creationId xmlns:a16="http://schemas.microsoft.com/office/drawing/2014/main" id="{97D73853-BFE7-62A8-9A56-16C2956F072B}"/>
                  </a:ext>
                </a:extLst>
              </p:cNvPr>
              <p:cNvSpPr>
                <a:spLocks noGrp="1" noRot="1" noChangeAspect="1" noMove="1" noResize="1" noEditPoints="1" noAdjustHandles="1" noChangeArrowheads="1" noChangeShapeType="1" noTextEdit="1"/>
              </p:cNvSpPr>
              <p:nvPr>
                <p:ph type="title"/>
              </p:nvPr>
            </p:nvSpPr>
            <p:spPr>
              <a:blipFill>
                <a:blip r:embed="rId3"/>
                <a:stretch>
                  <a:fillRect l="-2413" t="-28846" b="-51923"/>
                </a:stretch>
              </a:blipFill>
            </p:spPr>
            <p:txBody>
              <a:bodyPr/>
              <a:lstStyle/>
              <a:p>
                <a:r>
                  <a:rPr lang="en-KR">
                    <a:noFill/>
                  </a:rPr>
                  <a:t> </a:t>
                </a:r>
              </a:p>
            </p:txBody>
          </p:sp>
        </mc:Fallback>
      </mc:AlternateContent>
      <p:pic>
        <p:nvPicPr>
          <p:cNvPr id="9" name="Content Placeholder 5">
            <a:extLst>
              <a:ext uri="{FF2B5EF4-FFF2-40B4-BE49-F238E27FC236}">
                <a16:creationId xmlns:a16="http://schemas.microsoft.com/office/drawing/2014/main" id="{B008A21B-3D49-3CB6-1894-12E93B2FAD36}"/>
              </a:ext>
            </a:extLst>
          </p:cNvPr>
          <p:cNvPicPr>
            <a:picLocks noChangeAspect="1"/>
          </p:cNvPicPr>
          <p:nvPr/>
        </p:nvPicPr>
        <p:blipFill rotWithShape="1">
          <a:blip r:embed="rId4"/>
          <a:srcRect r="67662" b="17017"/>
          <a:stretch/>
        </p:blipFill>
        <p:spPr>
          <a:xfrm>
            <a:off x="838200" y="2452895"/>
            <a:ext cx="3400514" cy="2375583"/>
          </a:xfrm>
          <a:prstGeom prst="rect">
            <a:avLst/>
          </a:prstGeom>
        </p:spPr>
      </p:pic>
      <p:sp>
        <p:nvSpPr>
          <p:cNvPr id="10" name="TextBox 9">
            <a:extLst>
              <a:ext uri="{FF2B5EF4-FFF2-40B4-BE49-F238E27FC236}">
                <a16:creationId xmlns:a16="http://schemas.microsoft.com/office/drawing/2014/main" id="{725C9CE6-0F46-96E2-7736-7391E10914B0}"/>
              </a:ext>
            </a:extLst>
          </p:cNvPr>
          <p:cNvSpPr txBox="1"/>
          <p:nvPr/>
        </p:nvSpPr>
        <p:spPr>
          <a:xfrm>
            <a:off x="5675472" y="0"/>
            <a:ext cx="6516528" cy="307777"/>
          </a:xfrm>
          <a:prstGeom prst="rect">
            <a:avLst/>
          </a:prstGeom>
          <a:noFill/>
        </p:spPr>
        <p:txBody>
          <a:bodyPr wrap="none" rtlCol="0">
            <a:spAutoFit/>
          </a:bodyPr>
          <a:lstStyle/>
          <a:p>
            <a:pPr algn="r"/>
            <a:r>
              <a:rPr lang="en-KR" sz="1400" dirty="0">
                <a:latin typeface="Source Sans Pro" panose="020B0503030403020204" pitchFamily="34" charset="0"/>
                <a:ea typeface="Source Sans Pro" panose="020B0503030403020204" pitchFamily="34" charset="0"/>
              </a:rPr>
              <a:t>Liu et al., </a:t>
            </a:r>
            <a:r>
              <a:rPr lang="en-US" sz="1400" dirty="0">
                <a:latin typeface="Source Sans Pro" panose="020B0503030403020204" pitchFamily="34" charset="0"/>
                <a:ea typeface="Source Sans Pro" panose="020B0503030403020204" pitchFamily="34" charset="0"/>
              </a:rPr>
              <a:t>Rectified Flow: A Marginal Preserving Approach to Optimal Transport, 2022.</a:t>
            </a:r>
            <a:endParaRPr lang="en-KR" sz="1400" dirty="0">
              <a:latin typeface="Source Sans Pro" panose="020B0503030403020204" pitchFamily="34" charset="0"/>
              <a:ea typeface="Source Sans Pro" panose="020B0503030403020204" pitchFamily="34" charset="0"/>
            </a:endParaRPr>
          </a:p>
        </p:txBody>
      </p:sp>
      <p:sp>
        <p:nvSpPr>
          <p:cNvPr id="3" name="Slide Number Placeholder 2">
            <a:extLst>
              <a:ext uri="{FF2B5EF4-FFF2-40B4-BE49-F238E27FC236}">
                <a16:creationId xmlns:a16="http://schemas.microsoft.com/office/drawing/2014/main" id="{1FCF7422-8F55-AC85-7B58-580511320AAD}"/>
              </a:ext>
            </a:extLst>
          </p:cNvPr>
          <p:cNvSpPr>
            <a:spLocks noGrp="1"/>
          </p:cNvSpPr>
          <p:nvPr>
            <p:ph type="sldNum" sz="quarter" idx="4"/>
          </p:nvPr>
        </p:nvSpPr>
        <p:spPr/>
        <p:txBody>
          <a:bodyPr/>
          <a:lstStyle/>
          <a:p>
            <a:fld id="{2A135BF5-5A1A-9646-967D-9B4FE2FB2DF9}" type="slidenum">
              <a:rPr lang="en-US" smtClean="0"/>
              <a:pPr/>
              <a:t>56</a:t>
            </a:fld>
            <a:endParaRPr lang="en-US" dirty="0"/>
          </a:p>
        </p:txBody>
      </p:sp>
    </p:spTree>
    <p:extLst>
      <p:ext uri="{BB962C8B-B14F-4D97-AF65-F5344CB8AC3E}">
        <p14:creationId xmlns:p14="http://schemas.microsoft.com/office/powerpoint/2010/main" val="4040899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97D73853-BFE7-62A8-9A56-16C2956F072B}"/>
                  </a:ext>
                </a:extLst>
              </p:cNvPr>
              <p:cNvSpPr>
                <a:spLocks noGrp="1"/>
              </p:cNvSpPr>
              <p:nvPr>
                <p:ph type="title"/>
              </p:nvPr>
            </p:nvSpPr>
            <p:spPr/>
            <p:txBody>
              <a:bodyPr/>
              <a:lstStyle/>
              <a:p>
                <a14:m>
                  <m:oMath xmlns:m="http://schemas.openxmlformats.org/officeDocument/2006/math">
                    <m:r>
                      <a:rPr lang="en-US" sz="4400" b="0" i="1" smtClean="0">
                        <a:latin typeface="Cambria Math" panose="02040503050406030204" pitchFamily="18" charset="0"/>
                      </a:rPr>
                      <m:t>2</m:t>
                    </m:r>
                  </m:oMath>
                </a14:m>
                <a:r>
                  <a:rPr lang="en-KR" sz="4400" dirty="0"/>
                  <a:t>-Rectified Flow</a:t>
                </a:r>
                <a:endParaRPr lang="en-KR" dirty="0"/>
              </a:p>
            </p:txBody>
          </p:sp>
        </mc:Choice>
        <mc:Fallback xmlns="">
          <p:sp>
            <p:nvSpPr>
              <p:cNvPr id="2" name="Title 1">
                <a:extLst>
                  <a:ext uri="{FF2B5EF4-FFF2-40B4-BE49-F238E27FC236}">
                    <a16:creationId xmlns:a16="http://schemas.microsoft.com/office/drawing/2014/main" id="{97D73853-BFE7-62A8-9A56-16C2956F072B}"/>
                  </a:ext>
                </a:extLst>
              </p:cNvPr>
              <p:cNvSpPr>
                <a:spLocks noGrp="1" noRot="1" noChangeAspect="1" noMove="1" noResize="1" noEditPoints="1" noAdjustHandles="1" noChangeArrowheads="1" noChangeShapeType="1" noTextEdit="1"/>
              </p:cNvSpPr>
              <p:nvPr>
                <p:ph type="title"/>
              </p:nvPr>
            </p:nvSpPr>
            <p:spPr>
              <a:blipFill>
                <a:blip r:embed="rId3"/>
                <a:stretch>
                  <a:fillRect l="-965" t="-28846" b="-51923"/>
                </a:stretch>
              </a:blipFill>
            </p:spPr>
            <p:txBody>
              <a:bodyPr/>
              <a:lstStyle/>
              <a:p>
                <a:r>
                  <a:rPr lang="en-KR">
                    <a:noFill/>
                  </a:rPr>
                  <a:t> </a:t>
                </a:r>
              </a:p>
            </p:txBody>
          </p:sp>
        </mc:Fallback>
      </mc:AlternateContent>
      <p:sp>
        <p:nvSpPr>
          <p:cNvPr id="3" name="Content Placeholder 2">
            <a:extLst>
              <a:ext uri="{FF2B5EF4-FFF2-40B4-BE49-F238E27FC236}">
                <a16:creationId xmlns:a16="http://schemas.microsoft.com/office/drawing/2014/main" id="{042AA960-9176-C258-25F3-BD99D0407C01}"/>
              </a:ext>
            </a:extLst>
          </p:cNvPr>
          <p:cNvSpPr>
            <a:spLocks noGrp="1"/>
          </p:cNvSpPr>
          <p:nvPr>
            <p:ph idx="1"/>
          </p:nvPr>
        </p:nvSpPr>
        <p:spPr/>
        <p:txBody>
          <a:bodyPr/>
          <a:lstStyle/>
          <a:p>
            <a:pPr marL="0" indent="0">
              <a:buNone/>
            </a:pPr>
            <a:r>
              <a:rPr lang="en-KR" dirty="0"/>
              <a:t>Now we get </a:t>
            </a:r>
            <a:r>
              <a:rPr lang="en-KR" dirty="0">
                <a:solidFill>
                  <a:srgbClr val="8C1313"/>
                </a:solidFill>
              </a:rPr>
              <a:t>straighter</a:t>
            </a:r>
            <a:r>
              <a:rPr lang="en-KR" dirty="0"/>
              <a:t> trajectories!</a:t>
            </a:r>
          </a:p>
        </p:txBody>
      </p:sp>
      <p:pic>
        <p:nvPicPr>
          <p:cNvPr id="5" name="Content Placeholder 5">
            <a:extLst>
              <a:ext uri="{FF2B5EF4-FFF2-40B4-BE49-F238E27FC236}">
                <a16:creationId xmlns:a16="http://schemas.microsoft.com/office/drawing/2014/main" id="{6BA17F3F-8A80-617D-DD3F-6C57C0423233}"/>
              </a:ext>
            </a:extLst>
          </p:cNvPr>
          <p:cNvPicPr>
            <a:picLocks noChangeAspect="1"/>
          </p:cNvPicPr>
          <p:nvPr/>
        </p:nvPicPr>
        <p:blipFill rotWithShape="1">
          <a:blip r:embed="rId4"/>
          <a:srcRect r="33449" b="17017"/>
          <a:stretch/>
        </p:blipFill>
        <p:spPr>
          <a:xfrm>
            <a:off x="838200" y="2452895"/>
            <a:ext cx="6998293" cy="2375583"/>
          </a:xfrm>
          <a:prstGeom prst="rect">
            <a:avLst/>
          </a:prstGeom>
        </p:spPr>
      </p:pic>
      <p:sp>
        <p:nvSpPr>
          <p:cNvPr id="6" name="TextBox 5">
            <a:extLst>
              <a:ext uri="{FF2B5EF4-FFF2-40B4-BE49-F238E27FC236}">
                <a16:creationId xmlns:a16="http://schemas.microsoft.com/office/drawing/2014/main" id="{52B617B8-C5FC-83D2-FAA1-214159B613DE}"/>
              </a:ext>
            </a:extLst>
          </p:cNvPr>
          <p:cNvSpPr txBox="1"/>
          <p:nvPr/>
        </p:nvSpPr>
        <p:spPr>
          <a:xfrm>
            <a:off x="5675472" y="0"/>
            <a:ext cx="6516528" cy="307777"/>
          </a:xfrm>
          <a:prstGeom prst="rect">
            <a:avLst/>
          </a:prstGeom>
          <a:noFill/>
        </p:spPr>
        <p:txBody>
          <a:bodyPr wrap="none" rtlCol="0">
            <a:spAutoFit/>
          </a:bodyPr>
          <a:lstStyle/>
          <a:p>
            <a:pPr algn="r"/>
            <a:r>
              <a:rPr lang="en-KR" sz="1400" dirty="0">
                <a:latin typeface="Source Sans Pro" panose="020B0503030403020204" pitchFamily="34" charset="0"/>
                <a:ea typeface="Source Sans Pro" panose="020B0503030403020204" pitchFamily="34" charset="0"/>
              </a:rPr>
              <a:t>Liu et al., </a:t>
            </a:r>
            <a:r>
              <a:rPr lang="en-US" sz="1400" dirty="0">
                <a:latin typeface="Source Sans Pro" panose="020B0503030403020204" pitchFamily="34" charset="0"/>
                <a:ea typeface="Source Sans Pro" panose="020B0503030403020204" pitchFamily="34" charset="0"/>
              </a:rPr>
              <a:t>Rectified Flow: A Marginal Preserving Approach to Optimal Transport, 2022.</a:t>
            </a:r>
            <a:endParaRPr lang="en-KR" sz="1400" dirty="0">
              <a:latin typeface="Source Sans Pro" panose="020B0503030403020204" pitchFamily="34" charset="0"/>
              <a:ea typeface="Source Sans Pro" panose="020B0503030403020204" pitchFamily="34" charset="0"/>
            </a:endParaRPr>
          </a:p>
        </p:txBody>
      </p:sp>
      <p:sp>
        <p:nvSpPr>
          <p:cNvPr id="7" name="Slide Number Placeholder 6">
            <a:extLst>
              <a:ext uri="{FF2B5EF4-FFF2-40B4-BE49-F238E27FC236}">
                <a16:creationId xmlns:a16="http://schemas.microsoft.com/office/drawing/2014/main" id="{918B24E2-5489-D5DC-9F31-10ED18B780D1}"/>
              </a:ext>
            </a:extLst>
          </p:cNvPr>
          <p:cNvSpPr>
            <a:spLocks noGrp="1"/>
          </p:cNvSpPr>
          <p:nvPr>
            <p:ph type="sldNum" sz="quarter" idx="4"/>
          </p:nvPr>
        </p:nvSpPr>
        <p:spPr/>
        <p:txBody>
          <a:bodyPr/>
          <a:lstStyle/>
          <a:p>
            <a:fld id="{2A135BF5-5A1A-9646-967D-9B4FE2FB2DF9}" type="slidenum">
              <a:rPr lang="en-US" smtClean="0"/>
              <a:pPr/>
              <a:t>57</a:t>
            </a:fld>
            <a:endParaRPr lang="en-US" dirty="0"/>
          </a:p>
        </p:txBody>
      </p:sp>
    </p:spTree>
    <p:extLst>
      <p:ext uri="{BB962C8B-B14F-4D97-AF65-F5344CB8AC3E}">
        <p14:creationId xmlns:p14="http://schemas.microsoft.com/office/powerpoint/2010/main" val="33579092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C878E-5188-9EB0-AD5A-48BD998703D7}"/>
              </a:ext>
            </a:extLst>
          </p:cNvPr>
          <p:cNvSpPr>
            <a:spLocks noGrp="1"/>
          </p:cNvSpPr>
          <p:nvPr>
            <p:ph type="title"/>
          </p:nvPr>
        </p:nvSpPr>
        <p:spPr/>
        <p:txBody>
          <a:bodyPr/>
          <a:lstStyle/>
          <a:p>
            <a:r>
              <a:rPr lang="en-US" sz="4400" dirty="0"/>
              <a:t>3</a:t>
            </a:r>
            <a:r>
              <a:rPr lang="en-KR" sz="4400" dirty="0"/>
              <a:t>-Rectified Flow</a:t>
            </a:r>
            <a:endParaRPr lang="en-KR" dirty="0"/>
          </a:p>
        </p:txBody>
      </p:sp>
      <p:sp>
        <p:nvSpPr>
          <p:cNvPr id="3" name="Content Placeholder 2">
            <a:extLst>
              <a:ext uri="{FF2B5EF4-FFF2-40B4-BE49-F238E27FC236}">
                <a16:creationId xmlns:a16="http://schemas.microsoft.com/office/drawing/2014/main" id="{6E8D11D7-6016-9608-02D9-77F003528FEE}"/>
              </a:ext>
            </a:extLst>
          </p:cNvPr>
          <p:cNvSpPr>
            <a:spLocks noGrp="1"/>
          </p:cNvSpPr>
          <p:nvPr>
            <p:ph idx="1"/>
          </p:nvPr>
        </p:nvSpPr>
        <p:spPr/>
        <p:txBody>
          <a:bodyPr/>
          <a:lstStyle/>
          <a:p>
            <a:pPr marL="0" indent="0">
              <a:buNone/>
            </a:pPr>
            <a:r>
              <a:rPr lang="en-KR" dirty="0"/>
              <a:t>Repeat one more time. </a:t>
            </a:r>
            <a:r>
              <a:rPr lang="en-KR" dirty="0">
                <a:solidFill>
                  <a:srgbClr val="8C1313"/>
                </a:solidFill>
              </a:rPr>
              <a:t>Even straighter </a:t>
            </a:r>
            <a:r>
              <a:rPr lang="en-KR" dirty="0"/>
              <a:t>trajectories.</a:t>
            </a:r>
          </a:p>
        </p:txBody>
      </p:sp>
      <p:pic>
        <p:nvPicPr>
          <p:cNvPr id="5" name="Content Placeholder 5">
            <a:extLst>
              <a:ext uri="{FF2B5EF4-FFF2-40B4-BE49-F238E27FC236}">
                <a16:creationId xmlns:a16="http://schemas.microsoft.com/office/drawing/2014/main" id="{47DB1CD5-F46A-1E36-056A-8E70876E9183}"/>
              </a:ext>
            </a:extLst>
          </p:cNvPr>
          <p:cNvPicPr>
            <a:picLocks noChangeAspect="1"/>
          </p:cNvPicPr>
          <p:nvPr/>
        </p:nvPicPr>
        <p:blipFill rotWithShape="1">
          <a:blip r:embed="rId3"/>
          <a:srcRect b="17017"/>
          <a:stretch/>
        </p:blipFill>
        <p:spPr>
          <a:xfrm>
            <a:off x="838200" y="2452895"/>
            <a:ext cx="10515600" cy="2375583"/>
          </a:xfrm>
          <a:prstGeom prst="rect">
            <a:avLst/>
          </a:prstGeom>
        </p:spPr>
      </p:pic>
      <p:sp>
        <p:nvSpPr>
          <p:cNvPr id="6" name="TextBox 5">
            <a:extLst>
              <a:ext uri="{FF2B5EF4-FFF2-40B4-BE49-F238E27FC236}">
                <a16:creationId xmlns:a16="http://schemas.microsoft.com/office/drawing/2014/main" id="{E2C61770-474A-6A13-14DF-2CC76DD68860}"/>
              </a:ext>
            </a:extLst>
          </p:cNvPr>
          <p:cNvSpPr txBox="1"/>
          <p:nvPr/>
        </p:nvSpPr>
        <p:spPr>
          <a:xfrm>
            <a:off x="5675472" y="0"/>
            <a:ext cx="6516528" cy="307777"/>
          </a:xfrm>
          <a:prstGeom prst="rect">
            <a:avLst/>
          </a:prstGeom>
          <a:noFill/>
        </p:spPr>
        <p:txBody>
          <a:bodyPr wrap="none" rtlCol="0">
            <a:spAutoFit/>
          </a:bodyPr>
          <a:lstStyle/>
          <a:p>
            <a:pPr algn="r"/>
            <a:r>
              <a:rPr lang="en-KR" sz="1400" dirty="0">
                <a:latin typeface="Source Sans Pro" panose="020B0503030403020204" pitchFamily="34" charset="0"/>
                <a:ea typeface="Source Sans Pro" panose="020B0503030403020204" pitchFamily="34" charset="0"/>
              </a:rPr>
              <a:t>Liu et al., </a:t>
            </a:r>
            <a:r>
              <a:rPr lang="en-US" sz="1400" dirty="0">
                <a:latin typeface="Source Sans Pro" panose="020B0503030403020204" pitchFamily="34" charset="0"/>
                <a:ea typeface="Source Sans Pro" panose="020B0503030403020204" pitchFamily="34" charset="0"/>
              </a:rPr>
              <a:t>Rectified Flow: A Marginal Preserving Approach to Optimal Transport, 2022.</a:t>
            </a:r>
            <a:endParaRPr lang="en-KR" sz="1400" dirty="0">
              <a:latin typeface="Source Sans Pro" panose="020B0503030403020204" pitchFamily="34" charset="0"/>
              <a:ea typeface="Source Sans Pro" panose="020B0503030403020204" pitchFamily="34" charset="0"/>
            </a:endParaRPr>
          </a:p>
        </p:txBody>
      </p:sp>
      <p:sp>
        <p:nvSpPr>
          <p:cNvPr id="7" name="Slide Number Placeholder 6">
            <a:extLst>
              <a:ext uri="{FF2B5EF4-FFF2-40B4-BE49-F238E27FC236}">
                <a16:creationId xmlns:a16="http://schemas.microsoft.com/office/drawing/2014/main" id="{F30A216C-2A6C-11DB-E4F8-2FCFEBFFB54E}"/>
              </a:ext>
            </a:extLst>
          </p:cNvPr>
          <p:cNvSpPr>
            <a:spLocks noGrp="1"/>
          </p:cNvSpPr>
          <p:nvPr>
            <p:ph type="sldNum" sz="quarter" idx="4"/>
          </p:nvPr>
        </p:nvSpPr>
        <p:spPr/>
        <p:txBody>
          <a:bodyPr/>
          <a:lstStyle/>
          <a:p>
            <a:fld id="{2A135BF5-5A1A-9646-967D-9B4FE2FB2DF9}" type="slidenum">
              <a:rPr lang="en-US" smtClean="0"/>
              <a:pPr/>
              <a:t>58</a:t>
            </a:fld>
            <a:endParaRPr lang="en-US" dirty="0"/>
          </a:p>
        </p:txBody>
      </p:sp>
    </p:spTree>
    <p:extLst>
      <p:ext uri="{BB962C8B-B14F-4D97-AF65-F5344CB8AC3E}">
        <p14:creationId xmlns:p14="http://schemas.microsoft.com/office/powerpoint/2010/main" val="3546114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C57C878E-5188-9EB0-AD5A-48BD998703D7}"/>
                  </a:ext>
                </a:extLst>
              </p:cNvPr>
              <p:cNvSpPr>
                <a:spLocks noGrp="1"/>
              </p:cNvSpPr>
              <p:nvPr>
                <p:ph type="title"/>
              </p:nvPr>
            </p:nvSpPr>
            <p:spPr/>
            <p:txBody>
              <a:bodyPr/>
              <a:lstStyle/>
              <a:p>
                <a:r>
                  <a:rPr lang="en-KR" sz="4400" dirty="0"/>
                  <a:t>Reflow / </a:t>
                </a:r>
                <a14:m>
                  <m:oMath xmlns:m="http://schemas.openxmlformats.org/officeDocument/2006/math">
                    <m:r>
                      <a:rPr lang="en-US" sz="4400" b="0" i="1" smtClean="0">
                        <a:latin typeface="Cambria Math" panose="02040503050406030204" pitchFamily="18" charset="0"/>
                      </a:rPr>
                      <m:t>𝑘</m:t>
                    </m:r>
                  </m:oMath>
                </a14:m>
                <a:r>
                  <a:rPr lang="en-KR" sz="4400" dirty="0"/>
                  <a:t>-Rectified Flow</a:t>
                </a:r>
                <a:endParaRPr lang="en-KR" dirty="0"/>
              </a:p>
            </p:txBody>
          </p:sp>
        </mc:Choice>
        <mc:Fallback xmlns="">
          <p:sp>
            <p:nvSpPr>
              <p:cNvPr id="2" name="Title 1">
                <a:extLst>
                  <a:ext uri="{FF2B5EF4-FFF2-40B4-BE49-F238E27FC236}">
                    <a16:creationId xmlns:a16="http://schemas.microsoft.com/office/drawing/2014/main" id="{C57C878E-5188-9EB0-AD5A-48BD998703D7}"/>
                  </a:ext>
                </a:extLst>
              </p:cNvPr>
              <p:cNvSpPr>
                <a:spLocks noGrp="1" noRot="1" noChangeAspect="1" noMove="1" noResize="1" noEditPoints="1" noAdjustHandles="1" noChangeArrowheads="1" noChangeShapeType="1" noTextEdit="1"/>
              </p:cNvSpPr>
              <p:nvPr>
                <p:ph type="title"/>
              </p:nvPr>
            </p:nvSpPr>
            <p:spPr>
              <a:blipFill>
                <a:blip r:embed="rId2"/>
                <a:stretch>
                  <a:fillRect l="-2413" t="-28846" b="-51923"/>
                </a:stretch>
              </a:blipFill>
            </p:spPr>
            <p:txBody>
              <a:bodyPr/>
              <a:lstStyle/>
              <a:p>
                <a:r>
                  <a:rPr lang="en-KR">
                    <a:noFill/>
                  </a:rPr>
                  <a:t> </a:t>
                </a:r>
              </a:p>
            </p:txBody>
          </p:sp>
        </mc:Fallback>
      </mc:AlternateContent>
      <p:sp>
        <p:nvSpPr>
          <p:cNvPr id="3" name="Content Placeholder 2">
            <a:extLst>
              <a:ext uri="{FF2B5EF4-FFF2-40B4-BE49-F238E27FC236}">
                <a16:creationId xmlns:a16="http://schemas.microsoft.com/office/drawing/2014/main" id="{6E8D11D7-6016-9608-02D9-77F003528FEE}"/>
              </a:ext>
            </a:extLst>
          </p:cNvPr>
          <p:cNvSpPr>
            <a:spLocks noGrp="1"/>
          </p:cNvSpPr>
          <p:nvPr>
            <p:ph idx="1"/>
          </p:nvPr>
        </p:nvSpPr>
        <p:spPr/>
        <p:txBody>
          <a:bodyPr/>
          <a:lstStyle/>
          <a:p>
            <a:pPr marL="0" indent="0">
              <a:buNone/>
            </a:pPr>
            <a:r>
              <a:rPr lang="en-KR" dirty="0"/>
              <a:t>Repeat one more time. </a:t>
            </a:r>
            <a:r>
              <a:rPr lang="en-KR" dirty="0">
                <a:solidFill>
                  <a:srgbClr val="8C1313"/>
                </a:solidFill>
              </a:rPr>
              <a:t>Even straighter </a:t>
            </a:r>
            <a:r>
              <a:rPr lang="en-KR" dirty="0"/>
              <a:t>trajectories.</a:t>
            </a:r>
          </a:p>
        </p:txBody>
      </p:sp>
      <p:sp>
        <p:nvSpPr>
          <p:cNvPr id="6" name="TextBox 5">
            <a:extLst>
              <a:ext uri="{FF2B5EF4-FFF2-40B4-BE49-F238E27FC236}">
                <a16:creationId xmlns:a16="http://schemas.microsoft.com/office/drawing/2014/main" id="{E2C61770-474A-6A13-14DF-2CC76DD68860}"/>
              </a:ext>
            </a:extLst>
          </p:cNvPr>
          <p:cNvSpPr txBox="1"/>
          <p:nvPr/>
        </p:nvSpPr>
        <p:spPr>
          <a:xfrm>
            <a:off x="6393618" y="0"/>
            <a:ext cx="5798382" cy="338554"/>
          </a:xfrm>
          <a:prstGeom prst="rect">
            <a:avLst/>
          </a:prstGeom>
          <a:noFill/>
        </p:spPr>
        <p:txBody>
          <a:bodyPr wrap="none" rtlCol="0">
            <a:spAutoFit/>
          </a:bodyPr>
          <a:lstStyle/>
          <a:p>
            <a:pPr algn="r"/>
            <a:r>
              <a:rPr lang="en-KR" sz="1600" dirty="0">
                <a:latin typeface="Source Sans Pro" panose="020B0503030403020204" pitchFamily="34" charset="0"/>
                <a:ea typeface="Source Sans Pro" panose="020B0503030403020204" pitchFamily="34" charset="0"/>
              </a:rPr>
              <a:t>Lee et al., </a:t>
            </a:r>
            <a:r>
              <a:rPr lang="en-US" sz="1600" dirty="0">
                <a:latin typeface="Source Sans Pro" panose="020B0503030403020204" pitchFamily="34" charset="0"/>
                <a:ea typeface="Source Sans Pro" panose="020B0503030403020204" pitchFamily="34" charset="0"/>
              </a:rPr>
              <a:t>Improving the Training of Rectified Flows, </a:t>
            </a:r>
            <a:r>
              <a:rPr lang="en-US" sz="1600" dirty="0" err="1">
                <a:latin typeface="Source Sans Pro" panose="020B0503030403020204" pitchFamily="34" charset="0"/>
                <a:ea typeface="Source Sans Pro" panose="020B0503030403020204" pitchFamily="34" charset="0"/>
              </a:rPr>
              <a:t>NeurIPS</a:t>
            </a:r>
            <a:r>
              <a:rPr lang="en-US" sz="1600" dirty="0">
                <a:latin typeface="Source Sans Pro" panose="020B0503030403020204" pitchFamily="34" charset="0"/>
                <a:ea typeface="Source Sans Pro" panose="020B0503030403020204" pitchFamily="34" charset="0"/>
              </a:rPr>
              <a:t> 2024.</a:t>
            </a:r>
            <a:endParaRPr lang="en-KR" sz="1600" dirty="0">
              <a:latin typeface="Source Sans Pro" panose="020B0503030403020204" pitchFamily="34" charset="0"/>
              <a:ea typeface="Source Sans Pro" panose="020B0503030403020204" pitchFamily="34" charset="0"/>
            </a:endParaRPr>
          </a:p>
        </p:txBody>
      </p:sp>
      <p:pic>
        <p:nvPicPr>
          <p:cNvPr id="7" name="Content Placeholder 5">
            <a:extLst>
              <a:ext uri="{FF2B5EF4-FFF2-40B4-BE49-F238E27FC236}">
                <a16:creationId xmlns:a16="http://schemas.microsoft.com/office/drawing/2014/main" id="{5DBEB403-0707-9475-BF6F-B03A32110579}"/>
              </a:ext>
            </a:extLst>
          </p:cNvPr>
          <p:cNvPicPr>
            <a:picLocks noChangeAspect="1"/>
          </p:cNvPicPr>
          <p:nvPr/>
        </p:nvPicPr>
        <p:blipFill>
          <a:blip r:embed="rId3"/>
          <a:stretch>
            <a:fillRect/>
          </a:stretch>
        </p:blipFill>
        <p:spPr>
          <a:xfrm>
            <a:off x="838200" y="2121882"/>
            <a:ext cx="10515600" cy="3541677"/>
          </a:xfrm>
          <a:prstGeom prst="rect">
            <a:avLst/>
          </a:prstGeom>
        </p:spPr>
      </p:pic>
      <p:sp>
        <p:nvSpPr>
          <p:cNvPr id="5" name="Slide Number Placeholder 4">
            <a:extLst>
              <a:ext uri="{FF2B5EF4-FFF2-40B4-BE49-F238E27FC236}">
                <a16:creationId xmlns:a16="http://schemas.microsoft.com/office/drawing/2014/main" id="{A305BAF1-1F1D-ADBB-68DA-9D87107C3956}"/>
              </a:ext>
            </a:extLst>
          </p:cNvPr>
          <p:cNvSpPr>
            <a:spLocks noGrp="1"/>
          </p:cNvSpPr>
          <p:nvPr>
            <p:ph type="sldNum" sz="quarter" idx="4"/>
          </p:nvPr>
        </p:nvSpPr>
        <p:spPr/>
        <p:txBody>
          <a:bodyPr/>
          <a:lstStyle/>
          <a:p>
            <a:fld id="{2A135BF5-5A1A-9646-967D-9B4FE2FB2DF9}" type="slidenum">
              <a:rPr lang="en-US" smtClean="0"/>
              <a:pPr/>
              <a:t>59</a:t>
            </a:fld>
            <a:endParaRPr lang="en-US" dirty="0"/>
          </a:p>
        </p:txBody>
      </p:sp>
    </p:spTree>
    <p:extLst>
      <p:ext uri="{BB962C8B-B14F-4D97-AF65-F5344CB8AC3E}">
        <p14:creationId xmlns:p14="http://schemas.microsoft.com/office/powerpoint/2010/main" val="13967584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D8CEFF7A-2230-4CD8-D6F0-38D7C2D37BE7}"/>
                  </a:ext>
                </a:extLst>
              </p:cNvPr>
              <p:cNvSpPr>
                <a:spLocks noGrp="1"/>
              </p:cNvSpPr>
              <p:nvPr>
                <p:ph type="title"/>
              </p:nvPr>
            </p:nvSpPr>
            <p:spPr/>
            <p:txBody>
              <a:bodyPr/>
              <a:lstStyle/>
              <a:p>
                <a:r>
                  <a:rPr lang="en-KR" sz="4400" dirty="0"/>
                  <a:t>Reflow / </a:t>
                </a:r>
                <a14:m>
                  <m:oMath xmlns:m="http://schemas.openxmlformats.org/officeDocument/2006/math">
                    <m:r>
                      <a:rPr lang="en-US" sz="4400" b="0" i="1" smtClean="0">
                        <a:latin typeface="Cambria Math" panose="02040503050406030204" pitchFamily="18" charset="0"/>
                      </a:rPr>
                      <m:t>𝑘</m:t>
                    </m:r>
                  </m:oMath>
                </a14:m>
                <a:r>
                  <a:rPr lang="en-KR" sz="4400" dirty="0"/>
                  <a:t>-Rectified Flow</a:t>
                </a:r>
                <a:endParaRPr lang="en-KR" dirty="0"/>
              </a:p>
            </p:txBody>
          </p:sp>
        </mc:Choice>
        <mc:Fallback xmlns="">
          <p:sp>
            <p:nvSpPr>
              <p:cNvPr id="2" name="Title 1">
                <a:extLst>
                  <a:ext uri="{FF2B5EF4-FFF2-40B4-BE49-F238E27FC236}">
                    <a16:creationId xmlns:a16="http://schemas.microsoft.com/office/drawing/2014/main" id="{D8CEFF7A-2230-4CD8-D6F0-38D7C2D37BE7}"/>
                  </a:ext>
                </a:extLst>
              </p:cNvPr>
              <p:cNvSpPr>
                <a:spLocks noGrp="1" noRot="1" noChangeAspect="1" noMove="1" noResize="1" noEditPoints="1" noAdjustHandles="1" noChangeArrowheads="1" noChangeShapeType="1" noTextEdit="1"/>
              </p:cNvSpPr>
              <p:nvPr>
                <p:ph type="title"/>
              </p:nvPr>
            </p:nvSpPr>
            <p:spPr>
              <a:blipFill>
                <a:blip r:embed="rId3"/>
                <a:stretch>
                  <a:fillRect l="-2413" t="-28846" b="-51923"/>
                </a:stretch>
              </a:blipFill>
            </p:spPr>
            <p:txBody>
              <a:bodyPr/>
              <a:lstStyle/>
              <a:p>
                <a:r>
                  <a:rPr lang="en-KR">
                    <a:noFill/>
                  </a:rPr>
                  <a:t> </a:t>
                </a:r>
              </a:p>
            </p:txBody>
          </p:sp>
        </mc:Fallback>
      </mc:AlternateContent>
      <p:sp>
        <p:nvSpPr>
          <p:cNvPr id="3" name="Content Placeholder 2">
            <a:extLst>
              <a:ext uri="{FF2B5EF4-FFF2-40B4-BE49-F238E27FC236}">
                <a16:creationId xmlns:a16="http://schemas.microsoft.com/office/drawing/2014/main" id="{0E2B94F2-C278-9B5A-D4B0-8DCE0001CC06}"/>
              </a:ext>
            </a:extLst>
          </p:cNvPr>
          <p:cNvSpPr>
            <a:spLocks noGrp="1"/>
          </p:cNvSpPr>
          <p:nvPr>
            <p:ph idx="1"/>
          </p:nvPr>
        </p:nvSpPr>
        <p:spPr/>
        <p:txBody>
          <a:bodyPr/>
          <a:lstStyle/>
          <a:p>
            <a:pPr marL="0" indent="0">
              <a:buNone/>
            </a:pPr>
            <a:r>
              <a:rPr lang="en-US" dirty="0"/>
              <a:t>Straighter trajectories enable </a:t>
            </a:r>
            <a:r>
              <a:rPr lang="en-US" dirty="0">
                <a:solidFill>
                  <a:srgbClr val="8C1313"/>
                </a:solidFill>
              </a:rPr>
              <a:t>faster generation</a:t>
            </a:r>
            <a:r>
              <a:rPr lang="en-US" dirty="0"/>
              <a:t>, even in a </a:t>
            </a:r>
            <a:r>
              <a:rPr lang="en-US" dirty="0">
                <a:solidFill>
                  <a:srgbClr val="8C1313"/>
                </a:solidFill>
              </a:rPr>
              <a:t>single step</a:t>
            </a:r>
            <a:r>
              <a:rPr lang="en-US" dirty="0"/>
              <a:t>!</a:t>
            </a:r>
          </a:p>
          <a:p>
            <a:pPr marL="0" indent="0">
              <a:buNone/>
            </a:pPr>
            <a:endParaRPr lang="en-US" dirty="0"/>
          </a:p>
          <a:p>
            <a:pPr marL="0" indent="0">
              <a:buNone/>
            </a:pPr>
            <a:endParaRPr lang="en-US" dirty="0"/>
          </a:p>
          <a:p>
            <a:pPr marL="0" indent="0">
              <a:buNone/>
            </a:pPr>
            <a:endParaRPr lang="en-US" dirty="0"/>
          </a:p>
        </p:txBody>
      </p:sp>
      <p:sp>
        <p:nvSpPr>
          <p:cNvPr id="5" name="TextBox 4">
            <a:extLst>
              <a:ext uri="{FF2B5EF4-FFF2-40B4-BE49-F238E27FC236}">
                <a16:creationId xmlns:a16="http://schemas.microsoft.com/office/drawing/2014/main" id="{89E28E6A-909E-23E7-DDFF-D5779DA15EC7}"/>
              </a:ext>
            </a:extLst>
          </p:cNvPr>
          <p:cNvSpPr txBox="1"/>
          <p:nvPr/>
        </p:nvSpPr>
        <p:spPr>
          <a:xfrm>
            <a:off x="2605721" y="0"/>
            <a:ext cx="9586279" cy="338554"/>
          </a:xfrm>
          <a:prstGeom prst="rect">
            <a:avLst/>
          </a:prstGeom>
          <a:noFill/>
        </p:spPr>
        <p:txBody>
          <a:bodyPr wrap="none" rtlCol="0">
            <a:spAutoFit/>
          </a:bodyPr>
          <a:lstStyle/>
          <a:p>
            <a:pPr algn="r"/>
            <a:r>
              <a:rPr lang="en-US" sz="1600" dirty="0">
                <a:latin typeface="Source Sans Pro" panose="020B0503030403020204" pitchFamily="34" charset="0"/>
                <a:ea typeface="Source Sans Pro" panose="020B0503030403020204" pitchFamily="34" charset="0"/>
              </a:rPr>
              <a:t>Liu et al., </a:t>
            </a:r>
            <a:r>
              <a:rPr lang="en-US" sz="1600" dirty="0" err="1">
                <a:latin typeface="Source Sans Pro" panose="020B0503030403020204" pitchFamily="34" charset="0"/>
                <a:ea typeface="Source Sans Pro" panose="020B0503030403020204" pitchFamily="34" charset="0"/>
              </a:rPr>
              <a:t>InstaFlow</a:t>
            </a:r>
            <a:r>
              <a:rPr lang="en-US" sz="1600" dirty="0">
                <a:latin typeface="Source Sans Pro" panose="020B0503030403020204" pitchFamily="34" charset="0"/>
                <a:ea typeface="Source Sans Pro" panose="020B0503030403020204" pitchFamily="34" charset="0"/>
              </a:rPr>
              <a:t>: One Step is Enough for High-Quality Diffusion-Based Text-to-Image Generation, ICLR 2024.</a:t>
            </a:r>
            <a:endParaRPr lang="en-KR" sz="1600" dirty="0">
              <a:latin typeface="Source Sans Pro" panose="020B0503030403020204" pitchFamily="34" charset="0"/>
              <a:ea typeface="Source Sans Pro" panose="020B0503030403020204" pitchFamily="34" charset="0"/>
            </a:endParaRPr>
          </a:p>
        </p:txBody>
      </p:sp>
      <p:pic>
        <p:nvPicPr>
          <p:cNvPr id="14" name="Content Placeholder 5">
            <a:extLst>
              <a:ext uri="{FF2B5EF4-FFF2-40B4-BE49-F238E27FC236}">
                <a16:creationId xmlns:a16="http://schemas.microsoft.com/office/drawing/2014/main" id="{5B759AE2-89E7-A77F-B526-B566B2371664}"/>
              </a:ext>
            </a:extLst>
          </p:cNvPr>
          <p:cNvPicPr>
            <a:picLocks noChangeAspect="1"/>
          </p:cNvPicPr>
          <p:nvPr/>
        </p:nvPicPr>
        <p:blipFill>
          <a:blip r:embed="rId4"/>
          <a:stretch>
            <a:fillRect/>
          </a:stretch>
        </p:blipFill>
        <p:spPr>
          <a:xfrm>
            <a:off x="1422400" y="3009259"/>
            <a:ext cx="9347200" cy="2654300"/>
          </a:xfrm>
          <a:prstGeom prst="rect">
            <a:avLst/>
          </a:prstGeom>
        </p:spPr>
      </p:pic>
      <p:sp>
        <p:nvSpPr>
          <p:cNvPr id="6" name="Slide Number Placeholder 5">
            <a:extLst>
              <a:ext uri="{FF2B5EF4-FFF2-40B4-BE49-F238E27FC236}">
                <a16:creationId xmlns:a16="http://schemas.microsoft.com/office/drawing/2014/main" id="{0CCD7BAE-1FA1-8C45-A04E-5A20D72C239A}"/>
              </a:ext>
            </a:extLst>
          </p:cNvPr>
          <p:cNvSpPr>
            <a:spLocks noGrp="1"/>
          </p:cNvSpPr>
          <p:nvPr>
            <p:ph type="sldNum" sz="quarter" idx="4"/>
          </p:nvPr>
        </p:nvSpPr>
        <p:spPr/>
        <p:txBody>
          <a:bodyPr/>
          <a:lstStyle/>
          <a:p>
            <a:fld id="{2A135BF5-5A1A-9646-967D-9B4FE2FB2DF9}" type="slidenum">
              <a:rPr lang="en-US" smtClean="0"/>
              <a:pPr/>
              <a:t>60</a:t>
            </a:fld>
            <a:endParaRPr lang="en-US" dirty="0"/>
          </a:p>
        </p:txBody>
      </p:sp>
    </p:spTree>
    <p:extLst>
      <p:ext uri="{BB962C8B-B14F-4D97-AF65-F5344CB8AC3E}">
        <p14:creationId xmlns:p14="http://schemas.microsoft.com/office/powerpoint/2010/main" val="6912700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FD5C-19E9-D8DC-E068-2966A56E9C2E}"/>
              </a:ext>
            </a:extLst>
          </p:cNvPr>
          <p:cNvSpPr>
            <a:spLocks noGrp="1"/>
          </p:cNvSpPr>
          <p:nvPr>
            <p:ph type="title"/>
          </p:nvPr>
        </p:nvSpPr>
        <p:spPr/>
        <p:txBody>
          <a:bodyPr/>
          <a:lstStyle/>
          <a:p>
            <a:r>
              <a:rPr lang="en-KR" dirty="0"/>
              <a:t>Rival</a:t>
            </a:r>
          </a:p>
        </p:txBody>
      </p:sp>
      <p:sp>
        <p:nvSpPr>
          <p:cNvPr id="3" name="Content Placeholder 2">
            <a:extLst>
              <a:ext uri="{FF2B5EF4-FFF2-40B4-BE49-F238E27FC236}">
                <a16:creationId xmlns:a16="http://schemas.microsoft.com/office/drawing/2014/main" id="{CA80CC61-DCF4-9430-F4FE-ED601A1D0FBB}"/>
              </a:ext>
            </a:extLst>
          </p:cNvPr>
          <p:cNvSpPr>
            <a:spLocks noGrp="1"/>
          </p:cNvSpPr>
          <p:nvPr>
            <p:ph idx="1"/>
          </p:nvPr>
        </p:nvSpPr>
        <p:spPr/>
        <p:txBody>
          <a:bodyPr anchor="ctr"/>
          <a:lstStyle/>
          <a:p>
            <a:pPr marL="0" indent="0" algn="ctr">
              <a:lnSpc>
                <a:spcPct val="200000"/>
              </a:lnSpc>
              <a:buNone/>
            </a:pPr>
            <a:r>
              <a:rPr lang="en-US" sz="4000" b="1" dirty="0">
                <a:latin typeface="Source Sans Pro SemiBold" panose="020B0503030403020204" pitchFamily="34" charset="0"/>
                <a:ea typeface="Source Sans Pro SemiBold" panose="020B0503030403020204" pitchFamily="34" charset="0"/>
              </a:rPr>
              <a:t>Consistency model</a:t>
            </a:r>
            <a:br>
              <a:rPr lang="en-US" sz="4000" b="1" dirty="0">
                <a:latin typeface="Source Sans Pro SemiBold" panose="020B0503030403020204" pitchFamily="34" charset="0"/>
                <a:ea typeface="Source Sans Pro SemiBold" panose="020B0503030403020204" pitchFamily="34" charset="0"/>
              </a:rPr>
            </a:br>
            <a:r>
              <a:rPr lang="en-US" sz="4000" b="1" dirty="0">
                <a:latin typeface="Source Sans Pro SemiBold" panose="020B0503030403020204" pitchFamily="34" charset="0"/>
                <a:ea typeface="Source Sans Pro SemiBold" panose="020B0503030403020204" pitchFamily="34" charset="0"/>
              </a:rPr>
              <a:t>vs.</a:t>
            </a:r>
            <a:br>
              <a:rPr lang="en-US" sz="4000" b="1" dirty="0">
                <a:latin typeface="Source Sans Pro SemiBold" panose="020B0503030403020204" pitchFamily="34" charset="0"/>
                <a:ea typeface="Source Sans Pro SemiBold" panose="020B0503030403020204" pitchFamily="34" charset="0"/>
              </a:rPr>
            </a:br>
            <a:r>
              <a:rPr lang="en-US" sz="4000" b="1" dirty="0">
                <a:latin typeface="Source Sans Pro SemiBold" panose="020B0503030403020204" pitchFamily="34" charset="0"/>
                <a:ea typeface="Source Sans Pro SemiBold" panose="020B0503030403020204" pitchFamily="34" charset="0"/>
              </a:rPr>
              <a:t>Reflow</a:t>
            </a:r>
            <a:br>
              <a:rPr lang="en-US" sz="4000" b="1" dirty="0">
                <a:latin typeface="Source Sans Pro SemiBold" panose="020B0503030403020204" pitchFamily="34" charset="0"/>
                <a:ea typeface="Source Sans Pro SemiBold" panose="020B0503030403020204" pitchFamily="34" charset="0"/>
              </a:rPr>
            </a:br>
            <a:endParaRPr lang="en-KR" sz="4000" b="1" dirty="0">
              <a:latin typeface="Source Sans Pro SemiBold" panose="020B0503030403020204" pitchFamily="34" charset="0"/>
              <a:ea typeface="Source Sans Pro SemiBold" panose="020B0503030403020204" pitchFamily="34" charset="0"/>
            </a:endParaRPr>
          </a:p>
        </p:txBody>
      </p:sp>
      <p:sp>
        <p:nvSpPr>
          <p:cNvPr id="5" name="Slide Number Placeholder 4">
            <a:extLst>
              <a:ext uri="{FF2B5EF4-FFF2-40B4-BE49-F238E27FC236}">
                <a16:creationId xmlns:a16="http://schemas.microsoft.com/office/drawing/2014/main" id="{FE6E0659-75D6-8158-83E8-E9211E6C12A2}"/>
              </a:ext>
            </a:extLst>
          </p:cNvPr>
          <p:cNvSpPr>
            <a:spLocks noGrp="1"/>
          </p:cNvSpPr>
          <p:nvPr>
            <p:ph type="sldNum" sz="quarter" idx="4"/>
          </p:nvPr>
        </p:nvSpPr>
        <p:spPr/>
        <p:txBody>
          <a:bodyPr/>
          <a:lstStyle/>
          <a:p>
            <a:fld id="{2A135BF5-5A1A-9646-967D-9B4FE2FB2DF9}" type="slidenum">
              <a:rPr lang="en-US" smtClean="0"/>
              <a:pPr/>
              <a:t>61</a:t>
            </a:fld>
            <a:endParaRPr lang="en-US" dirty="0"/>
          </a:p>
        </p:txBody>
      </p:sp>
    </p:spTree>
    <p:extLst>
      <p:ext uri="{BB962C8B-B14F-4D97-AF65-F5344CB8AC3E}">
        <p14:creationId xmlns:p14="http://schemas.microsoft.com/office/powerpoint/2010/main" val="5425628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EFF7A-2230-4CD8-D6F0-38D7C2D37BE7}"/>
              </a:ext>
            </a:extLst>
          </p:cNvPr>
          <p:cNvSpPr>
            <a:spLocks noGrp="1"/>
          </p:cNvSpPr>
          <p:nvPr>
            <p:ph type="title"/>
          </p:nvPr>
        </p:nvSpPr>
        <p:spPr/>
        <p:txBody>
          <a:bodyPr/>
          <a:lstStyle/>
          <a:p>
            <a:r>
              <a:rPr lang="en-US" sz="4400" dirty="0"/>
              <a:t>Comparison with Consistency Models</a:t>
            </a:r>
            <a:endParaRPr lang="en-KR" dirty="0"/>
          </a:p>
        </p:txBody>
      </p:sp>
      <p:sp>
        <p:nvSpPr>
          <p:cNvPr id="3" name="Content Placeholder 2">
            <a:extLst>
              <a:ext uri="{FF2B5EF4-FFF2-40B4-BE49-F238E27FC236}">
                <a16:creationId xmlns:a16="http://schemas.microsoft.com/office/drawing/2014/main" id="{0E2B94F2-C278-9B5A-D4B0-8DCE0001CC06}"/>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endParaRPr lang="en-US" dirty="0"/>
          </a:p>
        </p:txBody>
      </p:sp>
      <p:sp>
        <p:nvSpPr>
          <p:cNvPr id="5" name="TextBox 4">
            <a:extLst>
              <a:ext uri="{FF2B5EF4-FFF2-40B4-BE49-F238E27FC236}">
                <a16:creationId xmlns:a16="http://schemas.microsoft.com/office/drawing/2014/main" id="{89E28E6A-909E-23E7-DDFF-D5779DA15EC7}"/>
              </a:ext>
            </a:extLst>
          </p:cNvPr>
          <p:cNvSpPr txBox="1"/>
          <p:nvPr/>
        </p:nvSpPr>
        <p:spPr>
          <a:xfrm>
            <a:off x="6403236" y="0"/>
            <a:ext cx="5788764" cy="338554"/>
          </a:xfrm>
          <a:prstGeom prst="rect">
            <a:avLst/>
          </a:prstGeom>
          <a:noFill/>
        </p:spPr>
        <p:txBody>
          <a:bodyPr wrap="none" rtlCol="0">
            <a:spAutoFit/>
          </a:bodyPr>
          <a:lstStyle/>
          <a:p>
            <a:pPr algn="r"/>
            <a:r>
              <a:rPr lang="en-US" sz="1600" dirty="0">
                <a:latin typeface="Source Sans Pro" panose="020B0503030403020204" pitchFamily="34" charset="0"/>
                <a:ea typeface="Source Sans Pro" panose="020B0503030403020204" pitchFamily="34" charset="0"/>
              </a:rPr>
              <a:t>Lee et al., Improving the Training of Rectified Flows, </a:t>
            </a:r>
            <a:r>
              <a:rPr lang="en-US" sz="1600" dirty="0" err="1">
                <a:latin typeface="Source Sans Pro" panose="020B0503030403020204" pitchFamily="34" charset="0"/>
                <a:ea typeface="Source Sans Pro" panose="020B0503030403020204" pitchFamily="34" charset="0"/>
              </a:rPr>
              <a:t>NeurIPS</a:t>
            </a:r>
            <a:r>
              <a:rPr lang="en-US" sz="1600" dirty="0">
                <a:latin typeface="Source Sans Pro" panose="020B0503030403020204" pitchFamily="34" charset="0"/>
                <a:ea typeface="Source Sans Pro" panose="020B0503030403020204" pitchFamily="34" charset="0"/>
              </a:rPr>
              <a:t> 2024.</a:t>
            </a:r>
            <a:endParaRPr lang="en-KR" sz="1600" dirty="0">
              <a:latin typeface="Source Sans Pro" panose="020B0503030403020204" pitchFamily="34" charset="0"/>
              <a:ea typeface="Source Sans Pro" panose="020B0503030403020204" pitchFamily="34" charset="0"/>
            </a:endParaRPr>
          </a:p>
        </p:txBody>
      </p:sp>
      <p:pic>
        <p:nvPicPr>
          <p:cNvPr id="8" name="Content Placeholder 4">
            <a:extLst>
              <a:ext uri="{FF2B5EF4-FFF2-40B4-BE49-F238E27FC236}">
                <a16:creationId xmlns:a16="http://schemas.microsoft.com/office/drawing/2014/main" id="{C43ED43D-7CAA-8776-670E-3BF0223AA30F}"/>
              </a:ext>
            </a:extLst>
          </p:cNvPr>
          <p:cNvPicPr>
            <a:picLocks noChangeAspect="1"/>
          </p:cNvPicPr>
          <p:nvPr/>
        </p:nvPicPr>
        <p:blipFill>
          <a:blip r:embed="rId3"/>
          <a:stretch>
            <a:fillRect/>
          </a:stretch>
        </p:blipFill>
        <p:spPr>
          <a:xfrm>
            <a:off x="1936750" y="1251744"/>
            <a:ext cx="8318500" cy="4940300"/>
          </a:xfrm>
          <a:prstGeom prst="rect">
            <a:avLst/>
          </a:prstGeom>
        </p:spPr>
      </p:pic>
      <p:sp>
        <p:nvSpPr>
          <p:cNvPr id="6" name="Slide Number Placeholder 5">
            <a:extLst>
              <a:ext uri="{FF2B5EF4-FFF2-40B4-BE49-F238E27FC236}">
                <a16:creationId xmlns:a16="http://schemas.microsoft.com/office/drawing/2014/main" id="{3D30B948-0B63-BD12-F08E-1FEA6F30EDBC}"/>
              </a:ext>
            </a:extLst>
          </p:cNvPr>
          <p:cNvSpPr>
            <a:spLocks noGrp="1"/>
          </p:cNvSpPr>
          <p:nvPr>
            <p:ph type="sldNum" sz="quarter" idx="4"/>
          </p:nvPr>
        </p:nvSpPr>
        <p:spPr/>
        <p:txBody>
          <a:bodyPr/>
          <a:lstStyle/>
          <a:p>
            <a:fld id="{2A135BF5-5A1A-9646-967D-9B4FE2FB2DF9}" type="slidenum">
              <a:rPr lang="en-US" smtClean="0"/>
              <a:pPr/>
              <a:t>62</a:t>
            </a:fld>
            <a:endParaRPr lang="en-US" dirty="0"/>
          </a:p>
        </p:txBody>
      </p:sp>
    </p:spTree>
    <p:extLst>
      <p:ext uri="{BB962C8B-B14F-4D97-AF65-F5344CB8AC3E}">
        <p14:creationId xmlns:p14="http://schemas.microsoft.com/office/powerpoint/2010/main" val="428056733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80927-A547-685A-62FC-4CB9F9F79241}"/>
              </a:ext>
            </a:extLst>
          </p:cNvPr>
          <p:cNvSpPr>
            <a:spLocks noGrp="1"/>
          </p:cNvSpPr>
          <p:nvPr>
            <p:ph type="title"/>
          </p:nvPr>
        </p:nvSpPr>
        <p:spPr/>
        <p:txBody>
          <a:bodyPr/>
          <a:lstStyle/>
          <a:p>
            <a:r>
              <a:rPr lang="en-KR" dirty="0"/>
              <a:t>Example: Flux.1 Schnell</a:t>
            </a:r>
          </a:p>
        </p:txBody>
      </p:sp>
      <p:pic>
        <p:nvPicPr>
          <p:cNvPr id="6" name="Content Placeholder 5">
            <a:extLst>
              <a:ext uri="{FF2B5EF4-FFF2-40B4-BE49-F238E27FC236}">
                <a16:creationId xmlns:a16="http://schemas.microsoft.com/office/drawing/2014/main" id="{47A4055D-3161-EE4E-6FD6-9374B7FEFAE5}"/>
              </a:ext>
            </a:extLst>
          </p:cNvPr>
          <p:cNvPicPr>
            <a:picLocks noGrp="1" noChangeAspect="1"/>
          </p:cNvPicPr>
          <p:nvPr>
            <p:ph idx="1"/>
          </p:nvPr>
        </p:nvPicPr>
        <p:blipFill>
          <a:blip r:embed="rId3"/>
          <a:stretch>
            <a:fillRect/>
          </a:stretch>
        </p:blipFill>
        <p:spPr>
          <a:xfrm>
            <a:off x="2579792" y="1216025"/>
            <a:ext cx="7032415" cy="5011738"/>
          </a:xfrm>
        </p:spPr>
      </p:pic>
      <p:sp>
        <p:nvSpPr>
          <p:cNvPr id="7" name="TextBox 6">
            <a:extLst>
              <a:ext uri="{FF2B5EF4-FFF2-40B4-BE49-F238E27FC236}">
                <a16:creationId xmlns:a16="http://schemas.microsoft.com/office/drawing/2014/main" id="{964AD8FB-811D-0C8D-0482-59EEC913569F}"/>
              </a:ext>
            </a:extLst>
          </p:cNvPr>
          <p:cNvSpPr txBox="1"/>
          <p:nvPr/>
        </p:nvSpPr>
        <p:spPr>
          <a:xfrm>
            <a:off x="7796246" y="0"/>
            <a:ext cx="4395754"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https://</a:t>
            </a:r>
            <a:r>
              <a:rPr lang="en-US" sz="1400" dirty="0" err="1">
                <a:latin typeface="Source Sans Pro" panose="020B0503030403020204" pitchFamily="34" charset="0"/>
                <a:ea typeface="Source Sans Pro" panose="020B0503030403020204" pitchFamily="34" charset="0"/>
              </a:rPr>
              <a:t>huggingface.co</a:t>
            </a:r>
            <a:r>
              <a:rPr lang="en-US" sz="1400" dirty="0">
                <a:latin typeface="Source Sans Pro" panose="020B0503030403020204" pitchFamily="34" charset="0"/>
                <a:ea typeface="Source Sans Pro" panose="020B0503030403020204" pitchFamily="34" charset="0"/>
              </a:rPr>
              <a:t>/black-forest-labs/FLUX.1-schnell</a:t>
            </a:r>
            <a:endParaRPr lang="en-KR" sz="1400" dirty="0">
              <a:latin typeface="Source Sans Pro" panose="020B0503030403020204" pitchFamily="34" charset="0"/>
              <a:ea typeface="Source Sans Pro" panose="020B0503030403020204" pitchFamily="34" charset="0"/>
            </a:endParaRPr>
          </a:p>
        </p:txBody>
      </p:sp>
      <p:sp>
        <p:nvSpPr>
          <p:cNvPr id="3" name="Slide Number Placeholder 2">
            <a:extLst>
              <a:ext uri="{FF2B5EF4-FFF2-40B4-BE49-F238E27FC236}">
                <a16:creationId xmlns:a16="http://schemas.microsoft.com/office/drawing/2014/main" id="{67C5A0BD-5A83-281F-C4F4-E780D985BCBF}"/>
              </a:ext>
            </a:extLst>
          </p:cNvPr>
          <p:cNvSpPr>
            <a:spLocks noGrp="1"/>
          </p:cNvSpPr>
          <p:nvPr>
            <p:ph type="sldNum" sz="quarter" idx="4"/>
          </p:nvPr>
        </p:nvSpPr>
        <p:spPr/>
        <p:txBody>
          <a:bodyPr/>
          <a:lstStyle/>
          <a:p>
            <a:fld id="{2A135BF5-5A1A-9646-967D-9B4FE2FB2DF9}" type="slidenum">
              <a:rPr lang="en-US" smtClean="0"/>
              <a:pPr/>
              <a:t>63</a:t>
            </a:fld>
            <a:endParaRPr lang="en-US" dirty="0"/>
          </a:p>
        </p:txBody>
      </p:sp>
    </p:spTree>
    <p:extLst>
      <p:ext uri="{BB962C8B-B14F-4D97-AF65-F5344CB8AC3E}">
        <p14:creationId xmlns:p14="http://schemas.microsoft.com/office/powerpoint/2010/main" val="23947350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FC82-0717-2C5C-9514-00EBD04EE263}"/>
              </a:ext>
            </a:extLst>
          </p:cNvPr>
          <p:cNvSpPr>
            <a:spLocks noGrp="1"/>
          </p:cNvSpPr>
          <p:nvPr>
            <p:ph type="title"/>
          </p:nvPr>
        </p:nvSpPr>
        <p:spPr/>
        <p:txBody>
          <a:bodyPr/>
          <a:lstStyle/>
          <a:p>
            <a:r>
              <a:rPr lang="en-US" dirty="0"/>
              <a:t>GPT 4o Failure Cases</a:t>
            </a:r>
            <a:endParaRPr lang="en-KR" dirty="0"/>
          </a:p>
        </p:txBody>
      </p:sp>
      <p:pic>
        <p:nvPicPr>
          <p:cNvPr id="8" name="Picture 5">
            <a:extLst>
              <a:ext uri="{FF2B5EF4-FFF2-40B4-BE49-F238E27FC236}">
                <a16:creationId xmlns:a16="http://schemas.microsoft.com/office/drawing/2014/main" id="{A7588A76-F2C3-BAD8-6BC7-F545504FAA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3000" y="1735177"/>
            <a:ext cx="4086000" cy="4086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80F1EA4-930D-1527-6FA4-3EBAE3BD135F}"/>
              </a:ext>
            </a:extLst>
          </p:cNvPr>
          <p:cNvSpPr txBox="1"/>
          <p:nvPr/>
        </p:nvSpPr>
        <p:spPr>
          <a:xfrm>
            <a:off x="183070" y="5882410"/>
            <a:ext cx="11825860" cy="400110"/>
          </a:xfrm>
          <a:prstGeom prst="rect">
            <a:avLst/>
          </a:prstGeom>
          <a:noFill/>
        </p:spPr>
        <p:txBody>
          <a:bodyPr wrap="square" rtlCol="0">
            <a:spAutoFit/>
          </a:bodyPr>
          <a:lstStyle/>
          <a:p>
            <a:pPr algn="ctr"/>
            <a:r>
              <a:rPr lang="en-US" altLang="ko-KR" sz="2000" dirty="0">
                <a:latin typeface="Cambria" panose="02040503050406030204" pitchFamily="18" charset="0"/>
              </a:rPr>
              <a:t>“Four drums, </a:t>
            </a:r>
            <a:r>
              <a:rPr lang="en-US" altLang="ko-KR" sz="2000" dirty="0">
                <a:highlight>
                  <a:srgbClr val="F4E23D"/>
                </a:highlight>
                <a:latin typeface="Cambria" panose="02040503050406030204" pitchFamily="18" charset="0"/>
              </a:rPr>
              <a:t>seven</a:t>
            </a:r>
            <a:r>
              <a:rPr lang="en-US" altLang="ko-KR" sz="2000" dirty="0">
                <a:latin typeface="Cambria" panose="02040503050406030204" pitchFamily="18" charset="0"/>
              </a:rPr>
              <a:t> tomatoes, and five candles.”</a:t>
            </a:r>
            <a:endParaRPr lang="en-KR" sz="2000" dirty="0">
              <a:latin typeface="Cambria" panose="02040503050406030204" pitchFamily="18" charset="0"/>
            </a:endParaRPr>
          </a:p>
        </p:txBody>
      </p:sp>
      <p:sp>
        <p:nvSpPr>
          <p:cNvPr id="10" name="TextBox 9">
            <a:extLst>
              <a:ext uri="{FF2B5EF4-FFF2-40B4-BE49-F238E27FC236}">
                <a16:creationId xmlns:a16="http://schemas.microsoft.com/office/drawing/2014/main" id="{97EE1060-94AC-E089-5A0B-471BDDDF5710}"/>
              </a:ext>
            </a:extLst>
          </p:cNvPr>
          <p:cNvSpPr txBox="1"/>
          <p:nvPr/>
        </p:nvSpPr>
        <p:spPr>
          <a:xfrm>
            <a:off x="5617343" y="1335067"/>
            <a:ext cx="957313" cy="400110"/>
          </a:xfrm>
          <a:prstGeom prst="rect">
            <a:avLst/>
          </a:prstGeom>
          <a:noFill/>
        </p:spPr>
        <p:txBody>
          <a:bodyPr wrap="none" rtlCol="0">
            <a:spAutoFit/>
          </a:bodyPr>
          <a:lstStyle/>
          <a:p>
            <a:r>
              <a:rPr lang="en-KR" sz="2000" b="1" dirty="0">
                <a:latin typeface="Source Sans Pro SemiBold" panose="020B0503030403020204" pitchFamily="34" charset="0"/>
                <a:ea typeface="Source Sans Pro SemiBold" panose="020B0503030403020204" pitchFamily="34" charset="0"/>
              </a:rPr>
              <a:t>GPT 4o</a:t>
            </a:r>
          </a:p>
        </p:txBody>
      </p:sp>
      <p:sp>
        <p:nvSpPr>
          <p:cNvPr id="3" name="Slide Number Placeholder 2">
            <a:extLst>
              <a:ext uri="{FF2B5EF4-FFF2-40B4-BE49-F238E27FC236}">
                <a16:creationId xmlns:a16="http://schemas.microsoft.com/office/drawing/2014/main" id="{CC6AEE41-401E-D2BF-517E-C093A23C735B}"/>
              </a:ext>
            </a:extLst>
          </p:cNvPr>
          <p:cNvSpPr>
            <a:spLocks noGrp="1"/>
          </p:cNvSpPr>
          <p:nvPr>
            <p:ph type="sldNum" sz="quarter" idx="4"/>
          </p:nvPr>
        </p:nvSpPr>
        <p:spPr/>
        <p:txBody>
          <a:bodyPr/>
          <a:lstStyle/>
          <a:p>
            <a:fld id="{2A135BF5-5A1A-9646-967D-9B4FE2FB2DF9}" type="slidenum">
              <a:rPr lang="en-US" smtClean="0"/>
              <a:pPr/>
              <a:t>64</a:t>
            </a:fld>
            <a:endParaRPr lang="en-US" dirty="0"/>
          </a:p>
        </p:txBody>
      </p:sp>
    </p:spTree>
    <p:extLst>
      <p:ext uri="{BB962C8B-B14F-4D97-AF65-F5344CB8AC3E}">
        <p14:creationId xmlns:p14="http://schemas.microsoft.com/office/powerpoint/2010/main" val="102537400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FC82-0717-2C5C-9514-00EBD04EE263}"/>
              </a:ext>
            </a:extLst>
          </p:cNvPr>
          <p:cNvSpPr>
            <a:spLocks noGrp="1"/>
          </p:cNvSpPr>
          <p:nvPr>
            <p:ph type="title"/>
          </p:nvPr>
        </p:nvSpPr>
        <p:spPr/>
        <p:txBody>
          <a:bodyPr/>
          <a:lstStyle/>
          <a:p>
            <a:r>
              <a:rPr lang="en-US" dirty="0"/>
              <a:t>GPT 4o Failure Cases</a:t>
            </a:r>
            <a:endParaRPr lang="en-KR" dirty="0"/>
          </a:p>
        </p:txBody>
      </p:sp>
      <p:sp>
        <p:nvSpPr>
          <p:cNvPr id="9" name="TextBox 8">
            <a:extLst>
              <a:ext uri="{FF2B5EF4-FFF2-40B4-BE49-F238E27FC236}">
                <a16:creationId xmlns:a16="http://schemas.microsoft.com/office/drawing/2014/main" id="{380F1EA4-930D-1527-6FA4-3EBAE3BD135F}"/>
              </a:ext>
            </a:extLst>
          </p:cNvPr>
          <p:cNvSpPr txBox="1"/>
          <p:nvPr/>
        </p:nvSpPr>
        <p:spPr>
          <a:xfrm>
            <a:off x="183070" y="5882410"/>
            <a:ext cx="11825860" cy="400110"/>
          </a:xfrm>
          <a:prstGeom prst="rect">
            <a:avLst/>
          </a:prstGeom>
          <a:noFill/>
        </p:spPr>
        <p:txBody>
          <a:bodyPr wrap="square" rtlCol="0">
            <a:spAutoFit/>
          </a:bodyPr>
          <a:lstStyle/>
          <a:p>
            <a:pPr algn="ctr"/>
            <a:r>
              <a:rPr lang="en-US" altLang="ko-KR" sz="2000" dirty="0">
                <a:latin typeface="Cambria" panose="02040503050406030204" pitchFamily="18" charset="0"/>
              </a:rPr>
              <a:t>“In a room, all the chairs are </a:t>
            </a:r>
            <a:r>
              <a:rPr lang="en-US" altLang="ko-KR" sz="2000" dirty="0">
                <a:highlight>
                  <a:srgbClr val="F4E23D"/>
                </a:highlight>
                <a:latin typeface="Cambria" panose="02040503050406030204" pitchFamily="18" charset="0"/>
              </a:rPr>
              <a:t>occupied</a:t>
            </a:r>
            <a:r>
              <a:rPr lang="en-US" altLang="ko-KR" sz="2000" dirty="0">
                <a:latin typeface="Cambria" panose="02040503050406030204" pitchFamily="18" charset="0"/>
              </a:rPr>
              <a:t> except one.”</a:t>
            </a:r>
            <a:endParaRPr lang="en-KR" sz="2000" dirty="0">
              <a:latin typeface="Cambria" panose="02040503050406030204" pitchFamily="18" charset="0"/>
            </a:endParaRPr>
          </a:p>
        </p:txBody>
      </p:sp>
      <p:sp>
        <p:nvSpPr>
          <p:cNvPr id="10" name="TextBox 9">
            <a:extLst>
              <a:ext uri="{FF2B5EF4-FFF2-40B4-BE49-F238E27FC236}">
                <a16:creationId xmlns:a16="http://schemas.microsoft.com/office/drawing/2014/main" id="{97EE1060-94AC-E089-5A0B-471BDDDF5710}"/>
              </a:ext>
            </a:extLst>
          </p:cNvPr>
          <p:cNvSpPr txBox="1"/>
          <p:nvPr/>
        </p:nvSpPr>
        <p:spPr>
          <a:xfrm>
            <a:off x="5617343" y="1335067"/>
            <a:ext cx="957313" cy="400110"/>
          </a:xfrm>
          <a:prstGeom prst="rect">
            <a:avLst/>
          </a:prstGeom>
          <a:noFill/>
        </p:spPr>
        <p:txBody>
          <a:bodyPr wrap="none" rtlCol="0">
            <a:spAutoFit/>
          </a:bodyPr>
          <a:lstStyle/>
          <a:p>
            <a:r>
              <a:rPr lang="en-KR" sz="2000" b="1" dirty="0">
                <a:latin typeface="Source Sans Pro SemiBold" panose="020B0503030403020204" pitchFamily="34" charset="0"/>
                <a:ea typeface="Source Sans Pro SemiBold" panose="020B0503030403020204" pitchFamily="34" charset="0"/>
              </a:rPr>
              <a:t>GPT 4o</a:t>
            </a:r>
          </a:p>
        </p:txBody>
      </p:sp>
      <p:pic>
        <p:nvPicPr>
          <p:cNvPr id="5" name="Picture 4">
            <a:extLst>
              <a:ext uri="{FF2B5EF4-FFF2-40B4-BE49-F238E27FC236}">
                <a16:creationId xmlns:a16="http://schemas.microsoft.com/office/drawing/2014/main" id="{F0465623-BCB9-1A6F-AB69-D7C0086953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3000" y="1735177"/>
            <a:ext cx="4086000" cy="408600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A5FF066C-FC8E-1B22-1071-B1667E05694B}"/>
              </a:ext>
            </a:extLst>
          </p:cNvPr>
          <p:cNvSpPr>
            <a:spLocks noGrp="1"/>
          </p:cNvSpPr>
          <p:nvPr>
            <p:ph type="sldNum" sz="quarter" idx="4"/>
          </p:nvPr>
        </p:nvSpPr>
        <p:spPr/>
        <p:txBody>
          <a:bodyPr/>
          <a:lstStyle/>
          <a:p>
            <a:fld id="{2A135BF5-5A1A-9646-967D-9B4FE2FB2DF9}" type="slidenum">
              <a:rPr lang="en-US" smtClean="0"/>
              <a:pPr/>
              <a:t>65</a:t>
            </a:fld>
            <a:endParaRPr lang="en-US" dirty="0"/>
          </a:p>
        </p:txBody>
      </p:sp>
    </p:spTree>
    <p:extLst>
      <p:ext uri="{BB962C8B-B14F-4D97-AF65-F5344CB8AC3E}">
        <p14:creationId xmlns:p14="http://schemas.microsoft.com/office/powerpoint/2010/main" val="109407182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FC82-0717-2C5C-9514-00EBD04EE263}"/>
              </a:ext>
            </a:extLst>
          </p:cNvPr>
          <p:cNvSpPr>
            <a:spLocks noGrp="1"/>
          </p:cNvSpPr>
          <p:nvPr>
            <p:ph type="title"/>
          </p:nvPr>
        </p:nvSpPr>
        <p:spPr/>
        <p:txBody>
          <a:bodyPr/>
          <a:lstStyle/>
          <a:p>
            <a:r>
              <a:rPr lang="en-US" altLang="ko-KR" dirty="0"/>
              <a:t>Guided Generation Using Flow Models</a:t>
            </a:r>
            <a:endParaRPr lang="en-KR" dirty="0"/>
          </a:p>
        </p:txBody>
      </p:sp>
      <p:pic>
        <p:nvPicPr>
          <p:cNvPr id="8" name="Picture 5">
            <a:extLst>
              <a:ext uri="{FF2B5EF4-FFF2-40B4-BE49-F238E27FC236}">
                <a16:creationId xmlns:a16="http://schemas.microsoft.com/office/drawing/2014/main" id="{A7588A76-F2C3-BAD8-6BC7-F545504FAA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778" y="1735177"/>
            <a:ext cx="4086000" cy="4086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80F1EA4-930D-1527-6FA4-3EBAE3BD135F}"/>
              </a:ext>
            </a:extLst>
          </p:cNvPr>
          <p:cNvSpPr txBox="1"/>
          <p:nvPr/>
        </p:nvSpPr>
        <p:spPr>
          <a:xfrm>
            <a:off x="183070" y="5882410"/>
            <a:ext cx="11825860" cy="400110"/>
          </a:xfrm>
          <a:prstGeom prst="rect">
            <a:avLst/>
          </a:prstGeom>
          <a:noFill/>
        </p:spPr>
        <p:txBody>
          <a:bodyPr wrap="square" rtlCol="0">
            <a:spAutoFit/>
          </a:bodyPr>
          <a:lstStyle/>
          <a:p>
            <a:pPr algn="ctr"/>
            <a:r>
              <a:rPr lang="en-US" altLang="ko-KR" sz="2000" dirty="0">
                <a:latin typeface="Cambria" panose="02040503050406030204" pitchFamily="18" charset="0"/>
              </a:rPr>
              <a:t>“Four drums, </a:t>
            </a:r>
            <a:r>
              <a:rPr lang="en-US" altLang="ko-KR" sz="2000" dirty="0">
                <a:solidFill>
                  <a:srgbClr val="8C1515"/>
                </a:solidFill>
                <a:latin typeface="Cambria" panose="02040503050406030204" pitchFamily="18" charset="0"/>
              </a:rPr>
              <a:t>seven</a:t>
            </a:r>
            <a:r>
              <a:rPr lang="en-US" altLang="ko-KR" sz="2000" dirty="0">
                <a:latin typeface="Cambria" panose="02040503050406030204" pitchFamily="18" charset="0"/>
              </a:rPr>
              <a:t> tomatoes, and five candles.”</a:t>
            </a:r>
            <a:endParaRPr lang="en-KR" sz="2000" dirty="0">
              <a:latin typeface="Cambria" panose="02040503050406030204" pitchFamily="18" charset="0"/>
            </a:endParaRPr>
          </a:p>
        </p:txBody>
      </p:sp>
      <p:sp>
        <p:nvSpPr>
          <p:cNvPr id="10" name="TextBox 9">
            <a:extLst>
              <a:ext uri="{FF2B5EF4-FFF2-40B4-BE49-F238E27FC236}">
                <a16:creationId xmlns:a16="http://schemas.microsoft.com/office/drawing/2014/main" id="{97EE1060-94AC-E089-5A0B-471BDDDF5710}"/>
              </a:ext>
            </a:extLst>
          </p:cNvPr>
          <p:cNvSpPr txBox="1"/>
          <p:nvPr/>
        </p:nvSpPr>
        <p:spPr>
          <a:xfrm>
            <a:off x="2768121" y="1335067"/>
            <a:ext cx="957313" cy="400110"/>
          </a:xfrm>
          <a:prstGeom prst="rect">
            <a:avLst/>
          </a:prstGeom>
          <a:noFill/>
        </p:spPr>
        <p:txBody>
          <a:bodyPr wrap="none" rtlCol="0">
            <a:spAutoFit/>
          </a:bodyPr>
          <a:lstStyle/>
          <a:p>
            <a:r>
              <a:rPr lang="en-KR" sz="2000" b="1" dirty="0">
                <a:latin typeface="Source Sans Pro SemiBold" panose="020B0503030403020204" pitchFamily="34" charset="0"/>
                <a:ea typeface="Source Sans Pro SemiBold" panose="020B0503030403020204" pitchFamily="34" charset="0"/>
              </a:rPr>
              <a:t>GPT 4o</a:t>
            </a:r>
          </a:p>
        </p:txBody>
      </p:sp>
      <p:pic>
        <p:nvPicPr>
          <p:cNvPr id="6" name="Picture 5">
            <a:extLst>
              <a:ext uri="{FF2B5EF4-FFF2-40B4-BE49-F238E27FC236}">
                <a16:creationId xmlns:a16="http://schemas.microsoft.com/office/drawing/2014/main" id="{AE43716C-67FB-D143-515A-A5E8BBA77A60}"/>
              </a:ext>
            </a:extLst>
          </p:cNvPr>
          <p:cNvPicPr>
            <a:picLocks noChangeAspect="1"/>
          </p:cNvPicPr>
          <p:nvPr/>
        </p:nvPicPr>
        <p:blipFill>
          <a:blip r:embed="rId4"/>
          <a:stretch>
            <a:fillRect/>
          </a:stretch>
        </p:blipFill>
        <p:spPr>
          <a:xfrm>
            <a:off x="6921228" y="1735177"/>
            <a:ext cx="4086000" cy="4086000"/>
          </a:xfrm>
          <a:prstGeom prst="rect">
            <a:avLst/>
          </a:prstGeom>
          <a:ln w="63500">
            <a:solidFill>
              <a:srgbClr val="8C1515"/>
            </a:solidFill>
          </a:ln>
        </p:spPr>
      </p:pic>
      <p:sp>
        <p:nvSpPr>
          <p:cNvPr id="7" name="TextBox 6">
            <a:extLst>
              <a:ext uri="{FF2B5EF4-FFF2-40B4-BE49-F238E27FC236}">
                <a16:creationId xmlns:a16="http://schemas.microsoft.com/office/drawing/2014/main" id="{7C54662D-1363-F4F4-EC37-18DD4EAA6712}"/>
              </a:ext>
            </a:extLst>
          </p:cNvPr>
          <p:cNvSpPr txBox="1"/>
          <p:nvPr/>
        </p:nvSpPr>
        <p:spPr>
          <a:xfrm>
            <a:off x="7201566" y="1335067"/>
            <a:ext cx="3525325" cy="400110"/>
          </a:xfrm>
          <a:prstGeom prst="rect">
            <a:avLst/>
          </a:prstGeom>
          <a:noFill/>
        </p:spPr>
        <p:txBody>
          <a:bodyPr wrap="none" rtlCol="0">
            <a:spAutoFit/>
          </a:bodyPr>
          <a:lstStyle/>
          <a:p>
            <a:pPr algn="ctr"/>
            <a:r>
              <a:rPr lang="en-US" altLang="ko-KR" sz="2000" b="1" dirty="0">
                <a:solidFill>
                  <a:srgbClr val="8C1515"/>
                </a:solidFill>
                <a:latin typeface="Source Sans Pro SemiBold" panose="020B0503030403020204" pitchFamily="34" charset="0"/>
                <a:ea typeface="Source Sans Pro SemiBold" panose="020B0503030403020204" pitchFamily="34" charset="0"/>
              </a:rPr>
              <a:t>FLUX</a:t>
            </a:r>
            <a:r>
              <a:rPr lang="ko-KR" altLang="en-US" sz="2000" b="1" dirty="0">
                <a:solidFill>
                  <a:srgbClr val="8C1515"/>
                </a:solidFill>
                <a:latin typeface="Source Sans Pro SemiBold" panose="020B0503030403020204" pitchFamily="34" charset="0"/>
                <a:ea typeface="Source Sans Pro SemiBold" panose="020B0503030403020204" pitchFamily="34" charset="0"/>
              </a:rPr>
              <a:t> </a:t>
            </a:r>
            <a:r>
              <a:rPr lang="en-US" altLang="ko-KR" sz="2000" b="1" dirty="0">
                <a:solidFill>
                  <a:srgbClr val="8C1515"/>
                </a:solidFill>
                <a:latin typeface="Source Sans Pro SemiBold" panose="020B0503030403020204" pitchFamily="34" charset="0"/>
                <a:ea typeface="Source Sans Pro SemiBold" panose="020B0503030403020204" pitchFamily="34" charset="0"/>
              </a:rPr>
              <a:t>+</a:t>
            </a:r>
            <a:r>
              <a:rPr lang="ko-KR" altLang="en-US" sz="2000" b="1" dirty="0">
                <a:solidFill>
                  <a:srgbClr val="8C1515"/>
                </a:solidFill>
                <a:latin typeface="Source Sans Pro SemiBold" panose="020B0503030403020204" pitchFamily="34" charset="0"/>
                <a:ea typeface="Source Sans Pro SemiBold" panose="020B0503030403020204" pitchFamily="34" charset="0"/>
              </a:rPr>
              <a:t> </a:t>
            </a:r>
            <a:r>
              <a:rPr lang="en-US" altLang="ko-KR" sz="2000" b="1" dirty="0">
                <a:solidFill>
                  <a:srgbClr val="8C1515"/>
                </a:solidFill>
                <a:latin typeface="Source Sans Pro SemiBold" panose="020B0503030403020204" pitchFamily="34" charset="0"/>
                <a:ea typeface="Source Sans Pro SemiBold" panose="020B0503030403020204" pitchFamily="34" charset="0"/>
              </a:rPr>
              <a:t>Inference-Time</a:t>
            </a:r>
            <a:r>
              <a:rPr lang="ko-KR" altLang="en-US" sz="2000" b="1" dirty="0">
                <a:solidFill>
                  <a:srgbClr val="8C1515"/>
                </a:solidFill>
                <a:latin typeface="Source Sans Pro SemiBold" panose="020B0503030403020204" pitchFamily="34" charset="0"/>
                <a:ea typeface="Source Sans Pro SemiBold" panose="020B0503030403020204" pitchFamily="34" charset="0"/>
              </a:rPr>
              <a:t> </a:t>
            </a:r>
            <a:r>
              <a:rPr lang="en-US" altLang="ko-KR" sz="2000" b="1" dirty="0">
                <a:solidFill>
                  <a:srgbClr val="8C1515"/>
                </a:solidFill>
                <a:latin typeface="Source Sans Pro SemiBold" panose="020B0503030403020204" pitchFamily="34" charset="0"/>
                <a:ea typeface="Source Sans Pro SemiBold" panose="020B0503030403020204" pitchFamily="34" charset="0"/>
              </a:rPr>
              <a:t>Scaling</a:t>
            </a:r>
            <a:endParaRPr lang="en-KR" sz="2000" b="1" dirty="0">
              <a:solidFill>
                <a:srgbClr val="8C1515"/>
              </a:solidFill>
              <a:latin typeface="Source Sans Pro SemiBold" panose="020B0503030403020204" pitchFamily="34" charset="0"/>
              <a:ea typeface="Source Sans Pro SemiBold" panose="020B0503030403020204" pitchFamily="34" charset="0"/>
            </a:endParaRPr>
          </a:p>
        </p:txBody>
      </p:sp>
      <p:sp>
        <p:nvSpPr>
          <p:cNvPr id="11" name="Right Arrow 10">
            <a:extLst>
              <a:ext uri="{FF2B5EF4-FFF2-40B4-BE49-F238E27FC236}">
                <a16:creationId xmlns:a16="http://schemas.microsoft.com/office/drawing/2014/main" id="{26F43C4D-BE32-9E13-C558-A96BE5EB6016}"/>
              </a:ext>
            </a:extLst>
          </p:cNvPr>
          <p:cNvSpPr/>
          <p:nvPr/>
        </p:nvSpPr>
        <p:spPr>
          <a:xfrm>
            <a:off x="5644445" y="3625777"/>
            <a:ext cx="903111" cy="304800"/>
          </a:xfrm>
          <a:prstGeom prst="rightArrow">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KR" sz="2400"/>
          </a:p>
        </p:txBody>
      </p:sp>
      <p:sp>
        <p:nvSpPr>
          <p:cNvPr id="3" name="TextBox 2">
            <a:extLst>
              <a:ext uri="{FF2B5EF4-FFF2-40B4-BE49-F238E27FC236}">
                <a16:creationId xmlns:a16="http://schemas.microsoft.com/office/drawing/2014/main" id="{ED6B14B1-9B33-8954-95D4-EEDA9168A275}"/>
              </a:ext>
            </a:extLst>
          </p:cNvPr>
          <p:cNvSpPr txBox="1"/>
          <p:nvPr/>
        </p:nvSpPr>
        <p:spPr>
          <a:xfrm>
            <a:off x="4771378" y="0"/>
            <a:ext cx="7420622" cy="369332"/>
          </a:xfrm>
          <a:prstGeom prst="rect">
            <a:avLst/>
          </a:prstGeom>
          <a:noFill/>
        </p:spPr>
        <p:txBody>
          <a:bodyPr wrap="none" rtlCol="0">
            <a:spAutoFit/>
          </a:bodyPr>
          <a:lstStyle/>
          <a:p>
            <a:pPr algn="r"/>
            <a:r>
              <a:rPr lang="en-US" b="1" dirty="0">
                <a:highlight>
                  <a:srgbClr val="FFFF00"/>
                </a:highlight>
                <a:latin typeface="Source Sans Pro SemiBold" panose="020B0503030403020204" pitchFamily="34" charset="0"/>
                <a:ea typeface="Source Sans Pro SemiBold" panose="020B0503030403020204" pitchFamily="34" charset="0"/>
              </a:rPr>
              <a:t>Inference-Time Flow (</a:t>
            </a:r>
            <a:r>
              <a:rPr lang="en-US" b="1" dirty="0" err="1">
                <a:highlight>
                  <a:srgbClr val="FFFF00"/>
                </a:highlight>
                <a:latin typeface="Source Sans Pro SemiBold" panose="020B0503030403020204" pitchFamily="34" charset="0"/>
                <a:ea typeface="Source Sans Pro SemiBold" panose="020B0503030403020204" pitchFamily="34" charset="0"/>
              </a:rPr>
              <a:t>arXiv</a:t>
            </a:r>
            <a:r>
              <a:rPr lang="en-US" b="1" dirty="0">
                <a:highlight>
                  <a:srgbClr val="FFFF00"/>
                </a:highlight>
                <a:latin typeface="Source Sans Pro SemiBold" panose="020B0503030403020204" pitchFamily="34" charset="0"/>
                <a:ea typeface="Source Sans Pro SemiBold" panose="020B0503030403020204" pitchFamily="34" charset="0"/>
              </a:rPr>
              <a:t> 2025) | </a:t>
            </a:r>
            <a:r>
              <a:rPr lang="en-US" b="1" dirty="0" err="1">
                <a:highlight>
                  <a:srgbClr val="FFFF00"/>
                </a:highlight>
                <a:latin typeface="Source Sans Pro SemiBold" panose="020B0503030403020204" pitchFamily="34" charset="0"/>
                <a:ea typeface="Source Sans Pro SemiBold" panose="020B0503030403020204" pitchFamily="34" charset="0"/>
              </a:rPr>
              <a:t>Jaihoon</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Taehoon</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Jisung</a:t>
            </a:r>
            <a:r>
              <a:rPr lang="en-US" b="1" dirty="0">
                <a:highlight>
                  <a:srgbClr val="FFFF00"/>
                </a:highlight>
                <a:latin typeface="Source Sans Pro SemiBold" panose="020B0503030403020204" pitchFamily="34" charset="0"/>
                <a:ea typeface="Source Sans Pro SemiBold" panose="020B0503030403020204" pitchFamily="34" charset="0"/>
              </a:rPr>
              <a:t>*, Minhyuk</a:t>
            </a:r>
            <a:endParaRPr lang="en-KR" b="1" dirty="0">
              <a:highlight>
                <a:srgbClr val="FFFF00"/>
              </a:highlight>
              <a:latin typeface="Source Sans Pro SemiBold" panose="020B0503030403020204" pitchFamily="34" charset="0"/>
              <a:ea typeface="Source Sans Pro SemiBold" panose="020B0503030403020204" pitchFamily="34" charset="0"/>
            </a:endParaRPr>
          </a:p>
        </p:txBody>
      </p:sp>
      <p:sp>
        <p:nvSpPr>
          <p:cNvPr id="5" name="Slide Number Placeholder 4">
            <a:extLst>
              <a:ext uri="{FF2B5EF4-FFF2-40B4-BE49-F238E27FC236}">
                <a16:creationId xmlns:a16="http://schemas.microsoft.com/office/drawing/2014/main" id="{3C137541-AC62-CD2A-F591-B0188E277EC9}"/>
              </a:ext>
            </a:extLst>
          </p:cNvPr>
          <p:cNvSpPr>
            <a:spLocks noGrp="1"/>
          </p:cNvSpPr>
          <p:nvPr>
            <p:ph type="sldNum" sz="quarter" idx="4"/>
          </p:nvPr>
        </p:nvSpPr>
        <p:spPr/>
        <p:txBody>
          <a:bodyPr/>
          <a:lstStyle/>
          <a:p>
            <a:fld id="{2A135BF5-5A1A-9646-967D-9B4FE2FB2DF9}" type="slidenum">
              <a:rPr lang="en-US" smtClean="0"/>
              <a:pPr/>
              <a:t>66</a:t>
            </a:fld>
            <a:endParaRPr lang="en-US" dirty="0"/>
          </a:p>
        </p:txBody>
      </p:sp>
    </p:spTree>
    <p:extLst>
      <p:ext uri="{BB962C8B-B14F-4D97-AF65-F5344CB8AC3E}">
        <p14:creationId xmlns:p14="http://schemas.microsoft.com/office/powerpoint/2010/main" val="47160846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FC82-0717-2C5C-9514-00EBD04EE263}"/>
              </a:ext>
            </a:extLst>
          </p:cNvPr>
          <p:cNvSpPr>
            <a:spLocks noGrp="1"/>
          </p:cNvSpPr>
          <p:nvPr>
            <p:ph type="title"/>
          </p:nvPr>
        </p:nvSpPr>
        <p:spPr/>
        <p:txBody>
          <a:bodyPr/>
          <a:lstStyle/>
          <a:p>
            <a:r>
              <a:rPr lang="en-US" altLang="ko-KR" dirty="0"/>
              <a:t>Guided Generation Using Flow Models</a:t>
            </a:r>
            <a:endParaRPr lang="en-KR" dirty="0"/>
          </a:p>
        </p:txBody>
      </p:sp>
      <p:sp>
        <p:nvSpPr>
          <p:cNvPr id="9" name="TextBox 8">
            <a:extLst>
              <a:ext uri="{FF2B5EF4-FFF2-40B4-BE49-F238E27FC236}">
                <a16:creationId xmlns:a16="http://schemas.microsoft.com/office/drawing/2014/main" id="{380F1EA4-930D-1527-6FA4-3EBAE3BD135F}"/>
              </a:ext>
            </a:extLst>
          </p:cNvPr>
          <p:cNvSpPr txBox="1"/>
          <p:nvPr/>
        </p:nvSpPr>
        <p:spPr>
          <a:xfrm>
            <a:off x="183070" y="5882410"/>
            <a:ext cx="11825860" cy="400110"/>
          </a:xfrm>
          <a:prstGeom prst="rect">
            <a:avLst/>
          </a:prstGeom>
          <a:noFill/>
        </p:spPr>
        <p:txBody>
          <a:bodyPr wrap="square" rtlCol="0">
            <a:spAutoFit/>
          </a:bodyPr>
          <a:lstStyle/>
          <a:p>
            <a:pPr algn="ctr"/>
            <a:r>
              <a:rPr lang="en-US" altLang="ko-KR" sz="2000" dirty="0">
                <a:latin typeface="Cambria" panose="02040503050406030204" pitchFamily="18" charset="0"/>
              </a:rPr>
              <a:t>“In a room, all the chairs are </a:t>
            </a:r>
            <a:r>
              <a:rPr lang="en-US" altLang="ko-KR" sz="2000" dirty="0">
                <a:solidFill>
                  <a:srgbClr val="8C1515"/>
                </a:solidFill>
                <a:latin typeface="Cambria" panose="02040503050406030204" pitchFamily="18" charset="0"/>
              </a:rPr>
              <a:t>occupied</a:t>
            </a:r>
            <a:r>
              <a:rPr lang="en-US" altLang="ko-KR" sz="2000" dirty="0">
                <a:latin typeface="Cambria" panose="02040503050406030204" pitchFamily="18" charset="0"/>
              </a:rPr>
              <a:t> except one.”</a:t>
            </a:r>
            <a:endParaRPr lang="en-KR" sz="2000" dirty="0">
              <a:latin typeface="Cambria" panose="02040503050406030204" pitchFamily="18" charset="0"/>
            </a:endParaRPr>
          </a:p>
        </p:txBody>
      </p:sp>
      <p:pic>
        <p:nvPicPr>
          <p:cNvPr id="5" name="Picture 4">
            <a:extLst>
              <a:ext uri="{FF2B5EF4-FFF2-40B4-BE49-F238E27FC236}">
                <a16:creationId xmlns:a16="http://schemas.microsoft.com/office/drawing/2014/main" id="{F0465623-BCB9-1A6F-AB69-D7C0086953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778" y="1735177"/>
            <a:ext cx="4086000" cy="4086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F20A5F9-2127-AEC2-AECE-F050E8408466}"/>
              </a:ext>
            </a:extLst>
          </p:cNvPr>
          <p:cNvSpPr txBox="1"/>
          <p:nvPr/>
        </p:nvSpPr>
        <p:spPr>
          <a:xfrm>
            <a:off x="2768121" y="1335067"/>
            <a:ext cx="957313" cy="400110"/>
          </a:xfrm>
          <a:prstGeom prst="rect">
            <a:avLst/>
          </a:prstGeom>
          <a:noFill/>
        </p:spPr>
        <p:txBody>
          <a:bodyPr wrap="none" rtlCol="0">
            <a:spAutoFit/>
          </a:bodyPr>
          <a:lstStyle/>
          <a:p>
            <a:r>
              <a:rPr lang="en-KR" sz="2000" b="1" dirty="0">
                <a:latin typeface="Source Sans Pro SemiBold" panose="020B0503030403020204" pitchFamily="34" charset="0"/>
                <a:ea typeface="Source Sans Pro SemiBold" panose="020B0503030403020204" pitchFamily="34" charset="0"/>
              </a:rPr>
              <a:t>GPT 4o</a:t>
            </a:r>
          </a:p>
        </p:txBody>
      </p:sp>
      <p:pic>
        <p:nvPicPr>
          <p:cNvPr id="11" name="Picture 10">
            <a:extLst>
              <a:ext uri="{FF2B5EF4-FFF2-40B4-BE49-F238E27FC236}">
                <a16:creationId xmlns:a16="http://schemas.microsoft.com/office/drawing/2014/main" id="{5EEC609A-E44E-C87A-6BB3-31F8DABA01CC}"/>
              </a:ext>
            </a:extLst>
          </p:cNvPr>
          <p:cNvPicPr>
            <a:picLocks/>
          </p:cNvPicPr>
          <p:nvPr/>
        </p:nvPicPr>
        <p:blipFill>
          <a:blip r:embed="rId4"/>
          <a:srcRect r="2726" b="3794"/>
          <a:stretch/>
        </p:blipFill>
        <p:spPr>
          <a:xfrm>
            <a:off x="6921228" y="1735177"/>
            <a:ext cx="4086000" cy="4086000"/>
          </a:xfrm>
          <a:prstGeom prst="rect">
            <a:avLst/>
          </a:prstGeom>
          <a:ln w="63500">
            <a:solidFill>
              <a:srgbClr val="8C1515"/>
            </a:solidFill>
          </a:ln>
        </p:spPr>
      </p:pic>
      <p:sp>
        <p:nvSpPr>
          <p:cNvPr id="12" name="TextBox 11">
            <a:extLst>
              <a:ext uri="{FF2B5EF4-FFF2-40B4-BE49-F238E27FC236}">
                <a16:creationId xmlns:a16="http://schemas.microsoft.com/office/drawing/2014/main" id="{F7F473CE-371E-5D60-4A63-6FAAE196E029}"/>
              </a:ext>
            </a:extLst>
          </p:cNvPr>
          <p:cNvSpPr txBox="1"/>
          <p:nvPr/>
        </p:nvSpPr>
        <p:spPr>
          <a:xfrm>
            <a:off x="7201566" y="1335067"/>
            <a:ext cx="3525325" cy="400110"/>
          </a:xfrm>
          <a:prstGeom prst="rect">
            <a:avLst/>
          </a:prstGeom>
          <a:noFill/>
        </p:spPr>
        <p:txBody>
          <a:bodyPr wrap="none" rtlCol="0">
            <a:spAutoFit/>
          </a:bodyPr>
          <a:lstStyle/>
          <a:p>
            <a:pPr algn="ctr"/>
            <a:r>
              <a:rPr lang="en-US" altLang="ko-KR" sz="2000" b="1" dirty="0">
                <a:solidFill>
                  <a:srgbClr val="8C1515"/>
                </a:solidFill>
                <a:latin typeface="Source Sans Pro SemiBold" panose="020B0503030403020204" pitchFamily="34" charset="0"/>
                <a:ea typeface="Source Sans Pro SemiBold" panose="020B0503030403020204" pitchFamily="34" charset="0"/>
              </a:rPr>
              <a:t>FLUX</a:t>
            </a:r>
            <a:r>
              <a:rPr lang="ko-KR" altLang="en-US" sz="2000" b="1" dirty="0">
                <a:solidFill>
                  <a:srgbClr val="8C1515"/>
                </a:solidFill>
                <a:latin typeface="Source Sans Pro SemiBold" panose="020B0503030403020204" pitchFamily="34" charset="0"/>
                <a:ea typeface="Source Sans Pro SemiBold" panose="020B0503030403020204" pitchFamily="34" charset="0"/>
              </a:rPr>
              <a:t> </a:t>
            </a:r>
            <a:r>
              <a:rPr lang="en-US" altLang="ko-KR" sz="2000" b="1" dirty="0">
                <a:solidFill>
                  <a:srgbClr val="8C1515"/>
                </a:solidFill>
                <a:latin typeface="Source Sans Pro SemiBold" panose="020B0503030403020204" pitchFamily="34" charset="0"/>
                <a:ea typeface="Source Sans Pro SemiBold" panose="020B0503030403020204" pitchFamily="34" charset="0"/>
              </a:rPr>
              <a:t>+</a:t>
            </a:r>
            <a:r>
              <a:rPr lang="ko-KR" altLang="en-US" sz="2000" b="1" dirty="0">
                <a:solidFill>
                  <a:srgbClr val="8C1515"/>
                </a:solidFill>
                <a:latin typeface="Source Sans Pro SemiBold" panose="020B0503030403020204" pitchFamily="34" charset="0"/>
                <a:ea typeface="Source Sans Pro SemiBold" panose="020B0503030403020204" pitchFamily="34" charset="0"/>
              </a:rPr>
              <a:t> </a:t>
            </a:r>
            <a:r>
              <a:rPr lang="en-US" altLang="ko-KR" sz="2000" b="1" dirty="0">
                <a:solidFill>
                  <a:srgbClr val="8C1515"/>
                </a:solidFill>
                <a:latin typeface="Source Sans Pro SemiBold" panose="020B0503030403020204" pitchFamily="34" charset="0"/>
                <a:ea typeface="Source Sans Pro SemiBold" panose="020B0503030403020204" pitchFamily="34" charset="0"/>
              </a:rPr>
              <a:t>Inference-Time</a:t>
            </a:r>
            <a:r>
              <a:rPr lang="ko-KR" altLang="en-US" sz="2000" b="1" dirty="0">
                <a:solidFill>
                  <a:srgbClr val="8C1515"/>
                </a:solidFill>
                <a:latin typeface="Source Sans Pro SemiBold" panose="020B0503030403020204" pitchFamily="34" charset="0"/>
                <a:ea typeface="Source Sans Pro SemiBold" panose="020B0503030403020204" pitchFamily="34" charset="0"/>
              </a:rPr>
              <a:t> </a:t>
            </a:r>
            <a:r>
              <a:rPr lang="en-US" altLang="ko-KR" sz="2000" b="1" dirty="0">
                <a:solidFill>
                  <a:srgbClr val="8C1515"/>
                </a:solidFill>
                <a:latin typeface="Source Sans Pro SemiBold" panose="020B0503030403020204" pitchFamily="34" charset="0"/>
                <a:ea typeface="Source Sans Pro SemiBold" panose="020B0503030403020204" pitchFamily="34" charset="0"/>
              </a:rPr>
              <a:t>Scaling</a:t>
            </a:r>
            <a:endParaRPr lang="en-KR" sz="2000" b="1" dirty="0">
              <a:solidFill>
                <a:srgbClr val="8C1515"/>
              </a:solidFill>
              <a:latin typeface="Source Sans Pro SemiBold" panose="020B0503030403020204" pitchFamily="34" charset="0"/>
              <a:ea typeface="Source Sans Pro SemiBold" panose="020B0503030403020204" pitchFamily="34" charset="0"/>
            </a:endParaRPr>
          </a:p>
        </p:txBody>
      </p:sp>
      <p:sp>
        <p:nvSpPr>
          <p:cNvPr id="13" name="Right Arrow 12">
            <a:extLst>
              <a:ext uri="{FF2B5EF4-FFF2-40B4-BE49-F238E27FC236}">
                <a16:creationId xmlns:a16="http://schemas.microsoft.com/office/drawing/2014/main" id="{506555DB-383D-1D95-AFC3-BB7A8BAC13C0}"/>
              </a:ext>
            </a:extLst>
          </p:cNvPr>
          <p:cNvSpPr/>
          <p:nvPr/>
        </p:nvSpPr>
        <p:spPr>
          <a:xfrm>
            <a:off x="5644445" y="3625777"/>
            <a:ext cx="903111" cy="304800"/>
          </a:xfrm>
          <a:prstGeom prst="rightArrow">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KR" sz="2400"/>
          </a:p>
        </p:txBody>
      </p:sp>
      <p:sp>
        <p:nvSpPr>
          <p:cNvPr id="3" name="TextBox 2">
            <a:extLst>
              <a:ext uri="{FF2B5EF4-FFF2-40B4-BE49-F238E27FC236}">
                <a16:creationId xmlns:a16="http://schemas.microsoft.com/office/drawing/2014/main" id="{9D846B11-EAE7-AE25-CF83-E631006C3FFF}"/>
              </a:ext>
            </a:extLst>
          </p:cNvPr>
          <p:cNvSpPr txBox="1"/>
          <p:nvPr/>
        </p:nvSpPr>
        <p:spPr>
          <a:xfrm>
            <a:off x="4771378" y="0"/>
            <a:ext cx="7420622" cy="369332"/>
          </a:xfrm>
          <a:prstGeom prst="rect">
            <a:avLst/>
          </a:prstGeom>
          <a:noFill/>
        </p:spPr>
        <p:txBody>
          <a:bodyPr wrap="none" rtlCol="0">
            <a:spAutoFit/>
          </a:bodyPr>
          <a:lstStyle/>
          <a:p>
            <a:pPr algn="r"/>
            <a:r>
              <a:rPr lang="en-US" b="1" dirty="0">
                <a:highlight>
                  <a:srgbClr val="FFFF00"/>
                </a:highlight>
                <a:latin typeface="Source Sans Pro SemiBold" panose="020B0503030403020204" pitchFamily="34" charset="0"/>
                <a:ea typeface="Source Sans Pro SemiBold" panose="020B0503030403020204" pitchFamily="34" charset="0"/>
              </a:rPr>
              <a:t>Inference-Time Flow (</a:t>
            </a:r>
            <a:r>
              <a:rPr lang="en-US" b="1" dirty="0" err="1">
                <a:highlight>
                  <a:srgbClr val="FFFF00"/>
                </a:highlight>
                <a:latin typeface="Source Sans Pro SemiBold" panose="020B0503030403020204" pitchFamily="34" charset="0"/>
                <a:ea typeface="Source Sans Pro SemiBold" panose="020B0503030403020204" pitchFamily="34" charset="0"/>
              </a:rPr>
              <a:t>arXiv</a:t>
            </a:r>
            <a:r>
              <a:rPr lang="en-US" b="1" dirty="0">
                <a:highlight>
                  <a:srgbClr val="FFFF00"/>
                </a:highlight>
                <a:latin typeface="Source Sans Pro SemiBold" panose="020B0503030403020204" pitchFamily="34" charset="0"/>
                <a:ea typeface="Source Sans Pro SemiBold" panose="020B0503030403020204" pitchFamily="34" charset="0"/>
              </a:rPr>
              <a:t> 2025) | </a:t>
            </a:r>
            <a:r>
              <a:rPr lang="en-US" b="1" dirty="0" err="1">
                <a:highlight>
                  <a:srgbClr val="FFFF00"/>
                </a:highlight>
                <a:latin typeface="Source Sans Pro SemiBold" panose="020B0503030403020204" pitchFamily="34" charset="0"/>
                <a:ea typeface="Source Sans Pro SemiBold" panose="020B0503030403020204" pitchFamily="34" charset="0"/>
              </a:rPr>
              <a:t>Jaihoon</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Taehoon</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Jisung</a:t>
            </a:r>
            <a:r>
              <a:rPr lang="en-US" b="1" dirty="0">
                <a:highlight>
                  <a:srgbClr val="FFFF00"/>
                </a:highlight>
                <a:latin typeface="Source Sans Pro SemiBold" panose="020B0503030403020204" pitchFamily="34" charset="0"/>
                <a:ea typeface="Source Sans Pro SemiBold" panose="020B0503030403020204" pitchFamily="34" charset="0"/>
              </a:rPr>
              <a:t>*, Minhyuk</a:t>
            </a:r>
            <a:endParaRPr lang="en-KR" b="1" dirty="0">
              <a:highlight>
                <a:srgbClr val="FFFF00"/>
              </a:highlight>
              <a:latin typeface="Source Sans Pro SemiBold" panose="020B0503030403020204" pitchFamily="34" charset="0"/>
              <a:ea typeface="Source Sans Pro SemiBold" panose="020B0503030403020204" pitchFamily="34" charset="0"/>
            </a:endParaRPr>
          </a:p>
        </p:txBody>
      </p:sp>
      <p:sp>
        <p:nvSpPr>
          <p:cNvPr id="8" name="Slide Number Placeholder 7">
            <a:extLst>
              <a:ext uri="{FF2B5EF4-FFF2-40B4-BE49-F238E27FC236}">
                <a16:creationId xmlns:a16="http://schemas.microsoft.com/office/drawing/2014/main" id="{4B8D35D9-FBFB-31F2-030C-20699E41E959}"/>
              </a:ext>
            </a:extLst>
          </p:cNvPr>
          <p:cNvSpPr>
            <a:spLocks noGrp="1"/>
          </p:cNvSpPr>
          <p:nvPr>
            <p:ph type="sldNum" sz="quarter" idx="4"/>
          </p:nvPr>
        </p:nvSpPr>
        <p:spPr/>
        <p:txBody>
          <a:bodyPr/>
          <a:lstStyle/>
          <a:p>
            <a:fld id="{2A135BF5-5A1A-9646-967D-9B4FE2FB2DF9}" type="slidenum">
              <a:rPr lang="en-US" smtClean="0"/>
              <a:pPr/>
              <a:t>67</a:t>
            </a:fld>
            <a:endParaRPr lang="en-US" dirty="0"/>
          </a:p>
        </p:txBody>
      </p:sp>
    </p:spTree>
    <p:extLst>
      <p:ext uri="{BB962C8B-B14F-4D97-AF65-F5344CB8AC3E}">
        <p14:creationId xmlns:p14="http://schemas.microsoft.com/office/powerpoint/2010/main" val="296656088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81D67-7588-B96E-5ADC-FC7E9F575CD1}"/>
              </a:ext>
            </a:extLst>
          </p:cNvPr>
          <p:cNvSpPr>
            <a:spLocks noGrp="1"/>
          </p:cNvSpPr>
          <p:nvPr>
            <p:ph type="title"/>
          </p:nvPr>
        </p:nvSpPr>
        <p:spPr/>
        <p:txBody>
          <a:bodyPr/>
          <a:lstStyle/>
          <a:p>
            <a:r>
              <a:rPr lang="en-US" altLang="ko-KR" dirty="0"/>
              <a:t>Guided Generation Using Flow Models</a:t>
            </a:r>
            <a:endParaRPr lang="en-KR" dirty="0"/>
          </a:p>
        </p:txBody>
      </p:sp>
      <p:pic>
        <p:nvPicPr>
          <p:cNvPr id="5" name="Picture 2" descr="ORIGEN Teaser">
            <a:extLst>
              <a:ext uri="{FF2B5EF4-FFF2-40B4-BE49-F238E27FC236}">
                <a16:creationId xmlns:a16="http://schemas.microsoft.com/office/drawing/2014/main" id="{C38A249F-9ADD-14D4-9688-8E41487776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1222"/>
          <a:stretch/>
        </p:blipFill>
        <p:spPr bwMode="auto">
          <a:xfrm>
            <a:off x="108373" y="2235117"/>
            <a:ext cx="12042987" cy="24082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093E7D-0A77-FB35-5383-EFE1C26995FB}"/>
              </a:ext>
            </a:extLst>
          </p:cNvPr>
          <p:cNvSpPr txBox="1"/>
          <p:nvPr/>
        </p:nvSpPr>
        <p:spPr>
          <a:xfrm>
            <a:off x="4680007" y="0"/>
            <a:ext cx="7511993" cy="369332"/>
          </a:xfrm>
          <a:prstGeom prst="rect">
            <a:avLst/>
          </a:prstGeom>
          <a:noFill/>
        </p:spPr>
        <p:txBody>
          <a:bodyPr wrap="none" rtlCol="0">
            <a:spAutoFit/>
          </a:bodyPr>
          <a:lstStyle/>
          <a:p>
            <a:pPr algn="r"/>
            <a:r>
              <a:rPr lang="en-US" b="1" dirty="0">
                <a:highlight>
                  <a:srgbClr val="FFFF00"/>
                </a:highlight>
                <a:latin typeface="Source Sans Pro SemiBold" panose="020B0503030403020204" pitchFamily="34" charset="0"/>
                <a:ea typeface="Source Sans Pro SemiBold" panose="020B0503030403020204" pitchFamily="34" charset="0"/>
              </a:rPr>
              <a:t>ORIGEN (</a:t>
            </a:r>
            <a:r>
              <a:rPr lang="en-US" b="1" dirty="0" err="1">
                <a:highlight>
                  <a:srgbClr val="FFFF00"/>
                </a:highlight>
                <a:latin typeface="Source Sans Pro SemiBold" panose="020B0503030403020204" pitchFamily="34" charset="0"/>
                <a:ea typeface="Source Sans Pro SemiBold" panose="020B0503030403020204" pitchFamily="34" charset="0"/>
              </a:rPr>
              <a:t>arXiv</a:t>
            </a:r>
            <a:r>
              <a:rPr lang="en-US" b="1" dirty="0">
                <a:highlight>
                  <a:srgbClr val="FFFF00"/>
                </a:highlight>
                <a:latin typeface="Source Sans Pro SemiBold" panose="020B0503030403020204" pitchFamily="34" charset="0"/>
                <a:ea typeface="Source Sans Pro SemiBold" panose="020B0503030403020204" pitchFamily="34" charset="0"/>
              </a:rPr>
              <a:t> 2025) | </a:t>
            </a:r>
            <a:r>
              <a:rPr lang="en-US" b="1" dirty="0" err="1">
                <a:highlight>
                  <a:srgbClr val="FFFF00"/>
                </a:highlight>
                <a:latin typeface="Source Sans Pro SemiBold" panose="020B0503030403020204" pitchFamily="34" charset="0"/>
                <a:ea typeface="Source Sans Pro SemiBold" panose="020B0503030403020204" pitchFamily="34" charset="0"/>
              </a:rPr>
              <a:t>Yunhong</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Daehyeon</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Kyeongmin</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Jihyun</a:t>
            </a:r>
            <a:r>
              <a:rPr lang="en-US" b="1" dirty="0">
                <a:highlight>
                  <a:srgbClr val="FFFF00"/>
                </a:highlight>
                <a:latin typeface="Source Sans Pro SemiBold" panose="020B0503030403020204" pitchFamily="34" charset="0"/>
                <a:ea typeface="Source Sans Pro SemiBold" panose="020B0503030403020204" pitchFamily="34" charset="0"/>
              </a:rPr>
              <a:t>, Minhyuk</a:t>
            </a:r>
            <a:endParaRPr lang="en-KR" b="1" dirty="0">
              <a:highlight>
                <a:srgbClr val="FFFF00"/>
              </a:highlight>
              <a:latin typeface="Source Sans Pro SemiBold" panose="020B0503030403020204" pitchFamily="34" charset="0"/>
              <a:ea typeface="Source Sans Pro SemiBold" panose="020B0503030403020204" pitchFamily="34" charset="0"/>
            </a:endParaRPr>
          </a:p>
        </p:txBody>
      </p:sp>
      <p:sp>
        <p:nvSpPr>
          <p:cNvPr id="7" name="Slide Number Placeholder 6">
            <a:extLst>
              <a:ext uri="{FF2B5EF4-FFF2-40B4-BE49-F238E27FC236}">
                <a16:creationId xmlns:a16="http://schemas.microsoft.com/office/drawing/2014/main" id="{1CE101C2-0DB9-1192-A433-1FD276822304}"/>
              </a:ext>
            </a:extLst>
          </p:cNvPr>
          <p:cNvSpPr>
            <a:spLocks noGrp="1"/>
          </p:cNvSpPr>
          <p:nvPr>
            <p:ph type="sldNum" sz="quarter" idx="4"/>
          </p:nvPr>
        </p:nvSpPr>
        <p:spPr/>
        <p:txBody>
          <a:bodyPr/>
          <a:lstStyle/>
          <a:p>
            <a:fld id="{2A135BF5-5A1A-9646-967D-9B4FE2FB2DF9}" type="slidenum">
              <a:rPr lang="en-US" smtClean="0"/>
              <a:pPr/>
              <a:t>68</a:t>
            </a:fld>
            <a:endParaRPr lang="en-US" dirty="0"/>
          </a:p>
        </p:txBody>
      </p:sp>
    </p:spTree>
    <p:extLst>
      <p:ext uri="{BB962C8B-B14F-4D97-AF65-F5344CB8AC3E}">
        <p14:creationId xmlns:p14="http://schemas.microsoft.com/office/powerpoint/2010/main" val="231958569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C150-53C2-8635-9E43-8B06BD236628}"/>
              </a:ext>
            </a:extLst>
          </p:cNvPr>
          <p:cNvSpPr>
            <a:spLocks noGrp="1"/>
          </p:cNvSpPr>
          <p:nvPr>
            <p:ph type="title"/>
          </p:nvPr>
        </p:nvSpPr>
        <p:spPr/>
        <p:txBody>
          <a:bodyPr/>
          <a:lstStyle/>
          <a:p>
            <a:r>
              <a:rPr lang="en-US" altLang="ko-KR" dirty="0"/>
              <a:t>Guided Generation Using Flow Models</a:t>
            </a:r>
            <a:endParaRPr lang="en-KR" dirty="0"/>
          </a:p>
        </p:txBody>
      </p:sp>
      <p:pic>
        <p:nvPicPr>
          <p:cNvPr id="5" name="Content Placeholder 4">
            <a:extLst>
              <a:ext uri="{FF2B5EF4-FFF2-40B4-BE49-F238E27FC236}">
                <a16:creationId xmlns:a16="http://schemas.microsoft.com/office/drawing/2014/main" id="{A66D3A32-64D2-538D-3E0B-A8209304C298}"/>
              </a:ext>
            </a:extLst>
          </p:cNvPr>
          <p:cNvPicPr>
            <a:picLocks noGrp="1" noChangeAspect="1"/>
          </p:cNvPicPr>
          <p:nvPr>
            <p:ph idx="1"/>
          </p:nvPr>
        </p:nvPicPr>
        <p:blipFill>
          <a:blip r:embed="rId3"/>
          <a:stretch>
            <a:fillRect/>
          </a:stretch>
        </p:blipFill>
        <p:spPr>
          <a:xfrm>
            <a:off x="838200" y="2268103"/>
            <a:ext cx="10515600" cy="2907581"/>
          </a:xfrm>
          <a:prstGeom prst="rect">
            <a:avLst/>
          </a:prstGeom>
        </p:spPr>
      </p:pic>
      <p:sp>
        <p:nvSpPr>
          <p:cNvPr id="6" name="TextBox 5">
            <a:extLst>
              <a:ext uri="{FF2B5EF4-FFF2-40B4-BE49-F238E27FC236}">
                <a16:creationId xmlns:a16="http://schemas.microsoft.com/office/drawing/2014/main" id="{C77B3D5F-209E-D510-E915-873FE0E6EE2D}"/>
              </a:ext>
            </a:extLst>
          </p:cNvPr>
          <p:cNvSpPr txBox="1"/>
          <p:nvPr/>
        </p:nvSpPr>
        <p:spPr>
          <a:xfrm>
            <a:off x="5186556" y="0"/>
            <a:ext cx="7005444" cy="369332"/>
          </a:xfrm>
          <a:prstGeom prst="rect">
            <a:avLst/>
          </a:prstGeom>
          <a:noFill/>
        </p:spPr>
        <p:txBody>
          <a:bodyPr wrap="none" rtlCol="0">
            <a:spAutoFit/>
          </a:bodyPr>
          <a:lstStyle/>
          <a:p>
            <a:pPr algn="r"/>
            <a:r>
              <a:rPr lang="el-GR" b="1" dirty="0">
                <a:highlight>
                  <a:srgbClr val="FFFF00"/>
                </a:highlight>
                <a:latin typeface="Source Sans Pro SemiBold" panose="020B0503030403020204" pitchFamily="34" charset="0"/>
                <a:ea typeface="Source Sans Pro SemiBold" panose="020B0503030403020204" pitchFamily="34" charset="0"/>
              </a:rPr>
              <a:t>Ψ-</a:t>
            </a:r>
            <a:r>
              <a:rPr lang="en-US" b="1" dirty="0">
                <a:highlight>
                  <a:srgbClr val="FFFF00"/>
                </a:highlight>
                <a:latin typeface="Source Sans Pro SemiBold" panose="020B0503030403020204" pitchFamily="34" charset="0"/>
                <a:ea typeface="Source Sans Pro SemiBold" panose="020B0503030403020204" pitchFamily="34" charset="0"/>
              </a:rPr>
              <a:t>Sampler (</a:t>
            </a:r>
            <a:r>
              <a:rPr lang="en-US" b="1" dirty="0" err="1">
                <a:highlight>
                  <a:srgbClr val="FFFF00"/>
                </a:highlight>
                <a:latin typeface="Source Sans Pro SemiBold" panose="020B0503030403020204" pitchFamily="34" charset="0"/>
                <a:ea typeface="Source Sans Pro SemiBold" panose="020B0503030403020204" pitchFamily="34" charset="0"/>
              </a:rPr>
              <a:t>arXiv</a:t>
            </a:r>
            <a:r>
              <a:rPr lang="en-US" b="1" dirty="0">
                <a:highlight>
                  <a:srgbClr val="FFFF00"/>
                </a:highlight>
                <a:latin typeface="Source Sans Pro SemiBold" panose="020B0503030403020204" pitchFamily="34" charset="0"/>
                <a:ea typeface="Source Sans Pro SemiBold" panose="020B0503030403020204" pitchFamily="34" charset="0"/>
              </a:rPr>
              <a:t> 2025) | </a:t>
            </a:r>
            <a:r>
              <a:rPr lang="en-US" b="1" dirty="0" err="1">
                <a:highlight>
                  <a:srgbClr val="FFFF00"/>
                </a:highlight>
                <a:latin typeface="Source Sans Pro SemiBold" panose="020B0503030403020204" pitchFamily="34" charset="0"/>
                <a:ea typeface="Source Sans Pro SemiBold" panose="020B0503030403020204" pitchFamily="34" charset="0"/>
              </a:rPr>
              <a:t>Taehoon</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Yunhong</a:t>
            </a:r>
            <a:r>
              <a:rPr lang="en-US" b="1" dirty="0">
                <a:highlight>
                  <a:srgbClr val="FFFF00"/>
                </a:highlight>
                <a:latin typeface="Source Sans Pro SemiBold" panose="020B0503030403020204" pitchFamily="34" charset="0"/>
                <a:ea typeface="Source Sans Pro SemiBold" panose="020B0503030403020204" pitchFamily="34" charset="0"/>
              </a:rPr>
              <a:t>*, </a:t>
            </a:r>
            <a:r>
              <a:rPr lang="en-US" b="1" dirty="0" err="1">
                <a:highlight>
                  <a:srgbClr val="FFFF00"/>
                </a:highlight>
                <a:latin typeface="Source Sans Pro SemiBold" panose="020B0503030403020204" pitchFamily="34" charset="0"/>
                <a:ea typeface="Source Sans Pro SemiBold" panose="020B0503030403020204" pitchFamily="34" charset="0"/>
              </a:rPr>
              <a:t>Kyeongmin</a:t>
            </a:r>
            <a:r>
              <a:rPr lang="en-US" b="1" dirty="0">
                <a:highlight>
                  <a:srgbClr val="FFFF00"/>
                </a:highlight>
                <a:latin typeface="Source Sans Pro SemiBold" panose="020B0503030403020204" pitchFamily="34" charset="0"/>
                <a:ea typeface="Source Sans Pro SemiBold" panose="020B0503030403020204" pitchFamily="34" charset="0"/>
              </a:rPr>
              <a:t>*, Minhyuk</a:t>
            </a:r>
            <a:endParaRPr lang="en-KR" b="1" dirty="0">
              <a:highlight>
                <a:srgbClr val="FFFF00"/>
              </a:highlight>
              <a:latin typeface="Source Sans Pro SemiBold" panose="020B0503030403020204" pitchFamily="34" charset="0"/>
              <a:ea typeface="Source Sans Pro SemiBold" panose="020B0503030403020204" pitchFamily="34" charset="0"/>
            </a:endParaRPr>
          </a:p>
        </p:txBody>
      </p:sp>
      <p:sp>
        <p:nvSpPr>
          <p:cNvPr id="7" name="Slide Number Placeholder 6">
            <a:extLst>
              <a:ext uri="{FF2B5EF4-FFF2-40B4-BE49-F238E27FC236}">
                <a16:creationId xmlns:a16="http://schemas.microsoft.com/office/drawing/2014/main" id="{2972C563-D004-9CE4-98CE-CD611E1FB44F}"/>
              </a:ext>
            </a:extLst>
          </p:cNvPr>
          <p:cNvSpPr>
            <a:spLocks noGrp="1"/>
          </p:cNvSpPr>
          <p:nvPr>
            <p:ph type="sldNum" sz="quarter" idx="4"/>
          </p:nvPr>
        </p:nvSpPr>
        <p:spPr/>
        <p:txBody>
          <a:bodyPr/>
          <a:lstStyle/>
          <a:p>
            <a:fld id="{2A135BF5-5A1A-9646-967D-9B4FE2FB2DF9}" type="slidenum">
              <a:rPr lang="en-US" smtClean="0"/>
              <a:pPr/>
              <a:t>69</a:t>
            </a:fld>
            <a:endParaRPr lang="en-US" dirty="0"/>
          </a:p>
        </p:txBody>
      </p:sp>
    </p:spTree>
    <p:extLst>
      <p:ext uri="{BB962C8B-B14F-4D97-AF65-F5344CB8AC3E}">
        <p14:creationId xmlns:p14="http://schemas.microsoft.com/office/powerpoint/2010/main" val="167721953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4AA6F-A5D0-4D43-BF77-897FE8EF3A12}"/>
              </a:ext>
            </a:extLst>
          </p:cNvPr>
          <p:cNvSpPr>
            <a:spLocks noGrp="1"/>
          </p:cNvSpPr>
          <p:nvPr>
            <p:ph type="title"/>
          </p:nvPr>
        </p:nvSpPr>
        <p:spPr/>
        <p:txBody>
          <a:bodyPr/>
          <a:lstStyle/>
          <a:p>
            <a:r>
              <a:rPr lang="en-KR" dirty="0"/>
              <a:t>Diffusion vs. Flow</a:t>
            </a:r>
          </a:p>
        </p:txBody>
      </p:sp>
      <p:graphicFrame>
        <p:nvGraphicFramePr>
          <p:cNvPr id="5" name="Content Placeholder 4">
            <a:extLst>
              <a:ext uri="{FF2B5EF4-FFF2-40B4-BE49-F238E27FC236}">
                <a16:creationId xmlns:a16="http://schemas.microsoft.com/office/drawing/2014/main" id="{33CB2118-96B0-D91C-54AF-E484F5E2EF45}"/>
              </a:ext>
            </a:extLst>
          </p:cNvPr>
          <p:cNvGraphicFramePr>
            <a:graphicFrameLocks noGrp="1"/>
          </p:cNvGraphicFramePr>
          <p:nvPr>
            <p:ph idx="1"/>
            <p:extLst>
              <p:ext uri="{D42A27DB-BD31-4B8C-83A1-F6EECF244321}">
                <p14:modId xmlns:p14="http://schemas.microsoft.com/office/powerpoint/2010/main" val="1021702288"/>
              </p:ext>
            </p:extLst>
          </p:nvPr>
        </p:nvGraphicFramePr>
        <p:xfrm>
          <a:off x="838200" y="1794555"/>
          <a:ext cx="10515600" cy="326889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225088980"/>
                    </a:ext>
                  </a:extLst>
                </a:gridCol>
                <a:gridCol w="5257800">
                  <a:extLst>
                    <a:ext uri="{9D8B030D-6E8A-4147-A177-3AD203B41FA5}">
                      <a16:colId xmlns:a16="http://schemas.microsoft.com/office/drawing/2014/main" val="1194222136"/>
                    </a:ext>
                  </a:extLst>
                </a:gridCol>
              </a:tblGrid>
              <a:tr h="653778">
                <a:tc>
                  <a:txBody>
                    <a:bodyPr/>
                    <a:lstStyle/>
                    <a:p>
                      <a:pPr algn="ctr"/>
                      <a:r>
                        <a:rPr lang="en-KR" sz="2400" dirty="0"/>
                        <a:t>Diffusion</a:t>
                      </a:r>
                    </a:p>
                  </a:txBody>
                  <a:tcPr anchor="ctr"/>
                </a:tc>
                <a:tc>
                  <a:txBody>
                    <a:bodyPr/>
                    <a:lstStyle/>
                    <a:p>
                      <a:pPr algn="ctr"/>
                      <a:r>
                        <a:rPr lang="en-KR" sz="2400" dirty="0"/>
                        <a:t>Flow</a:t>
                      </a:r>
                    </a:p>
                  </a:txBody>
                  <a:tcPr anchor="ctr"/>
                </a:tc>
                <a:extLst>
                  <a:ext uri="{0D108BD9-81ED-4DB2-BD59-A6C34878D82A}">
                    <a16:rowId xmlns:a16="http://schemas.microsoft.com/office/drawing/2014/main" val="505257053"/>
                  </a:ext>
                </a:extLst>
              </a:tr>
              <a:tr h="653778">
                <a:tc>
                  <a:txBody>
                    <a:bodyPr/>
                    <a:lstStyle/>
                    <a:p>
                      <a:pPr algn="ctr"/>
                      <a:r>
                        <a:rPr lang="en-KR" sz="2400" dirty="0"/>
                        <a:t>Score matching</a:t>
                      </a:r>
                    </a:p>
                  </a:txBody>
                  <a:tcPr anchor="ctr"/>
                </a:tc>
                <a:tc>
                  <a:txBody>
                    <a:bodyPr/>
                    <a:lstStyle/>
                    <a:p>
                      <a:pPr algn="ctr"/>
                      <a:r>
                        <a:rPr lang="en-KR" sz="2400" dirty="0"/>
                        <a:t>Velocity matching</a:t>
                      </a:r>
                    </a:p>
                  </a:txBody>
                  <a:tcPr anchor="ctr"/>
                </a:tc>
                <a:extLst>
                  <a:ext uri="{0D108BD9-81ED-4DB2-BD59-A6C34878D82A}">
                    <a16:rowId xmlns:a16="http://schemas.microsoft.com/office/drawing/2014/main" val="3325457909"/>
                  </a:ext>
                </a:extLst>
              </a:tr>
              <a:tr h="653778">
                <a:tc>
                  <a:txBody>
                    <a:bodyPr/>
                    <a:lstStyle/>
                    <a:p>
                      <a:pPr algn="ctr"/>
                      <a:r>
                        <a:rPr lang="en-KR" sz="2400" dirty="0"/>
                        <a:t>SDE</a:t>
                      </a:r>
                    </a:p>
                  </a:txBody>
                  <a:tcPr anchor="ctr"/>
                </a:tc>
                <a:tc>
                  <a:txBody>
                    <a:bodyPr/>
                    <a:lstStyle/>
                    <a:p>
                      <a:pPr algn="ctr"/>
                      <a:r>
                        <a:rPr lang="en-KR" sz="2400" dirty="0"/>
                        <a:t>ODE</a:t>
                      </a:r>
                    </a:p>
                  </a:txBody>
                  <a:tcPr anchor="ctr"/>
                </a:tc>
                <a:extLst>
                  <a:ext uri="{0D108BD9-81ED-4DB2-BD59-A6C34878D82A}">
                    <a16:rowId xmlns:a16="http://schemas.microsoft.com/office/drawing/2014/main" val="4272332298"/>
                  </a:ext>
                </a:extLst>
              </a:tr>
              <a:tr h="653778">
                <a:tc>
                  <a:txBody>
                    <a:bodyPr/>
                    <a:lstStyle/>
                    <a:p>
                      <a:pPr algn="ctr"/>
                      <a:r>
                        <a:rPr lang="en-KR" sz="2400" dirty="0"/>
                        <a:t>Diffusion trajectories</a:t>
                      </a:r>
                    </a:p>
                  </a:txBody>
                  <a:tcPr anchor="ctr"/>
                </a:tc>
                <a:tc>
                  <a:txBody>
                    <a:bodyPr/>
                    <a:lstStyle/>
                    <a:p>
                      <a:pPr algn="ctr"/>
                      <a:r>
                        <a:rPr lang="en-KR" sz="2400" dirty="0"/>
                        <a:t>Linear trajectories</a:t>
                      </a:r>
                    </a:p>
                  </a:txBody>
                  <a:tcPr anchor="ctr"/>
                </a:tc>
                <a:extLst>
                  <a:ext uri="{0D108BD9-81ED-4DB2-BD59-A6C34878D82A}">
                    <a16:rowId xmlns:a16="http://schemas.microsoft.com/office/drawing/2014/main" val="2547349760"/>
                  </a:ext>
                </a:extLst>
              </a:tr>
              <a:tr h="653778">
                <a:tc>
                  <a:txBody>
                    <a:bodyPr/>
                    <a:lstStyle/>
                    <a:p>
                      <a:pPr algn="ctr"/>
                      <a:r>
                        <a:rPr lang="en-KR" sz="2400" dirty="0"/>
                        <a:t>Consistency model</a:t>
                      </a:r>
                    </a:p>
                  </a:txBody>
                  <a:tcPr anchor="ctr"/>
                </a:tc>
                <a:tc>
                  <a:txBody>
                    <a:bodyPr/>
                    <a:lstStyle/>
                    <a:p>
                      <a:pPr algn="ctr"/>
                      <a:r>
                        <a:rPr lang="en-KR" sz="2400" dirty="0"/>
                        <a:t>Reflow</a:t>
                      </a:r>
                    </a:p>
                  </a:txBody>
                  <a:tcPr anchor="ctr"/>
                </a:tc>
                <a:extLst>
                  <a:ext uri="{0D108BD9-81ED-4DB2-BD59-A6C34878D82A}">
                    <a16:rowId xmlns:a16="http://schemas.microsoft.com/office/drawing/2014/main" val="3966029055"/>
                  </a:ext>
                </a:extLst>
              </a:tr>
            </a:tbl>
          </a:graphicData>
        </a:graphic>
      </p:graphicFrame>
      <p:sp>
        <p:nvSpPr>
          <p:cNvPr id="6" name="Slide Number Placeholder 5">
            <a:extLst>
              <a:ext uri="{FF2B5EF4-FFF2-40B4-BE49-F238E27FC236}">
                <a16:creationId xmlns:a16="http://schemas.microsoft.com/office/drawing/2014/main" id="{D90A7CB4-5ED9-6923-EAB1-0609F6144DB5}"/>
              </a:ext>
            </a:extLst>
          </p:cNvPr>
          <p:cNvSpPr>
            <a:spLocks noGrp="1"/>
          </p:cNvSpPr>
          <p:nvPr>
            <p:ph type="sldNum" sz="quarter" idx="4"/>
          </p:nvPr>
        </p:nvSpPr>
        <p:spPr/>
        <p:txBody>
          <a:bodyPr/>
          <a:lstStyle/>
          <a:p>
            <a:fld id="{2A135BF5-5A1A-9646-967D-9B4FE2FB2DF9}" type="slidenum">
              <a:rPr lang="en-US" smtClean="0"/>
              <a:pPr/>
              <a:t>70</a:t>
            </a:fld>
            <a:endParaRPr lang="en-US" dirty="0"/>
          </a:p>
        </p:txBody>
      </p:sp>
    </p:spTree>
    <p:extLst>
      <p:ext uri="{BB962C8B-B14F-4D97-AF65-F5344CB8AC3E}">
        <p14:creationId xmlns:p14="http://schemas.microsoft.com/office/powerpoint/2010/main" val="39837712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DC413C4-58B1-89B8-F937-CE63291A5C48}"/>
              </a:ext>
            </a:extLst>
          </p:cNvPr>
          <p:cNvSpPr>
            <a:spLocks noGrp="1"/>
          </p:cNvSpPr>
          <p:nvPr>
            <p:ph type="title"/>
          </p:nvPr>
        </p:nvSpPr>
        <p:spPr/>
        <p:txBody>
          <a:bodyPr/>
          <a:lstStyle/>
          <a:p>
            <a:r>
              <a:rPr lang="en-KR" dirty="0"/>
              <a:t>What’s the Next?</a:t>
            </a:r>
          </a:p>
        </p:txBody>
      </p:sp>
      <p:sp>
        <p:nvSpPr>
          <p:cNvPr id="9" name="Text Placeholder 8">
            <a:extLst>
              <a:ext uri="{FF2B5EF4-FFF2-40B4-BE49-F238E27FC236}">
                <a16:creationId xmlns:a16="http://schemas.microsoft.com/office/drawing/2014/main" id="{0A311024-2F4B-D5A2-C9E0-AA2820F7C89A}"/>
              </a:ext>
            </a:extLst>
          </p:cNvPr>
          <p:cNvSpPr>
            <a:spLocks noGrp="1"/>
          </p:cNvSpPr>
          <p:nvPr>
            <p:ph type="body" idx="1"/>
          </p:nvPr>
        </p:nvSpPr>
        <p:spPr/>
        <p:txBody>
          <a:bodyPr/>
          <a:lstStyle/>
          <a:p>
            <a:endParaRPr lang="en-KR" dirty="0"/>
          </a:p>
        </p:txBody>
      </p:sp>
      <p:sp>
        <p:nvSpPr>
          <p:cNvPr id="2" name="Slide Number Placeholder 1">
            <a:extLst>
              <a:ext uri="{FF2B5EF4-FFF2-40B4-BE49-F238E27FC236}">
                <a16:creationId xmlns:a16="http://schemas.microsoft.com/office/drawing/2014/main" id="{B1D230AB-8CBD-3516-A436-95C4147F7049}"/>
              </a:ext>
            </a:extLst>
          </p:cNvPr>
          <p:cNvSpPr>
            <a:spLocks noGrp="1"/>
          </p:cNvSpPr>
          <p:nvPr>
            <p:ph type="sldNum" sz="quarter" idx="4"/>
          </p:nvPr>
        </p:nvSpPr>
        <p:spPr/>
        <p:txBody>
          <a:bodyPr/>
          <a:lstStyle/>
          <a:p>
            <a:fld id="{2A135BF5-5A1A-9646-967D-9B4FE2FB2DF9}" type="slidenum">
              <a:rPr lang="en-US" smtClean="0"/>
              <a:pPr/>
              <a:t>71</a:t>
            </a:fld>
            <a:endParaRPr lang="en-US" dirty="0"/>
          </a:p>
        </p:txBody>
      </p:sp>
    </p:spTree>
    <p:extLst>
      <p:ext uri="{BB962C8B-B14F-4D97-AF65-F5344CB8AC3E}">
        <p14:creationId xmlns:p14="http://schemas.microsoft.com/office/powerpoint/2010/main" val="35166121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8F4E47-DA9B-8F05-CE39-EB99F8987A53}"/>
              </a:ext>
            </a:extLst>
          </p:cNvPr>
          <p:cNvSpPr>
            <a:spLocks noGrp="1"/>
          </p:cNvSpPr>
          <p:nvPr>
            <p:ph type="title"/>
          </p:nvPr>
        </p:nvSpPr>
        <p:spPr/>
        <p:txBody>
          <a:bodyPr/>
          <a:lstStyle/>
          <a:p>
            <a:r>
              <a:rPr lang="en-KR" dirty="0"/>
              <a:t>Visual Autoregressive (VAR) Model</a:t>
            </a:r>
          </a:p>
        </p:txBody>
      </p:sp>
      <p:pic>
        <p:nvPicPr>
          <p:cNvPr id="8" name="Content Placeholder 7">
            <a:extLst>
              <a:ext uri="{FF2B5EF4-FFF2-40B4-BE49-F238E27FC236}">
                <a16:creationId xmlns:a16="http://schemas.microsoft.com/office/drawing/2014/main" id="{7EE19591-D82E-2149-33AF-50E969DDC3D5}"/>
              </a:ext>
            </a:extLst>
          </p:cNvPr>
          <p:cNvPicPr>
            <a:picLocks noGrp="1" noChangeAspect="1"/>
          </p:cNvPicPr>
          <p:nvPr>
            <p:ph idx="1"/>
          </p:nvPr>
        </p:nvPicPr>
        <p:blipFill>
          <a:blip r:embed="rId3"/>
          <a:stretch>
            <a:fillRect/>
          </a:stretch>
        </p:blipFill>
        <p:spPr>
          <a:xfrm>
            <a:off x="838200" y="1916521"/>
            <a:ext cx="10515600" cy="3761197"/>
          </a:xfrm>
        </p:spPr>
      </p:pic>
      <p:sp>
        <p:nvSpPr>
          <p:cNvPr id="9" name="TextBox 8">
            <a:extLst>
              <a:ext uri="{FF2B5EF4-FFF2-40B4-BE49-F238E27FC236}">
                <a16:creationId xmlns:a16="http://schemas.microsoft.com/office/drawing/2014/main" id="{6351241C-4C53-C9DB-C2D2-428EBBA3053B}"/>
              </a:ext>
            </a:extLst>
          </p:cNvPr>
          <p:cNvSpPr txBox="1"/>
          <p:nvPr/>
        </p:nvSpPr>
        <p:spPr>
          <a:xfrm>
            <a:off x="3729427" y="0"/>
            <a:ext cx="8462573" cy="307777"/>
          </a:xfrm>
          <a:prstGeom prst="rect">
            <a:avLst/>
          </a:prstGeom>
          <a:noFill/>
        </p:spPr>
        <p:txBody>
          <a:bodyPr wrap="none" rtlCol="0">
            <a:spAutoFit/>
          </a:bodyPr>
          <a:lstStyle/>
          <a:p>
            <a:pPr algn="r"/>
            <a:r>
              <a:rPr lang="en-KR" sz="1400" dirty="0">
                <a:latin typeface="Source Sans Pro" panose="020B0503030403020204" pitchFamily="34" charset="0"/>
                <a:ea typeface="Source Sans Pro" panose="020B0503030403020204" pitchFamily="34" charset="0"/>
              </a:rPr>
              <a:t>Tian et al., </a:t>
            </a:r>
            <a:r>
              <a:rPr lang="en-US" sz="1400" dirty="0">
                <a:latin typeface="Source Sans Pro" panose="020B0503030403020204" pitchFamily="34" charset="0"/>
                <a:ea typeface="Source Sans Pro" panose="020B0503030403020204" pitchFamily="34" charset="0"/>
              </a:rPr>
              <a:t>Visual Autoregressive Modeling: Scalable Image Generation via Next-Scale Prediction, </a:t>
            </a:r>
            <a:r>
              <a:rPr lang="en-US" sz="1400" dirty="0" err="1">
                <a:latin typeface="Source Sans Pro" panose="020B0503030403020204" pitchFamily="34" charset="0"/>
                <a:ea typeface="Source Sans Pro" panose="020B0503030403020204" pitchFamily="34" charset="0"/>
              </a:rPr>
              <a:t>NeurIPS</a:t>
            </a:r>
            <a:r>
              <a:rPr lang="en-US" sz="1400" dirty="0">
                <a:latin typeface="Source Sans Pro" panose="020B0503030403020204" pitchFamily="34" charset="0"/>
                <a:ea typeface="Source Sans Pro" panose="020B0503030403020204" pitchFamily="34" charset="0"/>
              </a:rPr>
              <a:t> 2024.</a:t>
            </a:r>
            <a:endParaRPr lang="en-KR" sz="1400" dirty="0">
              <a:latin typeface="Source Sans Pro" panose="020B0503030403020204" pitchFamily="34" charset="0"/>
              <a:ea typeface="Source Sans Pro" panose="020B0503030403020204" pitchFamily="34" charset="0"/>
            </a:endParaRPr>
          </a:p>
        </p:txBody>
      </p:sp>
      <p:sp>
        <p:nvSpPr>
          <p:cNvPr id="2" name="Slide Number Placeholder 1">
            <a:extLst>
              <a:ext uri="{FF2B5EF4-FFF2-40B4-BE49-F238E27FC236}">
                <a16:creationId xmlns:a16="http://schemas.microsoft.com/office/drawing/2014/main" id="{4763449F-60AA-B8D6-C846-701D77531F4D}"/>
              </a:ext>
            </a:extLst>
          </p:cNvPr>
          <p:cNvSpPr>
            <a:spLocks noGrp="1"/>
          </p:cNvSpPr>
          <p:nvPr>
            <p:ph type="sldNum" sz="quarter" idx="4"/>
          </p:nvPr>
        </p:nvSpPr>
        <p:spPr/>
        <p:txBody>
          <a:bodyPr/>
          <a:lstStyle/>
          <a:p>
            <a:fld id="{2A135BF5-5A1A-9646-967D-9B4FE2FB2DF9}" type="slidenum">
              <a:rPr lang="en-US" smtClean="0"/>
              <a:pPr/>
              <a:t>72</a:t>
            </a:fld>
            <a:endParaRPr lang="en-US" dirty="0"/>
          </a:p>
        </p:txBody>
      </p:sp>
    </p:spTree>
    <p:extLst>
      <p:ext uri="{BB962C8B-B14F-4D97-AF65-F5344CB8AC3E}">
        <p14:creationId xmlns:p14="http://schemas.microsoft.com/office/powerpoint/2010/main" val="266877795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9F55E-EF94-3BB2-2CDD-55E16D3CA2BB}"/>
              </a:ext>
            </a:extLst>
          </p:cNvPr>
          <p:cNvSpPr>
            <a:spLocks noGrp="1"/>
          </p:cNvSpPr>
          <p:nvPr>
            <p:ph type="title"/>
          </p:nvPr>
        </p:nvSpPr>
        <p:spPr/>
        <p:txBody>
          <a:bodyPr/>
          <a:lstStyle/>
          <a:p>
            <a:r>
              <a:rPr lang="en-KR" dirty="0"/>
              <a:t>Visual Autoregressive Model</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E1F1B02-BE50-CB72-B81A-F96FBA7DC090}"/>
                  </a:ext>
                </a:extLst>
              </p:cNvPr>
              <p:cNvSpPr>
                <a:spLocks noGrp="1"/>
              </p:cNvSpPr>
              <p:nvPr>
                <p:ph idx="1"/>
              </p:nvPr>
            </p:nvSpPr>
            <p:spPr/>
            <p:txBody>
              <a:bodyPr/>
              <a:lstStyle/>
              <a:p>
                <a14:m>
                  <m:oMath xmlns:m="http://schemas.openxmlformats.org/officeDocument/2006/math">
                    <m:d>
                      <m:dPr>
                        <m:ctrlPr>
                          <a:rPr lang="en-US" i="1" smtClean="0">
                            <a:solidFill>
                              <a:srgbClr val="8C1515"/>
                            </a:solidFill>
                            <a:latin typeface="Cambria Math" panose="02040503050406030204" pitchFamily="18" charset="0"/>
                          </a:rPr>
                        </m:ctrlPr>
                      </m:dPr>
                      <m:e>
                        <m:r>
                          <a:rPr lang="en-US" b="0" i="1" smtClean="0">
                            <a:solidFill>
                              <a:srgbClr val="8C1515"/>
                            </a:solidFill>
                            <a:latin typeface="Cambria Math" panose="02040503050406030204" pitchFamily="18" charset="0"/>
                          </a:rPr>
                          <m:t>−</m:t>
                        </m:r>
                      </m:e>
                    </m:d>
                  </m:oMath>
                </a14:m>
                <a:r>
                  <a:rPr lang="en-US" dirty="0">
                    <a:solidFill>
                      <a:srgbClr val="8C1515"/>
                    </a:solidFill>
                  </a:rPr>
                  <a:t> </a:t>
                </a:r>
                <a:r>
                  <a:rPr lang="en-US" dirty="0"/>
                  <a:t>Lower image quality and lower generation speed.</a:t>
                </a:r>
              </a:p>
              <a:p>
                <a14:m>
                  <m:oMath xmlns:m="http://schemas.openxmlformats.org/officeDocument/2006/math">
                    <m:d>
                      <m:dPr>
                        <m:ctrlPr>
                          <a:rPr lang="en-US" i="1" smtClean="0">
                            <a:solidFill>
                              <a:srgbClr val="8C1515"/>
                            </a:solidFill>
                            <a:latin typeface="Cambria Math" panose="02040503050406030204" pitchFamily="18" charset="0"/>
                          </a:rPr>
                        </m:ctrlPr>
                      </m:dPr>
                      <m:e>
                        <m:r>
                          <a:rPr lang="en-US" b="0" i="1" smtClean="0">
                            <a:solidFill>
                              <a:srgbClr val="8C1515"/>
                            </a:solidFill>
                            <a:latin typeface="Cambria Math" panose="02040503050406030204" pitchFamily="18" charset="0"/>
                          </a:rPr>
                          <m:t>−</m:t>
                        </m:r>
                      </m:e>
                    </m:d>
                  </m:oMath>
                </a14:m>
                <a:r>
                  <a:rPr lang="en-US" dirty="0">
                    <a:solidFill>
                      <a:srgbClr val="8C1515"/>
                    </a:solidFill>
                  </a:rPr>
                  <a:t> </a:t>
                </a:r>
                <a:r>
                  <a:rPr lang="en-US" dirty="0"/>
                  <a:t>Still a long way to go for efficient fine-tuning or training-free guided generation.</a:t>
                </a:r>
              </a:p>
              <a:p>
                <a14:m>
                  <m:oMath xmlns:m="http://schemas.openxmlformats.org/officeDocument/2006/math">
                    <m:d>
                      <m:dPr>
                        <m:ctrlPr>
                          <a:rPr lang="en-US" i="1" smtClean="0">
                            <a:solidFill>
                              <a:schemeClr val="accent2"/>
                            </a:solidFill>
                            <a:latin typeface="Cambria Math" panose="02040503050406030204" pitchFamily="18" charset="0"/>
                          </a:rPr>
                        </m:ctrlPr>
                      </m:dPr>
                      <m:e>
                        <m:r>
                          <a:rPr lang="en-US" b="0" i="1" smtClean="0">
                            <a:solidFill>
                              <a:schemeClr val="accent2"/>
                            </a:solidFill>
                            <a:latin typeface="Cambria Math" panose="02040503050406030204" pitchFamily="18" charset="0"/>
                          </a:rPr>
                          <m:t>+</m:t>
                        </m:r>
                      </m:e>
                    </m:d>
                  </m:oMath>
                </a14:m>
                <a:r>
                  <a:rPr lang="en-US" dirty="0">
                    <a:solidFill>
                      <a:schemeClr val="accent2"/>
                    </a:solidFill>
                  </a:rPr>
                  <a:t> </a:t>
                </a:r>
                <a:r>
                  <a:rPr lang="en-US" dirty="0"/>
                  <a:t>Could be better suited for integration with multimodal foundation models.</a:t>
                </a:r>
                <a:endParaRPr lang="en-KR" dirty="0"/>
              </a:p>
            </p:txBody>
          </p:sp>
        </mc:Choice>
        <mc:Fallback xmlns="">
          <p:sp>
            <p:nvSpPr>
              <p:cNvPr id="3" name="Content Placeholder 2">
                <a:extLst>
                  <a:ext uri="{FF2B5EF4-FFF2-40B4-BE49-F238E27FC236}">
                    <a16:creationId xmlns:a16="http://schemas.microsoft.com/office/drawing/2014/main" id="{CE1F1B02-BE50-CB72-B81A-F96FBA7DC090}"/>
                  </a:ext>
                </a:extLst>
              </p:cNvPr>
              <p:cNvSpPr>
                <a:spLocks noGrp="1" noRot="1" noChangeAspect="1" noMove="1" noResize="1" noEditPoints="1" noAdjustHandles="1" noChangeArrowheads="1" noChangeShapeType="1" noTextEdit="1"/>
              </p:cNvSpPr>
              <p:nvPr>
                <p:ph idx="1"/>
              </p:nvPr>
            </p:nvSpPr>
            <p:spPr>
              <a:blipFill>
                <a:blip r:embed="rId3"/>
                <a:stretch>
                  <a:fillRect l="-1327" t="-1013" r="-603"/>
                </a:stretch>
              </a:blipFill>
            </p:spPr>
            <p:txBody>
              <a:bodyPr/>
              <a:lstStyle/>
              <a:p>
                <a:r>
                  <a:rPr lang="en-KR">
                    <a:noFill/>
                  </a:rPr>
                  <a:t> </a:t>
                </a:r>
              </a:p>
            </p:txBody>
          </p:sp>
        </mc:Fallback>
      </mc:AlternateContent>
      <p:sp>
        <p:nvSpPr>
          <p:cNvPr id="5" name="Slide Number Placeholder 4">
            <a:extLst>
              <a:ext uri="{FF2B5EF4-FFF2-40B4-BE49-F238E27FC236}">
                <a16:creationId xmlns:a16="http://schemas.microsoft.com/office/drawing/2014/main" id="{2FFC5316-CF31-0A50-C5F0-D77879CE423C}"/>
              </a:ext>
            </a:extLst>
          </p:cNvPr>
          <p:cNvSpPr>
            <a:spLocks noGrp="1"/>
          </p:cNvSpPr>
          <p:nvPr>
            <p:ph type="sldNum" sz="quarter" idx="4"/>
          </p:nvPr>
        </p:nvSpPr>
        <p:spPr/>
        <p:txBody>
          <a:bodyPr/>
          <a:lstStyle/>
          <a:p>
            <a:fld id="{2A135BF5-5A1A-9646-967D-9B4FE2FB2DF9}" type="slidenum">
              <a:rPr lang="en-US" smtClean="0"/>
              <a:pPr/>
              <a:t>73</a:t>
            </a:fld>
            <a:endParaRPr lang="en-US" dirty="0"/>
          </a:p>
        </p:txBody>
      </p:sp>
    </p:spTree>
    <p:extLst>
      <p:ext uri="{BB962C8B-B14F-4D97-AF65-F5344CB8AC3E}">
        <p14:creationId xmlns:p14="http://schemas.microsoft.com/office/powerpoint/2010/main" val="29230872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9080D-2A83-3FE3-1609-4EEC0913F0D0}"/>
              </a:ext>
            </a:extLst>
          </p:cNvPr>
          <p:cNvSpPr>
            <a:spLocks noGrp="1"/>
          </p:cNvSpPr>
          <p:nvPr>
            <p:ph type="title"/>
          </p:nvPr>
        </p:nvSpPr>
        <p:spPr/>
        <p:txBody>
          <a:bodyPr/>
          <a:lstStyle/>
          <a:p>
            <a:r>
              <a:rPr lang="en-US" dirty="0"/>
              <a:t>Diffusion-Based Language Modeling</a:t>
            </a:r>
            <a:endParaRPr lang="en-KR" dirty="0"/>
          </a:p>
        </p:txBody>
      </p:sp>
      <p:sp>
        <p:nvSpPr>
          <p:cNvPr id="7" name="TextBox 6">
            <a:extLst>
              <a:ext uri="{FF2B5EF4-FFF2-40B4-BE49-F238E27FC236}">
                <a16:creationId xmlns:a16="http://schemas.microsoft.com/office/drawing/2014/main" id="{BCAD2693-E59D-854D-7264-0CD7DCCA87D4}"/>
              </a:ext>
            </a:extLst>
          </p:cNvPr>
          <p:cNvSpPr txBox="1"/>
          <p:nvPr/>
        </p:nvSpPr>
        <p:spPr>
          <a:xfrm>
            <a:off x="7424348" y="0"/>
            <a:ext cx="4767652"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https://</a:t>
            </a:r>
            <a:r>
              <a:rPr lang="en-US" sz="1400" dirty="0" err="1">
                <a:latin typeface="Source Sans Pro" panose="020B0503030403020204" pitchFamily="34" charset="0"/>
                <a:ea typeface="Source Sans Pro" panose="020B0503030403020204" pitchFamily="34" charset="0"/>
              </a:rPr>
              <a:t>x.com</a:t>
            </a:r>
            <a:r>
              <a:rPr lang="en-US" sz="1400" dirty="0">
                <a:latin typeface="Source Sans Pro" panose="020B0503030403020204" pitchFamily="34" charset="0"/>
                <a:ea typeface="Source Sans Pro" panose="020B0503030403020204" pitchFamily="34" charset="0"/>
              </a:rPr>
              <a:t>/</a:t>
            </a:r>
            <a:r>
              <a:rPr lang="en-US" sz="1400" dirty="0" err="1">
                <a:latin typeface="Source Sans Pro" panose="020B0503030403020204" pitchFamily="34" charset="0"/>
                <a:ea typeface="Source Sans Pro" panose="020B0503030403020204" pitchFamily="34" charset="0"/>
              </a:rPr>
              <a:t>InceptionAILabs</a:t>
            </a:r>
            <a:r>
              <a:rPr lang="en-US" sz="1400" dirty="0">
                <a:latin typeface="Source Sans Pro" panose="020B0503030403020204" pitchFamily="34" charset="0"/>
                <a:ea typeface="Source Sans Pro" panose="020B0503030403020204" pitchFamily="34" charset="0"/>
              </a:rPr>
              <a:t>/status/1894847919624462794</a:t>
            </a:r>
            <a:endParaRPr lang="en-KR" sz="1400" dirty="0">
              <a:latin typeface="Source Sans Pro" panose="020B0503030403020204" pitchFamily="34" charset="0"/>
              <a:ea typeface="Source Sans Pro" panose="020B0503030403020204" pitchFamily="34" charset="0"/>
            </a:endParaRPr>
          </a:p>
        </p:txBody>
      </p:sp>
      <p:pic>
        <p:nvPicPr>
          <p:cNvPr id="10" name="LoVgYzoqLgF4_tec">
            <a:hlinkClick r:id="" action="ppaction://media"/>
            <a:extLst>
              <a:ext uri="{FF2B5EF4-FFF2-40B4-BE49-F238E27FC236}">
                <a16:creationId xmlns:a16="http://schemas.microsoft.com/office/drawing/2014/main" id="{39EF72C2-445F-DB23-AC0C-1DF91B15E9C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41475" y="1216025"/>
            <a:ext cx="8909050" cy="5011738"/>
          </a:xfrm>
        </p:spPr>
      </p:pic>
      <p:sp>
        <p:nvSpPr>
          <p:cNvPr id="11" name="TextBox 10">
            <a:extLst>
              <a:ext uri="{FF2B5EF4-FFF2-40B4-BE49-F238E27FC236}">
                <a16:creationId xmlns:a16="http://schemas.microsoft.com/office/drawing/2014/main" id="{DAB403BA-2FB0-0984-2C70-DB33C86E14F0}"/>
              </a:ext>
            </a:extLst>
          </p:cNvPr>
          <p:cNvSpPr txBox="1"/>
          <p:nvPr/>
        </p:nvSpPr>
        <p:spPr>
          <a:xfrm>
            <a:off x="3006052" y="6227763"/>
            <a:ext cx="6179897" cy="338554"/>
          </a:xfrm>
          <a:prstGeom prst="rect">
            <a:avLst/>
          </a:prstGeom>
          <a:noFill/>
        </p:spPr>
        <p:txBody>
          <a:bodyPr wrap="none" rtlCol="0">
            <a:spAutoFit/>
          </a:bodyPr>
          <a:lstStyle/>
          <a:p>
            <a:pPr algn="ctr"/>
            <a:r>
              <a:rPr lang="en-US" sz="1600" b="1" dirty="0">
                <a:latin typeface="Source Sans Pro SemiBold" panose="020B0503030403020204" pitchFamily="34" charset="0"/>
                <a:ea typeface="Source Sans Pro SemiBold" panose="020B0503030403020204" pitchFamily="34" charset="0"/>
              </a:rPr>
              <a:t>Mercury, the first commercial-grade diffusion LLM by Inception Labs</a:t>
            </a:r>
            <a:endParaRPr lang="en-KR" sz="1600" b="1" dirty="0">
              <a:latin typeface="Source Sans Pro SemiBold" panose="020B0503030403020204" pitchFamily="34" charset="0"/>
              <a:ea typeface="Source Sans Pro SemiBold" panose="020B0503030403020204" pitchFamily="34" charset="0"/>
            </a:endParaRPr>
          </a:p>
        </p:txBody>
      </p:sp>
      <p:sp>
        <p:nvSpPr>
          <p:cNvPr id="3" name="Slide Number Placeholder 2">
            <a:extLst>
              <a:ext uri="{FF2B5EF4-FFF2-40B4-BE49-F238E27FC236}">
                <a16:creationId xmlns:a16="http://schemas.microsoft.com/office/drawing/2014/main" id="{0A7423F8-06FA-F71B-22DF-5DC0944B7242}"/>
              </a:ext>
            </a:extLst>
          </p:cNvPr>
          <p:cNvSpPr>
            <a:spLocks noGrp="1"/>
          </p:cNvSpPr>
          <p:nvPr>
            <p:ph type="sldNum" sz="quarter" idx="4"/>
          </p:nvPr>
        </p:nvSpPr>
        <p:spPr/>
        <p:txBody>
          <a:bodyPr/>
          <a:lstStyle/>
          <a:p>
            <a:fld id="{2A135BF5-5A1A-9646-967D-9B4FE2FB2DF9}" type="slidenum">
              <a:rPr lang="en-US" smtClean="0"/>
              <a:pPr/>
              <a:t>74</a:t>
            </a:fld>
            <a:endParaRPr lang="en-US" dirty="0"/>
          </a:p>
        </p:txBody>
      </p:sp>
    </p:spTree>
    <p:extLst>
      <p:ext uri="{BB962C8B-B14F-4D97-AF65-F5344CB8AC3E}">
        <p14:creationId xmlns:p14="http://schemas.microsoft.com/office/powerpoint/2010/main" val="3561984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4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17FCA-6EAD-90BE-0DBB-7342D30A54BD}"/>
              </a:ext>
            </a:extLst>
          </p:cNvPr>
          <p:cNvSpPr>
            <a:spLocks noGrp="1"/>
          </p:cNvSpPr>
          <p:nvPr>
            <p:ph type="title"/>
          </p:nvPr>
        </p:nvSpPr>
        <p:spPr/>
        <p:txBody>
          <a:bodyPr/>
          <a:lstStyle/>
          <a:p>
            <a:r>
              <a:rPr lang="en-KR" dirty="0"/>
              <a:t>Diffusion/Flow vs. Autoregressive</a:t>
            </a:r>
          </a:p>
        </p:txBody>
      </p:sp>
      <p:graphicFrame>
        <p:nvGraphicFramePr>
          <p:cNvPr id="5" name="Content Placeholder 4">
            <a:extLst>
              <a:ext uri="{FF2B5EF4-FFF2-40B4-BE49-F238E27FC236}">
                <a16:creationId xmlns:a16="http://schemas.microsoft.com/office/drawing/2014/main" id="{EFD5BD81-9BFD-8BA8-A56E-A6F3507C9528}"/>
              </a:ext>
            </a:extLst>
          </p:cNvPr>
          <p:cNvGraphicFramePr>
            <a:graphicFrameLocks noGrp="1"/>
          </p:cNvGraphicFramePr>
          <p:nvPr>
            <p:ph idx="1"/>
          </p:nvPr>
        </p:nvGraphicFramePr>
        <p:xfrm>
          <a:off x="838200" y="1216025"/>
          <a:ext cx="10515600" cy="5011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38E9E7F8-D1DF-9D7E-3BF8-DFA00887D0C0}"/>
              </a:ext>
            </a:extLst>
          </p:cNvPr>
          <p:cNvSpPr>
            <a:spLocks noGrp="1"/>
          </p:cNvSpPr>
          <p:nvPr>
            <p:ph type="sldNum" sz="quarter" idx="4"/>
          </p:nvPr>
        </p:nvSpPr>
        <p:spPr/>
        <p:txBody>
          <a:bodyPr/>
          <a:lstStyle/>
          <a:p>
            <a:fld id="{2A135BF5-5A1A-9646-967D-9B4FE2FB2DF9}" type="slidenum">
              <a:rPr lang="en-US" smtClean="0"/>
              <a:pPr/>
              <a:t>75</a:t>
            </a:fld>
            <a:endParaRPr lang="en-US" dirty="0"/>
          </a:p>
        </p:txBody>
      </p:sp>
    </p:spTree>
    <p:extLst>
      <p:ext uri="{BB962C8B-B14F-4D97-AF65-F5344CB8AC3E}">
        <p14:creationId xmlns:p14="http://schemas.microsoft.com/office/powerpoint/2010/main" val="82485789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5364-86D6-330D-FC64-3CE7E22642AB}"/>
              </a:ext>
            </a:extLst>
          </p:cNvPr>
          <p:cNvSpPr>
            <a:spLocks noGrp="1"/>
          </p:cNvSpPr>
          <p:nvPr>
            <p:ph type="title"/>
          </p:nvPr>
        </p:nvSpPr>
        <p:spPr/>
        <p:txBody>
          <a:bodyPr/>
          <a:lstStyle/>
          <a:p>
            <a:r>
              <a:rPr lang="en-KR" dirty="0"/>
              <a:t>Audio Generation</a:t>
            </a:r>
          </a:p>
        </p:txBody>
      </p:sp>
      <p:sp>
        <p:nvSpPr>
          <p:cNvPr id="5" name="TextBox 4">
            <a:extLst>
              <a:ext uri="{FF2B5EF4-FFF2-40B4-BE49-F238E27FC236}">
                <a16:creationId xmlns:a16="http://schemas.microsoft.com/office/drawing/2014/main" id="{C8A5FD81-CB16-F752-4EF3-85B479FEF1A8}"/>
              </a:ext>
            </a:extLst>
          </p:cNvPr>
          <p:cNvSpPr txBox="1"/>
          <p:nvPr/>
        </p:nvSpPr>
        <p:spPr>
          <a:xfrm>
            <a:off x="9056206" y="0"/>
            <a:ext cx="3135794"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https://</a:t>
            </a:r>
            <a:r>
              <a:rPr lang="en-US" sz="1400" dirty="0" err="1">
                <a:latin typeface="Source Sans Pro" panose="020B0503030403020204" pitchFamily="34" charset="0"/>
                <a:ea typeface="Source Sans Pro" panose="020B0503030403020204" pitchFamily="34" charset="0"/>
              </a:rPr>
              <a:t>audioldm.github.io</a:t>
            </a:r>
            <a:r>
              <a:rPr lang="en-US" sz="1400" dirty="0">
                <a:latin typeface="Source Sans Pro" panose="020B0503030403020204" pitchFamily="34" charset="0"/>
                <a:ea typeface="Source Sans Pro" panose="020B0503030403020204" pitchFamily="34" charset="0"/>
              </a:rPr>
              <a:t>/audioldm2/</a:t>
            </a:r>
            <a:endParaRPr lang="en-KR" sz="1400" dirty="0">
              <a:latin typeface="Source Sans Pro" panose="020B0503030403020204" pitchFamily="34" charset="0"/>
              <a:ea typeface="Source Sans Pro" panose="020B0503030403020204" pitchFamily="34" charset="0"/>
            </a:endParaRPr>
          </a:p>
        </p:txBody>
      </p:sp>
      <p:pic>
        <p:nvPicPr>
          <p:cNvPr id="8" name="Overview">
            <a:hlinkClick r:id="" action="ppaction://media"/>
            <a:extLst>
              <a:ext uri="{FF2B5EF4-FFF2-40B4-BE49-F238E27FC236}">
                <a16:creationId xmlns:a16="http://schemas.microsoft.com/office/drawing/2014/main" id="{4A6C8262-28D7-EE4E-2B73-191C23B4B4B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641122" y="1216025"/>
            <a:ext cx="8909756" cy="5011738"/>
          </a:xfrm>
          <a:prstGeom prst="rect">
            <a:avLst/>
          </a:prstGeom>
        </p:spPr>
      </p:pic>
      <p:sp>
        <p:nvSpPr>
          <p:cNvPr id="4" name="Slide Number Placeholder 3">
            <a:extLst>
              <a:ext uri="{FF2B5EF4-FFF2-40B4-BE49-F238E27FC236}">
                <a16:creationId xmlns:a16="http://schemas.microsoft.com/office/drawing/2014/main" id="{7CF8D368-01FF-8A92-206F-EEC6EA39780C}"/>
              </a:ext>
            </a:extLst>
          </p:cNvPr>
          <p:cNvSpPr>
            <a:spLocks noGrp="1"/>
          </p:cNvSpPr>
          <p:nvPr>
            <p:ph type="sldNum" sz="quarter" idx="4"/>
          </p:nvPr>
        </p:nvSpPr>
        <p:spPr/>
        <p:txBody>
          <a:bodyPr/>
          <a:lstStyle/>
          <a:p>
            <a:fld id="{2A135BF5-5A1A-9646-967D-9B4FE2FB2DF9}" type="slidenum">
              <a:rPr lang="en-US" smtClean="0"/>
              <a:pPr/>
              <a:t>76</a:t>
            </a:fld>
            <a:endParaRPr lang="en-US" dirty="0"/>
          </a:p>
        </p:txBody>
      </p:sp>
    </p:spTree>
    <p:extLst>
      <p:ext uri="{BB962C8B-B14F-4D97-AF65-F5344CB8AC3E}">
        <p14:creationId xmlns:p14="http://schemas.microsoft.com/office/powerpoint/2010/main" val="148465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773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5364-86D6-330D-FC64-3CE7E22642AB}"/>
              </a:ext>
            </a:extLst>
          </p:cNvPr>
          <p:cNvSpPr>
            <a:spLocks noGrp="1"/>
          </p:cNvSpPr>
          <p:nvPr>
            <p:ph type="title"/>
          </p:nvPr>
        </p:nvSpPr>
        <p:spPr/>
        <p:txBody>
          <a:bodyPr/>
          <a:lstStyle/>
          <a:p>
            <a:r>
              <a:rPr lang="en-KR" dirty="0"/>
              <a:t>Motion Generation</a:t>
            </a:r>
          </a:p>
        </p:txBody>
      </p:sp>
      <p:sp>
        <p:nvSpPr>
          <p:cNvPr id="5" name="TextBox 4">
            <a:extLst>
              <a:ext uri="{FF2B5EF4-FFF2-40B4-BE49-F238E27FC236}">
                <a16:creationId xmlns:a16="http://schemas.microsoft.com/office/drawing/2014/main" id="{C8A5FD81-CB16-F752-4EF3-85B479FEF1A8}"/>
              </a:ext>
            </a:extLst>
          </p:cNvPr>
          <p:cNvSpPr txBox="1"/>
          <p:nvPr/>
        </p:nvSpPr>
        <p:spPr>
          <a:xfrm>
            <a:off x="3455314" y="0"/>
            <a:ext cx="8736686" cy="307777"/>
          </a:xfrm>
          <a:prstGeom prst="rect">
            <a:avLst/>
          </a:prstGeom>
          <a:noFill/>
        </p:spPr>
        <p:txBody>
          <a:bodyPr wrap="none" rtlCol="0">
            <a:spAutoFit/>
          </a:bodyPr>
          <a:lstStyle/>
          <a:p>
            <a:pPr algn="r"/>
            <a:r>
              <a:rPr lang="en-US" sz="1400" dirty="0">
                <a:latin typeface="Source Sans Pro" panose="020B0503030403020204" pitchFamily="34" charset="0"/>
                <a:ea typeface="Source Sans Pro" panose="020B0503030403020204" pitchFamily="34" charset="0"/>
              </a:rPr>
              <a:t>Alexanderson et al., Listen, Denoise, Action! Audio-Driven Motion Synthesis with Diffusion Models, SIGGRAPH 2023.</a:t>
            </a:r>
            <a:endParaRPr lang="en-KR" sz="1400" dirty="0">
              <a:latin typeface="Source Sans Pro" panose="020B0503030403020204" pitchFamily="34" charset="0"/>
              <a:ea typeface="Source Sans Pro" panose="020B0503030403020204" pitchFamily="34" charset="0"/>
            </a:endParaRPr>
          </a:p>
        </p:txBody>
      </p:sp>
      <p:pic>
        <p:nvPicPr>
          <p:cNvPr id="7" name="file">
            <a:hlinkClick r:id="" action="ppaction://media"/>
            <a:extLst>
              <a:ext uri="{FF2B5EF4-FFF2-40B4-BE49-F238E27FC236}">
                <a16:creationId xmlns:a16="http://schemas.microsoft.com/office/drawing/2014/main" id="{AF12C1AB-5B02-2410-CE59-E2F1655ED78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637641" y="1216025"/>
            <a:ext cx="8916717" cy="5011738"/>
          </a:xfrm>
          <a:prstGeom prst="rect">
            <a:avLst/>
          </a:prstGeom>
        </p:spPr>
      </p:pic>
      <p:sp>
        <p:nvSpPr>
          <p:cNvPr id="4" name="Slide Number Placeholder 3">
            <a:extLst>
              <a:ext uri="{FF2B5EF4-FFF2-40B4-BE49-F238E27FC236}">
                <a16:creationId xmlns:a16="http://schemas.microsoft.com/office/drawing/2014/main" id="{635FB4CD-60C7-B02C-8E2D-DAB8AD00733E}"/>
              </a:ext>
            </a:extLst>
          </p:cNvPr>
          <p:cNvSpPr>
            <a:spLocks noGrp="1"/>
          </p:cNvSpPr>
          <p:nvPr>
            <p:ph type="sldNum" sz="quarter" idx="4"/>
          </p:nvPr>
        </p:nvSpPr>
        <p:spPr/>
        <p:txBody>
          <a:bodyPr/>
          <a:lstStyle/>
          <a:p>
            <a:fld id="{2A135BF5-5A1A-9646-967D-9B4FE2FB2DF9}" type="slidenum">
              <a:rPr lang="en-US" smtClean="0"/>
              <a:pPr/>
              <a:t>77</a:t>
            </a:fld>
            <a:endParaRPr lang="en-US" dirty="0"/>
          </a:p>
        </p:txBody>
      </p:sp>
    </p:spTree>
    <p:extLst>
      <p:ext uri="{BB962C8B-B14F-4D97-AF65-F5344CB8AC3E}">
        <p14:creationId xmlns:p14="http://schemas.microsoft.com/office/powerpoint/2010/main" val="24550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9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5FD16-CCEE-83B3-E068-2483A3C8E49A}"/>
              </a:ext>
            </a:extLst>
          </p:cNvPr>
          <p:cNvSpPr>
            <a:spLocks noGrp="1"/>
          </p:cNvSpPr>
          <p:nvPr>
            <p:ph type="title"/>
          </p:nvPr>
        </p:nvSpPr>
        <p:spPr/>
        <p:txBody>
          <a:bodyPr/>
          <a:lstStyle/>
          <a:p>
            <a:r>
              <a:rPr lang="en-US" altLang="ko-KR" dirty="0"/>
              <a:t>3D Generation</a:t>
            </a:r>
            <a:endParaRPr lang="en-KR" dirty="0"/>
          </a:p>
        </p:txBody>
      </p:sp>
      <p:sp>
        <p:nvSpPr>
          <p:cNvPr id="5" name="TextBox 4">
            <a:extLst>
              <a:ext uri="{FF2B5EF4-FFF2-40B4-BE49-F238E27FC236}">
                <a16:creationId xmlns:a16="http://schemas.microsoft.com/office/drawing/2014/main" id="{3B02683F-B114-63F9-1019-FFAEC1C07969}"/>
              </a:ext>
            </a:extLst>
          </p:cNvPr>
          <p:cNvSpPr txBox="1"/>
          <p:nvPr/>
        </p:nvSpPr>
        <p:spPr>
          <a:xfrm>
            <a:off x="3323867" y="0"/>
            <a:ext cx="8868133" cy="369332"/>
          </a:xfrm>
          <a:prstGeom prst="rect">
            <a:avLst/>
          </a:prstGeom>
          <a:noFill/>
        </p:spPr>
        <p:txBody>
          <a:bodyPr wrap="none" rtlCol="0">
            <a:spAutoFit/>
          </a:bodyPr>
          <a:lstStyle/>
          <a:p>
            <a:pPr algn="r"/>
            <a:r>
              <a:rPr lang="en-US" dirty="0">
                <a:latin typeface="Source Sans Pro" panose="020B0503030403020204" pitchFamily="34" charset="0"/>
                <a:ea typeface="Source Sans Pro" panose="020B0503030403020204" pitchFamily="34" charset="0"/>
              </a:rPr>
              <a:t>Zhang et al., BANG: Dividing 3D Assets via Generative Exploded Dynamics, SIGGRAPH 2025.</a:t>
            </a:r>
            <a:endParaRPr lang="en-KR" dirty="0">
              <a:latin typeface="Source Sans Pro" panose="020B0503030403020204" pitchFamily="34" charset="0"/>
              <a:ea typeface="Source Sans Pro" panose="020B0503030403020204" pitchFamily="34" charset="0"/>
            </a:endParaRPr>
          </a:p>
        </p:txBody>
      </p:sp>
      <p:pic>
        <p:nvPicPr>
          <p:cNvPr id="4098" name="Picture 2">
            <a:extLst>
              <a:ext uri="{FF2B5EF4-FFF2-40B4-BE49-F238E27FC236}">
                <a16:creationId xmlns:a16="http://schemas.microsoft.com/office/drawing/2014/main" id="{B798E130-0FA7-91B8-FDD6-5B1923A6A5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32000" y="1435894"/>
            <a:ext cx="8128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7" name="Slide Number Placeholder 6">
            <a:extLst>
              <a:ext uri="{FF2B5EF4-FFF2-40B4-BE49-F238E27FC236}">
                <a16:creationId xmlns:a16="http://schemas.microsoft.com/office/drawing/2014/main" id="{8AEE6502-6BCC-806F-20E0-CC0CE491115A}"/>
              </a:ext>
            </a:extLst>
          </p:cNvPr>
          <p:cNvSpPr>
            <a:spLocks noGrp="1"/>
          </p:cNvSpPr>
          <p:nvPr>
            <p:ph type="sldNum" sz="quarter" idx="4"/>
          </p:nvPr>
        </p:nvSpPr>
        <p:spPr/>
        <p:txBody>
          <a:bodyPr/>
          <a:lstStyle/>
          <a:p>
            <a:fld id="{2A135BF5-5A1A-9646-967D-9B4FE2FB2DF9}" type="slidenum">
              <a:rPr lang="en-US" smtClean="0"/>
              <a:pPr/>
              <a:t>78</a:t>
            </a:fld>
            <a:endParaRPr lang="en-US" dirty="0"/>
          </a:p>
        </p:txBody>
      </p:sp>
    </p:spTree>
    <p:extLst>
      <p:ext uri="{BB962C8B-B14F-4D97-AF65-F5344CB8AC3E}">
        <p14:creationId xmlns:p14="http://schemas.microsoft.com/office/powerpoint/2010/main" val="257492948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5A424-6A3E-A8AF-3ADA-BDD4FB47259D}"/>
              </a:ext>
            </a:extLst>
          </p:cNvPr>
          <p:cNvSpPr>
            <a:spLocks noGrp="1"/>
          </p:cNvSpPr>
          <p:nvPr>
            <p:ph type="title"/>
          </p:nvPr>
        </p:nvSpPr>
        <p:spPr/>
        <p:txBody>
          <a:bodyPr/>
          <a:lstStyle/>
          <a:p>
            <a:r>
              <a:rPr lang="en-KR" dirty="0"/>
              <a:t>CAD Generation</a:t>
            </a:r>
          </a:p>
        </p:txBody>
      </p:sp>
      <p:sp>
        <p:nvSpPr>
          <p:cNvPr id="4" name="Slide Number Placeholder 3">
            <a:extLst>
              <a:ext uri="{FF2B5EF4-FFF2-40B4-BE49-F238E27FC236}">
                <a16:creationId xmlns:a16="http://schemas.microsoft.com/office/drawing/2014/main" id="{ACE28634-0B55-271D-3C4A-0E562551C780}"/>
              </a:ext>
            </a:extLst>
          </p:cNvPr>
          <p:cNvSpPr>
            <a:spLocks noGrp="1"/>
          </p:cNvSpPr>
          <p:nvPr>
            <p:ph type="sldNum" sz="quarter" idx="4"/>
          </p:nvPr>
        </p:nvSpPr>
        <p:spPr/>
        <p:txBody>
          <a:bodyPr/>
          <a:lstStyle/>
          <a:p>
            <a:fld id="{2A135BF5-5A1A-9646-967D-9B4FE2FB2DF9}" type="slidenum">
              <a:rPr lang="en-US" smtClean="0"/>
              <a:pPr/>
              <a:t>79</a:t>
            </a:fld>
            <a:endParaRPr lang="en-US" dirty="0"/>
          </a:p>
        </p:txBody>
      </p:sp>
      <p:pic>
        <p:nvPicPr>
          <p:cNvPr id="1026" name="Picture 2">
            <a:extLst>
              <a:ext uri="{FF2B5EF4-FFF2-40B4-BE49-F238E27FC236}">
                <a16:creationId xmlns:a16="http://schemas.microsoft.com/office/drawing/2014/main" id="{C6F98E4D-4620-782B-683E-8424C8C6458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38200" y="1688049"/>
            <a:ext cx="10515600" cy="40676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8EB98E-94C9-A7CD-7CF9-13631555C8B6}"/>
              </a:ext>
            </a:extLst>
          </p:cNvPr>
          <p:cNvSpPr txBox="1"/>
          <p:nvPr/>
        </p:nvSpPr>
        <p:spPr>
          <a:xfrm>
            <a:off x="5208998" y="0"/>
            <a:ext cx="6983002" cy="369332"/>
          </a:xfrm>
          <a:prstGeom prst="rect">
            <a:avLst/>
          </a:prstGeom>
          <a:noFill/>
        </p:spPr>
        <p:txBody>
          <a:bodyPr wrap="none" rtlCol="0">
            <a:spAutoFit/>
          </a:bodyPr>
          <a:lstStyle/>
          <a:p>
            <a:pPr algn="r"/>
            <a:r>
              <a:rPr lang="en-US" dirty="0">
                <a:latin typeface="Source Sans Pro" panose="020B0503030403020204" pitchFamily="34" charset="0"/>
                <a:ea typeface="Source Sans Pro" panose="020B0503030403020204" pitchFamily="34" charset="0"/>
              </a:rPr>
              <a:t>Lee et al., </a:t>
            </a:r>
            <a:r>
              <a:rPr lang="en-US" dirty="0" err="1">
                <a:latin typeface="Source Sans Pro" panose="020B0503030403020204" pitchFamily="34" charset="0"/>
                <a:ea typeface="Source Sans Pro" panose="020B0503030403020204" pitchFamily="34" charset="0"/>
              </a:rPr>
              <a:t>BrepDiff</a:t>
            </a:r>
            <a:r>
              <a:rPr lang="en-US" dirty="0">
                <a:latin typeface="Source Sans Pro" panose="020B0503030403020204" pitchFamily="34" charset="0"/>
                <a:ea typeface="Source Sans Pro" panose="020B0503030403020204" pitchFamily="34" charset="0"/>
              </a:rPr>
              <a:t>: Single-stage B-rep Diffusion Model, SIGGRAPH 2025.</a:t>
            </a:r>
            <a:endParaRPr lang="en-KR" dirty="0">
              <a:latin typeface="Source Sans Pro" panose="020B0503030403020204" pitchFamily="34" charset="0"/>
              <a:ea typeface="Source Sans Pro" panose="020B0503030403020204" pitchFamily="34" charset="0"/>
            </a:endParaRPr>
          </a:p>
        </p:txBody>
      </p:sp>
    </p:spTree>
    <p:extLst>
      <p:ext uri="{BB962C8B-B14F-4D97-AF65-F5344CB8AC3E}">
        <p14:creationId xmlns:p14="http://schemas.microsoft.com/office/powerpoint/2010/main" val="368193957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BC78665-8215-4A4D-81F2-163B5B449091}"/>
              </a:ext>
            </a:extLst>
          </p:cNvPr>
          <p:cNvSpPr>
            <a:spLocks noGrp="1"/>
          </p:cNvSpPr>
          <p:nvPr>
            <p:ph type="ctrTitle"/>
          </p:nvPr>
        </p:nvSpPr>
        <p:spPr>
          <a:xfrm>
            <a:off x="609441" y="2603716"/>
            <a:ext cx="10969943" cy="825285"/>
          </a:xfrm>
        </p:spPr>
        <p:txBody>
          <a:bodyPr/>
          <a:lstStyle/>
          <a:p>
            <a:pPr eaLnBrk="1" hangingPunct="1"/>
            <a:r>
              <a:rPr lang="en-US" altLang="ko-KR" sz="4400" b="1" dirty="0">
                <a:latin typeface="Source Sans Pro SemiBold" panose="020B0503030403020204" pitchFamily="34" charset="0"/>
                <a:ea typeface="Source Sans Pro SemiBold" panose="020B0503030403020204" pitchFamily="34" charset="0"/>
              </a:rPr>
              <a:t>Diffusion Models for</a:t>
            </a:r>
            <a:br>
              <a:rPr lang="en-US" altLang="ko-KR" sz="4400" b="1" dirty="0">
                <a:latin typeface="Source Sans Pro SemiBold" panose="020B0503030403020204" pitchFamily="34" charset="0"/>
                <a:ea typeface="Source Sans Pro SemiBold" panose="020B0503030403020204" pitchFamily="34" charset="0"/>
              </a:rPr>
            </a:br>
            <a:r>
              <a:rPr lang="en-US" altLang="ko-KR" sz="4400" b="1" dirty="0">
                <a:latin typeface="Source Sans Pro SemiBold" panose="020B0503030403020204" pitchFamily="34" charset="0"/>
                <a:ea typeface="Source Sans Pro SemiBold" panose="020B0503030403020204" pitchFamily="34" charset="0"/>
              </a:rPr>
              <a:t>Image &amp; Video Generation:</a:t>
            </a:r>
            <a:br>
              <a:rPr lang="en-US" altLang="ko-KR" sz="4400" b="1" dirty="0">
                <a:latin typeface="Source Sans Pro SemiBold" panose="020B0503030403020204" pitchFamily="34" charset="0"/>
                <a:ea typeface="Source Sans Pro SemiBold" panose="020B0503030403020204" pitchFamily="34" charset="0"/>
              </a:rPr>
            </a:br>
            <a:r>
              <a:rPr lang="en-US" altLang="ko-KR" sz="4400" b="1" dirty="0">
                <a:latin typeface="Source Sans Pro SemiBold" panose="020B0503030403020204" pitchFamily="34" charset="0"/>
                <a:ea typeface="Source Sans Pro SemiBold" panose="020B0503030403020204" pitchFamily="34" charset="0"/>
              </a:rPr>
              <a:t>From Foundations to Emerging Directions</a:t>
            </a:r>
            <a:br>
              <a:rPr lang="en-US" altLang="ko-KR" sz="4400" b="1" dirty="0">
                <a:latin typeface="Source Sans Pro SemiBold" panose="020B0503030403020204" pitchFamily="34" charset="0"/>
                <a:ea typeface="Source Sans Pro SemiBold" panose="020B0503030403020204" pitchFamily="34" charset="0"/>
              </a:rPr>
            </a:br>
            <a:endParaRPr lang="en-US" altLang="en-US" sz="2800" b="1" dirty="0">
              <a:latin typeface="Source Sans Pro SemiBold" panose="020B0503030403020204" pitchFamily="34" charset="0"/>
              <a:ea typeface="Source Sans Pro SemiBold" panose="020B0503030403020204" pitchFamily="34" charset="0"/>
            </a:endParaRPr>
          </a:p>
        </p:txBody>
      </p:sp>
      <p:sp>
        <p:nvSpPr>
          <p:cNvPr id="12" name="Text Placeholder 2">
            <a:extLst>
              <a:ext uri="{FF2B5EF4-FFF2-40B4-BE49-F238E27FC236}">
                <a16:creationId xmlns:a16="http://schemas.microsoft.com/office/drawing/2014/main" id="{42B7F8CD-5B28-9B42-ADB8-D7E852E5391C}"/>
              </a:ext>
            </a:extLst>
          </p:cNvPr>
          <p:cNvSpPr txBox="1">
            <a:spLocks/>
          </p:cNvSpPr>
          <p:nvPr/>
        </p:nvSpPr>
        <p:spPr bwMode="auto">
          <a:xfrm>
            <a:off x="0" y="4459549"/>
            <a:ext cx="12192000" cy="782963"/>
          </a:xfrm>
          <a:prstGeom prst="rect">
            <a:avLst/>
          </a:prstGeom>
        </p:spPr>
        <p:txBody>
          <a:bodyPr numCol="1" compatLnSpc="1">
            <a:prstTxWarp prst="textNoShape">
              <a:avLst/>
            </a:prstTxWarp>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Source Sans Pro" panose="020B0503030403020204"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Source Sans Pro" panose="020B0503030403020204"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Source Sans Pro" panose="020B0503030403020204"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ource Sans Pro" panose="020B0503030403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US" altLang="en-US" sz="1800" b="1" spc="200" dirty="0">
              <a:solidFill>
                <a:srgbClr val="8C1313"/>
              </a:solidFill>
              <a:latin typeface="Source Sans Pro SemiBold" panose="020B0503030403020204" pitchFamily="34" charset="0"/>
              <a:ea typeface="Source Sans Pro SemiBold" panose="020B0503030403020204" pitchFamily="34" charset="0"/>
            </a:endParaRPr>
          </a:p>
          <a:p>
            <a:pPr marL="0" indent="0" algn="ctr">
              <a:buNone/>
            </a:pPr>
            <a:r>
              <a:rPr lang="en-US" altLang="en-US" sz="2400" b="1" spc="200" dirty="0">
                <a:solidFill>
                  <a:srgbClr val="8C1313"/>
                </a:solidFill>
                <a:latin typeface="Source Sans Pro SemiBold" panose="020B0503030403020204" pitchFamily="34" charset="0"/>
                <a:ea typeface="Source Sans Pro SemiBold" panose="020B0503030403020204" pitchFamily="34" charset="0"/>
              </a:rPr>
              <a:t>https://</a:t>
            </a:r>
            <a:r>
              <a:rPr lang="en-US" altLang="en-US" sz="2400" b="1" spc="200" dirty="0" err="1">
                <a:solidFill>
                  <a:srgbClr val="8C1313"/>
                </a:solidFill>
                <a:latin typeface="Source Sans Pro SemiBold" panose="020B0503030403020204" pitchFamily="34" charset="0"/>
                <a:ea typeface="Source Sans Pro SemiBold" panose="020B0503030403020204" pitchFamily="34" charset="0"/>
              </a:rPr>
              <a:t>geometry.cs.ucl.ac.uk</a:t>
            </a:r>
            <a:r>
              <a:rPr lang="en-US" altLang="en-US" sz="2400" b="1" spc="200" dirty="0">
                <a:solidFill>
                  <a:srgbClr val="8C1313"/>
                </a:solidFill>
                <a:latin typeface="Source Sans Pro SemiBold" panose="020B0503030403020204" pitchFamily="34" charset="0"/>
                <a:ea typeface="Source Sans Pro SemiBold" panose="020B0503030403020204" pitchFamily="34" charset="0"/>
              </a:rPr>
              <a:t>/courses/diffusion_ImageVideo_sigg25/</a:t>
            </a:r>
            <a:endParaRPr lang="en-US" altLang="en-US" sz="1800" b="1" dirty="0">
              <a:solidFill>
                <a:srgbClr val="8C1313"/>
              </a:solidFill>
              <a:latin typeface="Source Sans Pro SemiBold" panose="020B0503030403020204" pitchFamily="34" charset="0"/>
              <a:ea typeface="Source Sans Pro SemiBold" panose="020B0503030403020204" pitchFamily="34" charset="0"/>
            </a:endParaRPr>
          </a:p>
        </p:txBody>
      </p:sp>
      <p:sp>
        <p:nvSpPr>
          <p:cNvPr id="13" name="Subtitle 3">
            <a:extLst>
              <a:ext uri="{FF2B5EF4-FFF2-40B4-BE49-F238E27FC236}">
                <a16:creationId xmlns:a16="http://schemas.microsoft.com/office/drawing/2014/main" id="{B8A4709E-0B11-9C4C-8BCD-AC5F309B34F3}"/>
              </a:ext>
            </a:extLst>
          </p:cNvPr>
          <p:cNvSpPr>
            <a:spLocks noGrp="1"/>
          </p:cNvSpPr>
          <p:nvPr>
            <p:ph type="subTitle" idx="1"/>
          </p:nvPr>
        </p:nvSpPr>
        <p:spPr>
          <a:xfrm>
            <a:off x="609441" y="3429001"/>
            <a:ext cx="10969943" cy="615790"/>
          </a:xfrm>
        </p:spPr>
        <p:txBody>
          <a:bodyPr/>
          <a:lstStyle/>
          <a:p>
            <a:pPr fontAlgn="auto">
              <a:defRPr/>
            </a:pPr>
            <a:r>
              <a:rPr lang="en-US" sz="3200" cap="small" spc="400" dirty="0" err="1">
                <a:solidFill>
                  <a:schemeClr val="bg2"/>
                </a:solidFill>
              </a:rPr>
              <a:t>Niloy</a:t>
            </a:r>
            <a:r>
              <a:rPr lang="en-US" sz="3200" cap="small" spc="400" dirty="0">
                <a:solidFill>
                  <a:schemeClr val="bg2"/>
                </a:solidFill>
              </a:rPr>
              <a:t> J. Mitra, Or </a:t>
            </a:r>
            <a:r>
              <a:rPr lang="en-US" sz="3200" cap="small" spc="400" dirty="0" err="1">
                <a:solidFill>
                  <a:schemeClr val="bg2"/>
                </a:solidFill>
              </a:rPr>
              <a:t>Patashnik</a:t>
            </a:r>
            <a:r>
              <a:rPr lang="en-US" sz="3200" cap="small" spc="400" dirty="0">
                <a:solidFill>
                  <a:schemeClr val="bg2"/>
                </a:solidFill>
              </a:rPr>
              <a:t>, Daniel Cohen-Or,</a:t>
            </a:r>
            <a:br>
              <a:rPr lang="en-US" sz="3200" cap="small" spc="400" dirty="0">
                <a:solidFill>
                  <a:schemeClr val="bg2"/>
                </a:solidFill>
              </a:rPr>
            </a:br>
            <a:r>
              <a:rPr lang="en-US" sz="3200" cap="small" spc="400" dirty="0">
                <a:solidFill>
                  <a:schemeClr val="bg2"/>
                </a:solidFill>
              </a:rPr>
              <a:t>Paul Guerrero, </a:t>
            </a:r>
            <a:r>
              <a:rPr lang="en-US" sz="3200" cap="small" spc="400" dirty="0" err="1">
                <a:solidFill>
                  <a:schemeClr val="bg2"/>
                </a:solidFill>
              </a:rPr>
              <a:t>Juil</a:t>
            </a:r>
            <a:r>
              <a:rPr lang="en-US" sz="3200" cap="small" spc="400" dirty="0">
                <a:solidFill>
                  <a:schemeClr val="bg2"/>
                </a:solidFill>
              </a:rPr>
              <a:t> Koo, Minhyuk Sung</a:t>
            </a:r>
            <a:br>
              <a:rPr lang="en-US" sz="2800" cap="small" spc="400" dirty="0">
                <a:solidFill>
                  <a:schemeClr val="bg2"/>
                </a:solidFill>
              </a:rPr>
            </a:br>
            <a:endParaRPr lang="en-US" sz="2800" cap="small" spc="400" dirty="0">
              <a:solidFill>
                <a:schemeClr val="bg2"/>
              </a:solidFill>
            </a:endParaRPr>
          </a:p>
        </p:txBody>
      </p:sp>
      <p:pic>
        <p:nvPicPr>
          <p:cNvPr id="5" name="Picture 4">
            <a:extLst>
              <a:ext uri="{FF2B5EF4-FFF2-40B4-BE49-F238E27FC236}">
                <a16:creationId xmlns:a16="http://schemas.microsoft.com/office/drawing/2014/main" id="{99B14728-5597-1996-E4CF-0C2F629E8BFB}"/>
              </a:ext>
            </a:extLst>
          </p:cNvPr>
          <p:cNvPicPr>
            <a:picLocks noChangeAspect="1"/>
          </p:cNvPicPr>
          <p:nvPr/>
        </p:nvPicPr>
        <p:blipFill>
          <a:blip r:embed="rId3"/>
          <a:stretch>
            <a:fillRect/>
          </a:stretch>
        </p:blipFill>
        <p:spPr>
          <a:xfrm>
            <a:off x="10078063" y="146823"/>
            <a:ext cx="1873251" cy="1847851"/>
          </a:xfrm>
          <a:prstGeom prst="rect">
            <a:avLst/>
          </a:prstGeom>
        </p:spPr>
      </p:pic>
    </p:spTree>
    <p:extLst>
      <p:ext uri="{BB962C8B-B14F-4D97-AF65-F5344CB8AC3E}">
        <p14:creationId xmlns:p14="http://schemas.microsoft.com/office/powerpoint/2010/main" val="323432496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50D75-1439-0080-AE8A-9D88F62AAB64}"/>
              </a:ext>
            </a:extLst>
          </p:cNvPr>
          <p:cNvSpPr>
            <a:spLocks noGrp="1"/>
          </p:cNvSpPr>
          <p:nvPr>
            <p:ph type="title"/>
          </p:nvPr>
        </p:nvSpPr>
        <p:spPr/>
        <p:txBody>
          <a:bodyPr/>
          <a:lstStyle/>
          <a:p>
            <a:endParaRPr lang="en-KR"/>
          </a:p>
        </p:txBody>
      </p:sp>
      <p:sp>
        <p:nvSpPr>
          <p:cNvPr id="3" name="Content Placeholder 2">
            <a:extLst>
              <a:ext uri="{FF2B5EF4-FFF2-40B4-BE49-F238E27FC236}">
                <a16:creationId xmlns:a16="http://schemas.microsoft.com/office/drawing/2014/main" id="{0BCB19C5-B86A-419D-69EB-8D5D65D2030C}"/>
              </a:ext>
            </a:extLst>
          </p:cNvPr>
          <p:cNvSpPr>
            <a:spLocks noGrp="1"/>
          </p:cNvSpPr>
          <p:nvPr>
            <p:ph idx="1"/>
          </p:nvPr>
        </p:nvSpPr>
        <p:spPr/>
        <p:txBody>
          <a:bodyPr/>
          <a:lstStyle/>
          <a:p>
            <a:endParaRPr lang="en-KR"/>
          </a:p>
        </p:txBody>
      </p:sp>
      <p:sp>
        <p:nvSpPr>
          <p:cNvPr id="4" name="Slide Number Placeholder 3">
            <a:extLst>
              <a:ext uri="{FF2B5EF4-FFF2-40B4-BE49-F238E27FC236}">
                <a16:creationId xmlns:a16="http://schemas.microsoft.com/office/drawing/2014/main" id="{B3CBD12F-93B9-524B-B0E0-EEB7DB4F9D3D}"/>
              </a:ext>
            </a:extLst>
          </p:cNvPr>
          <p:cNvSpPr>
            <a:spLocks noGrp="1"/>
          </p:cNvSpPr>
          <p:nvPr>
            <p:ph type="sldNum" sz="quarter" idx="4"/>
          </p:nvPr>
        </p:nvSpPr>
        <p:spPr/>
        <p:txBody>
          <a:bodyPr/>
          <a:lstStyle/>
          <a:p>
            <a:fld id="{2A135BF5-5A1A-9646-967D-9B4FE2FB2DF9}" type="slidenum">
              <a:rPr lang="en-US" smtClean="0"/>
              <a:pPr/>
              <a:t>81</a:t>
            </a:fld>
            <a:endParaRPr lang="en-US" dirty="0"/>
          </a:p>
        </p:txBody>
      </p:sp>
    </p:spTree>
    <p:extLst>
      <p:ext uri="{BB962C8B-B14F-4D97-AF65-F5344CB8AC3E}">
        <p14:creationId xmlns:p14="http://schemas.microsoft.com/office/powerpoint/2010/main" val="410721339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3B7CC-E5C8-A60B-89F5-418A4E701887}"/>
              </a:ext>
            </a:extLst>
          </p:cNvPr>
          <p:cNvSpPr>
            <a:spLocks noGrp="1"/>
          </p:cNvSpPr>
          <p:nvPr>
            <p:ph type="title"/>
          </p:nvPr>
        </p:nvSpPr>
        <p:spPr/>
        <p:txBody>
          <a:bodyPr/>
          <a:lstStyle/>
          <a:p>
            <a:r>
              <a:rPr lang="en-KR" dirty="0"/>
              <a:t>Comparison</a:t>
            </a:r>
          </a:p>
        </p:txBody>
      </p:sp>
      <p:pic>
        <p:nvPicPr>
          <p:cNvPr id="6" name="Content Placeholder 5">
            <a:extLst>
              <a:ext uri="{FF2B5EF4-FFF2-40B4-BE49-F238E27FC236}">
                <a16:creationId xmlns:a16="http://schemas.microsoft.com/office/drawing/2014/main" id="{CC280D0B-ECD1-8AD2-36B5-A17F7782549A}"/>
              </a:ext>
            </a:extLst>
          </p:cNvPr>
          <p:cNvPicPr>
            <a:picLocks noGrp="1" noChangeAspect="1"/>
          </p:cNvPicPr>
          <p:nvPr>
            <p:ph idx="1"/>
          </p:nvPr>
        </p:nvPicPr>
        <p:blipFill>
          <a:blip r:embed="rId3"/>
          <a:stretch>
            <a:fillRect/>
          </a:stretch>
        </p:blipFill>
        <p:spPr>
          <a:xfrm>
            <a:off x="838200" y="2232959"/>
            <a:ext cx="10515600" cy="2977869"/>
          </a:xfrm>
        </p:spPr>
      </p:pic>
      <p:sp>
        <p:nvSpPr>
          <p:cNvPr id="7" name="TextBox 6">
            <a:extLst>
              <a:ext uri="{FF2B5EF4-FFF2-40B4-BE49-F238E27FC236}">
                <a16:creationId xmlns:a16="http://schemas.microsoft.com/office/drawing/2014/main" id="{73DA2674-F644-AE4D-6918-FC9A8F2A6057}"/>
              </a:ext>
            </a:extLst>
          </p:cNvPr>
          <p:cNvSpPr txBox="1"/>
          <p:nvPr/>
        </p:nvSpPr>
        <p:spPr>
          <a:xfrm>
            <a:off x="6481782" y="0"/>
            <a:ext cx="5710218" cy="338554"/>
          </a:xfrm>
          <a:prstGeom prst="rect">
            <a:avLst/>
          </a:prstGeom>
          <a:noFill/>
        </p:spPr>
        <p:txBody>
          <a:bodyPr wrap="none" rtlCol="0">
            <a:spAutoFit/>
          </a:bodyPr>
          <a:lstStyle/>
          <a:p>
            <a:pPr algn="r"/>
            <a:r>
              <a:rPr lang="en-US" sz="1600" dirty="0">
                <a:latin typeface="Source Sans Pro" panose="020B0503030403020204" pitchFamily="34" charset="0"/>
                <a:ea typeface="Source Sans Pro" panose="020B0503030403020204" pitchFamily="34" charset="0"/>
              </a:rPr>
              <a:t>Lipman et al., Flow Matching for Generative Modeling, ICLR 2023.</a:t>
            </a:r>
          </a:p>
        </p:txBody>
      </p:sp>
      <p:sp>
        <p:nvSpPr>
          <p:cNvPr id="3" name="Slide Number Placeholder 2">
            <a:extLst>
              <a:ext uri="{FF2B5EF4-FFF2-40B4-BE49-F238E27FC236}">
                <a16:creationId xmlns:a16="http://schemas.microsoft.com/office/drawing/2014/main" id="{E89DED38-9C9D-1CA8-0522-88275F9CEB98}"/>
              </a:ext>
            </a:extLst>
          </p:cNvPr>
          <p:cNvSpPr>
            <a:spLocks noGrp="1"/>
          </p:cNvSpPr>
          <p:nvPr>
            <p:ph type="sldNum" sz="quarter" idx="4"/>
          </p:nvPr>
        </p:nvSpPr>
        <p:spPr/>
        <p:txBody>
          <a:bodyPr/>
          <a:lstStyle/>
          <a:p>
            <a:fld id="{2A135BF5-5A1A-9646-967D-9B4FE2FB2DF9}" type="slidenum">
              <a:rPr lang="en-US" smtClean="0"/>
              <a:pPr/>
              <a:t>82</a:t>
            </a:fld>
            <a:endParaRPr lang="en-US" dirty="0"/>
          </a:p>
        </p:txBody>
      </p:sp>
    </p:spTree>
    <p:extLst>
      <p:ext uri="{BB962C8B-B14F-4D97-AF65-F5344CB8AC3E}">
        <p14:creationId xmlns:p14="http://schemas.microsoft.com/office/powerpoint/2010/main" val="4239927727"/>
      </p:ext>
    </p:extLst>
  </p:cSld>
  <p:clrMapOvr>
    <a:masterClrMapping/>
  </p:clrMapOvr>
</p:sld>
</file>

<file path=ppt/theme/theme1.xml><?xml version="1.0" encoding="utf-8"?>
<a:theme xmlns:a="http://schemas.openxmlformats.org/drawingml/2006/main" name="Office Theme">
  <a:themeElements>
    <a:clrScheme name="KAIST">
      <a:dk1>
        <a:srgbClr val="000000"/>
      </a:dk1>
      <a:lt1>
        <a:srgbClr val="FFFFFF"/>
      </a:lt1>
      <a:dk2>
        <a:srgbClr val="DAD7CB"/>
      </a:dk2>
      <a:lt2>
        <a:srgbClr val="004187"/>
      </a:lt2>
      <a:accent1>
        <a:srgbClr val="004191"/>
      </a:accent1>
      <a:accent2>
        <a:srgbClr val="00505C"/>
      </a:accent2>
      <a:accent3>
        <a:srgbClr val="53284F"/>
      </a:accent3>
      <a:accent4>
        <a:srgbClr val="175E54"/>
      </a:accent4>
      <a:accent5>
        <a:srgbClr val="4D4F53"/>
      </a:accent5>
      <a:accent6>
        <a:srgbClr val="D2C295"/>
      </a:accent6>
      <a:hlink>
        <a:srgbClr val="A3001D"/>
      </a:hlink>
      <a:folHlink>
        <a:srgbClr val="0000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38100">
          <a:solidFill>
            <a:srgbClr val="8C1313"/>
          </a:solidFill>
          <a:headEnd type="none" w="med" len="med"/>
          <a:tailEnd type="arrow" w="med" len="med"/>
        </a:ln>
      </a:spPr>
      <a:bodyPr rtlCol="0" anchor="ctr"/>
      <a:lstStyle>
        <a:defPPr algn="ctr">
          <a:defRPr/>
        </a:defPPr>
      </a:lstStyle>
      <a:style>
        <a:lnRef idx="1">
          <a:schemeClr val="accent1"/>
        </a:lnRef>
        <a:fillRef idx="0">
          <a:schemeClr val="accent1"/>
        </a:fillRef>
        <a:effectRef idx="0">
          <a:schemeClr val="accent1"/>
        </a:effectRef>
        <a:fontRef idx="minor">
          <a:schemeClr val="tx1"/>
        </a:fontRef>
      </a:style>
    </a:spDef>
    <a:lnDef>
      <a:spPr>
        <a:ln w="38100">
          <a:solidFill>
            <a:schemeClr val="tx1"/>
          </a:solidFill>
          <a:tailEnd type="triangle"/>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emplate" id="{5588EE45-606C-124E-A070-518552307C31}" vid="{D8E1DE77-D56F-014E-AEFF-3FDB9DE9B8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{7846B45E-C950-6E4C-91D6-5FF602015B61}tf16401378</Template>
  <TotalTime>24344</TotalTime>
  <Words>6269</Words>
  <Application>Microsoft Macintosh PowerPoint</Application>
  <PresentationFormat>Widescreen</PresentationFormat>
  <Paragraphs>642</Paragraphs>
  <Slides>82</Slides>
  <Notes>77</Notes>
  <HiddenSlides>2</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82</vt:i4>
      </vt:variant>
    </vt:vector>
  </HeadingPairs>
  <TitlesOfParts>
    <vt:vector size="90" baseType="lpstr">
      <vt:lpstr>Arial</vt:lpstr>
      <vt:lpstr>Cambria</vt:lpstr>
      <vt:lpstr>Calibri</vt:lpstr>
      <vt:lpstr>Cambria Math</vt:lpstr>
      <vt:lpstr>Source Sans Pro</vt:lpstr>
      <vt:lpstr>Source Sans Pro SemiBold</vt:lpstr>
      <vt:lpstr>Sriracha</vt:lpstr>
      <vt:lpstr>Office Theme</vt:lpstr>
      <vt:lpstr>Diffusion Models for Image &amp; Video Generation: From Foundations to Emerging Directions </vt:lpstr>
      <vt:lpstr>Topics</vt:lpstr>
      <vt:lpstr>Example: Flux.1 Schnell</vt:lpstr>
      <vt:lpstr>Example: HunyuanVideo</vt:lpstr>
      <vt:lpstr>Recap: Diffusion Models</vt:lpstr>
      <vt:lpstr>Flow Models</vt:lpstr>
      <vt:lpstr>Notations</vt:lpstr>
      <vt:lpstr>PowerPoint Presentation</vt:lpstr>
      <vt:lpstr>Continuous Normalizing Flow and Flow Matching</vt:lpstr>
      <vt:lpstr>Continuous Normalizing Flow</vt:lpstr>
      <vt:lpstr>Continuous Normalizing Flow</vt:lpstr>
      <vt:lpstr>Continuous Normalizing Flow</vt:lpstr>
      <vt:lpstr>Continuous Normalizing Flow</vt:lpstr>
      <vt:lpstr>Continuous Normalizing Flow</vt:lpstr>
      <vt:lpstr>Continuous Normalizing Flow</vt:lpstr>
      <vt:lpstr>Continuous Normalizing Flow</vt:lpstr>
      <vt:lpstr>Continuous Normalizing Flow</vt:lpstr>
      <vt:lpstr>Continuous Normalizing Flow</vt:lpstr>
      <vt:lpstr>Flow Matching</vt:lpstr>
      <vt:lpstr>Flow Matching</vt:lpstr>
      <vt:lpstr>Continuous Normalizing Flow</vt:lpstr>
      <vt:lpstr>Continuous Normalizing Flow</vt:lpstr>
      <vt:lpstr>Conditional Flow Matching</vt:lpstr>
      <vt:lpstr>Conditional Probability Paths</vt:lpstr>
      <vt:lpstr>Conditional Probability Paths</vt:lpstr>
      <vt:lpstr>Flow Matching</vt:lpstr>
      <vt:lpstr>Flow Matching</vt:lpstr>
      <vt:lpstr>Conditional Flow Matching</vt:lpstr>
      <vt:lpstr>Conditional Flow Maps</vt:lpstr>
      <vt:lpstr>Conditional Flow Maps</vt:lpstr>
      <vt:lpstr>Conditional Probability Paths</vt:lpstr>
      <vt:lpstr>Conditional Probability Paths</vt:lpstr>
      <vt:lpstr>Conditional Flow Maps</vt:lpstr>
      <vt:lpstr>Conditional Vector Fields</vt:lpstr>
      <vt:lpstr>Conditional Flow Matching</vt:lpstr>
      <vt:lpstr>Option 1: Linear Trajectory (Optimal Transport)</vt:lpstr>
      <vt:lpstr>Option 1: Linear Trajectory (Optimal Transport)</vt:lpstr>
      <vt:lpstr>Option 2: Diffusion Trajectory</vt:lpstr>
      <vt:lpstr>Option 2: Diffusion Trajectory</vt:lpstr>
      <vt:lpstr>Conditional Flow Matching</vt:lpstr>
      <vt:lpstr>Conditional Flow Matching</vt:lpstr>
      <vt:lpstr>Conditional Flow Matching</vt:lpstr>
      <vt:lpstr>Conditional Flow Matching</vt:lpstr>
      <vt:lpstr>Diffusion Model Training</vt:lpstr>
      <vt:lpstr>Conditional Flow Matching Model Training</vt:lpstr>
      <vt:lpstr>Generation</vt:lpstr>
      <vt:lpstr>Comparison</vt:lpstr>
      <vt:lpstr>Conditioned/Guided Generation</vt:lpstr>
      <vt:lpstr>Reflow / k-Rectified Flow</vt:lpstr>
      <vt:lpstr>Terminology</vt:lpstr>
      <vt:lpstr>Flow Model Training</vt:lpstr>
      <vt:lpstr>Conditional Flow Matching Model Training</vt:lpstr>
      <vt:lpstr>Reflow / k-Rectified Flow</vt:lpstr>
      <vt:lpstr>Reflow / k-Rectified Flow</vt:lpstr>
      <vt:lpstr>Reflow / k-Rectified Flow</vt:lpstr>
      <vt:lpstr>Reflow / k-Rectified Flow</vt:lpstr>
      <vt:lpstr>2-Rectified Flow</vt:lpstr>
      <vt:lpstr>3-Rectified Flow</vt:lpstr>
      <vt:lpstr>Reflow / k-Rectified Flow</vt:lpstr>
      <vt:lpstr>Reflow / k-Rectified Flow</vt:lpstr>
      <vt:lpstr>Rival</vt:lpstr>
      <vt:lpstr>Comparison with Consistency Models</vt:lpstr>
      <vt:lpstr>Example: Flux.1 Schnell</vt:lpstr>
      <vt:lpstr>GPT 4o Failure Cases</vt:lpstr>
      <vt:lpstr>GPT 4o Failure Cases</vt:lpstr>
      <vt:lpstr>Guided Generation Using Flow Models</vt:lpstr>
      <vt:lpstr>Guided Generation Using Flow Models</vt:lpstr>
      <vt:lpstr>Guided Generation Using Flow Models</vt:lpstr>
      <vt:lpstr>Guided Generation Using Flow Models</vt:lpstr>
      <vt:lpstr>Diffusion vs. Flow</vt:lpstr>
      <vt:lpstr>What’s the Next?</vt:lpstr>
      <vt:lpstr>Visual Autoregressive (VAR) Model</vt:lpstr>
      <vt:lpstr>Visual Autoregressive Model</vt:lpstr>
      <vt:lpstr>Diffusion-Based Language Modeling</vt:lpstr>
      <vt:lpstr>Diffusion/Flow vs. Autoregressive</vt:lpstr>
      <vt:lpstr>Audio Generation</vt:lpstr>
      <vt:lpstr>Motion Generation</vt:lpstr>
      <vt:lpstr>3D Generation</vt:lpstr>
      <vt:lpstr>CAD Generation</vt:lpstr>
      <vt:lpstr>Diffusion Models for Image &amp; Video Generation: From Foundations to Emerging Directions </vt:lpstr>
      <vt:lpstr>PowerPoint Presentation</vt:lpstr>
      <vt:lpstr>Comparison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CS492: Machine Learning for 3D Data Introduction </dc:title>
  <dc:creator>Minhyuk Sung</dc:creator>
  <cp:lastModifiedBy>Minhyuk Sung</cp:lastModifiedBy>
  <cp:revision>74</cp:revision>
  <cp:lastPrinted>2023-09-19T06:24:53Z</cp:lastPrinted>
  <dcterms:created xsi:type="dcterms:W3CDTF">2021-02-24T05:45:20Z</dcterms:created>
  <dcterms:modified xsi:type="dcterms:W3CDTF">2025-08-12T16:55:13Z</dcterms:modified>
</cp:coreProperties>
</file>