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3" r:id="rId1"/>
  </p:sldMasterIdLst>
  <p:notesMasterIdLst>
    <p:notesMasterId r:id="rId29"/>
  </p:notesMasterIdLst>
  <p:sldIdLst>
    <p:sldId id="256" r:id="rId2"/>
    <p:sldId id="291" r:id="rId3"/>
    <p:sldId id="295" r:id="rId4"/>
    <p:sldId id="286" r:id="rId5"/>
    <p:sldId id="272" r:id="rId6"/>
    <p:sldId id="303" r:id="rId7"/>
    <p:sldId id="296" r:id="rId8"/>
    <p:sldId id="266" r:id="rId9"/>
    <p:sldId id="280" r:id="rId10"/>
    <p:sldId id="290" r:id="rId11"/>
    <p:sldId id="299" r:id="rId12"/>
    <p:sldId id="278" r:id="rId13"/>
    <p:sldId id="279" r:id="rId14"/>
    <p:sldId id="282" r:id="rId15"/>
    <p:sldId id="258" r:id="rId16"/>
    <p:sldId id="261" r:id="rId17"/>
    <p:sldId id="273" r:id="rId18"/>
    <p:sldId id="262" r:id="rId19"/>
    <p:sldId id="301" r:id="rId20"/>
    <p:sldId id="300" r:id="rId21"/>
    <p:sldId id="265" r:id="rId22"/>
    <p:sldId id="263" r:id="rId23"/>
    <p:sldId id="268" r:id="rId24"/>
    <p:sldId id="271" r:id="rId25"/>
    <p:sldId id="293" r:id="rId26"/>
    <p:sldId id="294" r:id="rId27"/>
    <p:sldId id="30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s Nader" initials="GN" lastIdx="7" clrIdx="0">
    <p:extLst>
      <p:ext uri="{19B8F6BF-5375-455C-9EA6-DF929625EA0E}">
        <p15:presenceInfo xmlns:p15="http://schemas.microsoft.com/office/powerpoint/2012/main" userId="Georges Na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A2A2"/>
    <a:srgbClr val="AF2764"/>
    <a:srgbClr val="BB9BD9"/>
    <a:srgbClr val="D8B6C5"/>
    <a:srgbClr val="CA9A57"/>
    <a:srgbClr val="5F9934"/>
    <a:srgbClr val="B48214"/>
    <a:srgbClr val="FF9191"/>
    <a:srgbClr val="3C64A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95" autoAdjust="0"/>
    <p:restoredTop sz="71095" autoAdjust="0"/>
  </p:normalViewPr>
  <p:slideViewPr>
    <p:cSldViewPr snapToGrid="0">
      <p:cViewPr varScale="1">
        <p:scale>
          <a:sx n="49" d="100"/>
          <a:sy n="49" d="100"/>
        </p:scale>
        <p:origin x="14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92E8E-A09F-4CBE-8DA0-3609963AF68C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5AFD5-46AE-431A-ACBD-467F0C733D7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9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5AFD5-46AE-431A-ACBD-467F0C733D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5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5AFD5-46AE-431A-ACBD-467F0C733D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3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7ECDF8E7-4F34-4D21-B9A4-DB032E674AD3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57929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FE09-30CB-4941-A49F-B8C43E51C48A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6239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FE09-30CB-4941-A49F-B8C43E51C48A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3007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FE09-30CB-4941-A49F-B8C43E51C48A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72935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FE09-30CB-4941-A49F-B8C43E51C48A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70435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FE09-30CB-4941-A49F-B8C43E51C48A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94062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FE09-30CB-4941-A49F-B8C43E51C48A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72941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8E461-2A99-4178-A1D0-554DF0B75708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8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D8EC-D52B-456D-AE03-4B2D462DD31C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67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57150" y="-409575"/>
            <a:ext cx="2228850" cy="7388225"/>
          </a:xfrm>
          <a:custGeom>
            <a:avLst/>
            <a:gdLst>
              <a:gd name="connsiteX0" fmla="*/ 876300 w 2286000"/>
              <a:gd name="connsiteY0" fmla="*/ 38100 h 7210425"/>
              <a:gd name="connsiteX1" fmla="*/ 0 w 2286000"/>
              <a:gd name="connsiteY1" fmla="*/ 5381625 h 7210425"/>
              <a:gd name="connsiteX2" fmla="*/ 1828800 w 2286000"/>
              <a:gd name="connsiteY2" fmla="*/ 7210425 h 7210425"/>
              <a:gd name="connsiteX3" fmla="*/ 2286000 w 2286000"/>
              <a:gd name="connsiteY3" fmla="*/ 7191375 h 7210425"/>
              <a:gd name="connsiteX4" fmla="*/ 2286000 w 2286000"/>
              <a:gd name="connsiteY4" fmla="*/ 0 h 7210425"/>
              <a:gd name="connsiteX5" fmla="*/ 876300 w 2286000"/>
              <a:gd name="connsiteY5" fmla="*/ 38100 h 7210425"/>
              <a:gd name="connsiteX0" fmla="*/ 876300 w 2286000"/>
              <a:gd name="connsiteY0" fmla="*/ 209550 h 7381875"/>
              <a:gd name="connsiteX1" fmla="*/ 0 w 2286000"/>
              <a:gd name="connsiteY1" fmla="*/ 5553075 h 7381875"/>
              <a:gd name="connsiteX2" fmla="*/ 1828800 w 2286000"/>
              <a:gd name="connsiteY2" fmla="*/ 7381875 h 7381875"/>
              <a:gd name="connsiteX3" fmla="*/ 2286000 w 2286000"/>
              <a:gd name="connsiteY3" fmla="*/ 7362825 h 7381875"/>
              <a:gd name="connsiteX4" fmla="*/ 2228850 w 2286000"/>
              <a:gd name="connsiteY4" fmla="*/ 0 h 7381875"/>
              <a:gd name="connsiteX5" fmla="*/ 876300 w 2286000"/>
              <a:gd name="connsiteY5" fmla="*/ 209550 h 7381875"/>
              <a:gd name="connsiteX0" fmla="*/ 876300 w 2228850"/>
              <a:gd name="connsiteY0" fmla="*/ 209550 h 7388225"/>
              <a:gd name="connsiteX1" fmla="*/ 0 w 2228850"/>
              <a:gd name="connsiteY1" fmla="*/ 5553075 h 7388225"/>
              <a:gd name="connsiteX2" fmla="*/ 1828800 w 2228850"/>
              <a:gd name="connsiteY2" fmla="*/ 7381875 h 7388225"/>
              <a:gd name="connsiteX3" fmla="*/ 2228850 w 2228850"/>
              <a:gd name="connsiteY3" fmla="*/ 7388225 h 7388225"/>
              <a:gd name="connsiteX4" fmla="*/ 2228850 w 2228850"/>
              <a:gd name="connsiteY4" fmla="*/ 0 h 7388225"/>
              <a:gd name="connsiteX5" fmla="*/ 876300 w 2228850"/>
              <a:gd name="connsiteY5" fmla="*/ 209550 h 738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8850" h="7388225">
                <a:moveTo>
                  <a:pt x="876300" y="209550"/>
                </a:moveTo>
                <a:lnTo>
                  <a:pt x="0" y="5553075"/>
                </a:lnTo>
                <a:lnTo>
                  <a:pt x="1828800" y="7381875"/>
                </a:lnTo>
                <a:lnTo>
                  <a:pt x="2228850" y="7388225"/>
                </a:lnTo>
                <a:lnTo>
                  <a:pt x="2228850" y="0"/>
                </a:lnTo>
                <a:lnTo>
                  <a:pt x="876300" y="209550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08" y="4134869"/>
            <a:ext cx="7704667" cy="19812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FE09-30CB-4941-A49F-B8C43E51C48A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 userDrawn="1"/>
        </p:nvCxnSpPr>
        <p:spPr>
          <a:xfrm>
            <a:off x="2286001" y="-426790"/>
            <a:ext cx="0" cy="7399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53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841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404730"/>
            <a:ext cx="7704667" cy="459508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701579" y="6370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A7FE09-30CB-4941-A49F-B8C43E51C48A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9897" y="6370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6217" y="6370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0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A859-D325-4253-A9B4-B290CA0E7CA0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09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15B5-73EC-4958-A163-B4FEECD2783B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3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ED74-BB0B-400C-80C3-21E7D05116AF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04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6F290-61A5-4E00-8283-0A04F9897DFF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4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8641-F61A-4C39-AAE3-05950AACCE1B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2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926EF-D517-4DC2-AECC-F08C35042E10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0649-0F65-4405-9573-085C5C5D314F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1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0667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1585914"/>
            <a:ext cx="7704666" cy="4438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1579" y="6370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A7FE09-30CB-4941-A49F-B8C43E51C48A}" type="datetime1">
              <a:rPr lang="en-US" smtClean="0"/>
              <a:t>10/9/2014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9897" y="6370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6217" y="6370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1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  <p:sldLayoutId id="2147483991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70861" y="695517"/>
            <a:ext cx="7702658" cy="348826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Adaptive multi-scale analysis</a:t>
            </a:r>
            <a:br>
              <a:rPr lang="en-US" sz="4400" dirty="0" smtClean="0"/>
            </a:br>
            <a:r>
              <a:rPr lang="en-US" sz="4400" dirty="0" smtClean="0"/>
              <a:t>for point based surface editing</a:t>
            </a:r>
            <a:endParaRPr lang="en-US" sz="4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35364" y="4402666"/>
            <a:ext cx="6151437" cy="1364531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/>
              <a:t>G. Nader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 and G. Guennebaud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and </a:t>
            </a:r>
            <a:r>
              <a:rPr lang="en-US" sz="1600" u="sng" dirty="0" smtClean="0"/>
              <a:t>N. Mellado</a:t>
            </a:r>
            <a:r>
              <a:rPr lang="en-US" sz="1600" baseline="30000" dirty="0" smtClean="0"/>
              <a:t>3</a:t>
            </a:r>
          </a:p>
          <a:p>
            <a:pPr algn="ctr"/>
            <a:endParaRPr lang="en-US" sz="1600" baseline="300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 smtClean="0"/>
              <a:t>1</a:t>
            </a:r>
            <a:r>
              <a:rPr lang="en-US" sz="1400" dirty="0" smtClean="0"/>
              <a:t> </a:t>
            </a:r>
            <a:r>
              <a:rPr lang="en-US" sz="1400" dirty="0" err="1" smtClean="0"/>
              <a:t>Université</a:t>
            </a:r>
            <a:r>
              <a:rPr lang="en-US" sz="1400" dirty="0" smtClean="0"/>
              <a:t> de Lyon - LIRIS UMR 5205 CNRS, France</a:t>
            </a:r>
            <a:endParaRPr lang="en-US" sz="1400" baseline="300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 smtClean="0"/>
              <a:t>2</a:t>
            </a:r>
            <a:r>
              <a:rPr lang="en-US" sz="1400" dirty="0" smtClean="0"/>
              <a:t> </a:t>
            </a:r>
            <a:r>
              <a:rPr lang="en-US" sz="1400" dirty="0" err="1" smtClean="0"/>
              <a:t>Inria</a:t>
            </a:r>
            <a:r>
              <a:rPr lang="en-US" sz="1400" dirty="0" smtClean="0"/>
              <a:t> - Univ. Bordeaux - IOGS - CNRS, France</a:t>
            </a:r>
            <a:endParaRPr lang="en-US" sz="1400" baseline="30000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 smtClean="0"/>
              <a:t>3</a:t>
            </a:r>
            <a:r>
              <a:rPr lang="en-US" sz="1400" dirty="0" smtClean="0"/>
              <a:t> University College London, United Kingdom</a:t>
            </a:r>
            <a:endParaRPr lang="en-US" sz="1400" baseline="30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0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2490906" y="3766480"/>
            <a:ext cx="1266005" cy="886426"/>
            <a:chOff x="2471737" y="3991273"/>
            <a:chExt cx="1266005" cy="886426"/>
          </a:xfrm>
        </p:grpSpPr>
        <p:sp>
          <p:nvSpPr>
            <p:cNvPr id="33" name="Rectangle 13"/>
            <p:cNvSpPr/>
            <p:nvPr/>
          </p:nvSpPr>
          <p:spPr>
            <a:xfrm>
              <a:off x="2816511" y="3991273"/>
              <a:ext cx="921231" cy="884365"/>
            </a:xfrm>
            <a:custGeom>
              <a:avLst/>
              <a:gdLst>
                <a:gd name="connsiteX0" fmla="*/ 0 w 968364"/>
                <a:gd name="connsiteY0" fmla="*/ 0 h 378536"/>
                <a:gd name="connsiteX1" fmla="*/ 968364 w 968364"/>
                <a:gd name="connsiteY1" fmla="*/ 0 h 378536"/>
                <a:gd name="connsiteX2" fmla="*/ 968364 w 968364"/>
                <a:gd name="connsiteY2" fmla="*/ 378536 h 378536"/>
                <a:gd name="connsiteX3" fmla="*/ 0 w 968364"/>
                <a:gd name="connsiteY3" fmla="*/ 378536 h 378536"/>
                <a:gd name="connsiteX4" fmla="*/ 0 w 968364"/>
                <a:gd name="connsiteY4" fmla="*/ 0 h 378536"/>
                <a:gd name="connsiteX0" fmla="*/ 0 w 968364"/>
                <a:gd name="connsiteY0" fmla="*/ 0 h 378536"/>
                <a:gd name="connsiteX1" fmla="*/ 880353 w 968364"/>
                <a:gd name="connsiteY1" fmla="*/ 613 h 378536"/>
                <a:gd name="connsiteX2" fmla="*/ 968364 w 968364"/>
                <a:gd name="connsiteY2" fmla="*/ 0 h 378536"/>
                <a:gd name="connsiteX3" fmla="*/ 968364 w 968364"/>
                <a:gd name="connsiteY3" fmla="*/ 378536 h 378536"/>
                <a:gd name="connsiteX4" fmla="*/ 0 w 968364"/>
                <a:gd name="connsiteY4" fmla="*/ 378536 h 378536"/>
                <a:gd name="connsiteX5" fmla="*/ 0 w 968364"/>
                <a:gd name="connsiteY5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090 w 971454"/>
                <a:gd name="connsiteY4" fmla="*/ 378536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34083 w 971454"/>
                <a:gd name="connsiteY4" fmla="*/ 366630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34083 w 971454"/>
                <a:gd name="connsiteY4" fmla="*/ 366630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66630"/>
                <a:gd name="connsiteX1" fmla="*/ 883443 w 971454"/>
                <a:gd name="connsiteY1" fmla="*/ 613 h 366630"/>
                <a:gd name="connsiteX2" fmla="*/ 971454 w 971454"/>
                <a:gd name="connsiteY2" fmla="*/ 0 h 366630"/>
                <a:gd name="connsiteX3" fmla="*/ 334083 w 971454"/>
                <a:gd name="connsiteY3" fmla="*/ 366630 h 366630"/>
                <a:gd name="connsiteX4" fmla="*/ 0 w 971454"/>
                <a:gd name="connsiteY4" fmla="*/ 324463 h 366630"/>
                <a:gd name="connsiteX5" fmla="*/ 3090 w 971454"/>
                <a:gd name="connsiteY5" fmla="*/ 0 h 366630"/>
                <a:gd name="connsiteX0" fmla="*/ 3090 w 883443"/>
                <a:gd name="connsiteY0" fmla="*/ 0 h 366630"/>
                <a:gd name="connsiteX1" fmla="*/ 883443 w 883443"/>
                <a:gd name="connsiteY1" fmla="*/ 613 h 366630"/>
                <a:gd name="connsiteX2" fmla="*/ 745235 w 883443"/>
                <a:gd name="connsiteY2" fmla="*/ 211931 h 366630"/>
                <a:gd name="connsiteX3" fmla="*/ 334083 w 883443"/>
                <a:gd name="connsiteY3" fmla="*/ 366630 h 366630"/>
                <a:gd name="connsiteX4" fmla="*/ 0 w 883443"/>
                <a:gd name="connsiteY4" fmla="*/ 324463 h 366630"/>
                <a:gd name="connsiteX5" fmla="*/ 3090 w 883443"/>
                <a:gd name="connsiteY5" fmla="*/ 0 h 366630"/>
                <a:gd name="connsiteX0" fmla="*/ 3090 w 883443"/>
                <a:gd name="connsiteY0" fmla="*/ 0 h 366630"/>
                <a:gd name="connsiteX1" fmla="*/ 883443 w 883443"/>
                <a:gd name="connsiteY1" fmla="*/ 613 h 366630"/>
                <a:gd name="connsiteX2" fmla="*/ 745235 w 883443"/>
                <a:gd name="connsiteY2" fmla="*/ 211931 h 366630"/>
                <a:gd name="connsiteX3" fmla="*/ 334083 w 883443"/>
                <a:gd name="connsiteY3" fmla="*/ 366630 h 366630"/>
                <a:gd name="connsiteX4" fmla="*/ 0 w 883443"/>
                <a:gd name="connsiteY4" fmla="*/ 324463 h 366630"/>
                <a:gd name="connsiteX5" fmla="*/ 3090 w 883443"/>
                <a:gd name="connsiteY5" fmla="*/ 0 h 366630"/>
                <a:gd name="connsiteX0" fmla="*/ 3090 w 883443"/>
                <a:gd name="connsiteY0" fmla="*/ 0 h 366649"/>
                <a:gd name="connsiteX1" fmla="*/ 883443 w 883443"/>
                <a:gd name="connsiteY1" fmla="*/ 613 h 366649"/>
                <a:gd name="connsiteX2" fmla="*/ 745235 w 883443"/>
                <a:gd name="connsiteY2" fmla="*/ 211931 h 366649"/>
                <a:gd name="connsiteX3" fmla="*/ 334083 w 883443"/>
                <a:gd name="connsiteY3" fmla="*/ 366630 h 366649"/>
                <a:gd name="connsiteX4" fmla="*/ 0 w 883443"/>
                <a:gd name="connsiteY4" fmla="*/ 324463 h 366649"/>
                <a:gd name="connsiteX5" fmla="*/ 3090 w 883443"/>
                <a:gd name="connsiteY5" fmla="*/ 0 h 366649"/>
                <a:gd name="connsiteX0" fmla="*/ 1271275 w 1271275"/>
                <a:gd name="connsiteY0" fmla="*/ 0 h 369370"/>
                <a:gd name="connsiteX1" fmla="*/ 883443 w 1271275"/>
                <a:gd name="connsiteY1" fmla="*/ 3334 h 369370"/>
                <a:gd name="connsiteX2" fmla="*/ 745235 w 1271275"/>
                <a:gd name="connsiteY2" fmla="*/ 214652 h 369370"/>
                <a:gd name="connsiteX3" fmla="*/ 334083 w 1271275"/>
                <a:gd name="connsiteY3" fmla="*/ 369351 h 369370"/>
                <a:gd name="connsiteX4" fmla="*/ 0 w 1271275"/>
                <a:gd name="connsiteY4" fmla="*/ 327184 h 369370"/>
                <a:gd name="connsiteX5" fmla="*/ 1271275 w 1271275"/>
                <a:gd name="connsiteY5" fmla="*/ 0 h 369370"/>
                <a:gd name="connsiteX0" fmla="*/ 949882 w 961186"/>
                <a:gd name="connsiteY0" fmla="*/ 0 h 377603"/>
                <a:gd name="connsiteX1" fmla="*/ 562050 w 961186"/>
                <a:gd name="connsiteY1" fmla="*/ 3334 h 377603"/>
                <a:gd name="connsiteX2" fmla="*/ 423842 w 961186"/>
                <a:gd name="connsiteY2" fmla="*/ 214652 h 377603"/>
                <a:gd name="connsiteX3" fmla="*/ 12690 w 961186"/>
                <a:gd name="connsiteY3" fmla="*/ 369351 h 377603"/>
                <a:gd name="connsiteX4" fmla="*/ 952235 w 961186"/>
                <a:gd name="connsiteY4" fmla="*/ 348955 h 377603"/>
                <a:gd name="connsiteX5" fmla="*/ 949882 w 961186"/>
                <a:gd name="connsiteY5" fmla="*/ 0 h 377603"/>
                <a:gd name="connsiteX0" fmla="*/ 955336 w 1093880"/>
                <a:gd name="connsiteY0" fmla="*/ 0 h 389640"/>
                <a:gd name="connsiteX1" fmla="*/ 567504 w 1093880"/>
                <a:gd name="connsiteY1" fmla="*/ 3334 h 389640"/>
                <a:gd name="connsiteX2" fmla="*/ 429296 w 1093880"/>
                <a:gd name="connsiteY2" fmla="*/ 214652 h 389640"/>
                <a:gd name="connsiteX3" fmla="*/ 18144 w 1093880"/>
                <a:gd name="connsiteY3" fmla="*/ 369351 h 389640"/>
                <a:gd name="connsiteX4" fmla="*/ 1085764 w 1093880"/>
                <a:gd name="connsiteY4" fmla="*/ 378740 h 389640"/>
                <a:gd name="connsiteX5" fmla="*/ 955336 w 1093880"/>
                <a:gd name="connsiteY5" fmla="*/ 0 h 389640"/>
                <a:gd name="connsiteX0" fmla="*/ 1080433 w 1093880"/>
                <a:gd name="connsiteY0" fmla="*/ 0 h 827480"/>
                <a:gd name="connsiteX1" fmla="*/ 567504 w 1093880"/>
                <a:gd name="connsiteY1" fmla="*/ 441174 h 827480"/>
                <a:gd name="connsiteX2" fmla="*/ 429296 w 1093880"/>
                <a:gd name="connsiteY2" fmla="*/ 652492 h 827480"/>
                <a:gd name="connsiteX3" fmla="*/ 18144 w 1093880"/>
                <a:gd name="connsiteY3" fmla="*/ 807191 h 827480"/>
                <a:gd name="connsiteX4" fmla="*/ 1085764 w 1093880"/>
                <a:gd name="connsiteY4" fmla="*/ 816580 h 827480"/>
                <a:gd name="connsiteX5" fmla="*/ 1080433 w 1093880"/>
                <a:gd name="connsiteY5" fmla="*/ 0 h 827480"/>
                <a:gd name="connsiteX0" fmla="*/ 1080301 w 1090786"/>
                <a:gd name="connsiteY0" fmla="*/ 0 h 831369"/>
                <a:gd name="connsiteX1" fmla="*/ 567372 w 1090786"/>
                <a:gd name="connsiteY1" fmla="*/ 441174 h 831369"/>
                <a:gd name="connsiteX2" fmla="*/ 429164 w 1090786"/>
                <a:gd name="connsiteY2" fmla="*/ 652492 h 831369"/>
                <a:gd name="connsiteX3" fmla="*/ 18012 w 1090786"/>
                <a:gd name="connsiteY3" fmla="*/ 807191 h 831369"/>
                <a:gd name="connsiteX4" fmla="*/ 1082653 w 1090786"/>
                <a:gd name="connsiteY4" fmla="*/ 822537 h 831369"/>
                <a:gd name="connsiteX5" fmla="*/ 1080301 w 1090786"/>
                <a:gd name="connsiteY5" fmla="*/ 0 h 831369"/>
                <a:gd name="connsiteX0" fmla="*/ 1080301 w 1082653"/>
                <a:gd name="connsiteY0" fmla="*/ 0 h 825186"/>
                <a:gd name="connsiteX1" fmla="*/ 567372 w 1082653"/>
                <a:gd name="connsiteY1" fmla="*/ 441174 h 825186"/>
                <a:gd name="connsiteX2" fmla="*/ 429164 w 1082653"/>
                <a:gd name="connsiteY2" fmla="*/ 652492 h 825186"/>
                <a:gd name="connsiteX3" fmla="*/ 18012 w 1082653"/>
                <a:gd name="connsiteY3" fmla="*/ 807191 h 825186"/>
                <a:gd name="connsiteX4" fmla="*/ 1082653 w 1082653"/>
                <a:gd name="connsiteY4" fmla="*/ 822537 h 825186"/>
                <a:gd name="connsiteX5" fmla="*/ 1080301 w 1082653"/>
                <a:gd name="connsiteY5" fmla="*/ 0 h 825186"/>
                <a:gd name="connsiteX0" fmla="*/ 946268 w 1082653"/>
                <a:gd name="connsiteY0" fmla="*/ 0 h 887734"/>
                <a:gd name="connsiteX1" fmla="*/ 567372 w 1082653"/>
                <a:gd name="connsiteY1" fmla="*/ 503722 h 887734"/>
                <a:gd name="connsiteX2" fmla="*/ 429164 w 1082653"/>
                <a:gd name="connsiteY2" fmla="*/ 715040 h 887734"/>
                <a:gd name="connsiteX3" fmla="*/ 18012 w 1082653"/>
                <a:gd name="connsiteY3" fmla="*/ 869739 h 887734"/>
                <a:gd name="connsiteX4" fmla="*/ 1082653 w 1082653"/>
                <a:gd name="connsiteY4" fmla="*/ 885085 h 887734"/>
                <a:gd name="connsiteX5" fmla="*/ 946268 w 1082653"/>
                <a:gd name="connsiteY5" fmla="*/ 0 h 887734"/>
                <a:gd name="connsiteX0" fmla="*/ 940235 w 940288"/>
                <a:gd name="connsiteY0" fmla="*/ 0 h 889579"/>
                <a:gd name="connsiteX1" fmla="*/ 561339 w 940288"/>
                <a:gd name="connsiteY1" fmla="*/ 503722 h 889579"/>
                <a:gd name="connsiteX2" fmla="*/ 423131 w 940288"/>
                <a:gd name="connsiteY2" fmla="*/ 715040 h 889579"/>
                <a:gd name="connsiteX3" fmla="*/ 11979 w 940288"/>
                <a:gd name="connsiteY3" fmla="*/ 869739 h 889579"/>
                <a:gd name="connsiteX4" fmla="*/ 933652 w 940288"/>
                <a:gd name="connsiteY4" fmla="*/ 888063 h 889579"/>
                <a:gd name="connsiteX5" fmla="*/ 940235 w 940288"/>
                <a:gd name="connsiteY5" fmla="*/ 0 h 889579"/>
                <a:gd name="connsiteX0" fmla="*/ 940235 w 940288"/>
                <a:gd name="connsiteY0" fmla="*/ 0 h 889579"/>
                <a:gd name="connsiteX1" fmla="*/ 561339 w 940288"/>
                <a:gd name="connsiteY1" fmla="*/ 503722 h 889579"/>
                <a:gd name="connsiteX2" fmla="*/ 423131 w 940288"/>
                <a:gd name="connsiteY2" fmla="*/ 715040 h 889579"/>
                <a:gd name="connsiteX3" fmla="*/ 11979 w 940288"/>
                <a:gd name="connsiteY3" fmla="*/ 869739 h 889579"/>
                <a:gd name="connsiteX4" fmla="*/ 933652 w 940288"/>
                <a:gd name="connsiteY4" fmla="*/ 888063 h 889579"/>
                <a:gd name="connsiteX5" fmla="*/ 940235 w 940288"/>
                <a:gd name="connsiteY5" fmla="*/ 0 h 889579"/>
                <a:gd name="connsiteX0" fmla="*/ 940235 w 940288"/>
                <a:gd name="connsiteY0" fmla="*/ 0 h 889579"/>
                <a:gd name="connsiteX1" fmla="*/ 582771 w 940288"/>
                <a:gd name="connsiteY1" fmla="*/ 534679 h 889579"/>
                <a:gd name="connsiteX2" fmla="*/ 423131 w 940288"/>
                <a:gd name="connsiteY2" fmla="*/ 715040 h 889579"/>
                <a:gd name="connsiteX3" fmla="*/ 11979 w 940288"/>
                <a:gd name="connsiteY3" fmla="*/ 869739 h 889579"/>
                <a:gd name="connsiteX4" fmla="*/ 933652 w 940288"/>
                <a:gd name="connsiteY4" fmla="*/ 888063 h 889579"/>
                <a:gd name="connsiteX5" fmla="*/ 940235 w 940288"/>
                <a:gd name="connsiteY5" fmla="*/ 0 h 889579"/>
                <a:gd name="connsiteX0" fmla="*/ 941036 w 941089"/>
                <a:gd name="connsiteY0" fmla="*/ 0 h 888469"/>
                <a:gd name="connsiteX1" fmla="*/ 583572 w 941089"/>
                <a:gd name="connsiteY1" fmla="*/ 534679 h 888469"/>
                <a:gd name="connsiteX2" fmla="*/ 412026 w 941089"/>
                <a:gd name="connsiteY2" fmla="*/ 738853 h 888469"/>
                <a:gd name="connsiteX3" fmla="*/ 12780 w 941089"/>
                <a:gd name="connsiteY3" fmla="*/ 869739 h 888469"/>
                <a:gd name="connsiteX4" fmla="*/ 934453 w 941089"/>
                <a:gd name="connsiteY4" fmla="*/ 888063 h 888469"/>
                <a:gd name="connsiteX5" fmla="*/ 941036 w 941089"/>
                <a:gd name="connsiteY5" fmla="*/ 0 h 888469"/>
                <a:gd name="connsiteX0" fmla="*/ 928256 w 928309"/>
                <a:gd name="connsiteY0" fmla="*/ 0 h 888469"/>
                <a:gd name="connsiteX1" fmla="*/ 570792 w 928309"/>
                <a:gd name="connsiteY1" fmla="*/ 534679 h 888469"/>
                <a:gd name="connsiteX2" fmla="*/ 0 w 928309"/>
                <a:gd name="connsiteY2" fmla="*/ 869739 h 888469"/>
                <a:gd name="connsiteX3" fmla="*/ 921673 w 928309"/>
                <a:gd name="connsiteY3" fmla="*/ 888063 h 888469"/>
                <a:gd name="connsiteX4" fmla="*/ 928256 w 928309"/>
                <a:gd name="connsiteY4" fmla="*/ 0 h 888469"/>
                <a:gd name="connsiteX0" fmla="*/ 936098 w 936151"/>
                <a:gd name="connsiteY0" fmla="*/ 0 h 894670"/>
                <a:gd name="connsiteX1" fmla="*/ 514340 w 936151"/>
                <a:gd name="connsiteY1" fmla="*/ 632310 h 894670"/>
                <a:gd name="connsiteX2" fmla="*/ 7842 w 936151"/>
                <a:gd name="connsiteY2" fmla="*/ 869739 h 894670"/>
                <a:gd name="connsiteX3" fmla="*/ 929515 w 936151"/>
                <a:gd name="connsiteY3" fmla="*/ 888063 h 894670"/>
                <a:gd name="connsiteX4" fmla="*/ 936098 w 936151"/>
                <a:gd name="connsiteY4" fmla="*/ 0 h 894670"/>
                <a:gd name="connsiteX0" fmla="*/ 936098 w 936151"/>
                <a:gd name="connsiteY0" fmla="*/ 0 h 894670"/>
                <a:gd name="connsiteX1" fmla="*/ 514340 w 936151"/>
                <a:gd name="connsiteY1" fmla="*/ 632310 h 894670"/>
                <a:gd name="connsiteX2" fmla="*/ 7842 w 936151"/>
                <a:gd name="connsiteY2" fmla="*/ 869739 h 894670"/>
                <a:gd name="connsiteX3" fmla="*/ 929515 w 936151"/>
                <a:gd name="connsiteY3" fmla="*/ 888063 h 894670"/>
                <a:gd name="connsiteX4" fmla="*/ 936098 w 936151"/>
                <a:gd name="connsiteY4" fmla="*/ 0 h 894670"/>
                <a:gd name="connsiteX0" fmla="*/ 938439 w 938492"/>
                <a:gd name="connsiteY0" fmla="*/ 0 h 888715"/>
                <a:gd name="connsiteX1" fmla="*/ 516681 w 938492"/>
                <a:gd name="connsiteY1" fmla="*/ 632310 h 888715"/>
                <a:gd name="connsiteX2" fmla="*/ 7802 w 938492"/>
                <a:gd name="connsiteY2" fmla="*/ 855452 h 888715"/>
                <a:gd name="connsiteX3" fmla="*/ 931856 w 938492"/>
                <a:gd name="connsiteY3" fmla="*/ 888063 h 888715"/>
                <a:gd name="connsiteX4" fmla="*/ 938439 w 938492"/>
                <a:gd name="connsiteY4" fmla="*/ 0 h 888715"/>
                <a:gd name="connsiteX0" fmla="*/ 933033 w 933086"/>
                <a:gd name="connsiteY0" fmla="*/ 0 h 913956"/>
                <a:gd name="connsiteX1" fmla="*/ 511275 w 933086"/>
                <a:gd name="connsiteY1" fmla="*/ 632310 h 913956"/>
                <a:gd name="connsiteX2" fmla="*/ 2396 w 933086"/>
                <a:gd name="connsiteY2" fmla="*/ 855452 h 913956"/>
                <a:gd name="connsiteX3" fmla="*/ 926450 w 933086"/>
                <a:gd name="connsiteY3" fmla="*/ 888063 h 913956"/>
                <a:gd name="connsiteX4" fmla="*/ 933033 w 933086"/>
                <a:gd name="connsiteY4" fmla="*/ 0 h 913956"/>
                <a:gd name="connsiteX0" fmla="*/ 933033 w 933086"/>
                <a:gd name="connsiteY0" fmla="*/ 0 h 913956"/>
                <a:gd name="connsiteX1" fmla="*/ 511275 w 933086"/>
                <a:gd name="connsiteY1" fmla="*/ 632310 h 913956"/>
                <a:gd name="connsiteX2" fmla="*/ 2396 w 933086"/>
                <a:gd name="connsiteY2" fmla="*/ 855452 h 913956"/>
                <a:gd name="connsiteX3" fmla="*/ 926450 w 933086"/>
                <a:gd name="connsiteY3" fmla="*/ 888063 h 913956"/>
                <a:gd name="connsiteX4" fmla="*/ 933033 w 933086"/>
                <a:gd name="connsiteY4" fmla="*/ 0 h 913956"/>
                <a:gd name="connsiteX0" fmla="*/ 930637 w 930690"/>
                <a:gd name="connsiteY0" fmla="*/ 0 h 913956"/>
                <a:gd name="connsiteX1" fmla="*/ 508879 w 930690"/>
                <a:gd name="connsiteY1" fmla="*/ 632310 h 913956"/>
                <a:gd name="connsiteX2" fmla="*/ 0 w 930690"/>
                <a:gd name="connsiteY2" fmla="*/ 855452 h 913956"/>
                <a:gd name="connsiteX3" fmla="*/ 924054 w 930690"/>
                <a:gd name="connsiteY3" fmla="*/ 888063 h 913956"/>
                <a:gd name="connsiteX4" fmla="*/ 930637 w 930690"/>
                <a:gd name="connsiteY4" fmla="*/ 0 h 913956"/>
                <a:gd name="connsiteX0" fmla="*/ 930637 w 930690"/>
                <a:gd name="connsiteY0" fmla="*/ 0 h 913956"/>
                <a:gd name="connsiteX1" fmla="*/ 508879 w 930690"/>
                <a:gd name="connsiteY1" fmla="*/ 632310 h 913956"/>
                <a:gd name="connsiteX2" fmla="*/ 0 w 930690"/>
                <a:gd name="connsiteY2" fmla="*/ 855452 h 913956"/>
                <a:gd name="connsiteX3" fmla="*/ 924054 w 930690"/>
                <a:gd name="connsiteY3" fmla="*/ 888063 h 913956"/>
                <a:gd name="connsiteX4" fmla="*/ 930637 w 930690"/>
                <a:gd name="connsiteY4" fmla="*/ 0 h 913956"/>
                <a:gd name="connsiteX0" fmla="*/ 930637 w 930690"/>
                <a:gd name="connsiteY0" fmla="*/ 0 h 913956"/>
                <a:gd name="connsiteX1" fmla="*/ 508879 w 930690"/>
                <a:gd name="connsiteY1" fmla="*/ 632310 h 913956"/>
                <a:gd name="connsiteX2" fmla="*/ 0 w 930690"/>
                <a:gd name="connsiteY2" fmla="*/ 855452 h 913956"/>
                <a:gd name="connsiteX3" fmla="*/ 924054 w 930690"/>
                <a:gd name="connsiteY3" fmla="*/ 888063 h 913956"/>
                <a:gd name="connsiteX4" fmla="*/ 930637 w 930690"/>
                <a:gd name="connsiteY4" fmla="*/ 0 h 913956"/>
                <a:gd name="connsiteX0" fmla="*/ 930637 w 930690"/>
                <a:gd name="connsiteY0" fmla="*/ 0 h 913956"/>
                <a:gd name="connsiteX1" fmla="*/ 508879 w 930690"/>
                <a:gd name="connsiteY1" fmla="*/ 632310 h 913956"/>
                <a:gd name="connsiteX2" fmla="*/ 0 w 930690"/>
                <a:gd name="connsiteY2" fmla="*/ 855452 h 913956"/>
                <a:gd name="connsiteX3" fmla="*/ 924054 w 930690"/>
                <a:gd name="connsiteY3" fmla="*/ 888063 h 913956"/>
                <a:gd name="connsiteX4" fmla="*/ 930637 w 930690"/>
                <a:gd name="connsiteY4" fmla="*/ 0 h 913956"/>
                <a:gd name="connsiteX0" fmla="*/ 930637 w 930690"/>
                <a:gd name="connsiteY0" fmla="*/ 0 h 888063"/>
                <a:gd name="connsiteX1" fmla="*/ 508879 w 930690"/>
                <a:gd name="connsiteY1" fmla="*/ 632310 h 888063"/>
                <a:gd name="connsiteX2" fmla="*/ 0 w 930690"/>
                <a:gd name="connsiteY2" fmla="*/ 855452 h 888063"/>
                <a:gd name="connsiteX3" fmla="*/ 924054 w 930690"/>
                <a:gd name="connsiteY3" fmla="*/ 888063 h 888063"/>
                <a:gd name="connsiteX4" fmla="*/ 930637 w 930690"/>
                <a:gd name="connsiteY4" fmla="*/ 0 h 888063"/>
                <a:gd name="connsiteX0" fmla="*/ 930637 w 930690"/>
                <a:gd name="connsiteY0" fmla="*/ 0 h 857107"/>
                <a:gd name="connsiteX1" fmla="*/ 508879 w 930690"/>
                <a:gd name="connsiteY1" fmla="*/ 632310 h 857107"/>
                <a:gd name="connsiteX2" fmla="*/ 0 w 930690"/>
                <a:gd name="connsiteY2" fmla="*/ 855452 h 857107"/>
                <a:gd name="connsiteX3" fmla="*/ 924054 w 930690"/>
                <a:gd name="connsiteY3" fmla="*/ 857107 h 857107"/>
                <a:gd name="connsiteX4" fmla="*/ 930637 w 930690"/>
                <a:gd name="connsiteY4" fmla="*/ 0 h 857107"/>
                <a:gd name="connsiteX0" fmla="*/ 930637 w 930690"/>
                <a:gd name="connsiteY0" fmla="*/ 0 h 857107"/>
                <a:gd name="connsiteX1" fmla="*/ 508879 w 930690"/>
                <a:gd name="connsiteY1" fmla="*/ 632310 h 857107"/>
                <a:gd name="connsiteX2" fmla="*/ 0 w 930690"/>
                <a:gd name="connsiteY2" fmla="*/ 855452 h 857107"/>
                <a:gd name="connsiteX3" fmla="*/ 924054 w 930690"/>
                <a:gd name="connsiteY3" fmla="*/ 857107 h 857107"/>
                <a:gd name="connsiteX4" fmla="*/ 930637 w 930690"/>
                <a:gd name="connsiteY4" fmla="*/ 0 h 857107"/>
                <a:gd name="connsiteX0" fmla="*/ 930637 w 930690"/>
                <a:gd name="connsiteY0" fmla="*/ 0 h 857107"/>
                <a:gd name="connsiteX1" fmla="*/ 468398 w 930690"/>
                <a:gd name="connsiteY1" fmla="*/ 625167 h 857107"/>
                <a:gd name="connsiteX2" fmla="*/ 0 w 930690"/>
                <a:gd name="connsiteY2" fmla="*/ 855452 h 857107"/>
                <a:gd name="connsiteX3" fmla="*/ 924054 w 930690"/>
                <a:gd name="connsiteY3" fmla="*/ 857107 h 857107"/>
                <a:gd name="connsiteX4" fmla="*/ 930637 w 930690"/>
                <a:gd name="connsiteY4" fmla="*/ 0 h 857107"/>
                <a:gd name="connsiteX0" fmla="*/ 925875 w 925993"/>
                <a:gd name="connsiteY0" fmla="*/ 0 h 873776"/>
                <a:gd name="connsiteX1" fmla="*/ 468398 w 925993"/>
                <a:gd name="connsiteY1" fmla="*/ 641836 h 873776"/>
                <a:gd name="connsiteX2" fmla="*/ 0 w 925993"/>
                <a:gd name="connsiteY2" fmla="*/ 872121 h 873776"/>
                <a:gd name="connsiteX3" fmla="*/ 924054 w 925993"/>
                <a:gd name="connsiteY3" fmla="*/ 873776 h 873776"/>
                <a:gd name="connsiteX4" fmla="*/ 925875 w 925993"/>
                <a:gd name="connsiteY4" fmla="*/ 0 h 873776"/>
                <a:gd name="connsiteX0" fmla="*/ 925875 w 925993"/>
                <a:gd name="connsiteY0" fmla="*/ 0 h 873776"/>
                <a:gd name="connsiteX1" fmla="*/ 468398 w 925993"/>
                <a:gd name="connsiteY1" fmla="*/ 641836 h 873776"/>
                <a:gd name="connsiteX2" fmla="*/ 0 w 925993"/>
                <a:gd name="connsiteY2" fmla="*/ 872121 h 873776"/>
                <a:gd name="connsiteX3" fmla="*/ 924054 w 925993"/>
                <a:gd name="connsiteY3" fmla="*/ 873776 h 873776"/>
                <a:gd name="connsiteX4" fmla="*/ 925875 w 925993"/>
                <a:gd name="connsiteY4" fmla="*/ 0 h 873776"/>
                <a:gd name="connsiteX0" fmla="*/ 925875 w 925993"/>
                <a:gd name="connsiteY0" fmla="*/ 0 h 873776"/>
                <a:gd name="connsiteX1" fmla="*/ 468398 w 925993"/>
                <a:gd name="connsiteY1" fmla="*/ 641836 h 873776"/>
                <a:gd name="connsiteX2" fmla="*/ 0 w 925993"/>
                <a:gd name="connsiteY2" fmla="*/ 872121 h 873776"/>
                <a:gd name="connsiteX3" fmla="*/ 924054 w 925993"/>
                <a:gd name="connsiteY3" fmla="*/ 873776 h 873776"/>
                <a:gd name="connsiteX4" fmla="*/ 925875 w 925993"/>
                <a:gd name="connsiteY4" fmla="*/ 0 h 873776"/>
                <a:gd name="connsiteX0" fmla="*/ 925875 w 925993"/>
                <a:gd name="connsiteY0" fmla="*/ 0 h 883301"/>
                <a:gd name="connsiteX1" fmla="*/ 468398 w 925993"/>
                <a:gd name="connsiteY1" fmla="*/ 641836 h 883301"/>
                <a:gd name="connsiteX2" fmla="*/ 0 w 925993"/>
                <a:gd name="connsiteY2" fmla="*/ 872121 h 883301"/>
                <a:gd name="connsiteX3" fmla="*/ 924054 w 925993"/>
                <a:gd name="connsiteY3" fmla="*/ 883301 h 883301"/>
                <a:gd name="connsiteX4" fmla="*/ 925875 w 925993"/>
                <a:gd name="connsiteY4" fmla="*/ 0 h 883301"/>
                <a:gd name="connsiteX0" fmla="*/ 921113 w 921231"/>
                <a:gd name="connsiteY0" fmla="*/ 0 h 883301"/>
                <a:gd name="connsiteX1" fmla="*/ 463636 w 921231"/>
                <a:gd name="connsiteY1" fmla="*/ 641836 h 883301"/>
                <a:gd name="connsiteX2" fmla="*/ 0 w 921231"/>
                <a:gd name="connsiteY2" fmla="*/ 881646 h 883301"/>
                <a:gd name="connsiteX3" fmla="*/ 919292 w 921231"/>
                <a:gd name="connsiteY3" fmla="*/ 883301 h 883301"/>
                <a:gd name="connsiteX4" fmla="*/ 921113 w 921231"/>
                <a:gd name="connsiteY4" fmla="*/ 0 h 883301"/>
                <a:gd name="connsiteX0" fmla="*/ 921113 w 921231"/>
                <a:gd name="connsiteY0" fmla="*/ 0 h 883301"/>
                <a:gd name="connsiteX1" fmla="*/ 463636 w 921231"/>
                <a:gd name="connsiteY1" fmla="*/ 641836 h 883301"/>
                <a:gd name="connsiteX2" fmla="*/ 0 w 921231"/>
                <a:gd name="connsiteY2" fmla="*/ 881646 h 883301"/>
                <a:gd name="connsiteX3" fmla="*/ 919292 w 921231"/>
                <a:gd name="connsiteY3" fmla="*/ 883301 h 883301"/>
                <a:gd name="connsiteX4" fmla="*/ 921113 w 921231"/>
                <a:gd name="connsiteY4" fmla="*/ 0 h 883301"/>
                <a:gd name="connsiteX0" fmla="*/ 921113 w 921231"/>
                <a:gd name="connsiteY0" fmla="*/ 0 h 884365"/>
                <a:gd name="connsiteX1" fmla="*/ 463636 w 921231"/>
                <a:gd name="connsiteY1" fmla="*/ 641836 h 884365"/>
                <a:gd name="connsiteX2" fmla="*/ 0 w 921231"/>
                <a:gd name="connsiteY2" fmla="*/ 881646 h 884365"/>
                <a:gd name="connsiteX3" fmla="*/ 919292 w 921231"/>
                <a:gd name="connsiteY3" fmla="*/ 883301 h 884365"/>
                <a:gd name="connsiteX4" fmla="*/ 921113 w 921231"/>
                <a:gd name="connsiteY4" fmla="*/ 0 h 884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231" h="884365">
                  <a:moveTo>
                    <a:pt x="921113" y="0"/>
                  </a:moveTo>
                  <a:cubicBezTo>
                    <a:pt x="747157" y="11838"/>
                    <a:pt x="617155" y="494895"/>
                    <a:pt x="463636" y="641836"/>
                  </a:cubicBezTo>
                  <a:cubicBezTo>
                    <a:pt x="310117" y="788777"/>
                    <a:pt x="304660" y="874739"/>
                    <a:pt x="0" y="881646"/>
                  </a:cubicBezTo>
                  <a:cubicBezTo>
                    <a:pt x="413587" y="886960"/>
                    <a:pt x="612861" y="882749"/>
                    <a:pt x="919292" y="883301"/>
                  </a:cubicBezTo>
                  <a:cubicBezTo>
                    <a:pt x="918508" y="766983"/>
                    <a:pt x="921897" y="116318"/>
                    <a:pt x="921113" y="0"/>
                  </a:cubicBezTo>
                  <a:close/>
                </a:path>
              </a:pathLst>
            </a:custGeom>
            <a:pattFill prst="wdUpDiag">
              <a:fgClr>
                <a:schemeClr val="accent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13"/>
            <p:cNvSpPr/>
            <p:nvPr/>
          </p:nvSpPr>
          <p:spPr>
            <a:xfrm>
              <a:off x="2471737" y="4511050"/>
              <a:ext cx="883443" cy="366649"/>
            </a:xfrm>
            <a:custGeom>
              <a:avLst/>
              <a:gdLst>
                <a:gd name="connsiteX0" fmla="*/ 0 w 968364"/>
                <a:gd name="connsiteY0" fmla="*/ 0 h 378536"/>
                <a:gd name="connsiteX1" fmla="*/ 968364 w 968364"/>
                <a:gd name="connsiteY1" fmla="*/ 0 h 378536"/>
                <a:gd name="connsiteX2" fmla="*/ 968364 w 968364"/>
                <a:gd name="connsiteY2" fmla="*/ 378536 h 378536"/>
                <a:gd name="connsiteX3" fmla="*/ 0 w 968364"/>
                <a:gd name="connsiteY3" fmla="*/ 378536 h 378536"/>
                <a:gd name="connsiteX4" fmla="*/ 0 w 968364"/>
                <a:gd name="connsiteY4" fmla="*/ 0 h 378536"/>
                <a:gd name="connsiteX0" fmla="*/ 0 w 968364"/>
                <a:gd name="connsiteY0" fmla="*/ 0 h 378536"/>
                <a:gd name="connsiteX1" fmla="*/ 880353 w 968364"/>
                <a:gd name="connsiteY1" fmla="*/ 613 h 378536"/>
                <a:gd name="connsiteX2" fmla="*/ 968364 w 968364"/>
                <a:gd name="connsiteY2" fmla="*/ 0 h 378536"/>
                <a:gd name="connsiteX3" fmla="*/ 968364 w 968364"/>
                <a:gd name="connsiteY3" fmla="*/ 378536 h 378536"/>
                <a:gd name="connsiteX4" fmla="*/ 0 w 968364"/>
                <a:gd name="connsiteY4" fmla="*/ 378536 h 378536"/>
                <a:gd name="connsiteX5" fmla="*/ 0 w 968364"/>
                <a:gd name="connsiteY5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090 w 971454"/>
                <a:gd name="connsiteY4" fmla="*/ 378536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34083 w 971454"/>
                <a:gd name="connsiteY4" fmla="*/ 366630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34083 w 971454"/>
                <a:gd name="connsiteY4" fmla="*/ 366630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66630"/>
                <a:gd name="connsiteX1" fmla="*/ 883443 w 971454"/>
                <a:gd name="connsiteY1" fmla="*/ 613 h 366630"/>
                <a:gd name="connsiteX2" fmla="*/ 971454 w 971454"/>
                <a:gd name="connsiteY2" fmla="*/ 0 h 366630"/>
                <a:gd name="connsiteX3" fmla="*/ 334083 w 971454"/>
                <a:gd name="connsiteY3" fmla="*/ 366630 h 366630"/>
                <a:gd name="connsiteX4" fmla="*/ 0 w 971454"/>
                <a:gd name="connsiteY4" fmla="*/ 324463 h 366630"/>
                <a:gd name="connsiteX5" fmla="*/ 3090 w 971454"/>
                <a:gd name="connsiteY5" fmla="*/ 0 h 366630"/>
                <a:gd name="connsiteX0" fmla="*/ 3090 w 883443"/>
                <a:gd name="connsiteY0" fmla="*/ 0 h 366630"/>
                <a:gd name="connsiteX1" fmla="*/ 883443 w 883443"/>
                <a:gd name="connsiteY1" fmla="*/ 613 h 366630"/>
                <a:gd name="connsiteX2" fmla="*/ 745235 w 883443"/>
                <a:gd name="connsiteY2" fmla="*/ 211931 h 366630"/>
                <a:gd name="connsiteX3" fmla="*/ 334083 w 883443"/>
                <a:gd name="connsiteY3" fmla="*/ 366630 h 366630"/>
                <a:gd name="connsiteX4" fmla="*/ 0 w 883443"/>
                <a:gd name="connsiteY4" fmla="*/ 324463 h 366630"/>
                <a:gd name="connsiteX5" fmla="*/ 3090 w 883443"/>
                <a:gd name="connsiteY5" fmla="*/ 0 h 366630"/>
                <a:gd name="connsiteX0" fmla="*/ 3090 w 883443"/>
                <a:gd name="connsiteY0" fmla="*/ 0 h 366630"/>
                <a:gd name="connsiteX1" fmla="*/ 883443 w 883443"/>
                <a:gd name="connsiteY1" fmla="*/ 613 h 366630"/>
                <a:gd name="connsiteX2" fmla="*/ 745235 w 883443"/>
                <a:gd name="connsiteY2" fmla="*/ 211931 h 366630"/>
                <a:gd name="connsiteX3" fmla="*/ 334083 w 883443"/>
                <a:gd name="connsiteY3" fmla="*/ 366630 h 366630"/>
                <a:gd name="connsiteX4" fmla="*/ 0 w 883443"/>
                <a:gd name="connsiteY4" fmla="*/ 324463 h 366630"/>
                <a:gd name="connsiteX5" fmla="*/ 3090 w 883443"/>
                <a:gd name="connsiteY5" fmla="*/ 0 h 366630"/>
                <a:gd name="connsiteX0" fmla="*/ 3090 w 883443"/>
                <a:gd name="connsiteY0" fmla="*/ 0 h 366649"/>
                <a:gd name="connsiteX1" fmla="*/ 883443 w 883443"/>
                <a:gd name="connsiteY1" fmla="*/ 613 h 366649"/>
                <a:gd name="connsiteX2" fmla="*/ 745235 w 883443"/>
                <a:gd name="connsiteY2" fmla="*/ 211931 h 366649"/>
                <a:gd name="connsiteX3" fmla="*/ 334083 w 883443"/>
                <a:gd name="connsiteY3" fmla="*/ 366630 h 366649"/>
                <a:gd name="connsiteX4" fmla="*/ 0 w 883443"/>
                <a:gd name="connsiteY4" fmla="*/ 324463 h 366649"/>
                <a:gd name="connsiteX5" fmla="*/ 3090 w 883443"/>
                <a:gd name="connsiteY5" fmla="*/ 0 h 36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3443" h="366649">
                  <a:moveTo>
                    <a:pt x="3090" y="0"/>
                  </a:moveTo>
                  <a:lnTo>
                    <a:pt x="883443" y="613"/>
                  </a:lnTo>
                  <a:lnTo>
                    <a:pt x="745235" y="211931"/>
                  </a:lnTo>
                  <a:cubicBezTo>
                    <a:pt x="641522" y="342078"/>
                    <a:pt x="433034" y="367452"/>
                    <a:pt x="334083" y="366630"/>
                  </a:cubicBezTo>
                  <a:cubicBezTo>
                    <a:pt x="235132" y="365808"/>
                    <a:pt x="111361" y="338519"/>
                    <a:pt x="0" y="324463"/>
                  </a:cubicBezTo>
                  <a:lnTo>
                    <a:pt x="3090" y="0"/>
                  </a:lnTo>
                  <a:close/>
                </a:path>
              </a:pathLst>
            </a:custGeom>
            <a:pattFill prst="wdUp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3192870" y="4994401"/>
            <a:ext cx="568740" cy="857107"/>
            <a:chOff x="3173701" y="5219194"/>
            <a:chExt cx="568740" cy="857107"/>
          </a:xfrm>
        </p:grpSpPr>
        <p:sp>
          <p:nvSpPr>
            <p:cNvPr id="32" name="Rectangle 13"/>
            <p:cNvSpPr/>
            <p:nvPr/>
          </p:nvSpPr>
          <p:spPr>
            <a:xfrm>
              <a:off x="3173701" y="5219194"/>
              <a:ext cx="568740" cy="857107"/>
            </a:xfrm>
            <a:custGeom>
              <a:avLst/>
              <a:gdLst>
                <a:gd name="connsiteX0" fmla="*/ 0 w 968364"/>
                <a:gd name="connsiteY0" fmla="*/ 0 h 378536"/>
                <a:gd name="connsiteX1" fmla="*/ 968364 w 968364"/>
                <a:gd name="connsiteY1" fmla="*/ 0 h 378536"/>
                <a:gd name="connsiteX2" fmla="*/ 968364 w 968364"/>
                <a:gd name="connsiteY2" fmla="*/ 378536 h 378536"/>
                <a:gd name="connsiteX3" fmla="*/ 0 w 968364"/>
                <a:gd name="connsiteY3" fmla="*/ 378536 h 378536"/>
                <a:gd name="connsiteX4" fmla="*/ 0 w 968364"/>
                <a:gd name="connsiteY4" fmla="*/ 0 h 378536"/>
                <a:gd name="connsiteX0" fmla="*/ 0 w 968364"/>
                <a:gd name="connsiteY0" fmla="*/ 0 h 378536"/>
                <a:gd name="connsiteX1" fmla="*/ 880353 w 968364"/>
                <a:gd name="connsiteY1" fmla="*/ 613 h 378536"/>
                <a:gd name="connsiteX2" fmla="*/ 968364 w 968364"/>
                <a:gd name="connsiteY2" fmla="*/ 0 h 378536"/>
                <a:gd name="connsiteX3" fmla="*/ 968364 w 968364"/>
                <a:gd name="connsiteY3" fmla="*/ 378536 h 378536"/>
                <a:gd name="connsiteX4" fmla="*/ 0 w 968364"/>
                <a:gd name="connsiteY4" fmla="*/ 378536 h 378536"/>
                <a:gd name="connsiteX5" fmla="*/ 0 w 968364"/>
                <a:gd name="connsiteY5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090 w 971454"/>
                <a:gd name="connsiteY4" fmla="*/ 378536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34083 w 971454"/>
                <a:gd name="connsiteY4" fmla="*/ 366630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34083 w 971454"/>
                <a:gd name="connsiteY4" fmla="*/ 366630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66630"/>
                <a:gd name="connsiteX1" fmla="*/ 883443 w 971454"/>
                <a:gd name="connsiteY1" fmla="*/ 613 h 366630"/>
                <a:gd name="connsiteX2" fmla="*/ 971454 w 971454"/>
                <a:gd name="connsiteY2" fmla="*/ 0 h 366630"/>
                <a:gd name="connsiteX3" fmla="*/ 334083 w 971454"/>
                <a:gd name="connsiteY3" fmla="*/ 366630 h 366630"/>
                <a:gd name="connsiteX4" fmla="*/ 0 w 971454"/>
                <a:gd name="connsiteY4" fmla="*/ 324463 h 366630"/>
                <a:gd name="connsiteX5" fmla="*/ 3090 w 971454"/>
                <a:gd name="connsiteY5" fmla="*/ 0 h 366630"/>
                <a:gd name="connsiteX0" fmla="*/ 3090 w 883443"/>
                <a:gd name="connsiteY0" fmla="*/ 0 h 366630"/>
                <a:gd name="connsiteX1" fmla="*/ 883443 w 883443"/>
                <a:gd name="connsiteY1" fmla="*/ 613 h 366630"/>
                <a:gd name="connsiteX2" fmla="*/ 745235 w 883443"/>
                <a:gd name="connsiteY2" fmla="*/ 211931 h 366630"/>
                <a:gd name="connsiteX3" fmla="*/ 334083 w 883443"/>
                <a:gd name="connsiteY3" fmla="*/ 366630 h 366630"/>
                <a:gd name="connsiteX4" fmla="*/ 0 w 883443"/>
                <a:gd name="connsiteY4" fmla="*/ 324463 h 366630"/>
                <a:gd name="connsiteX5" fmla="*/ 3090 w 883443"/>
                <a:gd name="connsiteY5" fmla="*/ 0 h 366630"/>
                <a:gd name="connsiteX0" fmla="*/ 3090 w 883443"/>
                <a:gd name="connsiteY0" fmla="*/ 0 h 366630"/>
                <a:gd name="connsiteX1" fmla="*/ 883443 w 883443"/>
                <a:gd name="connsiteY1" fmla="*/ 613 h 366630"/>
                <a:gd name="connsiteX2" fmla="*/ 745235 w 883443"/>
                <a:gd name="connsiteY2" fmla="*/ 211931 h 366630"/>
                <a:gd name="connsiteX3" fmla="*/ 334083 w 883443"/>
                <a:gd name="connsiteY3" fmla="*/ 366630 h 366630"/>
                <a:gd name="connsiteX4" fmla="*/ 0 w 883443"/>
                <a:gd name="connsiteY4" fmla="*/ 324463 h 366630"/>
                <a:gd name="connsiteX5" fmla="*/ 3090 w 883443"/>
                <a:gd name="connsiteY5" fmla="*/ 0 h 366630"/>
                <a:gd name="connsiteX0" fmla="*/ 3090 w 883443"/>
                <a:gd name="connsiteY0" fmla="*/ 0 h 366649"/>
                <a:gd name="connsiteX1" fmla="*/ 883443 w 883443"/>
                <a:gd name="connsiteY1" fmla="*/ 613 h 366649"/>
                <a:gd name="connsiteX2" fmla="*/ 745235 w 883443"/>
                <a:gd name="connsiteY2" fmla="*/ 211931 h 366649"/>
                <a:gd name="connsiteX3" fmla="*/ 334083 w 883443"/>
                <a:gd name="connsiteY3" fmla="*/ 366630 h 366649"/>
                <a:gd name="connsiteX4" fmla="*/ 0 w 883443"/>
                <a:gd name="connsiteY4" fmla="*/ 324463 h 366649"/>
                <a:gd name="connsiteX5" fmla="*/ 3090 w 883443"/>
                <a:gd name="connsiteY5" fmla="*/ 0 h 366649"/>
                <a:gd name="connsiteX0" fmla="*/ 1271275 w 1271275"/>
                <a:gd name="connsiteY0" fmla="*/ 0 h 369370"/>
                <a:gd name="connsiteX1" fmla="*/ 883443 w 1271275"/>
                <a:gd name="connsiteY1" fmla="*/ 3334 h 369370"/>
                <a:gd name="connsiteX2" fmla="*/ 745235 w 1271275"/>
                <a:gd name="connsiteY2" fmla="*/ 214652 h 369370"/>
                <a:gd name="connsiteX3" fmla="*/ 334083 w 1271275"/>
                <a:gd name="connsiteY3" fmla="*/ 369351 h 369370"/>
                <a:gd name="connsiteX4" fmla="*/ 0 w 1271275"/>
                <a:gd name="connsiteY4" fmla="*/ 327184 h 369370"/>
                <a:gd name="connsiteX5" fmla="*/ 1271275 w 1271275"/>
                <a:gd name="connsiteY5" fmla="*/ 0 h 369370"/>
                <a:gd name="connsiteX0" fmla="*/ 949882 w 961186"/>
                <a:gd name="connsiteY0" fmla="*/ 0 h 377603"/>
                <a:gd name="connsiteX1" fmla="*/ 562050 w 961186"/>
                <a:gd name="connsiteY1" fmla="*/ 3334 h 377603"/>
                <a:gd name="connsiteX2" fmla="*/ 423842 w 961186"/>
                <a:gd name="connsiteY2" fmla="*/ 214652 h 377603"/>
                <a:gd name="connsiteX3" fmla="*/ 12690 w 961186"/>
                <a:gd name="connsiteY3" fmla="*/ 369351 h 377603"/>
                <a:gd name="connsiteX4" fmla="*/ 952235 w 961186"/>
                <a:gd name="connsiteY4" fmla="*/ 348955 h 377603"/>
                <a:gd name="connsiteX5" fmla="*/ 949882 w 961186"/>
                <a:gd name="connsiteY5" fmla="*/ 0 h 377603"/>
                <a:gd name="connsiteX0" fmla="*/ 955336 w 1093880"/>
                <a:gd name="connsiteY0" fmla="*/ 0 h 389640"/>
                <a:gd name="connsiteX1" fmla="*/ 567504 w 1093880"/>
                <a:gd name="connsiteY1" fmla="*/ 3334 h 389640"/>
                <a:gd name="connsiteX2" fmla="*/ 429296 w 1093880"/>
                <a:gd name="connsiteY2" fmla="*/ 214652 h 389640"/>
                <a:gd name="connsiteX3" fmla="*/ 18144 w 1093880"/>
                <a:gd name="connsiteY3" fmla="*/ 369351 h 389640"/>
                <a:gd name="connsiteX4" fmla="*/ 1085764 w 1093880"/>
                <a:gd name="connsiteY4" fmla="*/ 378740 h 389640"/>
                <a:gd name="connsiteX5" fmla="*/ 955336 w 1093880"/>
                <a:gd name="connsiteY5" fmla="*/ 0 h 389640"/>
                <a:gd name="connsiteX0" fmla="*/ 1080433 w 1093880"/>
                <a:gd name="connsiteY0" fmla="*/ 0 h 827480"/>
                <a:gd name="connsiteX1" fmla="*/ 567504 w 1093880"/>
                <a:gd name="connsiteY1" fmla="*/ 441174 h 827480"/>
                <a:gd name="connsiteX2" fmla="*/ 429296 w 1093880"/>
                <a:gd name="connsiteY2" fmla="*/ 652492 h 827480"/>
                <a:gd name="connsiteX3" fmla="*/ 18144 w 1093880"/>
                <a:gd name="connsiteY3" fmla="*/ 807191 h 827480"/>
                <a:gd name="connsiteX4" fmla="*/ 1085764 w 1093880"/>
                <a:gd name="connsiteY4" fmla="*/ 816580 h 827480"/>
                <a:gd name="connsiteX5" fmla="*/ 1080433 w 1093880"/>
                <a:gd name="connsiteY5" fmla="*/ 0 h 827480"/>
                <a:gd name="connsiteX0" fmla="*/ 1080301 w 1090786"/>
                <a:gd name="connsiteY0" fmla="*/ 0 h 831369"/>
                <a:gd name="connsiteX1" fmla="*/ 567372 w 1090786"/>
                <a:gd name="connsiteY1" fmla="*/ 441174 h 831369"/>
                <a:gd name="connsiteX2" fmla="*/ 429164 w 1090786"/>
                <a:gd name="connsiteY2" fmla="*/ 652492 h 831369"/>
                <a:gd name="connsiteX3" fmla="*/ 18012 w 1090786"/>
                <a:gd name="connsiteY3" fmla="*/ 807191 h 831369"/>
                <a:gd name="connsiteX4" fmla="*/ 1082653 w 1090786"/>
                <a:gd name="connsiteY4" fmla="*/ 822537 h 831369"/>
                <a:gd name="connsiteX5" fmla="*/ 1080301 w 1090786"/>
                <a:gd name="connsiteY5" fmla="*/ 0 h 831369"/>
                <a:gd name="connsiteX0" fmla="*/ 1080301 w 1082653"/>
                <a:gd name="connsiteY0" fmla="*/ 0 h 825186"/>
                <a:gd name="connsiteX1" fmla="*/ 567372 w 1082653"/>
                <a:gd name="connsiteY1" fmla="*/ 441174 h 825186"/>
                <a:gd name="connsiteX2" fmla="*/ 429164 w 1082653"/>
                <a:gd name="connsiteY2" fmla="*/ 652492 h 825186"/>
                <a:gd name="connsiteX3" fmla="*/ 18012 w 1082653"/>
                <a:gd name="connsiteY3" fmla="*/ 807191 h 825186"/>
                <a:gd name="connsiteX4" fmla="*/ 1082653 w 1082653"/>
                <a:gd name="connsiteY4" fmla="*/ 822537 h 825186"/>
                <a:gd name="connsiteX5" fmla="*/ 1080301 w 1082653"/>
                <a:gd name="connsiteY5" fmla="*/ 0 h 825186"/>
                <a:gd name="connsiteX0" fmla="*/ 946268 w 1082653"/>
                <a:gd name="connsiteY0" fmla="*/ 0 h 887734"/>
                <a:gd name="connsiteX1" fmla="*/ 567372 w 1082653"/>
                <a:gd name="connsiteY1" fmla="*/ 503722 h 887734"/>
                <a:gd name="connsiteX2" fmla="*/ 429164 w 1082653"/>
                <a:gd name="connsiteY2" fmla="*/ 715040 h 887734"/>
                <a:gd name="connsiteX3" fmla="*/ 18012 w 1082653"/>
                <a:gd name="connsiteY3" fmla="*/ 869739 h 887734"/>
                <a:gd name="connsiteX4" fmla="*/ 1082653 w 1082653"/>
                <a:gd name="connsiteY4" fmla="*/ 885085 h 887734"/>
                <a:gd name="connsiteX5" fmla="*/ 946268 w 1082653"/>
                <a:gd name="connsiteY5" fmla="*/ 0 h 887734"/>
                <a:gd name="connsiteX0" fmla="*/ 940235 w 940288"/>
                <a:gd name="connsiteY0" fmla="*/ 0 h 889579"/>
                <a:gd name="connsiteX1" fmla="*/ 561339 w 940288"/>
                <a:gd name="connsiteY1" fmla="*/ 503722 h 889579"/>
                <a:gd name="connsiteX2" fmla="*/ 423131 w 940288"/>
                <a:gd name="connsiteY2" fmla="*/ 715040 h 889579"/>
                <a:gd name="connsiteX3" fmla="*/ 11979 w 940288"/>
                <a:gd name="connsiteY3" fmla="*/ 869739 h 889579"/>
                <a:gd name="connsiteX4" fmla="*/ 933652 w 940288"/>
                <a:gd name="connsiteY4" fmla="*/ 888063 h 889579"/>
                <a:gd name="connsiteX5" fmla="*/ 940235 w 940288"/>
                <a:gd name="connsiteY5" fmla="*/ 0 h 889579"/>
                <a:gd name="connsiteX0" fmla="*/ 940235 w 940288"/>
                <a:gd name="connsiteY0" fmla="*/ 0 h 889579"/>
                <a:gd name="connsiteX1" fmla="*/ 561339 w 940288"/>
                <a:gd name="connsiteY1" fmla="*/ 503722 h 889579"/>
                <a:gd name="connsiteX2" fmla="*/ 423131 w 940288"/>
                <a:gd name="connsiteY2" fmla="*/ 715040 h 889579"/>
                <a:gd name="connsiteX3" fmla="*/ 11979 w 940288"/>
                <a:gd name="connsiteY3" fmla="*/ 869739 h 889579"/>
                <a:gd name="connsiteX4" fmla="*/ 933652 w 940288"/>
                <a:gd name="connsiteY4" fmla="*/ 888063 h 889579"/>
                <a:gd name="connsiteX5" fmla="*/ 940235 w 940288"/>
                <a:gd name="connsiteY5" fmla="*/ 0 h 889579"/>
                <a:gd name="connsiteX0" fmla="*/ 940235 w 940288"/>
                <a:gd name="connsiteY0" fmla="*/ 0 h 889579"/>
                <a:gd name="connsiteX1" fmla="*/ 582771 w 940288"/>
                <a:gd name="connsiteY1" fmla="*/ 534679 h 889579"/>
                <a:gd name="connsiteX2" fmla="*/ 423131 w 940288"/>
                <a:gd name="connsiteY2" fmla="*/ 715040 h 889579"/>
                <a:gd name="connsiteX3" fmla="*/ 11979 w 940288"/>
                <a:gd name="connsiteY3" fmla="*/ 869739 h 889579"/>
                <a:gd name="connsiteX4" fmla="*/ 933652 w 940288"/>
                <a:gd name="connsiteY4" fmla="*/ 888063 h 889579"/>
                <a:gd name="connsiteX5" fmla="*/ 940235 w 940288"/>
                <a:gd name="connsiteY5" fmla="*/ 0 h 889579"/>
                <a:gd name="connsiteX0" fmla="*/ 941036 w 941089"/>
                <a:gd name="connsiteY0" fmla="*/ 0 h 888469"/>
                <a:gd name="connsiteX1" fmla="*/ 583572 w 941089"/>
                <a:gd name="connsiteY1" fmla="*/ 534679 h 888469"/>
                <a:gd name="connsiteX2" fmla="*/ 412026 w 941089"/>
                <a:gd name="connsiteY2" fmla="*/ 738853 h 888469"/>
                <a:gd name="connsiteX3" fmla="*/ 12780 w 941089"/>
                <a:gd name="connsiteY3" fmla="*/ 869739 h 888469"/>
                <a:gd name="connsiteX4" fmla="*/ 934453 w 941089"/>
                <a:gd name="connsiteY4" fmla="*/ 888063 h 888469"/>
                <a:gd name="connsiteX5" fmla="*/ 941036 w 941089"/>
                <a:gd name="connsiteY5" fmla="*/ 0 h 888469"/>
                <a:gd name="connsiteX0" fmla="*/ 928256 w 928309"/>
                <a:gd name="connsiteY0" fmla="*/ 0 h 888469"/>
                <a:gd name="connsiteX1" fmla="*/ 570792 w 928309"/>
                <a:gd name="connsiteY1" fmla="*/ 534679 h 888469"/>
                <a:gd name="connsiteX2" fmla="*/ 0 w 928309"/>
                <a:gd name="connsiteY2" fmla="*/ 869739 h 888469"/>
                <a:gd name="connsiteX3" fmla="*/ 921673 w 928309"/>
                <a:gd name="connsiteY3" fmla="*/ 888063 h 888469"/>
                <a:gd name="connsiteX4" fmla="*/ 928256 w 928309"/>
                <a:gd name="connsiteY4" fmla="*/ 0 h 888469"/>
                <a:gd name="connsiteX0" fmla="*/ 936098 w 936151"/>
                <a:gd name="connsiteY0" fmla="*/ 0 h 894670"/>
                <a:gd name="connsiteX1" fmla="*/ 514340 w 936151"/>
                <a:gd name="connsiteY1" fmla="*/ 632310 h 894670"/>
                <a:gd name="connsiteX2" fmla="*/ 7842 w 936151"/>
                <a:gd name="connsiteY2" fmla="*/ 869739 h 894670"/>
                <a:gd name="connsiteX3" fmla="*/ 929515 w 936151"/>
                <a:gd name="connsiteY3" fmla="*/ 888063 h 894670"/>
                <a:gd name="connsiteX4" fmla="*/ 936098 w 936151"/>
                <a:gd name="connsiteY4" fmla="*/ 0 h 894670"/>
                <a:gd name="connsiteX0" fmla="*/ 936098 w 936151"/>
                <a:gd name="connsiteY0" fmla="*/ 0 h 894670"/>
                <a:gd name="connsiteX1" fmla="*/ 514340 w 936151"/>
                <a:gd name="connsiteY1" fmla="*/ 632310 h 894670"/>
                <a:gd name="connsiteX2" fmla="*/ 7842 w 936151"/>
                <a:gd name="connsiteY2" fmla="*/ 869739 h 894670"/>
                <a:gd name="connsiteX3" fmla="*/ 929515 w 936151"/>
                <a:gd name="connsiteY3" fmla="*/ 888063 h 894670"/>
                <a:gd name="connsiteX4" fmla="*/ 936098 w 936151"/>
                <a:gd name="connsiteY4" fmla="*/ 0 h 894670"/>
                <a:gd name="connsiteX0" fmla="*/ 938439 w 938492"/>
                <a:gd name="connsiteY0" fmla="*/ 0 h 888715"/>
                <a:gd name="connsiteX1" fmla="*/ 516681 w 938492"/>
                <a:gd name="connsiteY1" fmla="*/ 632310 h 888715"/>
                <a:gd name="connsiteX2" fmla="*/ 7802 w 938492"/>
                <a:gd name="connsiteY2" fmla="*/ 855452 h 888715"/>
                <a:gd name="connsiteX3" fmla="*/ 931856 w 938492"/>
                <a:gd name="connsiteY3" fmla="*/ 888063 h 888715"/>
                <a:gd name="connsiteX4" fmla="*/ 938439 w 938492"/>
                <a:gd name="connsiteY4" fmla="*/ 0 h 888715"/>
                <a:gd name="connsiteX0" fmla="*/ 933033 w 933086"/>
                <a:gd name="connsiteY0" fmla="*/ 0 h 913956"/>
                <a:gd name="connsiteX1" fmla="*/ 511275 w 933086"/>
                <a:gd name="connsiteY1" fmla="*/ 632310 h 913956"/>
                <a:gd name="connsiteX2" fmla="*/ 2396 w 933086"/>
                <a:gd name="connsiteY2" fmla="*/ 855452 h 913956"/>
                <a:gd name="connsiteX3" fmla="*/ 926450 w 933086"/>
                <a:gd name="connsiteY3" fmla="*/ 888063 h 913956"/>
                <a:gd name="connsiteX4" fmla="*/ 933033 w 933086"/>
                <a:gd name="connsiteY4" fmla="*/ 0 h 913956"/>
                <a:gd name="connsiteX0" fmla="*/ 933033 w 933086"/>
                <a:gd name="connsiteY0" fmla="*/ 0 h 913956"/>
                <a:gd name="connsiteX1" fmla="*/ 511275 w 933086"/>
                <a:gd name="connsiteY1" fmla="*/ 632310 h 913956"/>
                <a:gd name="connsiteX2" fmla="*/ 2396 w 933086"/>
                <a:gd name="connsiteY2" fmla="*/ 855452 h 913956"/>
                <a:gd name="connsiteX3" fmla="*/ 926450 w 933086"/>
                <a:gd name="connsiteY3" fmla="*/ 888063 h 913956"/>
                <a:gd name="connsiteX4" fmla="*/ 933033 w 933086"/>
                <a:gd name="connsiteY4" fmla="*/ 0 h 913956"/>
                <a:gd name="connsiteX0" fmla="*/ 930637 w 930690"/>
                <a:gd name="connsiteY0" fmla="*/ 0 h 913956"/>
                <a:gd name="connsiteX1" fmla="*/ 508879 w 930690"/>
                <a:gd name="connsiteY1" fmla="*/ 632310 h 913956"/>
                <a:gd name="connsiteX2" fmla="*/ 0 w 930690"/>
                <a:gd name="connsiteY2" fmla="*/ 855452 h 913956"/>
                <a:gd name="connsiteX3" fmla="*/ 924054 w 930690"/>
                <a:gd name="connsiteY3" fmla="*/ 888063 h 913956"/>
                <a:gd name="connsiteX4" fmla="*/ 930637 w 930690"/>
                <a:gd name="connsiteY4" fmla="*/ 0 h 913956"/>
                <a:gd name="connsiteX0" fmla="*/ 930637 w 930690"/>
                <a:gd name="connsiteY0" fmla="*/ 0 h 913956"/>
                <a:gd name="connsiteX1" fmla="*/ 508879 w 930690"/>
                <a:gd name="connsiteY1" fmla="*/ 632310 h 913956"/>
                <a:gd name="connsiteX2" fmla="*/ 0 w 930690"/>
                <a:gd name="connsiteY2" fmla="*/ 855452 h 913956"/>
                <a:gd name="connsiteX3" fmla="*/ 924054 w 930690"/>
                <a:gd name="connsiteY3" fmla="*/ 888063 h 913956"/>
                <a:gd name="connsiteX4" fmla="*/ 930637 w 930690"/>
                <a:gd name="connsiteY4" fmla="*/ 0 h 913956"/>
                <a:gd name="connsiteX0" fmla="*/ 930637 w 930690"/>
                <a:gd name="connsiteY0" fmla="*/ 0 h 913956"/>
                <a:gd name="connsiteX1" fmla="*/ 508879 w 930690"/>
                <a:gd name="connsiteY1" fmla="*/ 632310 h 913956"/>
                <a:gd name="connsiteX2" fmla="*/ 0 w 930690"/>
                <a:gd name="connsiteY2" fmla="*/ 855452 h 913956"/>
                <a:gd name="connsiteX3" fmla="*/ 924054 w 930690"/>
                <a:gd name="connsiteY3" fmla="*/ 888063 h 913956"/>
                <a:gd name="connsiteX4" fmla="*/ 930637 w 930690"/>
                <a:gd name="connsiteY4" fmla="*/ 0 h 913956"/>
                <a:gd name="connsiteX0" fmla="*/ 930637 w 930690"/>
                <a:gd name="connsiteY0" fmla="*/ 0 h 913956"/>
                <a:gd name="connsiteX1" fmla="*/ 508879 w 930690"/>
                <a:gd name="connsiteY1" fmla="*/ 632310 h 913956"/>
                <a:gd name="connsiteX2" fmla="*/ 0 w 930690"/>
                <a:gd name="connsiteY2" fmla="*/ 855452 h 913956"/>
                <a:gd name="connsiteX3" fmla="*/ 924054 w 930690"/>
                <a:gd name="connsiteY3" fmla="*/ 888063 h 913956"/>
                <a:gd name="connsiteX4" fmla="*/ 930637 w 930690"/>
                <a:gd name="connsiteY4" fmla="*/ 0 h 913956"/>
                <a:gd name="connsiteX0" fmla="*/ 930637 w 930690"/>
                <a:gd name="connsiteY0" fmla="*/ 0 h 888063"/>
                <a:gd name="connsiteX1" fmla="*/ 508879 w 930690"/>
                <a:gd name="connsiteY1" fmla="*/ 632310 h 888063"/>
                <a:gd name="connsiteX2" fmla="*/ 0 w 930690"/>
                <a:gd name="connsiteY2" fmla="*/ 855452 h 888063"/>
                <a:gd name="connsiteX3" fmla="*/ 924054 w 930690"/>
                <a:gd name="connsiteY3" fmla="*/ 888063 h 888063"/>
                <a:gd name="connsiteX4" fmla="*/ 930637 w 930690"/>
                <a:gd name="connsiteY4" fmla="*/ 0 h 888063"/>
                <a:gd name="connsiteX0" fmla="*/ 930637 w 930690"/>
                <a:gd name="connsiteY0" fmla="*/ 0 h 857107"/>
                <a:gd name="connsiteX1" fmla="*/ 508879 w 930690"/>
                <a:gd name="connsiteY1" fmla="*/ 632310 h 857107"/>
                <a:gd name="connsiteX2" fmla="*/ 0 w 930690"/>
                <a:gd name="connsiteY2" fmla="*/ 855452 h 857107"/>
                <a:gd name="connsiteX3" fmla="*/ 924054 w 930690"/>
                <a:gd name="connsiteY3" fmla="*/ 857107 h 857107"/>
                <a:gd name="connsiteX4" fmla="*/ 930637 w 930690"/>
                <a:gd name="connsiteY4" fmla="*/ 0 h 857107"/>
                <a:gd name="connsiteX0" fmla="*/ 930637 w 930690"/>
                <a:gd name="connsiteY0" fmla="*/ 0 h 857107"/>
                <a:gd name="connsiteX1" fmla="*/ 508879 w 930690"/>
                <a:gd name="connsiteY1" fmla="*/ 632310 h 857107"/>
                <a:gd name="connsiteX2" fmla="*/ 0 w 930690"/>
                <a:gd name="connsiteY2" fmla="*/ 855452 h 857107"/>
                <a:gd name="connsiteX3" fmla="*/ 924054 w 930690"/>
                <a:gd name="connsiteY3" fmla="*/ 857107 h 857107"/>
                <a:gd name="connsiteX4" fmla="*/ 930637 w 930690"/>
                <a:gd name="connsiteY4" fmla="*/ 0 h 857107"/>
                <a:gd name="connsiteX0" fmla="*/ 946797 w 946850"/>
                <a:gd name="connsiteY0" fmla="*/ 0 h 857107"/>
                <a:gd name="connsiteX1" fmla="*/ 525039 w 946850"/>
                <a:gd name="connsiteY1" fmla="*/ 632310 h 857107"/>
                <a:gd name="connsiteX2" fmla="*/ 364329 w 946850"/>
                <a:gd name="connsiteY2" fmla="*/ 779175 h 857107"/>
                <a:gd name="connsiteX3" fmla="*/ 16160 w 946850"/>
                <a:gd name="connsiteY3" fmla="*/ 855452 h 857107"/>
                <a:gd name="connsiteX4" fmla="*/ 940214 w 946850"/>
                <a:gd name="connsiteY4" fmla="*/ 857107 h 857107"/>
                <a:gd name="connsiteX5" fmla="*/ 946797 w 946850"/>
                <a:gd name="connsiteY5" fmla="*/ 0 h 857107"/>
                <a:gd name="connsiteX0" fmla="*/ 946034 w 946087"/>
                <a:gd name="connsiteY0" fmla="*/ 0 h 857107"/>
                <a:gd name="connsiteX1" fmla="*/ 524276 w 946087"/>
                <a:gd name="connsiteY1" fmla="*/ 632310 h 857107"/>
                <a:gd name="connsiteX2" fmla="*/ 384997 w 946087"/>
                <a:gd name="connsiteY2" fmla="*/ 764887 h 857107"/>
                <a:gd name="connsiteX3" fmla="*/ 15397 w 946087"/>
                <a:gd name="connsiteY3" fmla="*/ 855452 h 857107"/>
                <a:gd name="connsiteX4" fmla="*/ 939451 w 946087"/>
                <a:gd name="connsiteY4" fmla="*/ 857107 h 857107"/>
                <a:gd name="connsiteX5" fmla="*/ 946034 w 946087"/>
                <a:gd name="connsiteY5" fmla="*/ 0 h 857107"/>
                <a:gd name="connsiteX0" fmla="*/ 946034 w 946087"/>
                <a:gd name="connsiteY0" fmla="*/ 0 h 857107"/>
                <a:gd name="connsiteX1" fmla="*/ 524276 w 946087"/>
                <a:gd name="connsiteY1" fmla="*/ 632310 h 857107"/>
                <a:gd name="connsiteX2" fmla="*/ 384997 w 946087"/>
                <a:gd name="connsiteY2" fmla="*/ 764887 h 857107"/>
                <a:gd name="connsiteX3" fmla="*/ 15397 w 946087"/>
                <a:gd name="connsiteY3" fmla="*/ 855452 h 857107"/>
                <a:gd name="connsiteX4" fmla="*/ 939451 w 946087"/>
                <a:gd name="connsiteY4" fmla="*/ 857107 h 857107"/>
                <a:gd name="connsiteX5" fmla="*/ 946034 w 946087"/>
                <a:gd name="connsiteY5" fmla="*/ 0 h 857107"/>
                <a:gd name="connsiteX0" fmla="*/ 627926 w 627979"/>
                <a:gd name="connsiteY0" fmla="*/ 0 h 857107"/>
                <a:gd name="connsiteX1" fmla="*/ 206168 w 627979"/>
                <a:gd name="connsiteY1" fmla="*/ 632310 h 857107"/>
                <a:gd name="connsiteX2" fmla="*/ 66889 w 627979"/>
                <a:gd name="connsiteY2" fmla="*/ 764887 h 857107"/>
                <a:gd name="connsiteX3" fmla="*/ 68764 w 627979"/>
                <a:gd name="connsiteY3" fmla="*/ 845927 h 857107"/>
                <a:gd name="connsiteX4" fmla="*/ 621343 w 627979"/>
                <a:gd name="connsiteY4" fmla="*/ 857107 h 857107"/>
                <a:gd name="connsiteX5" fmla="*/ 627926 w 627979"/>
                <a:gd name="connsiteY5" fmla="*/ 0 h 857107"/>
                <a:gd name="connsiteX0" fmla="*/ 597896 w 597949"/>
                <a:gd name="connsiteY0" fmla="*/ 0 h 857107"/>
                <a:gd name="connsiteX1" fmla="*/ 176138 w 597949"/>
                <a:gd name="connsiteY1" fmla="*/ 632310 h 857107"/>
                <a:gd name="connsiteX2" fmla="*/ 36859 w 597949"/>
                <a:gd name="connsiteY2" fmla="*/ 764887 h 857107"/>
                <a:gd name="connsiteX3" fmla="*/ 38734 w 597949"/>
                <a:gd name="connsiteY3" fmla="*/ 845927 h 857107"/>
                <a:gd name="connsiteX4" fmla="*/ 591313 w 597949"/>
                <a:gd name="connsiteY4" fmla="*/ 857107 h 857107"/>
                <a:gd name="connsiteX5" fmla="*/ 597896 w 597949"/>
                <a:gd name="connsiteY5" fmla="*/ 0 h 857107"/>
                <a:gd name="connsiteX0" fmla="*/ 561037 w 561090"/>
                <a:gd name="connsiteY0" fmla="*/ 0 h 857107"/>
                <a:gd name="connsiteX1" fmla="*/ 139279 w 561090"/>
                <a:gd name="connsiteY1" fmla="*/ 632310 h 857107"/>
                <a:gd name="connsiteX2" fmla="*/ 0 w 561090"/>
                <a:gd name="connsiteY2" fmla="*/ 764887 h 857107"/>
                <a:gd name="connsiteX3" fmla="*/ 1875 w 561090"/>
                <a:gd name="connsiteY3" fmla="*/ 845927 h 857107"/>
                <a:gd name="connsiteX4" fmla="*/ 554454 w 561090"/>
                <a:gd name="connsiteY4" fmla="*/ 857107 h 857107"/>
                <a:gd name="connsiteX5" fmla="*/ 561037 w 561090"/>
                <a:gd name="connsiteY5" fmla="*/ 0 h 857107"/>
                <a:gd name="connsiteX0" fmla="*/ 568687 w 568740"/>
                <a:gd name="connsiteY0" fmla="*/ 0 h 857107"/>
                <a:gd name="connsiteX1" fmla="*/ 146929 w 568740"/>
                <a:gd name="connsiteY1" fmla="*/ 632310 h 857107"/>
                <a:gd name="connsiteX2" fmla="*/ 7650 w 568740"/>
                <a:gd name="connsiteY2" fmla="*/ 764887 h 857107"/>
                <a:gd name="connsiteX3" fmla="*/ 0 w 568740"/>
                <a:gd name="connsiteY3" fmla="*/ 850690 h 857107"/>
                <a:gd name="connsiteX4" fmla="*/ 562104 w 568740"/>
                <a:gd name="connsiteY4" fmla="*/ 857107 h 857107"/>
                <a:gd name="connsiteX5" fmla="*/ 568687 w 568740"/>
                <a:gd name="connsiteY5" fmla="*/ 0 h 857107"/>
                <a:gd name="connsiteX0" fmla="*/ 568687 w 568740"/>
                <a:gd name="connsiteY0" fmla="*/ 0 h 857107"/>
                <a:gd name="connsiteX1" fmla="*/ 146929 w 568740"/>
                <a:gd name="connsiteY1" fmla="*/ 632310 h 857107"/>
                <a:gd name="connsiteX2" fmla="*/ 2887 w 568740"/>
                <a:gd name="connsiteY2" fmla="*/ 767269 h 857107"/>
                <a:gd name="connsiteX3" fmla="*/ 0 w 568740"/>
                <a:gd name="connsiteY3" fmla="*/ 850690 h 857107"/>
                <a:gd name="connsiteX4" fmla="*/ 562104 w 568740"/>
                <a:gd name="connsiteY4" fmla="*/ 857107 h 857107"/>
                <a:gd name="connsiteX5" fmla="*/ 568687 w 568740"/>
                <a:gd name="connsiteY5" fmla="*/ 0 h 85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740" h="857107">
                  <a:moveTo>
                    <a:pt x="568687" y="0"/>
                  </a:moveTo>
                  <a:cubicBezTo>
                    <a:pt x="416163" y="11838"/>
                    <a:pt x="241229" y="504432"/>
                    <a:pt x="146929" y="632310"/>
                  </a:cubicBezTo>
                  <a:cubicBezTo>
                    <a:pt x="52629" y="760188"/>
                    <a:pt x="40075" y="732461"/>
                    <a:pt x="2887" y="767269"/>
                  </a:cubicBezTo>
                  <a:cubicBezTo>
                    <a:pt x="3799" y="806840"/>
                    <a:pt x="1650" y="823413"/>
                    <a:pt x="0" y="850690"/>
                  </a:cubicBezTo>
                  <a:lnTo>
                    <a:pt x="562104" y="857107"/>
                  </a:lnTo>
                  <a:cubicBezTo>
                    <a:pt x="561320" y="740789"/>
                    <a:pt x="569471" y="116318"/>
                    <a:pt x="568687" y="0"/>
                  </a:cubicBezTo>
                  <a:close/>
                </a:path>
              </a:pathLst>
            </a:custGeom>
            <a:pattFill prst="wdUpDiag">
              <a:fgClr>
                <a:schemeClr val="accent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76712" y="5722915"/>
              <a:ext cx="231077" cy="261325"/>
            </a:xfrm>
            <a:custGeom>
              <a:avLst/>
              <a:gdLst>
                <a:gd name="connsiteX0" fmla="*/ 0 w 968364"/>
                <a:gd name="connsiteY0" fmla="*/ 0 h 378536"/>
                <a:gd name="connsiteX1" fmla="*/ 968364 w 968364"/>
                <a:gd name="connsiteY1" fmla="*/ 0 h 378536"/>
                <a:gd name="connsiteX2" fmla="*/ 968364 w 968364"/>
                <a:gd name="connsiteY2" fmla="*/ 378536 h 378536"/>
                <a:gd name="connsiteX3" fmla="*/ 0 w 968364"/>
                <a:gd name="connsiteY3" fmla="*/ 378536 h 378536"/>
                <a:gd name="connsiteX4" fmla="*/ 0 w 968364"/>
                <a:gd name="connsiteY4" fmla="*/ 0 h 378536"/>
                <a:gd name="connsiteX0" fmla="*/ 0 w 968364"/>
                <a:gd name="connsiteY0" fmla="*/ 0 h 378536"/>
                <a:gd name="connsiteX1" fmla="*/ 880353 w 968364"/>
                <a:gd name="connsiteY1" fmla="*/ 613 h 378536"/>
                <a:gd name="connsiteX2" fmla="*/ 968364 w 968364"/>
                <a:gd name="connsiteY2" fmla="*/ 0 h 378536"/>
                <a:gd name="connsiteX3" fmla="*/ 968364 w 968364"/>
                <a:gd name="connsiteY3" fmla="*/ 378536 h 378536"/>
                <a:gd name="connsiteX4" fmla="*/ 0 w 968364"/>
                <a:gd name="connsiteY4" fmla="*/ 378536 h 378536"/>
                <a:gd name="connsiteX5" fmla="*/ 0 w 968364"/>
                <a:gd name="connsiteY5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090 w 971454"/>
                <a:gd name="connsiteY4" fmla="*/ 378536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34083 w 971454"/>
                <a:gd name="connsiteY4" fmla="*/ 366630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78536"/>
                <a:gd name="connsiteX1" fmla="*/ 883443 w 971454"/>
                <a:gd name="connsiteY1" fmla="*/ 613 h 378536"/>
                <a:gd name="connsiteX2" fmla="*/ 971454 w 971454"/>
                <a:gd name="connsiteY2" fmla="*/ 0 h 378536"/>
                <a:gd name="connsiteX3" fmla="*/ 971454 w 971454"/>
                <a:gd name="connsiteY3" fmla="*/ 378536 h 378536"/>
                <a:gd name="connsiteX4" fmla="*/ 334083 w 971454"/>
                <a:gd name="connsiteY4" fmla="*/ 366630 h 378536"/>
                <a:gd name="connsiteX5" fmla="*/ 0 w 971454"/>
                <a:gd name="connsiteY5" fmla="*/ 324463 h 378536"/>
                <a:gd name="connsiteX6" fmla="*/ 3090 w 971454"/>
                <a:gd name="connsiteY6" fmla="*/ 0 h 378536"/>
                <a:gd name="connsiteX0" fmla="*/ 3090 w 971454"/>
                <a:gd name="connsiteY0" fmla="*/ 0 h 366630"/>
                <a:gd name="connsiteX1" fmla="*/ 883443 w 971454"/>
                <a:gd name="connsiteY1" fmla="*/ 613 h 366630"/>
                <a:gd name="connsiteX2" fmla="*/ 971454 w 971454"/>
                <a:gd name="connsiteY2" fmla="*/ 0 h 366630"/>
                <a:gd name="connsiteX3" fmla="*/ 334083 w 971454"/>
                <a:gd name="connsiteY3" fmla="*/ 366630 h 366630"/>
                <a:gd name="connsiteX4" fmla="*/ 0 w 971454"/>
                <a:gd name="connsiteY4" fmla="*/ 324463 h 366630"/>
                <a:gd name="connsiteX5" fmla="*/ 3090 w 971454"/>
                <a:gd name="connsiteY5" fmla="*/ 0 h 366630"/>
                <a:gd name="connsiteX0" fmla="*/ 3090 w 883443"/>
                <a:gd name="connsiteY0" fmla="*/ 0 h 366630"/>
                <a:gd name="connsiteX1" fmla="*/ 883443 w 883443"/>
                <a:gd name="connsiteY1" fmla="*/ 613 h 366630"/>
                <a:gd name="connsiteX2" fmla="*/ 745235 w 883443"/>
                <a:gd name="connsiteY2" fmla="*/ 211931 h 366630"/>
                <a:gd name="connsiteX3" fmla="*/ 334083 w 883443"/>
                <a:gd name="connsiteY3" fmla="*/ 366630 h 366630"/>
                <a:gd name="connsiteX4" fmla="*/ 0 w 883443"/>
                <a:gd name="connsiteY4" fmla="*/ 324463 h 366630"/>
                <a:gd name="connsiteX5" fmla="*/ 3090 w 883443"/>
                <a:gd name="connsiteY5" fmla="*/ 0 h 366630"/>
                <a:gd name="connsiteX0" fmla="*/ 3090 w 883443"/>
                <a:gd name="connsiteY0" fmla="*/ 0 h 366630"/>
                <a:gd name="connsiteX1" fmla="*/ 883443 w 883443"/>
                <a:gd name="connsiteY1" fmla="*/ 613 h 366630"/>
                <a:gd name="connsiteX2" fmla="*/ 745235 w 883443"/>
                <a:gd name="connsiteY2" fmla="*/ 211931 h 366630"/>
                <a:gd name="connsiteX3" fmla="*/ 334083 w 883443"/>
                <a:gd name="connsiteY3" fmla="*/ 366630 h 366630"/>
                <a:gd name="connsiteX4" fmla="*/ 0 w 883443"/>
                <a:gd name="connsiteY4" fmla="*/ 324463 h 366630"/>
                <a:gd name="connsiteX5" fmla="*/ 3090 w 883443"/>
                <a:gd name="connsiteY5" fmla="*/ 0 h 366630"/>
                <a:gd name="connsiteX0" fmla="*/ 3090 w 883443"/>
                <a:gd name="connsiteY0" fmla="*/ 0 h 366649"/>
                <a:gd name="connsiteX1" fmla="*/ 883443 w 883443"/>
                <a:gd name="connsiteY1" fmla="*/ 613 h 366649"/>
                <a:gd name="connsiteX2" fmla="*/ 745235 w 883443"/>
                <a:gd name="connsiteY2" fmla="*/ 211931 h 366649"/>
                <a:gd name="connsiteX3" fmla="*/ 334083 w 883443"/>
                <a:gd name="connsiteY3" fmla="*/ 366630 h 366649"/>
                <a:gd name="connsiteX4" fmla="*/ 0 w 883443"/>
                <a:gd name="connsiteY4" fmla="*/ 324463 h 366649"/>
                <a:gd name="connsiteX5" fmla="*/ 3090 w 883443"/>
                <a:gd name="connsiteY5" fmla="*/ 0 h 366649"/>
                <a:gd name="connsiteX0" fmla="*/ 3090 w 883443"/>
                <a:gd name="connsiteY0" fmla="*/ 0 h 366649"/>
                <a:gd name="connsiteX1" fmla="*/ 883443 w 883443"/>
                <a:gd name="connsiteY1" fmla="*/ 613 h 366649"/>
                <a:gd name="connsiteX2" fmla="*/ 745235 w 883443"/>
                <a:gd name="connsiteY2" fmla="*/ 211931 h 366649"/>
                <a:gd name="connsiteX3" fmla="*/ 334083 w 883443"/>
                <a:gd name="connsiteY3" fmla="*/ 366630 h 366649"/>
                <a:gd name="connsiteX4" fmla="*/ 0 w 883443"/>
                <a:gd name="connsiteY4" fmla="*/ 324463 h 366649"/>
                <a:gd name="connsiteX5" fmla="*/ 3090 w 883443"/>
                <a:gd name="connsiteY5" fmla="*/ 0 h 366649"/>
                <a:gd name="connsiteX0" fmla="*/ 3090 w 883443"/>
                <a:gd name="connsiteY0" fmla="*/ 0 h 368395"/>
                <a:gd name="connsiteX1" fmla="*/ 883443 w 883443"/>
                <a:gd name="connsiteY1" fmla="*/ 613 h 368395"/>
                <a:gd name="connsiteX2" fmla="*/ 652366 w 883443"/>
                <a:gd name="connsiteY2" fmla="*/ 261938 h 368395"/>
                <a:gd name="connsiteX3" fmla="*/ 334083 w 883443"/>
                <a:gd name="connsiteY3" fmla="*/ 366630 h 368395"/>
                <a:gd name="connsiteX4" fmla="*/ 0 w 883443"/>
                <a:gd name="connsiteY4" fmla="*/ 324463 h 368395"/>
                <a:gd name="connsiteX5" fmla="*/ 3090 w 883443"/>
                <a:gd name="connsiteY5" fmla="*/ 0 h 368395"/>
                <a:gd name="connsiteX0" fmla="*/ 3090 w 883443"/>
                <a:gd name="connsiteY0" fmla="*/ 0 h 368395"/>
                <a:gd name="connsiteX1" fmla="*/ 883443 w 883443"/>
                <a:gd name="connsiteY1" fmla="*/ 613 h 368395"/>
                <a:gd name="connsiteX2" fmla="*/ 652366 w 883443"/>
                <a:gd name="connsiteY2" fmla="*/ 261938 h 368395"/>
                <a:gd name="connsiteX3" fmla="*/ 334083 w 883443"/>
                <a:gd name="connsiteY3" fmla="*/ 366630 h 368395"/>
                <a:gd name="connsiteX4" fmla="*/ 0 w 883443"/>
                <a:gd name="connsiteY4" fmla="*/ 324463 h 368395"/>
                <a:gd name="connsiteX5" fmla="*/ 3090 w 883443"/>
                <a:gd name="connsiteY5" fmla="*/ 0 h 368395"/>
                <a:gd name="connsiteX0" fmla="*/ 3090 w 883443"/>
                <a:gd name="connsiteY0" fmla="*/ 0 h 368395"/>
                <a:gd name="connsiteX1" fmla="*/ 883443 w 883443"/>
                <a:gd name="connsiteY1" fmla="*/ 613 h 368395"/>
                <a:gd name="connsiteX2" fmla="*/ 652366 w 883443"/>
                <a:gd name="connsiteY2" fmla="*/ 261938 h 368395"/>
                <a:gd name="connsiteX3" fmla="*/ 334083 w 883443"/>
                <a:gd name="connsiteY3" fmla="*/ 366630 h 368395"/>
                <a:gd name="connsiteX4" fmla="*/ 0 w 883443"/>
                <a:gd name="connsiteY4" fmla="*/ 324463 h 368395"/>
                <a:gd name="connsiteX5" fmla="*/ 3090 w 883443"/>
                <a:gd name="connsiteY5" fmla="*/ 0 h 368395"/>
                <a:gd name="connsiteX0" fmla="*/ 3090 w 883443"/>
                <a:gd name="connsiteY0" fmla="*/ 0 h 340727"/>
                <a:gd name="connsiteX1" fmla="*/ 883443 w 883443"/>
                <a:gd name="connsiteY1" fmla="*/ 613 h 340727"/>
                <a:gd name="connsiteX2" fmla="*/ 652366 w 883443"/>
                <a:gd name="connsiteY2" fmla="*/ 261938 h 340727"/>
                <a:gd name="connsiteX3" fmla="*/ 0 w 883443"/>
                <a:gd name="connsiteY3" fmla="*/ 324463 h 340727"/>
                <a:gd name="connsiteX4" fmla="*/ 3090 w 883443"/>
                <a:gd name="connsiteY4" fmla="*/ 0 h 340727"/>
                <a:gd name="connsiteX0" fmla="*/ 1957 w 882310"/>
                <a:gd name="connsiteY0" fmla="*/ 0 h 261938"/>
                <a:gd name="connsiteX1" fmla="*/ 882310 w 882310"/>
                <a:gd name="connsiteY1" fmla="*/ 613 h 261938"/>
                <a:gd name="connsiteX2" fmla="*/ 651233 w 882310"/>
                <a:gd name="connsiteY2" fmla="*/ 261938 h 261938"/>
                <a:gd name="connsiteX3" fmla="*/ 1957 w 882310"/>
                <a:gd name="connsiteY3" fmla="*/ 0 h 261938"/>
                <a:gd name="connsiteX0" fmla="*/ 73577 w 306230"/>
                <a:gd name="connsiteY0" fmla="*/ 4149 h 261325"/>
                <a:gd name="connsiteX1" fmla="*/ 306230 w 306230"/>
                <a:gd name="connsiteY1" fmla="*/ 0 h 261325"/>
                <a:gd name="connsiteX2" fmla="*/ 75153 w 306230"/>
                <a:gd name="connsiteY2" fmla="*/ 261325 h 261325"/>
                <a:gd name="connsiteX3" fmla="*/ 73577 w 306230"/>
                <a:gd name="connsiteY3" fmla="*/ 4149 h 261325"/>
                <a:gd name="connsiteX0" fmla="*/ 65225 w 297878"/>
                <a:gd name="connsiteY0" fmla="*/ 4149 h 261325"/>
                <a:gd name="connsiteX1" fmla="*/ 297878 w 297878"/>
                <a:gd name="connsiteY1" fmla="*/ 0 h 261325"/>
                <a:gd name="connsiteX2" fmla="*/ 66801 w 297878"/>
                <a:gd name="connsiteY2" fmla="*/ 261325 h 261325"/>
                <a:gd name="connsiteX3" fmla="*/ 65225 w 297878"/>
                <a:gd name="connsiteY3" fmla="*/ 4149 h 261325"/>
                <a:gd name="connsiteX0" fmla="*/ 1810 w 234463"/>
                <a:gd name="connsiteY0" fmla="*/ 4149 h 261325"/>
                <a:gd name="connsiteX1" fmla="*/ 234463 w 234463"/>
                <a:gd name="connsiteY1" fmla="*/ 0 h 261325"/>
                <a:gd name="connsiteX2" fmla="*/ 3386 w 234463"/>
                <a:gd name="connsiteY2" fmla="*/ 261325 h 261325"/>
                <a:gd name="connsiteX3" fmla="*/ 1810 w 234463"/>
                <a:gd name="connsiteY3" fmla="*/ 4149 h 261325"/>
                <a:gd name="connsiteX0" fmla="*/ 5568 w 231077"/>
                <a:gd name="connsiteY0" fmla="*/ 1768 h 261325"/>
                <a:gd name="connsiteX1" fmla="*/ 231077 w 231077"/>
                <a:gd name="connsiteY1" fmla="*/ 0 h 261325"/>
                <a:gd name="connsiteX2" fmla="*/ 0 w 231077"/>
                <a:gd name="connsiteY2" fmla="*/ 261325 h 261325"/>
                <a:gd name="connsiteX3" fmla="*/ 5568 w 231077"/>
                <a:gd name="connsiteY3" fmla="*/ 1768 h 26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77" h="261325">
                  <a:moveTo>
                    <a:pt x="5568" y="1768"/>
                  </a:moveTo>
                  <a:lnTo>
                    <a:pt x="231077" y="0"/>
                  </a:lnTo>
                  <a:cubicBezTo>
                    <a:pt x="154051" y="87108"/>
                    <a:pt x="105601" y="207554"/>
                    <a:pt x="0" y="261325"/>
                  </a:cubicBezTo>
                  <a:cubicBezTo>
                    <a:pt x="912" y="196929"/>
                    <a:pt x="393" y="150097"/>
                    <a:pt x="5568" y="1768"/>
                  </a:cubicBezTo>
                  <a:close/>
                </a:path>
              </a:pathLst>
            </a:custGeom>
            <a:pattFill prst="wdUp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 flipV="1">
            <a:off x="7148109" y="3496312"/>
            <a:ext cx="16220" cy="1388486"/>
          </a:xfrm>
          <a:prstGeom prst="straightConnector1">
            <a:avLst/>
          </a:prstGeom>
          <a:ln w="19050">
            <a:solidFill>
              <a:srgbClr val="FF91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82132" y="1566921"/>
            <a:ext cx="7287809" cy="4468753"/>
          </a:xfrm>
        </p:spPr>
        <p:txBody>
          <a:bodyPr anchor="t">
            <a:normAutofit/>
          </a:bodyPr>
          <a:lstStyle/>
          <a:p>
            <a:r>
              <a:rPr lang="en-US" sz="1800" dirty="0" smtClean="0"/>
              <a:t>Pertinent scale extraction</a:t>
            </a:r>
          </a:p>
          <a:p>
            <a:pPr lvl="1"/>
            <a:r>
              <a:rPr lang="en-US" sz="1600" dirty="0" smtClean="0"/>
              <a:t>Find a subset of local minima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1"/>
            <a:r>
              <a:rPr lang="en-US" sz="1600" dirty="0" smtClean="0"/>
              <a:t>Compute the likelihood of scale is pertinent scale</a:t>
            </a:r>
          </a:p>
          <a:p>
            <a:pPr lvl="1"/>
            <a:r>
              <a:rPr lang="en-US" sz="1600" dirty="0" smtClean="0"/>
              <a:t>Penalized homological persistence </a:t>
            </a:r>
            <a:endParaRPr lang="en-US" sz="1600" dirty="0"/>
          </a:p>
          <a:p>
            <a:pPr marL="914400" lvl="2" indent="0">
              <a:buNone/>
            </a:pPr>
            <a:endParaRPr lang="en-US" sz="1400" dirty="0" smtClean="0">
              <a:solidFill>
                <a:srgbClr val="FF0000"/>
              </a:solidFill>
            </a:endParaRPr>
          </a:p>
          <a:p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Point-wise Analysis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5337714" y="3002332"/>
            <a:ext cx="1" cy="205199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35180" y="5061522"/>
            <a:ext cx="331458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5477437" y="3233421"/>
            <a:ext cx="3030070" cy="1759921"/>
          </a:xfrm>
          <a:custGeom>
            <a:avLst/>
            <a:gdLst>
              <a:gd name="connsiteX0" fmla="*/ 0 w 4114800"/>
              <a:gd name="connsiteY0" fmla="*/ 84527 h 2218127"/>
              <a:gd name="connsiteX1" fmla="*/ 0 w 4114800"/>
              <a:gd name="connsiteY1" fmla="*/ 84527 h 2218127"/>
              <a:gd name="connsiteX2" fmla="*/ 26894 w 4114800"/>
              <a:gd name="connsiteY2" fmla="*/ 156245 h 2218127"/>
              <a:gd name="connsiteX3" fmla="*/ 107576 w 4114800"/>
              <a:gd name="connsiteY3" fmla="*/ 1725069 h 2218127"/>
              <a:gd name="connsiteX4" fmla="*/ 242047 w 4114800"/>
              <a:gd name="connsiteY4" fmla="*/ 2182269 h 2218127"/>
              <a:gd name="connsiteX5" fmla="*/ 367553 w 4114800"/>
              <a:gd name="connsiteY5" fmla="*/ 2173304 h 2218127"/>
              <a:gd name="connsiteX6" fmla="*/ 537882 w 4114800"/>
              <a:gd name="connsiteY6" fmla="*/ 2218127 h 2218127"/>
              <a:gd name="connsiteX7" fmla="*/ 753035 w 4114800"/>
              <a:gd name="connsiteY7" fmla="*/ 2119516 h 2218127"/>
              <a:gd name="connsiteX8" fmla="*/ 923365 w 4114800"/>
              <a:gd name="connsiteY8" fmla="*/ 2155375 h 2218127"/>
              <a:gd name="connsiteX9" fmla="*/ 1138517 w 4114800"/>
              <a:gd name="connsiteY9" fmla="*/ 2110551 h 2218127"/>
              <a:gd name="connsiteX10" fmla="*/ 1488141 w 4114800"/>
              <a:gd name="connsiteY10" fmla="*/ 2209163 h 2218127"/>
              <a:gd name="connsiteX11" fmla="*/ 1810870 w 4114800"/>
              <a:gd name="connsiteY11" fmla="*/ 2020904 h 2218127"/>
              <a:gd name="connsiteX12" fmla="*/ 2286000 w 4114800"/>
              <a:gd name="connsiteY12" fmla="*/ 2092622 h 2218127"/>
              <a:gd name="connsiteX13" fmla="*/ 2823882 w 4114800"/>
              <a:gd name="connsiteY13" fmla="*/ 1689210 h 2218127"/>
              <a:gd name="connsiteX14" fmla="*/ 3451412 w 4114800"/>
              <a:gd name="connsiteY14" fmla="*/ 452080 h 2218127"/>
              <a:gd name="connsiteX15" fmla="*/ 3845859 w 4114800"/>
              <a:gd name="connsiteY15" fmla="*/ 541727 h 2218127"/>
              <a:gd name="connsiteX16" fmla="*/ 3845859 w 4114800"/>
              <a:gd name="connsiteY16" fmla="*/ 541727 h 2218127"/>
              <a:gd name="connsiteX17" fmla="*/ 4114800 w 4114800"/>
              <a:gd name="connsiteY17" fmla="*/ 443116 h 221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14800" h="2218127">
                <a:moveTo>
                  <a:pt x="0" y="84527"/>
                </a:moveTo>
                <a:lnTo>
                  <a:pt x="0" y="84527"/>
                </a:lnTo>
                <a:cubicBezTo>
                  <a:pt x="8965" y="108433"/>
                  <a:pt x="-2988" y="-162002"/>
                  <a:pt x="26894" y="156245"/>
                </a:cubicBezTo>
                <a:lnTo>
                  <a:pt x="107576" y="1725069"/>
                </a:lnTo>
                <a:lnTo>
                  <a:pt x="242047" y="2182269"/>
                </a:lnTo>
                <a:lnTo>
                  <a:pt x="367553" y="2173304"/>
                </a:lnTo>
                <a:lnTo>
                  <a:pt x="537882" y="2218127"/>
                </a:lnTo>
                <a:lnTo>
                  <a:pt x="753035" y="2119516"/>
                </a:lnTo>
                <a:lnTo>
                  <a:pt x="923365" y="2155375"/>
                </a:lnTo>
                <a:lnTo>
                  <a:pt x="1138517" y="2110551"/>
                </a:lnTo>
                <a:lnTo>
                  <a:pt x="1488141" y="2209163"/>
                </a:lnTo>
                <a:lnTo>
                  <a:pt x="1810870" y="2020904"/>
                </a:lnTo>
                <a:lnTo>
                  <a:pt x="2286000" y="2092622"/>
                </a:lnTo>
                <a:lnTo>
                  <a:pt x="2823882" y="1689210"/>
                </a:lnTo>
                <a:lnTo>
                  <a:pt x="3451412" y="452080"/>
                </a:lnTo>
                <a:lnTo>
                  <a:pt x="3845859" y="541727"/>
                </a:lnTo>
                <a:lnTo>
                  <a:pt x="3845859" y="541727"/>
                </a:lnTo>
                <a:lnTo>
                  <a:pt x="4114800" y="443116"/>
                </a:lnTo>
              </a:path>
            </a:pathLst>
          </a:cu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31385" y="4935581"/>
            <a:ext cx="99580" cy="1066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99566" y="4832640"/>
            <a:ext cx="99580" cy="106693"/>
          </a:xfrm>
          <a:prstGeom prst="ellipse">
            <a:avLst/>
          </a:prstGeom>
          <a:solidFill>
            <a:srgbClr val="FF919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14860" y="4886649"/>
            <a:ext cx="99580" cy="10669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98615" y="1978705"/>
            <a:ext cx="1275706" cy="24511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Noisy</a:t>
            </a:r>
            <a:endParaRPr lang="en-US" sz="1400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5880574" y="4643718"/>
            <a:ext cx="16076" cy="341967"/>
          </a:xfrm>
          <a:prstGeom prst="straightConnector1">
            <a:avLst/>
          </a:prstGeom>
          <a:ln w="19050">
            <a:solidFill>
              <a:srgbClr val="B482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5"/>
          <p:cNvSpPr txBox="1"/>
          <p:nvPr/>
        </p:nvSpPr>
        <p:spPr>
          <a:xfrm>
            <a:off x="8621527" y="5040888"/>
            <a:ext cx="2423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</a:t>
            </a:r>
            <a:endParaRPr lang="en-US" sz="11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2165861" y="3725726"/>
            <a:ext cx="1810002" cy="934279"/>
            <a:chOff x="1432341" y="4643718"/>
            <a:chExt cx="3314583" cy="1710907"/>
          </a:xfrm>
        </p:grpSpPr>
        <p:sp>
          <p:nvSpPr>
            <p:cNvPr id="24" name="Forme libre 23"/>
            <p:cNvSpPr/>
            <p:nvPr/>
          </p:nvSpPr>
          <p:spPr>
            <a:xfrm>
              <a:off x="2033245" y="4717494"/>
              <a:ext cx="2597753" cy="1605325"/>
            </a:xfrm>
            <a:custGeom>
              <a:avLst/>
              <a:gdLst>
                <a:gd name="connsiteX0" fmla="*/ 0 w 2702256"/>
                <a:gd name="connsiteY0" fmla="*/ 780792 h 850394"/>
                <a:gd name="connsiteX1" fmla="*/ 1282889 w 2702256"/>
                <a:gd name="connsiteY1" fmla="*/ 780792 h 850394"/>
                <a:gd name="connsiteX2" fmla="*/ 2238233 w 2702256"/>
                <a:gd name="connsiteY2" fmla="*/ 57461 h 850394"/>
                <a:gd name="connsiteX3" fmla="*/ 2702256 w 2702256"/>
                <a:gd name="connsiteY3" fmla="*/ 98404 h 850394"/>
                <a:gd name="connsiteX0" fmla="*/ 0 w 2702256"/>
                <a:gd name="connsiteY0" fmla="*/ 827083 h 1468257"/>
                <a:gd name="connsiteX1" fmla="*/ 1309015 w 2702256"/>
                <a:gd name="connsiteY1" fmla="*/ 1454100 h 1468257"/>
                <a:gd name="connsiteX2" fmla="*/ 2238233 w 2702256"/>
                <a:gd name="connsiteY2" fmla="*/ 103752 h 1468257"/>
                <a:gd name="connsiteX3" fmla="*/ 2702256 w 2702256"/>
                <a:gd name="connsiteY3" fmla="*/ 144695 h 1468257"/>
                <a:gd name="connsiteX0" fmla="*/ 0 w 2597753"/>
                <a:gd name="connsiteY0" fmla="*/ 1532477 h 1605325"/>
                <a:gd name="connsiteX1" fmla="*/ 1204512 w 2597753"/>
                <a:gd name="connsiteY1" fmla="*/ 1454100 h 1605325"/>
                <a:gd name="connsiteX2" fmla="*/ 2133730 w 2597753"/>
                <a:gd name="connsiteY2" fmla="*/ 103752 h 1605325"/>
                <a:gd name="connsiteX3" fmla="*/ 2597753 w 2597753"/>
                <a:gd name="connsiteY3" fmla="*/ 144695 h 160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7753" h="1605325">
                  <a:moveTo>
                    <a:pt x="0" y="1532477"/>
                  </a:moveTo>
                  <a:cubicBezTo>
                    <a:pt x="454925" y="1592754"/>
                    <a:pt x="848890" y="1692221"/>
                    <a:pt x="1204512" y="1454100"/>
                  </a:cubicBezTo>
                  <a:cubicBezTo>
                    <a:pt x="1560134" y="1215979"/>
                    <a:pt x="1901523" y="321986"/>
                    <a:pt x="2133730" y="103752"/>
                  </a:cubicBezTo>
                  <a:cubicBezTo>
                    <a:pt x="2365937" y="-114482"/>
                    <a:pt x="2484022" y="67358"/>
                    <a:pt x="2597753" y="144695"/>
                  </a:cubicBezTo>
                </a:path>
              </a:pathLst>
            </a:custGeom>
            <a:ln>
              <a:solidFill>
                <a:srgbClr val="B48214"/>
              </a:solidFill>
              <a:prstDash val="dash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Arrow Connector 2"/>
            <p:cNvCxnSpPr/>
            <p:nvPr/>
          </p:nvCxnSpPr>
          <p:spPr>
            <a:xfrm flipH="1" flipV="1">
              <a:off x="1434876" y="4643718"/>
              <a:ext cx="1" cy="170370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12"/>
            <p:cNvCxnSpPr/>
            <p:nvPr/>
          </p:nvCxnSpPr>
          <p:spPr>
            <a:xfrm>
              <a:off x="1432341" y="6354624"/>
              <a:ext cx="33145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e 11"/>
          <p:cNvGrpSpPr/>
          <p:nvPr/>
        </p:nvGrpSpPr>
        <p:grpSpPr>
          <a:xfrm>
            <a:off x="2165861" y="4910789"/>
            <a:ext cx="1810002" cy="934279"/>
            <a:chOff x="1432341" y="2845704"/>
            <a:chExt cx="3314583" cy="1710907"/>
          </a:xfrm>
        </p:grpSpPr>
        <p:sp>
          <p:nvSpPr>
            <p:cNvPr id="2" name="Forme libre 1"/>
            <p:cNvSpPr/>
            <p:nvPr/>
          </p:nvSpPr>
          <p:spPr>
            <a:xfrm>
              <a:off x="3304566" y="3017425"/>
              <a:ext cx="1326432" cy="1397896"/>
            </a:xfrm>
            <a:custGeom>
              <a:avLst/>
              <a:gdLst>
                <a:gd name="connsiteX0" fmla="*/ 0 w 2702256"/>
                <a:gd name="connsiteY0" fmla="*/ 780792 h 850394"/>
                <a:gd name="connsiteX1" fmla="*/ 1282889 w 2702256"/>
                <a:gd name="connsiteY1" fmla="*/ 780792 h 850394"/>
                <a:gd name="connsiteX2" fmla="*/ 2238233 w 2702256"/>
                <a:gd name="connsiteY2" fmla="*/ 57461 h 850394"/>
                <a:gd name="connsiteX3" fmla="*/ 2702256 w 2702256"/>
                <a:gd name="connsiteY3" fmla="*/ 98404 h 850394"/>
                <a:gd name="connsiteX0" fmla="*/ 0 w 2702256"/>
                <a:gd name="connsiteY0" fmla="*/ 780792 h 850394"/>
                <a:gd name="connsiteX1" fmla="*/ 1282889 w 2702256"/>
                <a:gd name="connsiteY1" fmla="*/ 780792 h 850394"/>
                <a:gd name="connsiteX2" fmla="*/ 1419367 w 2702256"/>
                <a:gd name="connsiteY2" fmla="*/ 684914 h 850394"/>
                <a:gd name="connsiteX3" fmla="*/ 2238233 w 2702256"/>
                <a:gd name="connsiteY3" fmla="*/ 57461 h 850394"/>
                <a:gd name="connsiteX4" fmla="*/ 2702256 w 2702256"/>
                <a:gd name="connsiteY4" fmla="*/ 98404 h 850394"/>
                <a:gd name="connsiteX0" fmla="*/ 0 w 1419367"/>
                <a:gd name="connsiteY0" fmla="*/ 780792 h 780792"/>
                <a:gd name="connsiteX1" fmla="*/ 136478 w 1419367"/>
                <a:gd name="connsiteY1" fmla="*/ 684914 h 780792"/>
                <a:gd name="connsiteX2" fmla="*/ 955344 w 1419367"/>
                <a:gd name="connsiteY2" fmla="*/ 57461 h 780792"/>
                <a:gd name="connsiteX3" fmla="*/ 1419367 w 1419367"/>
                <a:gd name="connsiteY3" fmla="*/ 98404 h 780792"/>
                <a:gd name="connsiteX0" fmla="*/ 0 w 1282889"/>
                <a:gd name="connsiteY0" fmla="*/ 684914 h 684914"/>
                <a:gd name="connsiteX1" fmla="*/ 818866 w 1282889"/>
                <a:gd name="connsiteY1" fmla="*/ 57461 h 684914"/>
                <a:gd name="connsiteX2" fmla="*/ 1282889 w 1282889"/>
                <a:gd name="connsiteY2" fmla="*/ 98404 h 684914"/>
                <a:gd name="connsiteX0" fmla="*/ 0 w 1274180"/>
                <a:gd name="connsiteY0" fmla="*/ 1397896 h 1397896"/>
                <a:gd name="connsiteX1" fmla="*/ 810157 w 1274180"/>
                <a:gd name="connsiteY1" fmla="*/ 99883 h 1397896"/>
                <a:gd name="connsiteX2" fmla="*/ 1274180 w 1274180"/>
                <a:gd name="connsiteY2" fmla="*/ 140826 h 1397896"/>
                <a:gd name="connsiteX0" fmla="*/ 0 w 1274180"/>
                <a:gd name="connsiteY0" fmla="*/ 1397896 h 1397896"/>
                <a:gd name="connsiteX1" fmla="*/ 810157 w 1274180"/>
                <a:gd name="connsiteY1" fmla="*/ 99883 h 1397896"/>
                <a:gd name="connsiteX2" fmla="*/ 1274180 w 1274180"/>
                <a:gd name="connsiteY2" fmla="*/ 140826 h 1397896"/>
                <a:gd name="connsiteX0" fmla="*/ 0 w 1326432"/>
                <a:gd name="connsiteY0" fmla="*/ 1397896 h 1397896"/>
                <a:gd name="connsiteX1" fmla="*/ 862409 w 1326432"/>
                <a:gd name="connsiteY1" fmla="*/ 99883 h 1397896"/>
                <a:gd name="connsiteX2" fmla="*/ 1326432 w 1326432"/>
                <a:gd name="connsiteY2" fmla="*/ 140826 h 139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6432" h="1397896">
                  <a:moveTo>
                    <a:pt x="0" y="1397896"/>
                  </a:moveTo>
                  <a:cubicBezTo>
                    <a:pt x="403064" y="1190255"/>
                    <a:pt x="641337" y="309395"/>
                    <a:pt x="862409" y="99883"/>
                  </a:cubicBezTo>
                  <a:cubicBezTo>
                    <a:pt x="1083481" y="-109629"/>
                    <a:pt x="1212701" y="63489"/>
                    <a:pt x="1326432" y="140826"/>
                  </a:cubicBezTo>
                </a:path>
              </a:pathLst>
            </a:custGeom>
            <a:ln>
              <a:solidFill>
                <a:srgbClr val="FF9191"/>
              </a:solidFill>
              <a:prstDash val="dash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"/>
            <p:cNvCxnSpPr/>
            <p:nvPr/>
          </p:nvCxnSpPr>
          <p:spPr>
            <a:xfrm flipH="1" flipV="1">
              <a:off x="1434876" y="2845704"/>
              <a:ext cx="1" cy="170370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12"/>
            <p:cNvCxnSpPr/>
            <p:nvPr/>
          </p:nvCxnSpPr>
          <p:spPr>
            <a:xfrm>
              <a:off x="1432341" y="4556610"/>
              <a:ext cx="3314583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Oval 15"/>
          <p:cNvSpPr/>
          <p:nvPr/>
        </p:nvSpPr>
        <p:spPr>
          <a:xfrm>
            <a:off x="5834160" y="4937121"/>
            <a:ext cx="99580" cy="106693"/>
          </a:xfrm>
          <a:prstGeom prst="ellipse">
            <a:avLst/>
          </a:prstGeom>
          <a:solidFill>
            <a:srgbClr val="B4821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à coins arrondis 5"/>
          <p:cNvSpPr/>
          <p:nvPr/>
        </p:nvSpPr>
        <p:spPr>
          <a:xfrm>
            <a:off x="556192" y="3206726"/>
            <a:ext cx="4608660" cy="1747021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Output: </a:t>
            </a:r>
          </a:p>
          <a:p>
            <a:pPr algn="ctr"/>
            <a:r>
              <a:rPr lang="en-US" sz="2400" dirty="0" smtClean="0"/>
              <a:t>set of weighted scales per points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4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19" grpId="2" animBg="1"/>
      <p:bldP spid="20" grpId="0" animBg="1"/>
      <p:bldP spid="16" grpId="0" animBg="1"/>
      <p:bldP spid="16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2782201" y="4993541"/>
            <a:ext cx="1710286" cy="320602"/>
            <a:chOff x="2782201" y="4993541"/>
            <a:chExt cx="1710286" cy="320602"/>
          </a:xfrm>
        </p:grpSpPr>
        <p:sp>
          <p:nvSpPr>
            <p:cNvPr id="25" name="Rectangle 24"/>
            <p:cNvSpPr/>
            <p:nvPr/>
          </p:nvSpPr>
          <p:spPr>
            <a:xfrm>
              <a:off x="2782201" y="4993541"/>
              <a:ext cx="384997" cy="320602"/>
            </a:xfrm>
            <a:prstGeom prst="rect">
              <a:avLst/>
            </a:prstGeom>
            <a:pattFill prst="wdUpDiag">
              <a:fgClr>
                <a:srgbClr val="B4821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97836" y="4993541"/>
              <a:ext cx="694651" cy="320602"/>
            </a:xfrm>
            <a:prstGeom prst="rect">
              <a:avLst/>
            </a:prstGeom>
            <a:pattFill prst="wdUpDiag">
              <a:fgClr>
                <a:srgbClr val="3C64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162293" y="4993541"/>
              <a:ext cx="632665" cy="320602"/>
            </a:xfrm>
            <a:prstGeom prst="rect">
              <a:avLst/>
            </a:prstGeom>
            <a:pattFill prst="wdUpDiag">
              <a:fgClr>
                <a:srgbClr val="FF919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964171" y="4501107"/>
            <a:ext cx="3695019" cy="1087992"/>
            <a:chOff x="962845" y="4500901"/>
            <a:chExt cx="3695019" cy="1087992"/>
          </a:xfrm>
        </p:grpSpPr>
        <p:cxnSp>
          <p:nvCxnSpPr>
            <p:cNvPr id="56" name="Straight Connector 14"/>
            <p:cNvCxnSpPr/>
            <p:nvPr/>
          </p:nvCxnSpPr>
          <p:spPr>
            <a:xfrm flipH="1">
              <a:off x="1244380" y="4808001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3"/>
            <p:cNvCxnSpPr/>
            <p:nvPr/>
          </p:nvCxnSpPr>
          <p:spPr>
            <a:xfrm flipH="1">
              <a:off x="1244380" y="4991334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5"/>
            <p:cNvCxnSpPr/>
            <p:nvPr/>
          </p:nvCxnSpPr>
          <p:spPr>
            <a:xfrm flipH="1">
              <a:off x="1244380" y="5178839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1363798" y="4726117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638403" y="4726118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92214" y="4726119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16"/>
            <p:cNvSpPr txBox="1"/>
            <p:nvPr/>
          </p:nvSpPr>
          <p:spPr>
            <a:xfrm>
              <a:off x="987578" y="4857726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sp>
          <p:nvSpPr>
            <p:cNvPr id="63" name="TextBox 17"/>
            <p:cNvSpPr txBox="1"/>
            <p:nvPr/>
          </p:nvSpPr>
          <p:spPr>
            <a:xfrm>
              <a:off x="962845" y="5052532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</a:t>
              </a:r>
              <a:endParaRPr lang="en-US" sz="1100" dirty="0"/>
            </a:p>
          </p:txBody>
        </p:sp>
        <p:sp>
          <p:nvSpPr>
            <p:cNvPr id="64" name="TextBox 18"/>
            <p:cNvSpPr txBox="1"/>
            <p:nvPr/>
          </p:nvSpPr>
          <p:spPr>
            <a:xfrm>
              <a:off x="992387" y="4653807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</a:t>
              </a:r>
            </a:p>
          </p:txBody>
        </p:sp>
        <p:sp>
          <p:nvSpPr>
            <p:cNvPr id="65" name="Flowchart: Decision 19"/>
            <p:cNvSpPr/>
            <p:nvPr/>
          </p:nvSpPr>
          <p:spPr>
            <a:xfrm>
              <a:off x="1872877" y="4915417"/>
              <a:ext cx="87744" cy="153967"/>
            </a:xfrm>
            <a:prstGeom prst="flowChartDecision">
              <a:avLst/>
            </a:prstGeom>
            <a:solidFill>
              <a:srgbClr val="3C64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Decision 20"/>
            <p:cNvSpPr/>
            <p:nvPr/>
          </p:nvSpPr>
          <p:spPr>
            <a:xfrm>
              <a:off x="1617609" y="5101855"/>
              <a:ext cx="87744" cy="153967"/>
            </a:xfrm>
            <a:prstGeom prst="flowChartDecision">
              <a:avLst/>
            </a:prstGeom>
            <a:solidFill>
              <a:srgbClr val="FF919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lowchart: Decision 21"/>
            <p:cNvSpPr/>
            <p:nvPr/>
          </p:nvSpPr>
          <p:spPr>
            <a:xfrm>
              <a:off x="1343868" y="4919370"/>
              <a:ext cx="87744" cy="153967"/>
            </a:xfrm>
            <a:prstGeom prst="flowChartDecision">
              <a:avLst/>
            </a:prstGeom>
            <a:solidFill>
              <a:srgbClr val="B4821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23"/>
            <p:cNvCxnSpPr/>
            <p:nvPr/>
          </p:nvCxnSpPr>
          <p:spPr>
            <a:xfrm>
              <a:off x="2777392" y="5314142"/>
              <a:ext cx="18288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"/>
            <p:cNvCxnSpPr/>
            <p:nvPr/>
          </p:nvCxnSpPr>
          <p:spPr>
            <a:xfrm flipV="1">
              <a:off x="2777392" y="4500901"/>
              <a:ext cx="0" cy="8132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9"/>
            <p:cNvCxnSpPr/>
            <p:nvPr/>
          </p:nvCxnSpPr>
          <p:spPr>
            <a:xfrm>
              <a:off x="2777392" y="4987286"/>
              <a:ext cx="389806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30"/>
            <p:cNvCxnSpPr/>
            <p:nvPr/>
          </p:nvCxnSpPr>
          <p:spPr>
            <a:xfrm flipV="1">
              <a:off x="3167198" y="4987286"/>
              <a:ext cx="0" cy="23212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31"/>
            <p:cNvCxnSpPr/>
            <p:nvPr/>
          </p:nvCxnSpPr>
          <p:spPr>
            <a:xfrm>
              <a:off x="3167198" y="5219410"/>
              <a:ext cx="62815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6"/>
            <p:cNvCxnSpPr/>
            <p:nvPr/>
          </p:nvCxnSpPr>
          <p:spPr>
            <a:xfrm flipV="1">
              <a:off x="3796676" y="4985793"/>
              <a:ext cx="0" cy="23212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38"/>
            <p:cNvCxnSpPr/>
            <p:nvPr/>
          </p:nvCxnSpPr>
          <p:spPr>
            <a:xfrm>
              <a:off x="3795351" y="4985793"/>
              <a:ext cx="69581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39"/>
            <p:cNvSpPr txBox="1"/>
            <p:nvPr/>
          </p:nvSpPr>
          <p:spPr>
            <a:xfrm>
              <a:off x="2509388" y="4830442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sp>
          <p:nvSpPr>
            <p:cNvPr id="76" name="TextBox 40"/>
            <p:cNvSpPr txBox="1"/>
            <p:nvPr/>
          </p:nvSpPr>
          <p:spPr>
            <a:xfrm>
              <a:off x="2467121" y="5044518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</a:t>
              </a:r>
              <a:endParaRPr lang="en-US" sz="1100" dirty="0"/>
            </a:p>
          </p:txBody>
        </p:sp>
        <p:cxnSp>
          <p:nvCxnSpPr>
            <p:cNvPr id="77" name="Straight Connector 41"/>
            <p:cNvCxnSpPr/>
            <p:nvPr/>
          </p:nvCxnSpPr>
          <p:spPr>
            <a:xfrm flipV="1">
              <a:off x="3167198" y="4686033"/>
              <a:ext cx="0" cy="62810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44"/>
            <p:cNvCxnSpPr/>
            <p:nvPr/>
          </p:nvCxnSpPr>
          <p:spPr>
            <a:xfrm flipV="1">
              <a:off x="3796961" y="4675142"/>
              <a:ext cx="0" cy="62810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45"/>
            <p:cNvSpPr txBox="1"/>
            <p:nvPr/>
          </p:nvSpPr>
          <p:spPr>
            <a:xfrm>
              <a:off x="4423504" y="5327283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t</a:t>
              </a:r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2782201" y="4989425"/>
            <a:ext cx="1710286" cy="320602"/>
            <a:chOff x="2782201" y="4993541"/>
            <a:chExt cx="1710286" cy="320602"/>
          </a:xfrm>
        </p:grpSpPr>
        <p:sp>
          <p:nvSpPr>
            <p:cNvPr id="87" name="Rectangle 86"/>
            <p:cNvSpPr/>
            <p:nvPr/>
          </p:nvSpPr>
          <p:spPr>
            <a:xfrm>
              <a:off x="2782201" y="4993541"/>
              <a:ext cx="384997" cy="320602"/>
            </a:xfrm>
            <a:prstGeom prst="rect">
              <a:avLst/>
            </a:prstGeom>
            <a:pattFill prst="wdUpDiag">
              <a:fgClr>
                <a:srgbClr val="B4821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97836" y="4993541"/>
              <a:ext cx="694651" cy="320602"/>
            </a:xfrm>
            <a:prstGeom prst="rect">
              <a:avLst/>
            </a:prstGeom>
            <a:pattFill prst="wdUpDiag">
              <a:fgClr>
                <a:srgbClr val="3C64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162293" y="5222239"/>
              <a:ext cx="632665" cy="91904"/>
            </a:xfrm>
            <a:prstGeom prst="rect">
              <a:avLst/>
            </a:prstGeom>
            <a:pattFill prst="wdUpDiag">
              <a:fgClr>
                <a:srgbClr val="FF919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Detection of pertinent feature scales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Feature editing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80" l="0" r="99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4313" y="2206941"/>
            <a:ext cx="1078166" cy="13845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2" t="13816" r="36385" b="72529"/>
          <a:stretch/>
        </p:blipFill>
        <p:spPr>
          <a:xfrm flipH="1">
            <a:off x="3248841" y="2128848"/>
            <a:ext cx="506013" cy="67204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16" y="4106820"/>
            <a:ext cx="1067995" cy="142947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5593614" y="4262076"/>
            <a:ext cx="338399" cy="361405"/>
          </a:xfrm>
          <a:prstGeom prst="ellipse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e 12"/>
          <p:cNvGrpSpPr/>
          <p:nvPr/>
        </p:nvGrpSpPr>
        <p:grpSpPr>
          <a:xfrm>
            <a:off x="962845" y="4500901"/>
            <a:ext cx="3695019" cy="1087992"/>
            <a:chOff x="962845" y="4500901"/>
            <a:chExt cx="3695019" cy="1087992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1244380" y="4808001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244380" y="4991334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244380" y="5178839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363798" y="4726117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38403" y="4726118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92214" y="4726119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7578" y="4857726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62845" y="5052532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2387" y="4653807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</a:t>
              </a:r>
            </a:p>
          </p:txBody>
        </p:sp>
        <p:sp>
          <p:nvSpPr>
            <p:cNvPr id="20" name="Flowchart: Decision 19"/>
            <p:cNvSpPr/>
            <p:nvPr/>
          </p:nvSpPr>
          <p:spPr>
            <a:xfrm>
              <a:off x="1872877" y="4915417"/>
              <a:ext cx="87744" cy="153967"/>
            </a:xfrm>
            <a:prstGeom prst="flowChartDecision">
              <a:avLst/>
            </a:prstGeom>
            <a:solidFill>
              <a:srgbClr val="3C64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Decision 20"/>
            <p:cNvSpPr/>
            <p:nvPr/>
          </p:nvSpPr>
          <p:spPr>
            <a:xfrm>
              <a:off x="1617609" y="4918973"/>
              <a:ext cx="87744" cy="153967"/>
            </a:xfrm>
            <a:prstGeom prst="flowChartDecision">
              <a:avLst/>
            </a:prstGeom>
            <a:solidFill>
              <a:srgbClr val="FF919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Decision 21"/>
            <p:cNvSpPr/>
            <p:nvPr/>
          </p:nvSpPr>
          <p:spPr>
            <a:xfrm>
              <a:off x="1343868" y="4919370"/>
              <a:ext cx="87744" cy="153967"/>
            </a:xfrm>
            <a:prstGeom prst="flowChartDecision">
              <a:avLst/>
            </a:prstGeom>
            <a:solidFill>
              <a:srgbClr val="B4821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777392" y="5314142"/>
              <a:ext cx="18288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77392" y="4500901"/>
              <a:ext cx="0" cy="8132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777392" y="4987286"/>
              <a:ext cx="1715095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509388" y="4830442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67121" y="5044518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</a:t>
              </a:r>
              <a:endParaRPr lang="en-US" sz="1100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3167198" y="4686033"/>
              <a:ext cx="0" cy="62810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3796961" y="4675142"/>
              <a:ext cx="0" cy="62810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423504" y="5327283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</a:t>
              </a:r>
              <a:endParaRPr lang="en-US" sz="1100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450163" y="5553262"/>
            <a:ext cx="2546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 - GUI generation and mapping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1403492" y="3588030"/>
            <a:ext cx="1412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 - ROI selection</a:t>
            </a:r>
            <a:endParaRPr lang="en-US" sz="14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7" t="13912" r="2529" b="17572"/>
          <a:stretch/>
        </p:blipFill>
        <p:spPr>
          <a:xfrm>
            <a:off x="6591667" y="2023965"/>
            <a:ext cx="1949387" cy="153588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13034" r="50723" b="17279"/>
          <a:stretch/>
        </p:blipFill>
        <p:spPr>
          <a:xfrm>
            <a:off x="3982455" y="2055721"/>
            <a:ext cx="2170602" cy="136307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915274" y="3588027"/>
            <a:ext cx="1821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 - Point-wise analysis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7019530" y="3588028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 - ROI analysis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5018635" y="5552814"/>
            <a:ext cx="1488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F- Surface editing</a:t>
            </a:r>
            <a:endParaRPr lang="en-US" sz="1400" dirty="0"/>
          </a:p>
        </p:txBody>
      </p:sp>
      <p:pic>
        <p:nvPicPr>
          <p:cNvPr id="43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310" b="70012"/>
          <a:stretch/>
        </p:blipFill>
        <p:spPr>
          <a:xfrm>
            <a:off x="6711247" y="4976561"/>
            <a:ext cx="2334442" cy="100917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54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80" l="0" r="99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81" b="71644"/>
          <a:stretch/>
        </p:blipFill>
        <p:spPr>
          <a:xfrm flipH="1">
            <a:off x="6718852" y="4118388"/>
            <a:ext cx="2328840" cy="8581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Rectangle à coins arrondis 22"/>
          <p:cNvSpPr/>
          <p:nvPr/>
        </p:nvSpPr>
        <p:spPr>
          <a:xfrm>
            <a:off x="6455393" y="2023965"/>
            <a:ext cx="2231408" cy="1871839"/>
          </a:xfrm>
          <a:prstGeom prst="roundRect">
            <a:avLst>
              <a:gd name="adj" fmla="val 2491"/>
            </a:avLst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ROI </a:t>
            </a:r>
            <a:r>
              <a:rPr lang="en-US" dirty="0" smtClean="0"/>
              <a:t>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82133" y="1404730"/>
                <a:ext cx="7811343" cy="4595086"/>
              </a:xfrm>
            </p:spPr>
            <p:txBody>
              <a:bodyPr anchor="t"/>
              <a:lstStyle/>
              <a:p>
                <a:r>
                  <a:rPr lang="en-US" dirty="0"/>
                  <a:t>Accumulate point-wise </a:t>
                </a:r>
                <a:r>
                  <a:rPr lang="en-US" dirty="0" smtClean="0"/>
                  <a:t>weights</a:t>
                </a:r>
              </a:p>
              <a:p>
                <a:r>
                  <a:rPr lang="en-US" dirty="0" smtClean="0"/>
                  <a:t>Extraction of pertinent scales via a clustering algorithm.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b="0" dirty="0" smtClean="0"/>
                  <a:t>Robust clustering: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-means++ [AV07] (better initialization)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Number of </a:t>
                </a:r>
                <a:r>
                  <a:rPr lang="en-US" dirty="0"/>
                  <a:t>clusters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 [PDN05</a:t>
                </a:r>
                <a:r>
                  <a:rPr lang="en-US" dirty="0" smtClean="0"/>
                  <a:t>] (test different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)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2133" y="1404730"/>
                <a:ext cx="7811343" cy="4595086"/>
              </a:xfrm>
              <a:blipFill rotWithShape="0">
                <a:blip r:embed="rId2"/>
                <a:stretch>
                  <a:fillRect l="-1952" t="-4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1939620" y="5662897"/>
            <a:ext cx="806679" cy="420340"/>
            <a:chOff x="1386910" y="4433153"/>
            <a:chExt cx="1956124" cy="1019286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1389445" y="4433153"/>
              <a:ext cx="0" cy="101719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386910" y="5452439"/>
              <a:ext cx="19561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522859" y="4631305"/>
              <a:ext cx="6648" cy="68829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821501" y="5169237"/>
              <a:ext cx="6589" cy="16951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2" t="13816" r="36385" b="72529"/>
          <a:stretch/>
        </p:blipFill>
        <p:spPr>
          <a:xfrm flipH="1">
            <a:off x="642852" y="4606475"/>
            <a:ext cx="506013" cy="67204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33" name="Groupe 32"/>
          <p:cNvGrpSpPr/>
          <p:nvPr/>
        </p:nvGrpSpPr>
        <p:grpSpPr>
          <a:xfrm>
            <a:off x="1939620" y="4761502"/>
            <a:ext cx="806679" cy="420340"/>
            <a:chOff x="1386910" y="4433153"/>
            <a:chExt cx="1956124" cy="1019286"/>
          </a:xfrm>
        </p:grpSpPr>
        <p:cxnSp>
          <p:nvCxnSpPr>
            <p:cNvPr id="34" name="Straight Arrow Connector 9"/>
            <p:cNvCxnSpPr/>
            <p:nvPr/>
          </p:nvCxnSpPr>
          <p:spPr>
            <a:xfrm flipV="1">
              <a:off x="1389445" y="4433153"/>
              <a:ext cx="0" cy="101719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10"/>
            <p:cNvCxnSpPr/>
            <p:nvPr/>
          </p:nvCxnSpPr>
          <p:spPr>
            <a:xfrm>
              <a:off x="1386910" y="5452439"/>
              <a:ext cx="19561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17"/>
            <p:cNvCxnSpPr/>
            <p:nvPr/>
          </p:nvCxnSpPr>
          <p:spPr>
            <a:xfrm flipV="1">
              <a:off x="2435048" y="4675210"/>
              <a:ext cx="6649" cy="688291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18"/>
            <p:cNvCxnSpPr/>
            <p:nvPr/>
          </p:nvCxnSpPr>
          <p:spPr>
            <a:xfrm flipV="1">
              <a:off x="1777595" y="5123444"/>
              <a:ext cx="0" cy="215308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1939620" y="3840986"/>
            <a:ext cx="806679" cy="420340"/>
            <a:chOff x="1386910" y="4433153"/>
            <a:chExt cx="1956124" cy="1019286"/>
          </a:xfrm>
        </p:grpSpPr>
        <p:cxnSp>
          <p:nvCxnSpPr>
            <p:cNvPr id="39" name="Straight Arrow Connector 9"/>
            <p:cNvCxnSpPr/>
            <p:nvPr/>
          </p:nvCxnSpPr>
          <p:spPr>
            <a:xfrm flipV="1">
              <a:off x="1389445" y="4433153"/>
              <a:ext cx="0" cy="101719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10"/>
            <p:cNvCxnSpPr/>
            <p:nvPr/>
          </p:nvCxnSpPr>
          <p:spPr>
            <a:xfrm>
              <a:off x="1386910" y="5452439"/>
              <a:ext cx="19561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17"/>
            <p:cNvCxnSpPr/>
            <p:nvPr/>
          </p:nvCxnSpPr>
          <p:spPr>
            <a:xfrm flipV="1">
              <a:off x="2566765" y="4675210"/>
              <a:ext cx="6649" cy="688291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18"/>
            <p:cNvCxnSpPr/>
            <p:nvPr/>
          </p:nvCxnSpPr>
          <p:spPr>
            <a:xfrm flipV="1">
              <a:off x="1887358" y="5019355"/>
              <a:ext cx="0" cy="319397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onnecteur droit avec flèche 15"/>
          <p:cNvCxnSpPr/>
          <p:nvPr/>
        </p:nvCxnSpPr>
        <p:spPr>
          <a:xfrm flipV="1">
            <a:off x="895858" y="4214443"/>
            <a:ext cx="918845" cy="6307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895858" y="4971241"/>
            <a:ext cx="9785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895858" y="5090564"/>
            <a:ext cx="918845" cy="710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e 72"/>
          <p:cNvGrpSpPr/>
          <p:nvPr/>
        </p:nvGrpSpPr>
        <p:grpSpPr>
          <a:xfrm>
            <a:off x="2746299" y="4260465"/>
            <a:ext cx="2803167" cy="1705984"/>
            <a:chOff x="2746299" y="4260465"/>
            <a:chExt cx="2803167" cy="1705984"/>
          </a:xfrm>
        </p:grpSpPr>
        <p:grpSp>
          <p:nvGrpSpPr>
            <p:cNvPr id="71" name="Groupe 70"/>
            <p:cNvGrpSpPr/>
            <p:nvPr/>
          </p:nvGrpSpPr>
          <p:grpSpPr>
            <a:xfrm>
              <a:off x="2746299" y="4260465"/>
              <a:ext cx="2660776" cy="1705984"/>
              <a:chOff x="2746299" y="4260465"/>
              <a:chExt cx="2660776" cy="1705984"/>
            </a:xfrm>
          </p:grpSpPr>
          <p:cxnSp>
            <p:nvCxnSpPr>
              <p:cNvPr id="49" name="Connecteur droit avec flèche 48"/>
              <p:cNvCxnSpPr/>
              <p:nvPr/>
            </p:nvCxnSpPr>
            <p:spPr>
              <a:xfrm>
                <a:off x="2746299" y="4260465"/>
                <a:ext cx="627154" cy="5492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avec flèche 50"/>
              <p:cNvCxnSpPr/>
              <p:nvPr/>
            </p:nvCxnSpPr>
            <p:spPr>
              <a:xfrm>
                <a:off x="2812513" y="4971241"/>
                <a:ext cx="5609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avec flèche 52"/>
              <p:cNvCxnSpPr/>
              <p:nvPr/>
            </p:nvCxnSpPr>
            <p:spPr>
              <a:xfrm flipV="1">
                <a:off x="2746299" y="5231577"/>
                <a:ext cx="584503" cy="7348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4645260" y="5003245"/>
                <a:ext cx="169209" cy="43279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814469" y="5242406"/>
                <a:ext cx="166150" cy="1958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980619" y="5313968"/>
                <a:ext cx="163032" cy="12206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135229" y="5289389"/>
                <a:ext cx="149305" cy="14664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323486" y="4861323"/>
                <a:ext cx="162517" cy="5747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224985" y="5163031"/>
                <a:ext cx="94726" cy="27300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482743" y="4597351"/>
                <a:ext cx="158595" cy="8387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073859" y="5356879"/>
                <a:ext cx="151126" cy="791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53050" y="5384340"/>
                <a:ext cx="115113" cy="516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792768" y="5383252"/>
                <a:ext cx="45719" cy="527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833738" y="5313968"/>
                <a:ext cx="45719" cy="128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760145" y="5356879"/>
                <a:ext cx="45719" cy="791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863676" y="5242406"/>
                <a:ext cx="87498" cy="1936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687850" y="5296732"/>
                <a:ext cx="45719" cy="1393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619262" y="5360347"/>
                <a:ext cx="45719" cy="820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450951" y="5313968"/>
                <a:ext cx="49060" cy="1284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3491475" y="5231577"/>
                <a:ext cx="45719" cy="2108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531895" y="5134959"/>
                <a:ext cx="45719" cy="3074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564894" y="4894727"/>
                <a:ext cx="45719" cy="5476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3654621" y="5112099"/>
                <a:ext cx="45719" cy="3302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729513" y="5112099"/>
                <a:ext cx="45719" cy="3302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3450951" y="4421014"/>
                <a:ext cx="1956124" cy="1019286"/>
                <a:chOff x="3508200" y="3559381"/>
                <a:chExt cx="1956124" cy="1019286"/>
              </a:xfrm>
            </p:grpSpPr>
            <p:cxnSp>
              <p:nvCxnSpPr>
                <p:cNvPr id="30" name="Straight Arrow Connector 24"/>
                <p:cNvCxnSpPr/>
                <p:nvPr/>
              </p:nvCxnSpPr>
              <p:spPr>
                <a:xfrm flipV="1">
                  <a:off x="3510735" y="3559381"/>
                  <a:ext cx="0" cy="1017198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25"/>
                <p:cNvCxnSpPr/>
                <p:nvPr/>
              </p:nvCxnSpPr>
              <p:spPr>
                <a:xfrm>
                  <a:off x="3508200" y="4578667"/>
                  <a:ext cx="19561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2" name="TextBox 45"/>
            <p:cNvSpPr txBox="1"/>
            <p:nvPr/>
          </p:nvSpPr>
          <p:spPr>
            <a:xfrm>
              <a:off x="5315106" y="5436036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</a:t>
              </a:r>
              <a:endParaRPr lang="en-US" sz="1100" dirty="0"/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5434690" y="4421014"/>
            <a:ext cx="2777692" cy="1276632"/>
            <a:chOff x="5434690" y="4421014"/>
            <a:chExt cx="2777692" cy="1276632"/>
          </a:xfrm>
        </p:grpSpPr>
        <p:grpSp>
          <p:nvGrpSpPr>
            <p:cNvPr id="17" name="Groupe 16"/>
            <p:cNvGrpSpPr/>
            <p:nvPr/>
          </p:nvGrpSpPr>
          <p:grpSpPr>
            <a:xfrm>
              <a:off x="5434690" y="4421014"/>
              <a:ext cx="2594562" cy="1023551"/>
              <a:chOff x="5434690" y="4421014"/>
              <a:chExt cx="2594562" cy="1023551"/>
            </a:xfrm>
          </p:grpSpPr>
          <p:cxnSp>
            <p:nvCxnSpPr>
              <p:cNvPr id="52" name="Connecteur droit avec flèche 51"/>
              <p:cNvCxnSpPr/>
              <p:nvPr/>
            </p:nvCxnSpPr>
            <p:spPr>
              <a:xfrm>
                <a:off x="5434690" y="4971241"/>
                <a:ext cx="5609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orme libre 11"/>
              <p:cNvSpPr/>
              <p:nvPr/>
            </p:nvSpPr>
            <p:spPr>
              <a:xfrm>
                <a:off x="6066118" y="4597351"/>
                <a:ext cx="349090" cy="847214"/>
              </a:xfrm>
              <a:custGeom>
                <a:avLst/>
                <a:gdLst>
                  <a:gd name="connsiteX0" fmla="*/ 0 w 328706"/>
                  <a:gd name="connsiteY0" fmla="*/ 549842 h 549842"/>
                  <a:gd name="connsiteX1" fmla="*/ 131482 w 328706"/>
                  <a:gd name="connsiteY1" fmla="*/ 6 h 549842"/>
                  <a:gd name="connsiteX2" fmla="*/ 328706 w 328706"/>
                  <a:gd name="connsiteY2" fmla="*/ 537889 h 549842"/>
                  <a:gd name="connsiteX0" fmla="*/ 0 w 328706"/>
                  <a:gd name="connsiteY0" fmla="*/ 549842 h 549842"/>
                  <a:gd name="connsiteX1" fmla="*/ 131482 w 328706"/>
                  <a:gd name="connsiteY1" fmla="*/ 6 h 549842"/>
                  <a:gd name="connsiteX2" fmla="*/ 328706 w 328706"/>
                  <a:gd name="connsiteY2" fmla="*/ 537889 h 549842"/>
                  <a:gd name="connsiteX0" fmla="*/ 0 w 328706"/>
                  <a:gd name="connsiteY0" fmla="*/ 549842 h 549842"/>
                  <a:gd name="connsiteX1" fmla="*/ 131482 w 328706"/>
                  <a:gd name="connsiteY1" fmla="*/ 6 h 549842"/>
                  <a:gd name="connsiteX2" fmla="*/ 328706 w 328706"/>
                  <a:gd name="connsiteY2" fmla="*/ 537889 h 549842"/>
                  <a:gd name="connsiteX0" fmla="*/ 0 w 328706"/>
                  <a:gd name="connsiteY0" fmla="*/ 549842 h 549842"/>
                  <a:gd name="connsiteX1" fmla="*/ 148954 w 328706"/>
                  <a:gd name="connsiteY1" fmla="*/ 6 h 549842"/>
                  <a:gd name="connsiteX2" fmla="*/ 328706 w 328706"/>
                  <a:gd name="connsiteY2" fmla="*/ 537889 h 549842"/>
                  <a:gd name="connsiteX0" fmla="*/ 0 w 328706"/>
                  <a:gd name="connsiteY0" fmla="*/ 549842 h 549842"/>
                  <a:gd name="connsiteX1" fmla="*/ 163515 w 328706"/>
                  <a:gd name="connsiteY1" fmla="*/ 6 h 549842"/>
                  <a:gd name="connsiteX2" fmla="*/ 328706 w 328706"/>
                  <a:gd name="connsiteY2" fmla="*/ 537889 h 549842"/>
                  <a:gd name="connsiteX0" fmla="*/ 0 w 349090"/>
                  <a:gd name="connsiteY0" fmla="*/ 549838 h 549838"/>
                  <a:gd name="connsiteX1" fmla="*/ 163515 w 349090"/>
                  <a:gd name="connsiteY1" fmla="*/ 2 h 549838"/>
                  <a:gd name="connsiteX2" fmla="*/ 349090 w 349090"/>
                  <a:gd name="connsiteY2" fmla="*/ 543709 h 549838"/>
                  <a:gd name="connsiteX0" fmla="*/ 0 w 349090"/>
                  <a:gd name="connsiteY0" fmla="*/ 549838 h 549838"/>
                  <a:gd name="connsiteX1" fmla="*/ 163515 w 349090"/>
                  <a:gd name="connsiteY1" fmla="*/ 2 h 549838"/>
                  <a:gd name="connsiteX2" fmla="*/ 349090 w 349090"/>
                  <a:gd name="connsiteY2" fmla="*/ 543709 h 549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9090" h="549838">
                    <a:moveTo>
                      <a:pt x="0" y="549838"/>
                    </a:moveTo>
                    <a:cubicBezTo>
                      <a:pt x="87854" y="546742"/>
                      <a:pt x="105333" y="1024"/>
                      <a:pt x="163515" y="2"/>
                    </a:cubicBezTo>
                    <a:cubicBezTo>
                      <a:pt x="221697" y="-1020"/>
                      <a:pt x="235600" y="544412"/>
                      <a:pt x="349090" y="543709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orme libre 14"/>
              <p:cNvSpPr/>
              <p:nvPr/>
            </p:nvSpPr>
            <p:spPr>
              <a:xfrm>
                <a:off x="6693111" y="4597351"/>
                <a:ext cx="946433" cy="838717"/>
              </a:xfrm>
              <a:custGeom>
                <a:avLst/>
                <a:gdLst>
                  <a:gd name="connsiteX0" fmla="*/ 0 w 946433"/>
                  <a:gd name="connsiteY0" fmla="*/ 838685 h 838685"/>
                  <a:gd name="connsiteX1" fmla="*/ 433903 w 946433"/>
                  <a:gd name="connsiteY1" fmla="*/ 0 h 838685"/>
                  <a:gd name="connsiteX2" fmla="*/ 946433 w 946433"/>
                  <a:gd name="connsiteY2" fmla="*/ 835773 h 838685"/>
                  <a:gd name="connsiteX0" fmla="*/ 0 w 946433"/>
                  <a:gd name="connsiteY0" fmla="*/ 838685 h 838717"/>
                  <a:gd name="connsiteX1" fmla="*/ 433903 w 946433"/>
                  <a:gd name="connsiteY1" fmla="*/ 0 h 838717"/>
                  <a:gd name="connsiteX2" fmla="*/ 946433 w 946433"/>
                  <a:gd name="connsiteY2" fmla="*/ 835773 h 838717"/>
                  <a:gd name="connsiteX0" fmla="*/ 0 w 946433"/>
                  <a:gd name="connsiteY0" fmla="*/ 838685 h 838717"/>
                  <a:gd name="connsiteX1" fmla="*/ 433903 w 946433"/>
                  <a:gd name="connsiteY1" fmla="*/ 0 h 838717"/>
                  <a:gd name="connsiteX2" fmla="*/ 946433 w 946433"/>
                  <a:gd name="connsiteY2" fmla="*/ 835773 h 83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6433" h="838717">
                    <a:moveTo>
                      <a:pt x="0" y="838685"/>
                    </a:moveTo>
                    <a:cubicBezTo>
                      <a:pt x="205061" y="844752"/>
                      <a:pt x="276164" y="485"/>
                      <a:pt x="433903" y="0"/>
                    </a:cubicBezTo>
                    <a:cubicBezTo>
                      <a:pt x="591642" y="-485"/>
                      <a:pt x="626344" y="839899"/>
                      <a:pt x="946433" y="835773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e 54"/>
              <p:cNvGrpSpPr/>
              <p:nvPr/>
            </p:nvGrpSpPr>
            <p:grpSpPr>
              <a:xfrm>
                <a:off x="6073128" y="4421014"/>
                <a:ext cx="1956124" cy="1019286"/>
                <a:chOff x="3508200" y="3559381"/>
                <a:chExt cx="1956124" cy="1019286"/>
              </a:xfrm>
            </p:grpSpPr>
            <p:cxnSp>
              <p:nvCxnSpPr>
                <p:cNvPr id="58" name="Straight Arrow Connector 24"/>
                <p:cNvCxnSpPr/>
                <p:nvPr/>
              </p:nvCxnSpPr>
              <p:spPr>
                <a:xfrm flipV="1">
                  <a:off x="3510735" y="3559381"/>
                  <a:ext cx="0" cy="1017198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25"/>
                <p:cNvCxnSpPr/>
                <p:nvPr/>
              </p:nvCxnSpPr>
              <p:spPr>
                <a:xfrm>
                  <a:off x="3508200" y="4578667"/>
                  <a:ext cx="19561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5" name="TextBox 45"/>
            <p:cNvSpPr txBox="1"/>
            <p:nvPr/>
          </p:nvSpPr>
          <p:spPr>
            <a:xfrm>
              <a:off x="7978022" y="5436036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492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82133" y="3575163"/>
            <a:ext cx="7704667" cy="2424653"/>
          </a:xfrm>
        </p:spPr>
        <p:txBody>
          <a:bodyPr anchor="t">
            <a:normAutofit/>
          </a:bodyPr>
          <a:lstStyle/>
          <a:p>
            <a:pPr algn="just"/>
            <a:r>
              <a:rPr lang="en-US" dirty="0" smtClean="0"/>
              <a:t>Generate adaptive equalizer.</a:t>
            </a:r>
          </a:p>
          <a:p>
            <a:pPr lvl="1" algn="just"/>
            <a:r>
              <a:rPr lang="en-US" dirty="0" smtClean="0"/>
              <a:t>1 slider / cluster</a:t>
            </a:r>
          </a:p>
          <a:p>
            <a:pPr lvl="1" algn="just"/>
            <a:r>
              <a:rPr lang="en-US" dirty="0" smtClean="0"/>
              <a:t>Each slider controls a set of scales representing a certain feature.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Feature Editing</a:t>
            </a:r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982133" y="1932726"/>
            <a:ext cx="2146264" cy="1276632"/>
            <a:chOff x="6066118" y="4421014"/>
            <a:chExt cx="2146264" cy="1276632"/>
          </a:xfrm>
        </p:grpSpPr>
        <p:grpSp>
          <p:nvGrpSpPr>
            <p:cNvPr id="8" name="Groupe 7"/>
            <p:cNvGrpSpPr/>
            <p:nvPr/>
          </p:nvGrpSpPr>
          <p:grpSpPr>
            <a:xfrm>
              <a:off x="6066118" y="4421014"/>
              <a:ext cx="1963134" cy="1023551"/>
              <a:chOff x="6066118" y="4421014"/>
              <a:chExt cx="1963134" cy="1023551"/>
            </a:xfrm>
          </p:grpSpPr>
          <p:sp>
            <p:nvSpPr>
              <p:cNvPr id="14" name="Forme libre 13"/>
              <p:cNvSpPr/>
              <p:nvPr/>
            </p:nvSpPr>
            <p:spPr>
              <a:xfrm>
                <a:off x="6066118" y="4591777"/>
                <a:ext cx="349090" cy="852788"/>
              </a:xfrm>
              <a:custGeom>
                <a:avLst/>
                <a:gdLst>
                  <a:gd name="connsiteX0" fmla="*/ 0 w 328706"/>
                  <a:gd name="connsiteY0" fmla="*/ 549842 h 549842"/>
                  <a:gd name="connsiteX1" fmla="*/ 131482 w 328706"/>
                  <a:gd name="connsiteY1" fmla="*/ 6 h 549842"/>
                  <a:gd name="connsiteX2" fmla="*/ 328706 w 328706"/>
                  <a:gd name="connsiteY2" fmla="*/ 537889 h 549842"/>
                  <a:gd name="connsiteX0" fmla="*/ 0 w 328706"/>
                  <a:gd name="connsiteY0" fmla="*/ 549842 h 549842"/>
                  <a:gd name="connsiteX1" fmla="*/ 131482 w 328706"/>
                  <a:gd name="connsiteY1" fmla="*/ 6 h 549842"/>
                  <a:gd name="connsiteX2" fmla="*/ 328706 w 328706"/>
                  <a:gd name="connsiteY2" fmla="*/ 537889 h 549842"/>
                  <a:gd name="connsiteX0" fmla="*/ 0 w 328706"/>
                  <a:gd name="connsiteY0" fmla="*/ 549842 h 549842"/>
                  <a:gd name="connsiteX1" fmla="*/ 131482 w 328706"/>
                  <a:gd name="connsiteY1" fmla="*/ 6 h 549842"/>
                  <a:gd name="connsiteX2" fmla="*/ 328706 w 328706"/>
                  <a:gd name="connsiteY2" fmla="*/ 537889 h 549842"/>
                  <a:gd name="connsiteX0" fmla="*/ 0 w 328706"/>
                  <a:gd name="connsiteY0" fmla="*/ 549842 h 549842"/>
                  <a:gd name="connsiteX1" fmla="*/ 148954 w 328706"/>
                  <a:gd name="connsiteY1" fmla="*/ 6 h 549842"/>
                  <a:gd name="connsiteX2" fmla="*/ 328706 w 328706"/>
                  <a:gd name="connsiteY2" fmla="*/ 537889 h 549842"/>
                  <a:gd name="connsiteX0" fmla="*/ 0 w 328706"/>
                  <a:gd name="connsiteY0" fmla="*/ 549842 h 549842"/>
                  <a:gd name="connsiteX1" fmla="*/ 163515 w 328706"/>
                  <a:gd name="connsiteY1" fmla="*/ 6 h 549842"/>
                  <a:gd name="connsiteX2" fmla="*/ 328706 w 328706"/>
                  <a:gd name="connsiteY2" fmla="*/ 537889 h 549842"/>
                  <a:gd name="connsiteX0" fmla="*/ 0 w 349090"/>
                  <a:gd name="connsiteY0" fmla="*/ 549838 h 549838"/>
                  <a:gd name="connsiteX1" fmla="*/ 163515 w 349090"/>
                  <a:gd name="connsiteY1" fmla="*/ 2 h 549838"/>
                  <a:gd name="connsiteX2" fmla="*/ 349090 w 349090"/>
                  <a:gd name="connsiteY2" fmla="*/ 543709 h 549838"/>
                  <a:gd name="connsiteX0" fmla="*/ 0 w 349090"/>
                  <a:gd name="connsiteY0" fmla="*/ 549838 h 549838"/>
                  <a:gd name="connsiteX1" fmla="*/ 163515 w 349090"/>
                  <a:gd name="connsiteY1" fmla="*/ 2 h 549838"/>
                  <a:gd name="connsiteX2" fmla="*/ 349090 w 349090"/>
                  <a:gd name="connsiteY2" fmla="*/ 543709 h 549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9090" h="549838">
                    <a:moveTo>
                      <a:pt x="0" y="549838"/>
                    </a:moveTo>
                    <a:cubicBezTo>
                      <a:pt x="87854" y="546742"/>
                      <a:pt x="105333" y="1024"/>
                      <a:pt x="163515" y="2"/>
                    </a:cubicBezTo>
                    <a:cubicBezTo>
                      <a:pt x="221697" y="-1020"/>
                      <a:pt x="235600" y="544412"/>
                      <a:pt x="349090" y="543709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orme libre 14"/>
              <p:cNvSpPr/>
              <p:nvPr/>
            </p:nvSpPr>
            <p:spPr>
              <a:xfrm>
                <a:off x="6693111" y="4597351"/>
                <a:ext cx="946433" cy="838717"/>
              </a:xfrm>
              <a:custGeom>
                <a:avLst/>
                <a:gdLst>
                  <a:gd name="connsiteX0" fmla="*/ 0 w 946433"/>
                  <a:gd name="connsiteY0" fmla="*/ 838685 h 838685"/>
                  <a:gd name="connsiteX1" fmla="*/ 433903 w 946433"/>
                  <a:gd name="connsiteY1" fmla="*/ 0 h 838685"/>
                  <a:gd name="connsiteX2" fmla="*/ 946433 w 946433"/>
                  <a:gd name="connsiteY2" fmla="*/ 835773 h 838685"/>
                  <a:gd name="connsiteX0" fmla="*/ 0 w 946433"/>
                  <a:gd name="connsiteY0" fmla="*/ 838685 h 838717"/>
                  <a:gd name="connsiteX1" fmla="*/ 433903 w 946433"/>
                  <a:gd name="connsiteY1" fmla="*/ 0 h 838717"/>
                  <a:gd name="connsiteX2" fmla="*/ 946433 w 946433"/>
                  <a:gd name="connsiteY2" fmla="*/ 835773 h 838717"/>
                  <a:gd name="connsiteX0" fmla="*/ 0 w 946433"/>
                  <a:gd name="connsiteY0" fmla="*/ 838685 h 838717"/>
                  <a:gd name="connsiteX1" fmla="*/ 433903 w 946433"/>
                  <a:gd name="connsiteY1" fmla="*/ 0 h 838717"/>
                  <a:gd name="connsiteX2" fmla="*/ 946433 w 946433"/>
                  <a:gd name="connsiteY2" fmla="*/ 835773 h 83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6433" h="838717">
                    <a:moveTo>
                      <a:pt x="0" y="838685"/>
                    </a:moveTo>
                    <a:cubicBezTo>
                      <a:pt x="205061" y="844752"/>
                      <a:pt x="276164" y="485"/>
                      <a:pt x="433903" y="0"/>
                    </a:cubicBezTo>
                    <a:cubicBezTo>
                      <a:pt x="591642" y="-485"/>
                      <a:pt x="626344" y="839899"/>
                      <a:pt x="946433" y="835773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e 15"/>
              <p:cNvGrpSpPr/>
              <p:nvPr/>
            </p:nvGrpSpPr>
            <p:grpSpPr>
              <a:xfrm>
                <a:off x="6073128" y="4421014"/>
                <a:ext cx="1956124" cy="1019286"/>
                <a:chOff x="3508200" y="3559381"/>
                <a:chExt cx="1956124" cy="1019286"/>
              </a:xfrm>
            </p:grpSpPr>
            <p:cxnSp>
              <p:nvCxnSpPr>
                <p:cNvPr id="17" name="Straight Arrow Connector 24"/>
                <p:cNvCxnSpPr/>
                <p:nvPr/>
              </p:nvCxnSpPr>
              <p:spPr>
                <a:xfrm flipV="1">
                  <a:off x="3510735" y="3559381"/>
                  <a:ext cx="0" cy="1017198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25"/>
                <p:cNvCxnSpPr/>
                <p:nvPr/>
              </p:nvCxnSpPr>
              <p:spPr>
                <a:xfrm>
                  <a:off x="3508200" y="4578667"/>
                  <a:ext cx="19561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24"/>
                <p:cNvCxnSpPr/>
                <p:nvPr/>
              </p:nvCxnSpPr>
              <p:spPr>
                <a:xfrm flipV="1">
                  <a:off x="4558485" y="3559381"/>
                  <a:ext cx="0" cy="1017198"/>
                </a:xfrm>
                <a:prstGeom prst="straightConnector1">
                  <a:avLst/>
                </a:prstGeom>
                <a:ln>
                  <a:prstDash val="dash"/>
                  <a:headEnd type="none" w="med" len="med"/>
                  <a:tailEnd type="none" w="med" len="med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24"/>
                <p:cNvCxnSpPr/>
                <p:nvPr/>
              </p:nvCxnSpPr>
              <p:spPr>
                <a:xfrm flipV="1">
                  <a:off x="3663135" y="3559381"/>
                  <a:ext cx="0" cy="1017198"/>
                </a:xfrm>
                <a:prstGeom prst="straightConnector1">
                  <a:avLst/>
                </a:prstGeom>
                <a:ln>
                  <a:prstDash val="dash"/>
                  <a:headEnd type="none" w="med" len="med"/>
                  <a:tailEnd type="none" w="med" len="med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TextBox 45"/>
            <p:cNvSpPr txBox="1"/>
            <p:nvPr/>
          </p:nvSpPr>
          <p:spPr>
            <a:xfrm>
              <a:off x="7978022" y="5436036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</a:t>
              </a:r>
              <a:endParaRPr lang="en-US" sz="1100" dirty="0"/>
            </a:p>
          </p:txBody>
        </p:sp>
      </p:grpSp>
      <p:cxnSp>
        <p:nvCxnSpPr>
          <p:cNvPr id="19" name="Connecteur droit avec flèche 18"/>
          <p:cNvCxnSpPr/>
          <p:nvPr/>
        </p:nvCxnSpPr>
        <p:spPr>
          <a:xfrm>
            <a:off x="3128397" y="2482953"/>
            <a:ext cx="5609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/>
          <p:cNvGrpSpPr/>
          <p:nvPr/>
        </p:nvGrpSpPr>
        <p:grpSpPr>
          <a:xfrm>
            <a:off x="4110248" y="1930448"/>
            <a:ext cx="2106640" cy="1273336"/>
            <a:chOff x="3442826" y="4424310"/>
            <a:chExt cx="2106640" cy="1273336"/>
          </a:xfrm>
        </p:grpSpPr>
        <p:grpSp>
          <p:nvGrpSpPr>
            <p:cNvPr id="29" name="Groupe 28"/>
            <p:cNvGrpSpPr/>
            <p:nvPr/>
          </p:nvGrpSpPr>
          <p:grpSpPr>
            <a:xfrm>
              <a:off x="3442826" y="4424310"/>
              <a:ext cx="1964249" cy="1018079"/>
              <a:chOff x="3442826" y="4424310"/>
              <a:chExt cx="1964249" cy="1018079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645260" y="5003245"/>
                <a:ext cx="169209" cy="432792"/>
              </a:xfrm>
              <a:prstGeom prst="rect">
                <a:avLst/>
              </a:prstGeom>
              <a:solidFill>
                <a:srgbClr val="3C64A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814469" y="5242406"/>
                <a:ext cx="166150" cy="195806"/>
              </a:xfrm>
              <a:prstGeom prst="rect">
                <a:avLst/>
              </a:prstGeom>
              <a:solidFill>
                <a:srgbClr val="3C64A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980619" y="5313968"/>
                <a:ext cx="163032" cy="122068"/>
              </a:xfrm>
              <a:prstGeom prst="rect">
                <a:avLst/>
              </a:prstGeom>
              <a:solidFill>
                <a:srgbClr val="3C64A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135229" y="5289389"/>
                <a:ext cx="149305" cy="146647"/>
              </a:xfrm>
              <a:prstGeom prst="rect">
                <a:avLst/>
              </a:prstGeom>
              <a:solidFill>
                <a:srgbClr val="3C64A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323486" y="4861323"/>
                <a:ext cx="162517" cy="574713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224985" y="5163031"/>
                <a:ext cx="94726" cy="273005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482743" y="4597351"/>
                <a:ext cx="158595" cy="838717"/>
              </a:xfrm>
              <a:prstGeom prst="rect">
                <a:avLst/>
              </a:prstGeom>
              <a:solidFill>
                <a:srgbClr val="3C64A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073859" y="5356879"/>
                <a:ext cx="151126" cy="79157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953050" y="5384340"/>
                <a:ext cx="115113" cy="51696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792768" y="5383252"/>
                <a:ext cx="45719" cy="52784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833738" y="5313968"/>
                <a:ext cx="45719" cy="128421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760145" y="5356879"/>
                <a:ext cx="45719" cy="79157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863676" y="5242406"/>
                <a:ext cx="87498" cy="193630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687850" y="5296732"/>
                <a:ext cx="45719" cy="139304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619262" y="5360347"/>
                <a:ext cx="45719" cy="82042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450951" y="5313968"/>
                <a:ext cx="49060" cy="128421"/>
              </a:xfrm>
              <a:prstGeom prst="rect">
                <a:avLst/>
              </a:prstGeom>
              <a:solidFill>
                <a:srgbClr val="B4821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491475" y="5231577"/>
                <a:ext cx="45719" cy="210812"/>
              </a:xfrm>
              <a:prstGeom prst="rect">
                <a:avLst/>
              </a:prstGeom>
              <a:solidFill>
                <a:srgbClr val="B4821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531895" y="5134959"/>
                <a:ext cx="45719" cy="307430"/>
              </a:xfrm>
              <a:prstGeom prst="rect">
                <a:avLst/>
              </a:prstGeom>
              <a:solidFill>
                <a:srgbClr val="B48214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564894" y="4894727"/>
                <a:ext cx="45719" cy="547662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654621" y="5112099"/>
                <a:ext cx="45719" cy="330290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729513" y="5112099"/>
                <a:ext cx="45719" cy="330290"/>
              </a:xfrm>
              <a:prstGeom prst="rect">
                <a:avLst/>
              </a:prstGeom>
              <a:solidFill>
                <a:srgbClr val="FF919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e 54"/>
              <p:cNvGrpSpPr/>
              <p:nvPr/>
            </p:nvGrpSpPr>
            <p:grpSpPr>
              <a:xfrm>
                <a:off x="3442826" y="4424310"/>
                <a:ext cx="1964249" cy="1017198"/>
                <a:chOff x="3500075" y="3562677"/>
                <a:chExt cx="1964249" cy="1017198"/>
              </a:xfrm>
            </p:grpSpPr>
            <p:cxnSp>
              <p:nvCxnSpPr>
                <p:cNvPr id="56" name="Straight Arrow Connector 24"/>
                <p:cNvCxnSpPr/>
                <p:nvPr/>
              </p:nvCxnSpPr>
              <p:spPr>
                <a:xfrm flipV="1">
                  <a:off x="3500075" y="3562677"/>
                  <a:ext cx="0" cy="101719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25"/>
                <p:cNvCxnSpPr/>
                <p:nvPr/>
              </p:nvCxnSpPr>
              <p:spPr>
                <a:xfrm>
                  <a:off x="3508200" y="4578667"/>
                  <a:ext cx="195612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TextBox 45"/>
            <p:cNvSpPr txBox="1"/>
            <p:nvPr/>
          </p:nvSpPr>
          <p:spPr>
            <a:xfrm>
              <a:off x="5315106" y="5436036"/>
              <a:ext cx="234360" cy="261610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</a:t>
              </a:r>
              <a:endParaRPr lang="en-US" sz="1100" dirty="0"/>
            </a:p>
          </p:txBody>
        </p:sp>
      </p:grpSp>
      <p:cxnSp>
        <p:nvCxnSpPr>
          <p:cNvPr id="65" name="Straight Arrow Connector 24"/>
          <p:cNvCxnSpPr/>
          <p:nvPr/>
        </p:nvCxnSpPr>
        <p:spPr>
          <a:xfrm flipV="1">
            <a:off x="5156960" y="1930448"/>
            <a:ext cx="0" cy="101719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24"/>
          <p:cNvCxnSpPr/>
          <p:nvPr/>
        </p:nvCxnSpPr>
        <p:spPr>
          <a:xfrm flipV="1">
            <a:off x="4244401" y="1930448"/>
            <a:ext cx="0" cy="101719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9" name="Groupe 88"/>
          <p:cNvGrpSpPr/>
          <p:nvPr/>
        </p:nvGrpSpPr>
        <p:grpSpPr>
          <a:xfrm>
            <a:off x="6888904" y="2046406"/>
            <a:ext cx="1691481" cy="1122524"/>
            <a:chOff x="3771857" y="5245397"/>
            <a:chExt cx="999115" cy="663045"/>
          </a:xfrm>
        </p:grpSpPr>
        <p:cxnSp>
          <p:nvCxnSpPr>
            <p:cNvPr id="69" name="Straight Connector 14"/>
            <p:cNvCxnSpPr/>
            <p:nvPr/>
          </p:nvCxnSpPr>
          <p:spPr>
            <a:xfrm flipH="1">
              <a:off x="3970872" y="5327281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13"/>
            <p:cNvCxnSpPr/>
            <p:nvPr/>
          </p:nvCxnSpPr>
          <p:spPr>
            <a:xfrm flipH="1">
              <a:off x="3970872" y="5510614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5"/>
            <p:cNvCxnSpPr/>
            <p:nvPr/>
          </p:nvCxnSpPr>
          <p:spPr>
            <a:xfrm flipH="1">
              <a:off x="3970872" y="5698119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4090290" y="5245397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364895" y="5245398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618706" y="5245399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16"/>
            <p:cNvSpPr txBox="1"/>
            <p:nvPr/>
          </p:nvSpPr>
          <p:spPr>
            <a:xfrm>
              <a:off x="3796589" y="5452025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sp>
          <p:nvSpPr>
            <p:cNvPr id="76" name="TextBox 17"/>
            <p:cNvSpPr txBox="1"/>
            <p:nvPr/>
          </p:nvSpPr>
          <p:spPr>
            <a:xfrm>
              <a:off x="3771857" y="5646832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</a:t>
              </a:r>
              <a:endParaRPr lang="en-US" sz="1100" dirty="0"/>
            </a:p>
          </p:txBody>
        </p:sp>
        <p:sp>
          <p:nvSpPr>
            <p:cNvPr id="77" name="TextBox 18"/>
            <p:cNvSpPr txBox="1"/>
            <p:nvPr/>
          </p:nvSpPr>
          <p:spPr>
            <a:xfrm>
              <a:off x="3801399" y="5248107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</a:t>
              </a:r>
            </a:p>
          </p:txBody>
        </p:sp>
        <p:sp>
          <p:nvSpPr>
            <p:cNvPr id="78" name="Flowchart: Decision 19"/>
            <p:cNvSpPr/>
            <p:nvPr/>
          </p:nvSpPr>
          <p:spPr>
            <a:xfrm>
              <a:off x="4599369" y="5252489"/>
              <a:ext cx="87744" cy="153967"/>
            </a:xfrm>
            <a:prstGeom prst="flowChartDecision">
              <a:avLst/>
            </a:prstGeom>
            <a:solidFill>
              <a:srgbClr val="3C64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lowchart: Decision 20"/>
            <p:cNvSpPr/>
            <p:nvPr/>
          </p:nvSpPr>
          <p:spPr>
            <a:xfrm>
              <a:off x="4344101" y="5256047"/>
              <a:ext cx="87744" cy="153967"/>
            </a:xfrm>
            <a:prstGeom prst="flowChartDecision">
              <a:avLst/>
            </a:prstGeom>
            <a:solidFill>
              <a:srgbClr val="FF919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lowchart: Decision 21"/>
            <p:cNvSpPr/>
            <p:nvPr/>
          </p:nvSpPr>
          <p:spPr>
            <a:xfrm>
              <a:off x="4070360" y="5256443"/>
              <a:ext cx="87744" cy="153967"/>
            </a:xfrm>
            <a:prstGeom prst="flowChartDecision">
              <a:avLst/>
            </a:prstGeom>
            <a:solidFill>
              <a:srgbClr val="B4821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0" name="Connecteur droit avec flèche 89"/>
          <p:cNvCxnSpPr/>
          <p:nvPr/>
        </p:nvCxnSpPr>
        <p:spPr>
          <a:xfrm>
            <a:off x="6099708" y="2482953"/>
            <a:ext cx="5609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11" y="2416425"/>
            <a:ext cx="6099710" cy="265676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Results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845256" y="5253408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5256" y="5436741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45256" y="5624246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64674" y="5171524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39279" y="5171525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93090" y="5171526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88454" y="5303133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63721" y="5497939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6593263" y="5099214"/>
            <a:ext cx="247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18" name="Flowchart: Decision 17"/>
          <p:cNvSpPr/>
          <p:nvPr/>
        </p:nvSpPr>
        <p:spPr>
          <a:xfrm>
            <a:off x="7466519" y="5179535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Decision 18"/>
          <p:cNvSpPr/>
          <p:nvPr/>
        </p:nvSpPr>
        <p:spPr>
          <a:xfrm>
            <a:off x="7218485" y="5547262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Decision 19"/>
          <p:cNvSpPr/>
          <p:nvPr/>
        </p:nvSpPr>
        <p:spPr>
          <a:xfrm>
            <a:off x="6939564" y="5183707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5207123" y="5253407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207123" y="5436740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207123" y="5624245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326541" y="5171523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601146" y="5171524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854957" y="5171525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950321" y="53031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25588" y="5497938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>
            <a:off x="4955130" y="5099213"/>
            <a:ext cx="247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41" name="Flowchart: Decision 40"/>
          <p:cNvSpPr/>
          <p:nvPr/>
        </p:nvSpPr>
        <p:spPr>
          <a:xfrm>
            <a:off x="5835575" y="5181820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Decision 41"/>
          <p:cNvSpPr/>
          <p:nvPr/>
        </p:nvSpPr>
        <p:spPr>
          <a:xfrm>
            <a:off x="5580352" y="5382188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Decision 42"/>
          <p:cNvSpPr/>
          <p:nvPr/>
        </p:nvSpPr>
        <p:spPr>
          <a:xfrm>
            <a:off x="5301431" y="5175468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710632" y="5335787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710632" y="5436740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710632" y="5533627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830050" y="5171523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104655" y="5171524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358466" y="5171525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453830" y="530313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412621" y="5407320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458639" y="5181593"/>
            <a:ext cx="247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53" name="Flowchart: Decision 52"/>
          <p:cNvSpPr/>
          <p:nvPr/>
        </p:nvSpPr>
        <p:spPr>
          <a:xfrm>
            <a:off x="4338437" y="5270886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Decision 53"/>
          <p:cNvSpPr/>
          <p:nvPr/>
        </p:nvSpPr>
        <p:spPr>
          <a:xfrm>
            <a:off x="4084725" y="5273626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Decision 54"/>
          <p:cNvSpPr/>
          <p:nvPr/>
        </p:nvSpPr>
        <p:spPr>
          <a:xfrm>
            <a:off x="3803976" y="5125125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2186892" y="5314288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186892" y="5431717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186892" y="5545080"/>
            <a:ext cx="8001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2306310" y="5166500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580915" y="5166501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834726" y="5166502"/>
            <a:ext cx="47885" cy="5238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930090" y="529810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88329" y="5419128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-1</a:t>
            </a:r>
            <a:endParaRPr lang="en-US" sz="1100" dirty="0"/>
          </a:p>
        </p:txBody>
      </p:sp>
      <p:sp>
        <p:nvSpPr>
          <p:cNvPr id="64" name="TextBox 63"/>
          <p:cNvSpPr txBox="1"/>
          <p:nvPr/>
        </p:nvSpPr>
        <p:spPr>
          <a:xfrm>
            <a:off x="1934899" y="5167304"/>
            <a:ext cx="247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</a:t>
            </a:r>
          </a:p>
        </p:txBody>
      </p:sp>
      <p:sp>
        <p:nvSpPr>
          <p:cNvPr id="65" name="Flowchart: Decision 64"/>
          <p:cNvSpPr/>
          <p:nvPr/>
        </p:nvSpPr>
        <p:spPr>
          <a:xfrm>
            <a:off x="2815389" y="5223992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Decision 65"/>
          <p:cNvSpPr/>
          <p:nvPr/>
        </p:nvSpPr>
        <p:spPr>
          <a:xfrm>
            <a:off x="2560121" y="5237439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Decision 66"/>
          <p:cNvSpPr/>
          <p:nvPr/>
        </p:nvSpPr>
        <p:spPr>
          <a:xfrm>
            <a:off x="2286380" y="5219710"/>
            <a:ext cx="87744" cy="1539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ontent Placeholder 6"/>
          <p:cNvSpPr txBox="1">
            <a:spLocks/>
          </p:cNvSpPr>
          <p:nvPr/>
        </p:nvSpPr>
        <p:spPr>
          <a:xfrm>
            <a:off x="982133" y="1680520"/>
            <a:ext cx="7704667" cy="921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/>
              <a:t>Synthetic model</a:t>
            </a:r>
            <a:endParaRPr lang="en-US" dirty="0"/>
          </a:p>
          <a:p>
            <a:pPr algn="just"/>
            <a:endParaRPr lang="en-US" dirty="0"/>
          </a:p>
          <a:p>
            <a:pPr lvl="1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6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2241535"/>
            <a:ext cx="3559643" cy="2649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07" y="2241535"/>
            <a:ext cx="3559643" cy="2649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2133" y="5064523"/>
            <a:ext cx="753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Manipulation of mid-scale features: removal of the armadillo's carapace’s edge while leaving the finer details intact.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2" name="Forme libre 1"/>
          <p:cNvSpPr/>
          <p:nvPr/>
        </p:nvSpPr>
        <p:spPr>
          <a:xfrm>
            <a:off x="1674861" y="2666666"/>
            <a:ext cx="2339184" cy="1816514"/>
          </a:xfrm>
          <a:custGeom>
            <a:avLst/>
            <a:gdLst>
              <a:gd name="connsiteX0" fmla="*/ 0 w 2375745"/>
              <a:gd name="connsiteY0" fmla="*/ 284641 h 1821421"/>
              <a:gd name="connsiteX1" fmla="*/ 330200 w 2375745"/>
              <a:gd name="connsiteY1" fmla="*/ 259241 h 1821421"/>
              <a:gd name="connsiteX2" fmla="*/ 1016000 w 2375745"/>
              <a:gd name="connsiteY2" fmla="*/ 1338741 h 1821421"/>
              <a:gd name="connsiteX3" fmla="*/ 2273300 w 2375745"/>
              <a:gd name="connsiteY3" fmla="*/ 1821341 h 1821421"/>
              <a:gd name="connsiteX4" fmla="*/ 2222500 w 2375745"/>
              <a:gd name="connsiteY4" fmla="*/ 1376841 h 1821421"/>
              <a:gd name="connsiteX5" fmla="*/ 1587500 w 2375745"/>
              <a:gd name="connsiteY5" fmla="*/ 1338741 h 1821421"/>
              <a:gd name="connsiteX6" fmla="*/ 1028700 w 2375745"/>
              <a:gd name="connsiteY6" fmla="*/ 856141 h 1821421"/>
              <a:gd name="connsiteX7" fmla="*/ 609600 w 2375745"/>
              <a:gd name="connsiteY7" fmla="*/ 81441 h 1821421"/>
              <a:gd name="connsiteX8" fmla="*/ 279400 w 2375745"/>
              <a:gd name="connsiteY8" fmla="*/ 43341 h 1821421"/>
              <a:gd name="connsiteX9" fmla="*/ 63500 w 2375745"/>
              <a:gd name="connsiteY9" fmla="*/ 259241 h 1821421"/>
              <a:gd name="connsiteX10" fmla="*/ 127000 w 2375745"/>
              <a:gd name="connsiteY10" fmla="*/ 271941 h 1821421"/>
              <a:gd name="connsiteX0" fmla="*/ 14170 w 2389915"/>
              <a:gd name="connsiteY0" fmla="*/ 284641 h 1821421"/>
              <a:gd name="connsiteX1" fmla="*/ 344370 w 2389915"/>
              <a:gd name="connsiteY1" fmla="*/ 259241 h 1821421"/>
              <a:gd name="connsiteX2" fmla="*/ 1030170 w 2389915"/>
              <a:gd name="connsiteY2" fmla="*/ 1338741 h 1821421"/>
              <a:gd name="connsiteX3" fmla="*/ 2287470 w 2389915"/>
              <a:gd name="connsiteY3" fmla="*/ 1821341 h 1821421"/>
              <a:gd name="connsiteX4" fmla="*/ 2236670 w 2389915"/>
              <a:gd name="connsiteY4" fmla="*/ 1376841 h 1821421"/>
              <a:gd name="connsiteX5" fmla="*/ 1601670 w 2389915"/>
              <a:gd name="connsiteY5" fmla="*/ 1338741 h 1821421"/>
              <a:gd name="connsiteX6" fmla="*/ 1042870 w 2389915"/>
              <a:gd name="connsiteY6" fmla="*/ 856141 h 1821421"/>
              <a:gd name="connsiteX7" fmla="*/ 623770 w 2389915"/>
              <a:gd name="connsiteY7" fmla="*/ 81441 h 1821421"/>
              <a:gd name="connsiteX8" fmla="*/ 293570 w 2389915"/>
              <a:gd name="connsiteY8" fmla="*/ 43341 h 1821421"/>
              <a:gd name="connsiteX9" fmla="*/ 77670 w 2389915"/>
              <a:gd name="connsiteY9" fmla="*/ 259241 h 1821421"/>
              <a:gd name="connsiteX10" fmla="*/ 15566 w 2389915"/>
              <a:gd name="connsiteY10" fmla="*/ 45853 h 1821421"/>
              <a:gd name="connsiteX0" fmla="*/ 0 w 2375745"/>
              <a:gd name="connsiteY0" fmla="*/ 273425 h 1810205"/>
              <a:gd name="connsiteX1" fmla="*/ 330200 w 2375745"/>
              <a:gd name="connsiteY1" fmla="*/ 248025 h 1810205"/>
              <a:gd name="connsiteX2" fmla="*/ 1016000 w 2375745"/>
              <a:gd name="connsiteY2" fmla="*/ 1327525 h 1810205"/>
              <a:gd name="connsiteX3" fmla="*/ 2273300 w 2375745"/>
              <a:gd name="connsiteY3" fmla="*/ 1810125 h 1810205"/>
              <a:gd name="connsiteX4" fmla="*/ 2222500 w 2375745"/>
              <a:gd name="connsiteY4" fmla="*/ 1365625 h 1810205"/>
              <a:gd name="connsiteX5" fmla="*/ 1587500 w 2375745"/>
              <a:gd name="connsiteY5" fmla="*/ 1327525 h 1810205"/>
              <a:gd name="connsiteX6" fmla="*/ 1028700 w 2375745"/>
              <a:gd name="connsiteY6" fmla="*/ 844925 h 1810205"/>
              <a:gd name="connsiteX7" fmla="*/ 609600 w 2375745"/>
              <a:gd name="connsiteY7" fmla="*/ 70225 h 1810205"/>
              <a:gd name="connsiteX8" fmla="*/ 279400 w 2375745"/>
              <a:gd name="connsiteY8" fmla="*/ 32125 h 1810205"/>
              <a:gd name="connsiteX9" fmla="*/ 1396 w 2375745"/>
              <a:gd name="connsiteY9" fmla="*/ 34637 h 1810205"/>
              <a:gd name="connsiteX0" fmla="*/ 0 w 2375745"/>
              <a:gd name="connsiteY0" fmla="*/ 273425 h 1810205"/>
              <a:gd name="connsiteX1" fmla="*/ 330200 w 2375745"/>
              <a:gd name="connsiteY1" fmla="*/ 248025 h 1810205"/>
              <a:gd name="connsiteX2" fmla="*/ 1016000 w 2375745"/>
              <a:gd name="connsiteY2" fmla="*/ 1327525 h 1810205"/>
              <a:gd name="connsiteX3" fmla="*/ 2273300 w 2375745"/>
              <a:gd name="connsiteY3" fmla="*/ 1810125 h 1810205"/>
              <a:gd name="connsiteX4" fmla="*/ 2222500 w 2375745"/>
              <a:gd name="connsiteY4" fmla="*/ 1365625 h 1810205"/>
              <a:gd name="connsiteX5" fmla="*/ 1587500 w 2375745"/>
              <a:gd name="connsiteY5" fmla="*/ 1327525 h 1810205"/>
              <a:gd name="connsiteX6" fmla="*/ 1028700 w 2375745"/>
              <a:gd name="connsiteY6" fmla="*/ 844925 h 1810205"/>
              <a:gd name="connsiteX7" fmla="*/ 609600 w 2375745"/>
              <a:gd name="connsiteY7" fmla="*/ 70225 h 1810205"/>
              <a:gd name="connsiteX8" fmla="*/ 279400 w 2375745"/>
              <a:gd name="connsiteY8" fmla="*/ 32125 h 1810205"/>
              <a:gd name="connsiteX9" fmla="*/ 1396 w 2375745"/>
              <a:gd name="connsiteY9" fmla="*/ 34637 h 1810205"/>
              <a:gd name="connsiteX10" fmla="*/ 0 w 2375745"/>
              <a:gd name="connsiteY10" fmla="*/ 273425 h 1810205"/>
              <a:gd name="connsiteX0" fmla="*/ 0 w 2375745"/>
              <a:gd name="connsiteY0" fmla="*/ 275392 h 1812172"/>
              <a:gd name="connsiteX1" fmla="*/ 330200 w 2375745"/>
              <a:gd name="connsiteY1" fmla="*/ 249992 h 1812172"/>
              <a:gd name="connsiteX2" fmla="*/ 1016000 w 2375745"/>
              <a:gd name="connsiteY2" fmla="*/ 1329492 h 1812172"/>
              <a:gd name="connsiteX3" fmla="*/ 2273300 w 2375745"/>
              <a:gd name="connsiteY3" fmla="*/ 1812092 h 1812172"/>
              <a:gd name="connsiteX4" fmla="*/ 2222500 w 2375745"/>
              <a:gd name="connsiteY4" fmla="*/ 1367592 h 1812172"/>
              <a:gd name="connsiteX5" fmla="*/ 1587500 w 2375745"/>
              <a:gd name="connsiteY5" fmla="*/ 1329492 h 1812172"/>
              <a:gd name="connsiteX6" fmla="*/ 1028700 w 2375745"/>
              <a:gd name="connsiteY6" fmla="*/ 846892 h 1812172"/>
              <a:gd name="connsiteX7" fmla="*/ 609600 w 2375745"/>
              <a:gd name="connsiteY7" fmla="*/ 72192 h 1812172"/>
              <a:gd name="connsiteX8" fmla="*/ 279400 w 2375745"/>
              <a:gd name="connsiteY8" fmla="*/ 34092 h 1812172"/>
              <a:gd name="connsiteX9" fmla="*/ 31541 w 2375745"/>
              <a:gd name="connsiteY9" fmla="*/ 76797 h 1812172"/>
              <a:gd name="connsiteX10" fmla="*/ 0 w 2375745"/>
              <a:gd name="connsiteY10" fmla="*/ 275392 h 1812172"/>
              <a:gd name="connsiteX0" fmla="*/ 0 w 2375745"/>
              <a:gd name="connsiteY0" fmla="*/ 275392 h 1812172"/>
              <a:gd name="connsiteX1" fmla="*/ 365369 w 2375745"/>
              <a:gd name="connsiteY1" fmla="*/ 315306 h 1812172"/>
              <a:gd name="connsiteX2" fmla="*/ 1016000 w 2375745"/>
              <a:gd name="connsiteY2" fmla="*/ 1329492 h 1812172"/>
              <a:gd name="connsiteX3" fmla="*/ 2273300 w 2375745"/>
              <a:gd name="connsiteY3" fmla="*/ 1812092 h 1812172"/>
              <a:gd name="connsiteX4" fmla="*/ 2222500 w 2375745"/>
              <a:gd name="connsiteY4" fmla="*/ 1367592 h 1812172"/>
              <a:gd name="connsiteX5" fmla="*/ 1587500 w 2375745"/>
              <a:gd name="connsiteY5" fmla="*/ 1329492 h 1812172"/>
              <a:gd name="connsiteX6" fmla="*/ 1028700 w 2375745"/>
              <a:gd name="connsiteY6" fmla="*/ 846892 h 1812172"/>
              <a:gd name="connsiteX7" fmla="*/ 609600 w 2375745"/>
              <a:gd name="connsiteY7" fmla="*/ 72192 h 1812172"/>
              <a:gd name="connsiteX8" fmla="*/ 279400 w 2375745"/>
              <a:gd name="connsiteY8" fmla="*/ 34092 h 1812172"/>
              <a:gd name="connsiteX9" fmla="*/ 31541 w 2375745"/>
              <a:gd name="connsiteY9" fmla="*/ 76797 h 1812172"/>
              <a:gd name="connsiteX10" fmla="*/ 0 w 2375745"/>
              <a:gd name="connsiteY10" fmla="*/ 275392 h 1812172"/>
              <a:gd name="connsiteX0" fmla="*/ 30771 w 2406516"/>
              <a:gd name="connsiteY0" fmla="*/ 275392 h 1812172"/>
              <a:gd name="connsiteX1" fmla="*/ 396140 w 2406516"/>
              <a:gd name="connsiteY1" fmla="*/ 315306 h 1812172"/>
              <a:gd name="connsiteX2" fmla="*/ 1046771 w 2406516"/>
              <a:gd name="connsiteY2" fmla="*/ 1329492 h 1812172"/>
              <a:gd name="connsiteX3" fmla="*/ 2304071 w 2406516"/>
              <a:gd name="connsiteY3" fmla="*/ 1812092 h 1812172"/>
              <a:gd name="connsiteX4" fmla="*/ 2253271 w 2406516"/>
              <a:gd name="connsiteY4" fmla="*/ 1367592 h 1812172"/>
              <a:gd name="connsiteX5" fmla="*/ 1618271 w 2406516"/>
              <a:gd name="connsiteY5" fmla="*/ 1329492 h 1812172"/>
              <a:gd name="connsiteX6" fmla="*/ 1059471 w 2406516"/>
              <a:gd name="connsiteY6" fmla="*/ 846892 h 1812172"/>
              <a:gd name="connsiteX7" fmla="*/ 640371 w 2406516"/>
              <a:gd name="connsiteY7" fmla="*/ 72192 h 1812172"/>
              <a:gd name="connsiteX8" fmla="*/ 310171 w 2406516"/>
              <a:gd name="connsiteY8" fmla="*/ 34092 h 1812172"/>
              <a:gd name="connsiteX9" fmla="*/ 62312 w 2406516"/>
              <a:gd name="connsiteY9" fmla="*/ 76797 h 1812172"/>
              <a:gd name="connsiteX10" fmla="*/ 30771 w 2406516"/>
              <a:gd name="connsiteY10" fmla="*/ 275392 h 1812172"/>
              <a:gd name="connsiteX0" fmla="*/ 42591 w 2373118"/>
              <a:gd name="connsiteY0" fmla="*/ 265344 h 1812172"/>
              <a:gd name="connsiteX1" fmla="*/ 362742 w 2373118"/>
              <a:gd name="connsiteY1" fmla="*/ 315306 h 1812172"/>
              <a:gd name="connsiteX2" fmla="*/ 1013373 w 2373118"/>
              <a:gd name="connsiteY2" fmla="*/ 1329492 h 1812172"/>
              <a:gd name="connsiteX3" fmla="*/ 2270673 w 2373118"/>
              <a:gd name="connsiteY3" fmla="*/ 1812092 h 1812172"/>
              <a:gd name="connsiteX4" fmla="*/ 2219873 w 2373118"/>
              <a:gd name="connsiteY4" fmla="*/ 1367592 h 1812172"/>
              <a:gd name="connsiteX5" fmla="*/ 1584873 w 2373118"/>
              <a:gd name="connsiteY5" fmla="*/ 1329492 h 1812172"/>
              <a:gd name="connsiteX6" fmla="*/ 1026073 w 2373118"/>
              <a:gd name="connsiteY6" fmla="*/ 846892 h 1812172"/>
              <a:gd name="connsiteX7" fmla="*/ 606973 w 2373118"/>
              <a:gd name="connsiteY7" fmla="*/ 72192 h 1812172"/>
              <a:gd name="connsiteX8" fmla="*/ 276773 w 2373118"/>
              <a:gd name="connsiteY8" fmla="*/ 34092 h 1812172"/>
              <a:gd name="connsiteX9" fmla="*/ 28914 w 2373118"/>
              <a:gd name="connsiteY9" fmla="*/ 76797 h 1812172"/>
              <a:gd name="connsiteX10" fmla="*/ 42591 w 2373118"/>
              <a:gd name="connsiteY10" fmla="*/ 265344 h 1812172"/>
              <a:gd name="connsiteX0" fmla="*/ 13728 w 2344255"/>
              <a:gd name="connsiteY0" fmla="*/ 263620 h 1810448"/>
              <a:gd name="connsiteX1" fmla="*/ 333879 w 2344255"/>
              <a:gd name="connsiteY1" fmla="*/ 313582 h 1810448"/>
              <a:gd name="connsiteX2" fmla="*/ 984510 w 2344255"/>
              <a:gd name="connsiteY2" fmla="*/ 1327768 h 1810448"/>
              <a:gd name="connsiteX3" fmla="*/ 2241810 w 2344255"/>
              <a:gd name="connsiteY3" fmla="*/ 1810368 h 1810448"/>
              <a:gd name="connsiteX4" fmla="*/ 2191010 w 2344255"/>
              <a:gd name="connsiteY4" fmla="*/ 1365868 h 1810448"/>
              <a:gd name="connsiteX5" fmla="*/ 1556010 w 2344255"/>
              <a:gd name="connsiteY5" fmla="*/ 1327768 h 1810448"/>
              <a:gd name="connsiteX6" fmla="*/ 997210 w 2344255"/>
              <a:gd name="connsiteY6" fmla="*/ 845168 h 1810448"/>
              <a:gd name="connsiteX7" fmla="*/ 578110 w 2344255"/>
              <a:gd name="connsiteY7" fmla="*/ 70468 h 1810448"/>
              <a:gd name="connsiteX8" fmla="*/ 247910 w 2344255"/>
              <a:gd name="connsiteY8" fmla="*/ 32368 h 1810448"/>
              <a:gd name="connsiteX9" fmla="*/ 60341 w 2344255"/>
              <a:gd name="connsiteY9" fmla="*/ 39904 h 1810448"/>
              <a:gd name="connsiteX10" fmla="*/ 13728 w 2344255"/>
              <a:gd name="connsiteY10" fmla="*/ 263620 h 1810448"/>
              <a:gd name="connsiteX0" fmla="*/ 13728 w 2344255"/>
              <a:gd name="connsiteY0" fmla="*/ 275444 h 1822272"/>
              <a:gd name="connsiteX1" fmla="*/ 333879 w 2344255"/>
              <a:gd name="connsiteY1" fmla="*/ 325406 h 1822272"/>
              <a:gd name="connsiteX2" fmla="*/ 984510 w 2344255"/>
              <a:gd name="connsiteY2" fmla="*/ 1339592 h 1822272"/>
              <a:gd name="connsiteX3" fmla="*/ 2241810 w 2344255"/>
              <a:gd name="connsiteY3" fmla="*/ 1822192 h 1822272"/>
              <a:gd name="connsiteX4" fmla="*/ 2191010 w 2344255"/>
              <a:gd name="connsiteY4" fmla="*/ 1377692 h 1822272"/>
              <a:gd name="connsiteX5" fmla="*/ 1556010 w 2344255"/>
              <a:gd name="connsiteY5" fmla="*/ 1339592 h 1822272"/>
              <a:gd name="connsiteX6" fmla="*/ 997210 w 2344255"/>
              <a:gd name="connsiteY6" fmla="*/ 856992 h 1822272"/>
              <a:gd name="connsiteX7" fmla="*/ 578110 w 2344255"/>
              <a:gd name="connsiteY7" fmla="*/ 82292 h 1822272"/>
              <a:gd name="connsiteX8" fmla="*/ 273031 w 2344255"/>
              <a:gd name="connsiteY8" fmla="*/ 19072 h 1822272"/>
              <a:gd name="connsiteX9" fmla="*/ 60341 w 2344255"/>
              <a:gd name="connsiteY9" fmla="*/ 51728 h 1822272"/>
              <a:gd name="connsiteX10" fmla="*/ 13728 w 2344255"/>
              <a:gd name="connsiteY10" fmla="*/ 275444 h 1822272"/>
              <a:gd name="connsiteX0" fmla="*/ 20047 w 2350574"/>
              <a:gd name="connsiteY0" fmla="*/ 275444 h 1822272"/>
              <a:gd name="connsiteX1" fmla="*/ 340198 w 2350574"/>
              <a:gd name="connsiteY1" fmla="*/ 325406 h 1822272"/>
              <a:gd name="connsiteX2" fmla="*/ 990829 w 2350574"/>
              <a:gd name="connsiteY2" fmla="*/ 1339592 h 1822272"/>
              <a:gd name="connsiteX3" fmla="*/ 2248129 w 2350574"/>
              <a:gd name="connsiteY3" fmla="*/ 1822192 h 1822272"/>
              <a:gd name="connsiteX4" fmla="*/ 2197329 w 2350574"/>
              <a:gd name="connsiteY4" fmla="*/ 1377692 h 1822272"/>
              <a:gd name="connsiteX5" fmla="*/ 1562329 w 2350574"/>
              <a:gd name="connsiteY5" fmla="*/ 1339592 h 1822272"/>
              <a:gd name="connsiteX6" fmla="*/ 1003529 w 2350574"/>
              <a:gd name="connsiteY6" fmla="*/ 856992 h 1822272"/>
              <a:gd name="connsiteX7" fmla="*/ 584429 w 2350574"/>
              <a:gd name="connsiteY7" fmla="*/ 82292 h 1822272"/>
              <a:gd name="connsiteX8" fmla="*/ 279350 w 2350574"/>
              <a:gd name="connsiteY8" fmla="*/ 19072 h 1822272"/>
              <a:gd name="connsiteX9" fmla="*/ 66660 w 2350574"/>
              <a:gd name="connsiteY9" fmla="*/ 51728 h 1822272"/>
              <a:gd name="connsiteX10" fmla="*/ 20047 w 2350574"/>
              <a:gd name="connsiteY10" fmla="*/ 275444 h 1822272"/>
              <a:gd name="connsiteX0" fmla="*/ 30436 w 2360963"/>
              <a:gd name="connsiteY0" fmla="*/ 271727 h 1818555"/>
              <a:gd name="connsiteX1" fmla="*/ 350587 w 2360963"/>
              <a:gd name="connsiteY1" fmla="*/ 321689 h 1818555"/>
              <a:gd name="connsiteX2" fmla="*/ 1001218 w 2360963"/>
              <a:gd name="connsiteY2" fmla="*/ 1335875 h 1818555"/>
              <a:gd name="connsiteX3" fmla="*/ 2258518 w 2360963"/>
              <a:gd name="connsiteY3" fmla="*/ 1818475 h 1818555"/>
              <a:gd name="connsiteX4" fmla="*/ 2207718 w 2360963"/>
              <a:gd name="connsiteY4" fmla="*/ 1373975 h 1818555"/>
              <a:gd name="connsiteX5" fmla="*/ 1572718 w 2360963"/>
              <a:gd name="connsiteY5" fmla="*/ 1335875 h 1818555"/>
              <a:gd name="connsiteX6" fmla="*/ 1013918 w 2360963"/>
              <a:gd name="connsiteY6" fmla="*/ 853275 h 1818555"/>
              <a:gd name="connsiteX7" fmla="*/ 594818 w 2360963"/>
              <a:gd name="connsiteY7" fmla="*/ 78575 h 1818555"/>
              <a:gd name="connsiteX8" fmla="*/ 77049 w 2360963"/>
              <a:gd name="connsiteY8" fmla="*/ 48011 h 1818555"/>
              <a:gd name="connsiteX9" fmla="*/ 30436 w 2360963"/>
              <a:gd name="connsiteY9" fmla="*/ 271727 h 1818555"/>
              <a:gd name="connsiteX0" fmla="*/ 13795 w 2344322"/>
              <a:gd name="connsiteY0" fmla="*/ 252909 h 1799737"/>
              <a:gd name="connsiteX1" fmla="*/ 333946 w 2344322"/>
              <a:gd name="connsiteY1" fmla="*/ 302871 h 1799737"/>
              <a:gd name="connsiteX2" fmla="*/ 984577 w 2344322"/>
              <a:gd name="connsiteY2" fmla="*/ 1317057 h 1799737"/>
              <a:gd name="connsiteX3" fmla="*/ 2241877 w 2344322"/>
              <a:gd name="connsiteY3" fmla="*/ 1799657 h 1799737"/>
              <a:gd name="connsiteX4" fmla="*/ 2191077 w 2344322"/>
              <a:gd name="connsiteY4" fmla="*/ 1355157 h 1799737"/>
              <a:gd name="connsiteX5" fmla="*/ 1556077 w 2344322"/>
              <a:gd name="connsiteY5" fmla="*/ 1317057 h 1799737"/>
              <a:gd name="connsiteX6" fmla="*/ 997277 w 2344322"/>
              <a:gd name="connsiteY6" fmla="*/ 834457 h 1799737"/>
              <a:gd name="connsiteX7" fmla="*/ 578177 w 2344322"/>
              <a:gd name="connsiteY7" fmla="*/ 59757 h 1799737"/>
              <a:gd name="connsiteX8" fmla="*/ 110649 w 2344322"/>
              <a:gd name="connsiteY8" fmla="*/ 74411 h 1799737"/>
              <a:gd name="connsiteX9" fmla="*/ 13795 w 2344322"/>
              <a:gd name="connsiteY9" fmla="*/ 252909 h 1799737"/>
              <a:gd name="connsiteX0" fmla="*/ 13113 w 2343640"/>
              <a:gd name="connsiteY0" fmla="*/ 269686 h 1816514"/>
              <a:gd name="connsiteX1" fmla="*/ 333264 w 2343640"/>
              <a:gd name="connsiteY1" fmla="*/ 319648 h 1816514"/>
              <a:gd name="connsiteX2" fmla="*/ 983895 w 2343640"/>
              <a:gd name="connsiteY2" fmla="*/ 1333834 h 1816514"/>
              <a:gd name="connsiteX3" fmla="*/ 2241195 w 2343640"/>
              <a:gd name="connsiteY3" fmla="*/ 1816434 h 1816514"/>
              <a:gd name="connsiteX4" fmla="*/ 2190395 w 2343640"/>
              <a:gd name="connsiteY4" fmla="*/ 1371934 h 1816514"/>
              <a:gd name="connsiteX5" fmla="*/ 1555395 w 2343640"/>
              <a:gd name="connsiteY5" fmla="*/ 1333834 h 1816514"/>
              <a:gd name="connsiteX6" fmla="*/ 996595 w 2343640"/>
              <a:gd name="connsiteY6" fmla="*/ 851234 h 1816514"/>
              <a:gd name="connsiteX7" fmla="*/ 577495 w 2343640"/>
              <a:gd name="connsiteY7" fmla="*/ 76534 h 1816514"/>
              <a:gd name="connsiteX8" fmla="*/ 109967 w 2343640"/>
              <a:gd name="connsiteY8" fmla="*/ 91188 h 1816514"/>
              <a:gd name="connsiteX9" fmla="*/ 13113 w 2343640"/>
              <a:gd name="connsiteY9" fmla="*/ 269686 h 1816514"/>
              <a:gd name="connsiteX0" fmla="*/ 13113 w 2343640"/>
              <a:gd name="connsiteY0" fmla="*/ 269686 h 1816514"/>
              <a:gd name="connsiteX1" fmla="*/ 333264 w 2343640"/>
              <a:gd name="connsiteY1" fmla="*/ 319648 h 1816514"/>
              <a:gd name="connsiteX2" fmla="*/ 983895 w 2343640"/>
              <a:gd name="connsiteY2" fmla="*/ 1333834 h 1816514"/>
              <a:gd name="connsiteX3" fmla="*/ 2241195 w 2343640"/>
              <a:gd name="connsiteY3" fmla="*/ 1816434 h 1816514"/>
              <a:gd name="connsiteX4" fmla="*/ 2190395 w 2343640"/>
              <a:gd name="connsiteY4" fmla="*/ 1371934 h 1816514"/>
              <a:gd name="connsiteX5" fmla="*/ 1555395 w 2343640"/>
              <a:gd name="connsiteY5" fmla="*/ 1333834 h 1816514"/>
              <a:gd name="connsiteX6" fmla="*/ 996595 w 2343640"/>
              <a:gd name="connsiteY6" fmla="*/ 851234 h 1816514"/>
              <a:gd name="connsiteX7" fmla="*/ 577495 w 2343640"/>
              <a:gd name="connsiteY7" fmla="*/ 76534 h 1816514"/>
              <a:gd name="connsiteX8" fmla="*/ 109967 w 2343640"/>
              <a:gd name="connsiteY8" fmla="*/ 91188 h 1816514"/>
              <a:gd name="connsiteX9" fmla="*/ 13113 w 2343640"/>
              <a:gd name="connsiteY9" fmla="*/ 269686 h 1816514"/>
              <a:gd name="connsiteX0" fmla="*/ 8657 w 2339184"/>
              <a:gd name="connsiteY0" fmla="*/ 269686 h 1816514"/>
              <a:gd name="connsiteX1" fmla="*/ 328808 w 2339184"/>
              <a:gd name="connsiteY1" fmla="*/ 319648 h 1816514"/>
              <a:gd name="connsiteX2" fmla="*/ 979439 w 2339184"/>
              <a:gd name="connsiteY2" fmla="*/ 1333834 h 1816514"/>
              <a:gd name="connsiteX3" fmla="*/ 2236739 w 2339184"/>
              <a:gd name="connsiteY3" fmla="*/ 1816434 h 1816514"/>
              <a:gd name="connsiteX4" fmla="*/ 2185939 w 2339184"/>
              <a:gd name="connsiteY4" fmla="*/ 1371934 h 1816514"/>
              <a:gd name="connsiteX5" fmla="*/ 1550939 w 2339184"/>
              <a:gd name="connsiteY5" fmla="*/ 1333834 h 1816514"/>
              <a:gd name="connsiteX6" fmla="*/ 992139 w 2339184"/>
              <a:gd name="connsiteY6" fmla="*/ 851234 h 1816514"/>
              <a:gd name="connsiteX7" fmla="*/ 573039 w 2339184"/>
              <a:gd name="connsiteY7" fmla="*/ 76534 h 1816514"/>
              <a:gd name="connsiteX8" fmla="*/ 130632 w 2339184"/>
              <a:gd name="connsiteY8" fmla="*/ 91188 h 1816514"/>
              <a:gd name="connsiteX9" fmla="*/ 8657 w 2339184"/>
              <a:gd name="connsiteY9" fmla="*/ 269686 h 181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39184" h="1816514">
                <a:moveTo>
                  <a:pt x="8657" y="269686"/>
                </a:moveTo>
                <a:cubicBezTo>
                  <a:pt x="41686" y="307763"/>
                  <a:pt x="167011" y="142290"/>
                  <a:pt x="328808" y="319648"/>
                </a:cubicBezTo>
                <a:cubicBezTo>
                  <a:pt x="490605" y="497006"/>
                  <a:pt x="661451" y="1084370"/>
                  <a:pt x="979439" y="1333834"/>
                </a:cubicBezTo>
                <a:cubicBezTo>
                  <a:pt x="1297427" y="1583298"/>
                  <a:pt x="2035656" y="1810084"/>
                  <a:pt x="2236739" y="1816434"/>
                </a:cubicBezTo>
                <a:cubicBezTo>
                  <a:pt x="2437822" y="1822784"/>
                  <a:pt x="2300239" y="1452367"/>
                  <a:pt x="2185939" y="1371934"/>
                </a:cubicBezTo>
                <a:cubicBezTo>
                  <a:pt x="2071639" y="1291501"/>
                  <a:pt x="1749906" y="1420617"/>
                  <a:pt x="1550939" y="1333834"/>
                </a:cubicBezTo>
                <a:cubicBezTo>
                  <a:pt x="1351972" y="1247051"/>
                  <a:pt x="1155122" y="1060784"/>
                  <a:pt x="992139" y="851234"/>
                </a:cubicBezTo>
                <a:cubicBezTo>
                  <a:pt x="829156" y="641684"/>
                  <a:pt x="716623" y="203208"/>
                  <a:pt x="573039" y="76534"/>
                </a:cubicBezTo>
                <a:cubicBezTo>
                  <a:pt x="429455" y="-50140"/>
                  <a:pt x="219672" y="-1294"/>
                  <a:pt x="130632" y="91188"/>
                </a:cubicBezTo>
                <a:cubicBezTo>
                  <a:pt x="41592" y="183670"/>
                  <a:pt x="-24372" y="231609"/>
                  <a:pt x="8657" y="26968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1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728733" y="229733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7870621" y="229733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1840369"/>
            <a:ext cx="3559643" cy="3051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07" y="1840369"/>
            <a:ext cx="3559643" cy="30511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2133" y="5064523"/>
            <a:ext cx="753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Feature inversion : hollow features on the armadillo’s carapace are inverted.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82133" y="5064523"/>
            <a:ext cx="753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Large scale editing while preserving small details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3964" r="642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96" r="35934"/>
          <a:stretch/>
        </p:blipFill>
        <p:spPr>
          <a:xfrm>
            <a:off x="3706589" y="1664043"/>
            <a:ext cx="2252546" cy="32274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30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383"/>
          <a:stretch/>
        </p:blipFill>
        <p:spPr>
          <a:xfrm>
            <a:off x="982133" y="1664043"/>
            <a:ext cx="2308883" cy="32274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" b="100000" l="694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/>
          <a:stretch/>
        </p:blipFill>
        <p:spPr>
          <a:xfrm>
            <a:off x="6374709" y="1664043"/>
            <a:ext cx="2312091" cy="32274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06" y="2087047"/>
            <a:ext cx="3559643" cy="23860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2087047"/>
            <a:ext cx="3551870" cy="23860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82133" y="5064523"/>
            <a:ext cx="753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Automatic noise removal on raw Kinect data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73" y="4034088"/>
            <a:ext cx="1580295" cy="8779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71" y="3824816"/>
            <a:ext cx="1046571" cy="1087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667" y="4034088"/>
            <a:ext cx="1620121" cy="877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13" y="3895942"/>
            <a:ext cx="1107536" cy="101608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965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Performances</a:t>
            </a:r>
          </a:p>
          <a:p>
            <a:pPr lvl="1"/>
            <a:r>
              <a:rPr lang="en-US" dirty="0" smtClean="0"/>
              <a:t>Interactive time </a:t>
            </a:r>
            <a:r>
              <a:rPr lang="en-US" dirty="0"/>
              <a:t>for small </a:t>
            </a:r>
            <a:r>
              <a:rPr lang="en-US" dirty="0" smtClean="0"/>
              <a:t>ROI (up to </a:t>
            </a:r>
            <a:r>
              <a:rPr lang="en-US" dirty="0" err="1" smtClean="0"/>
              <a:t>env</a:t>
            </a:r>
            <a:r>
              <a:rPr lang="en-US" dirty="0" smtClean="0"/>
              <a:t>. 10k vertices)</a:t>
            </a:r>
            <a:endParaRPr lang="en-US" dirty="0"/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9923" y="3297525"/>
            <a:ext cx="3645471" cy="2129364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3111498" y="2582871"/>
            <a:ext cx="5262036" cy="1184927"/>
            <a:chOff x="3052231" y="3229412"/>
            <a:chExt cx="5262036" cy="1184927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6" t="71070" b="22879"/>
            <a:stretch/>
          </p:blipFill>
          <p:spPr>
            <a:xfrm>
              <a:off x="3052231" y="4019456"/>
              <a:ext cx="5262036" cy="394883"/>
            </a:xfrm>
            <a:prstGeom prst="rect">
              <a:avLst/>
            </a:prstGeom>
          </p:spPr>
        </p:pic>
        <p:pic>
          <p:nvPicPr>
            <p:cNvPr id="10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6" t="-1020" b="87049"/>
            <a:stretch/>
          </p:blipFill>
          <p:spPr>
            <a:xfrm>
              <a:off x="3052231" y="3229412"/>
              <a:ext cx="5262036" cy="911855"/>
            </a:xfrm>
            <a:prstGeom prst="rect">
              <a:avLst/>
            </a:prstGeom>
          </p:spPr>
        </p:pic>
      </p:grpSp>
      <p:grpSp>
        <p:nvGrpSpPr>
          <p:cNvPr id="12" name="Group 16"/>
          <p:cNvGrpSpPr/>
          <p:nvPr/>
        </p:nvGrpSpPr>
        <p:grpSpPr>
          <a:xfrm>
            <a:off x="1413127" y="1073615"/>
            <a:ext cx="6842677" cy="4993482"/>
            <a:chOff x="2329898" y="-225898"/>
            <a:chExt cx="11749573" cy="6858000"/>
          </a:xfrm>
        </p:grpSpPr>
        <p:pic>
          <p:nvPicPr>
            <p:cNvPr id="13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29"/>
            <a:stretch/>
          </p:blipFill>
          <p:spPr>
            <a:xfrm>
              <a:off x="2329898" y="-225898"/>
              <a:ext cx="3989362" cy="6858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14" r="-1"/>
            <a:stretch/>
          </p:blipFill>
          <p:spPr>
            <a:xfrm>
              <a:off x="10095894" y="-225898"/>
              <a:ext cx="3983577" cy="6858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1" r="1"/>
            <a:stretch/>
          </p:blipFill>
          <p:spPr>
            <a:xfrm>
              <a:off x="6096103" y="-225898"/>
              <a:ext cx="3989360" cy="6858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80" name="Groupe 79"/>
          <p:cNvGrpSpPr/>
          <p:nvPr/>
        </p:nvGrpSpPr>
        <p:grpSpPr>
          <a:xfrm>
            <a:off x="1613152" y="5019911"/>
            <a:ext cx="6276911" cy="1045551"/>
            <a:chOff x="1613152" y="5019911"/>
            <a:chExt cx="6276911" cy="1045551"/>
          </a:xfrm>
        </p:grpSpPr>
        <p:grpSp>
          <p:nvGrpSpPr>
            <p:cNvPr id="53" name="Groupe 52"/>
            <p:cNvGrpSpPr/>
            <p:nvPr/>
          </p:nvGrpSpPr>
          <p:grpSpPr>
            <a:xfrm>
              <a:off x="1613152" y="5163017"/>
              <a:ext cx="1612862" cy="902445"/>
              <a:chOff x="1613152" y="5163017"/>
              <a:chExt cx="1612862" cy="902445"/>
            </a:xfrm>
          </p:grpSpPr>
          <p:cxnSp>
            <p:nvCxnSpPr>
              <p:cNvPr id="40" name="Straight Connector 55"/>
              <p:cNvCxnSpPr/>
              <p:nvPr/>
            </p:nvCxnSpPr>
            <p:spPr>
              <a:xfrm flipH="1">
                <a:off x="1940464" y="5400473"/>
                <a:ext cx="12855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56"/>
              <p:cNvCxnSpPr/>
              <p:nvPr/>
            </p:nvCxnSpPr>
            <p:spPr>
              <a:xfrm flipH="1">
                <a:off x="1940464" y="5589151"/>
                <a:ext cx="12855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57"/>
              <p:cNvCxnSpPr/>
              <p:nvPr/>
            </p:nvCxnSpPr>
            <p:spPr>
              <a:xfrm flipH="1">
                <a:off x="1940464" y="5771295"/>
                <a:ext cx="12855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2132337" y="5163017"/>
                <a:ext cx="76939" cy="8417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573555" y="5163018"/>
                <a:ext cx="76939" cy="8417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981363" y="5163020"/>
                <a:ext cx="76939" cy="8417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61"/>
              <p:cNvSpPr txBox="1"/>
              <p:nvPr/>
            </p:nvSpPr>
            <p:spPr>
              <a:xfrm>
                <a:off x="1680251" y="5450678"/>
                <a:ext cx="412613" cy="42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0</a:t>
                </a:r>
              </a:p>
            </p:txBody>
          </p:sp>
          <p:sp>
            <p:nvSpPr>
              <p:cNvPr id="47" name="TextBox 62"/>
              <p:cNvSpPr txBox="1"/>
              <p:nvPr/>
            </p:nvSpPr>
            <p:spPr>
              <a:xfrm>
                <a:off x="1613152" y="5645123"/>
                <a:ext cx="471850" cy="42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-1</a:t>
                </a:r>
                <a:endParaRPr lang="en-US" sz="1100" dirty="0"/>
              </a:p>
            </p:txBody>
          </p:sp>
          <p:sp>
            <p:nvSpPr>
              <p:cNvPr id="48" name="TextBox 63"/>
              <p:cNvSpPr txBox="1"/>
              <p:nvPr/>
            </p:nvSpPr>
            <p:spPr>
              <a:xfrm>
                <a:off x="1687978" y="5240508"/>
                <a:ext cx="397160" cy="42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1</a:t>
                </a:r>
              </a:p>
            </p:txBody>
          </p:sp>
          <p:sp>
            <p:nvSpPr>
              <p:cNvPr id="49" name="Flowchart: Decision 64"/>
              <p:cNvSpPr/>
              <p:nvPr/>
            </p:nvSpPr>
            <p:spPr>
              <a:xfrm>
                <a:off x="2950294" y="5255391"/>
                <a:ext cx="140982" cy="247385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lowchart: Decision 65"/>
              <p:cNvSpPr/>
              <p:nvPr/>
            </p:nvSpPr>
            <p:spPr>
              <a:xfrm>
                <a:off x="2540145" y="5276997"/>
                <a:ext cx="140982" cy="247385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Decision 66"/>
              <p:cNvSpPr/>
              <p:nvPr/>
            </p:nvSpPr>
            <p:spPr>
              <a:xfrm>
                <a:off x="2100315" y="5267561"/>
                <a:ext cx="140982" cy="247385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e 53"/>
            <p:cNvGrpSpPr/>
            <p:nvPr/>
          </p:nvGrpSpPr>
          <p:grpSpPr>
            <a:xfrm>
              <a:off x="3889160" y="5163017"/>
              <a:ext cx="1612862" cy="902445"/>
              <a:chOff x="1613152" y="5163017"/>
              <a:chExt cx="1612862" cy="902445"/>
            </a:xfrm>
          </p:grpSpPr>
          <p:cxnSp>
            <p:nvCxnSpPr>
              <p:cNvPr id="55" name="Straight Connector 55"/>
              <p:cNvCxnSpPr/>
              <p:nvPr/>
            </p:nvCxnSpPr>
            <p:spPr>
              <a:xfrm flipH="1">
                <a:off x="1940464" y="5400473"/>
                <a:ext cx="12855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6"/>
              <p:cNvCxnSpPr/>
              <p:nvPr/>
            </p:nvCxnSpPr>
            <p:spPr>
              <a:xfrm flipH="1">
                <a:off x="1940464" y="5589151"/>
                <a:ext cx="12855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7"/>
              <p:cNvCxnSpPr/>
              <p:nvPr/>
            </p:nvCxnSpPr>
            <p:spPr>
              <a:xfrm flipH="1">
                <a:off x="1940464" y="5771295"/>
                <a:ext cx="12855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2132337" y="5163017"/>
                <a:ext cx="76939" cy="8417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573555" y="5163018"/>
                <a:ext cx="76939" cy="8417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981363" y="5163020"/>
                <a:ext cx="76939" cy="8417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1680251" y="5450678"/>
                <a:ext cx="412613" cy="42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0</a:t>
                </a:r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1613152" y="5645123"/>
                <a:ext cx="471850" cy="42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-1</a:t>
                </a:r>
                <a:endParaRPr lang="en-US" sz="1100" dirty="0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1687978" y="5240508"/>
                <a:ext cx="397160" cy="42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1</a:t>
                </a:r>
              </a:p>
            </p:txBody>
          </p:sp>
          <p:sp>
            <p:nvSpPr>
              <p:cNvPr id="64" name="Flowchart: Decision 64"/>
              <p:cNvSpPr/>
              <p:nvPr/>
            </p:nvSpPr>
            <p:spPr>
              <a:xfrm>
                <a:off x="2950294" y="5255391"/>
                <a:ext cx="140982" cy="247385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lowchart: Decision 65"/>
              <p:cNvSpPr/>
              <p:nvPr/>
            </p:nvSpPr>
            <p:spPr>
              <a:xfrm>
                <a:off x="2540145" y="5467497"/>
                <a:ext cx="140982" cy="247385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lowchart: Decision 66"/>
              <p:cNvSpPr/>
              <p:nvPr/>
            </p:nvSpPr>
            <p:spPr>
              <a:xfrm>
                <a:off x="2100315" y="5458061"/>
                <a:ext cx="140982" cy="247385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e 66"/>
            <p:cNvGrpSpPr/>
            <p:nvPr/>
          </p:nvGrpSpPr>
          <p:grpSpPr>
            <a:xfrm>
              <a:off x="6277201" y="5019911"/>
              <a:ext cx="1612862" cy="1045551"/>
              <a:chOff x="1613152" y="5019911"/>
              <a:chExt cx="1612862" cy="1045551"/>
            </a:xfrm>
          </p:grpSpPr>
          <p:cxnSp>
            <p:nvCxnSpPr>
              <p:cNvPr id="68" name="Straight Connector 55"/>
              <p:cNvCxnSpPr/>
              <p:nvPr/>
            </p:nvCxnSpPr>
            <p:spPr>
              <a:xfrm flipH="1">
                <a:off x="1940464" y="5400473"/>
                <a:ext cx="12855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56"/>
              <p:cNvCxnSpPr/>
              <p:nvPr/>
            </p:nvCxnSpPr>
            <p:spPr>
              <a:xfrm flipH="1">
                <a:off x="1940464" y="5589151"/>
                <a:ext cx="12855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57"/>
              <p:cNvCxnSpPr/>
              <p:nvPr/>
            </p:nvCxnSpPr>
            <p:spPr>
              <a:xfrm flipH="1">
                <a:off x="1940464" y="5771295"/>
                <a:ext cx="128555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/>
              <p:cNvSpPr/>
              <p:nvPr/>
            </p:nvSpPr>
            <p:spPr>
              <a:xfrm>
                <a:off x="2132337" y="5163017"/>
                <a:ext cx="76939" cy="8417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573555" y="5163018"/>
                <a:ext cx="76939" cy="8417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2981363" y="5163020"/>
                <a:ext cx="76939" cy="8417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61"/>
              <p:cNvSpPr txBox="1"/>
              <p:nvPr/>
            </p:nvSpPr>
            <p:spPr>
              <a:xfrm>
                <a:off x="1680251" y="5450678"/>
                <a:ext cx="412613" cy="42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0</a:t>
                </a:r>
              </a:p>
            </p:txBody>
          </p:sp>
          <p:sp>
            <p:nvSpPr>
              <p:cNvPr id="75" name="TextBox 62"/>
              <p:cNvSpPr txBox="1"/>
              <p:nvPr/>
            </p:nvSpPr>
            <p:spPr>
              <a:xfrm>
                <a:off x="1613152" y="5645123"/>
                <a:ext cx="471850" cy="42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-1</a:t>
                </a:r>
                <a:endParaRPr lang="en-US" sz="1100" dirty="0"/>
              </a:p>
            </p:txBody>
          </p:sp>
          <p:sp>
            <p:nvSpPr>
              <p:cNvPr id="76" name="TextBox 63"/>
              <p:cNvSpPr txBox="1"/>
              <p:nvPr/>
            </p:nvSpPr>
            <p:spPr>
              <a:xfrm>
                <a:off x="1687978" y="5240508"/>
                <a:ext cx="397160" cy="4203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1</a:t>
                </a:r>
              </a:p>
            </p:txBody>
          </p:sp>
          <p:sp>
            <p:nvSpPr>
              <p:cNvPr id="77" name="Flowchart: Decision 64"/>
              <p:cNvSpPr/>
              <p:nvPr/>
            </p:nvSpPr>
            <p:spPr>
              <a:xfrm>
                <a:off x="2950294" y="5255391"/>
                <a:ext cx="140982" cy="247385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lowchart: Decision 65"/>
              <p:cNvSpPr/>
              <p:nvPr/>
            </p:nvSpPr>
            <p:spPr>
              <a:xfrm>
                <a:off x="2540145" y="5457972"/>
                <a:ext cx="140982" cy="247385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lowchart: Decision 66"/>
              <p:cNvSpPr/>
              <p:nvPr/>
            </p:nvSpPr>
            <p:spPr>
              <a:xfrm>
                <a:off x="2109840" y="5019911"/>
                <a:ext cx="140982" cy="247385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90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Adaptive multi-scale analysis for </a:t>
            </a:r>
            <a:br>
              <a:rPr lang="en-US" sz="3600" dirty="0" smtClean="0"/>
            </a:br>
            <a:r>
              <a:rPr lang="en-US" sz="3600" dirty="0" smtClean="0"/>
              <a:t>point based surface editing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2134" y="1404730"/>
            <a:ext cx="5819720" cy="4595086"/>
          </a:xfrm>
        </p:spPr>
        <p:txBody>
          <a:bodyPr anchor="t">
            <a:normAutofit/>
          </a:bodyPr>
          <a:lstStyle/>
          <a:p>
            <a:r>
              <a:rPr lang="en-US" dirty="0"/>
              <a:t>Georges </a:t>
            </a:r>
            <a:r>
              <a:rPr lang="en-US" dirty="0" smtClean="0"/>
              <a:t>Nader</a:t>
            </a:r>
          </a:p>
          <a:p>
            <a:pPr lvl="1"/>
            <a:r>
              <a:rPr lang="en-US" dirty="0" smtClean="0"/>
              <a:t>Master thesis (INRIA Bordeaux - France)</a:t>
            </a:r>
          </a:p>
          <a:p>
            <a:r>
              <a:rPr lang="en-US" dirty="0" smtClean="0"/>
              <a:t>Now:</a:t>
            </a:r>
          </a:p>
          <a:p>
            <a:pPr lvl="1"/>
            <a:r>
              <a:rPr lang="en-US" dirty="0" smtClean="0"/>
              <a:t>PhD student (LIRIS - France)</a:t>
            </a:r>
          </a:p>
          <a:p>
            <a:pPr lvl="1"/>
            <a:r>
              <a:rPr lang="en-US" dirty="0" smtClean="0"/>
              <a:t>Advisor: Florent Dupont</a:t>
            </a:r>
          </a:p>
          <a:p>
            <a:pPr lvl="1"/>
            <a:r>
              <a:rPr lang="en-US" dirty="0" smtClean="0"/>
              <a:t>Perceptual </a:t>
            </a:r>
            <a:r>
              <a:rPr lang="en-US" dirty="0"/>
              <a:t>Quality Evaluation of Dynamic Meshes and its Applications.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49" y="2191871"/>
            <a:ext cx="1903593" cy="26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 smtClean="0"/>
              <a:t>Scalability (implementation)	</a:t>
            </a:r>
          </a:p>
          <a:p>
            <a:pPr lvl="1"/>
            <a:r>
              <a:rPr lang="en-US" dirty="0" smtClean="0"/>
              <a:t>Multi-resolution for large scale computations</a:t>
            </a:r>
          </a:p>
          <a:p>
            <a:pPr lvl="1"/>
            <a:r>
              <a:rPr lang="en-US" dirty="0" smtClean="0"/>
              <a:t>ROI-adaptive sampling</a:t>
            </a:r>
          </a:p>
          <a:p>
            <a:r>
              <a:rPr lang="en-US" dirty="0" smtClean="0"/>
              <a:t>Requires relatively dense scale sampling</a:t>
            </a:r>
          </a:p>
          <a:p>
            <a:r>
              <a:rPr lang="en-US" dirty="0" smtClean="0"/>
              <a:t>Local adjustment of the pertinent scales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9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algn="just"/>
            <a:r>
              <a:rPr lang="en-US" dirty="0"/>
              <a:t>Automatic scale extraction of pertinent </a:t>
            </a:r>
            <a:r>
              <a:rPr lang="en-US" dirty="0" smtClean="0"/>
              <a:t>features.</a:t>
            </a:r>
          </a:p>
          <a:p>
            <a:pPr algn="just"/>
            <a:r>
              <a:rPr lang="en-US" dirty="0" smtClean="0"/>
              <a:t>No connectivity information is required.</a:t>
            </a:r>
          </a:p>
          <a:p>
            <a:pPr algn="just"/>
            <a:r>
              <a:rPr lang="en-US" dirty="0"/>
              <a:t>Real-time ROI analysis and feature manipulations.</a:t>
            </a:r>
            <a:endParaRPr lang="en-US" dirty="0" smtClean="0"/>
          </a:p>
          <a:p>
            <a:pPr algn="just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3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6998" y="3514699"/>
            <a:ext cx="6699805" cy="2360071"/>
          </a:xfrm>
        </p:spPr>
        <p:txBody>
          <a:bodyPr/>
          <a:lstStyle/>
          <a:p>
            <a:pPr algn="ctr"/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" name="lion-ey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9410" y="429460"/>
            <a:ext cx="4459706" cy="4658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2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06" y="450666"/>
            <a:ext cx="5094017" cy="52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1"/>
            <a:ext cx="6858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6" y="36134"/>
            <a:ext cx="6829424" cy="682942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0100" y="4134869"/>
            <a:ext cx="7089775" cy="1981200"/>
          </a:xfrm>
        </p:spPr>
        <p:txBody>
          <a:bodyPr/>
          <a:lstStyle/>
          <a:p>
            <a:pPr algn="l"/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1" y="-426790"/>
            <a:ext cx="0" cy="7399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29896" y="57237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# Faces: 2.446.671</a:t>
            </a:r>
          </a:p>
          <a:p>
            <a:r>
              <a:rPr lang="en-US" dirty="0" smtClean="0"/>
              <a:t># </a:t>
            </a:r>
            <a:r>
              <a:rPr lang="en-US" dirty="0"/>
              <a:t>Vertices: </a:t>
            </a:r>
            <a:r>
              <a:rPr lang="en-US" dirty="0" smtClean="0"/>
              <a:t>1.225.295</a:t>
            </a:r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9"/>
          <a:stretch/>
        </p:blipFill>
        <p:spPr>
          <a:xfrm>
            <a:off x="1168240" y="-273957"/>
            <a:ext cx="2323311" cy="49934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2329895" y="51004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6" y="36134"/>
            <a:ext cx="6829424" cy="6829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5" t="-1432"/>
          <a:stretch/>
        </p:blipFill>
        <p:spPr>
          <a:xfrm>
            <a:off x="3861639" y="-88633"/>
            <a:ext cx="5282359" cy="6956242"/>
          </a:xfrm>
          <a:prstGeom prst="rtTriangle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0100" y="4134869"/>
            <a:ext cx="7089775" cy="1981200"/>
          </a:xfrm>
        </p:spPr>
        <p:txBody>
          <a:bodyPr/>
          <a:lstStyle/>
          <a:p>
            <a:pPr algn="l"/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1" y="-426790"/>
            <a:ext cx="0" cy="7399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29896" y="57237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# Faces: 2.446.671</a:t>
            </a:r>
          </a:p>
          <a:p>
            <a:r>
              <a:rPr lang="en-US" dirty="0" smtClean="0"/>
              <a:t># </a:t>
            </a:r>
            <a:r>
              <a:rPr lang="en-US" dirty="0"/>
              <a:t>Vertices: </a:t>
            </a:r>
            <a:r>
              <a:rPr lang="en-US" dirty="0" smtClean="0"/>
              <a:t>1.225.295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29050" y="-114300"/>
            <a:ext cx="5314950" cy="6972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1" r="1"/>
          <a:stretch/>
        </p:blipFill>
        <p:spPr>
          <a:xfrm>
            <a:off x="1168241" y="-273957"/>
            <a:ext cx="2323310" cy="49934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2329895" y="510040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Smoothing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6" y="36134"/>
            <a:ext cx="6829424" cy="6829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-1667" b="1"/>
          <a:stretch/>
        </p:blipFill>
        <p:spPr>
          <a:xfrm>
            <a:off x="3829050" y="-114300"/>
            <a:ext cx="5314950" cy="6972300"/>
          </a:xfrm>
          <a:prstGeom prst="rtTriangle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0100" y="4134869"/>
            <a:ext cx="7089775" cy="1981200"/>
          </a:xfrm>
        </p:spPr>
        <p:txBody>
          <a:bodyPr/>
          <a:lstStyle/>
          <a:p>
            <a:pPr algn="l"/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1" y="-426790"/>
            <a:ext cx="0" cy="7399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3" idx="0"/>
          </p:cNvCxnSpPr>
          <p:nvPr/>
        </p:nvCxnSpPr>
        <p:spPr>
          <a:xfrm>
            <a:off x="3829050" y="-114300"/>
            <a:ext cx="5314950" cy="6972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29896" y="57237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# Faces: 2.446.671</a:t>
            </a:r>
          </a:p>
          <a:p>
            <a:r>
              <a:rPr lang="en-US" dirty="0" smtClean="0"/>
              <a:t># </a:t>
            </a:r>
            <a:r>
              <a:rPr lang="en-US" dirty="0"/>
              <a:t>Vertices: </a:t>
            </a:r>
            <a:r>
              <a:rPr lang="en-US" dirty="0" smtClean="0"/>
              <a:t>1.225.295</a:t>
            </a:r>
            <a:endParaRPr lang="en-US" dirty="0"/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4" r="-1"/>
          <a:stretch/>
        </p:blipFill>
        <p:spPr>
          <a:xfrm>
            <a:off x="1168240" y="-273957"/>
            <a:ext cx="2319942" cy="49934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2329895" y="5100406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Multi-scale editing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2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6" y="36134"/>
            <a:ext cx="6829424" cy="6829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-1667" b="1"/>
          <a:stretch/>
        </p:blipFill>
        <p:spPr>
          <a:xfrm>
            <a:off x="3829050" y="-114300"/>
            <a:ext cx="5314950" cy="6972300"/>
          </a:xfrm>
          <a:prstGeom prst="rtTriangle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0100" y="4134869"/>
            <a:ext cx="7089775" cy="1981200"/>
          </a:xfrm>
        </p:spPr>
        <p:txBody>
          <a:bodyPr/>
          <a:lstStyle/>
          <a:p>
            <a:pPr algn="l"/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1" y="-426790"/>
            <a:ext cx="0" cy="7399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3" idx="0"/>
          </p:cNvCxnSpPr>
          <p:nvPr/>
        </p:nvCxnSpPr>
        <p:spPr>
          <a:xfrm>
            <a:off x="3829050" y="-114300"/>
            <a:ext cx="5314950" cy="69723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293621" y="776014"/>
            <a:ext cx="6842677" cy="4993482"/>
            <a:chOff x="2329897" y="-225898"/>
            <a:chExt cx="11749574" cy="6858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29"/>
            <a:stretch/>
          </p:blipFill>
          <p:spPr>
            <a:xfrm>
              <a:off x="2329897" y="-225898"/>
              <a:ext cx="3989361" cy="6858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14" r="-1"/>
            <a:stretch/>
          </p:blipFill>
          <p:spPr>
            <a:xfrm>
              <a:off x="10095894" y="-225898"/>
              <a:ext cx="3983577" cy="6858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1" r="1"/>
            <a:stretch/>
          </p:blipFill>
          <p:spPr>
            <a:xfrm>
              <a:off x="6096102" y="-225898"/>
              <a:ext cx="3989360" cy="6858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3585762" y="5400165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10258" y="5400165"/>
            <a:ext cx="12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smoothing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42517" y="5400165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multiscale-editing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1" y="-426790"/>
            <a:ext cx="0" cy="73990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889875" y="-577516"/>
            <a:ext cx="1485901" cy="7716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uddha-slee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9897" y="-130582"/>
            <a:ext cx="6044082" cy="7028380"/>
          </a:xfrm>
          <a:prstGeom prst="rect">
            <a:avLst/>
          </a:prstGeom>
        </p:spPr>
      </p:pic>
      <p:sp>
        <p:nvSpPr>
          <p:cNvPr id="19" name="Rounded Rectangle 32"/>
          <p:cNvSpPr/>
          <p:nvPr/>
        </p:nvSpPr>
        <p:spPr>
          <a:xfrm>
            <a:off x="6839008" y="1054698"/>
            <a:ext cx="2186532" cy="16304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Independent feature editing</a:t>
            </a:r>
            <a:endParaRPr lang="en-US" sz="2400" dirty="0"/>
          </a:p>
        </p:txBody>
      </p:sp>
      <p:sp>
        <p:nvSpPr>
          <p:cNvPr id="21" name="Rounded Rectangle 35"/>
          <p:cNvSpPr/>
          <p:nvPr/>
        </p:nvSpPr>
        <p:spPr>
          <a:xfrm>
            <a:off x="6957472" y="3319621"/>
            <a:ext cx="1872868" cy="16304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Easy to use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5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culptris_ZBrush_Mario_timelapse_H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972" y="2616300"/>
            <a:ext cx="4537172" cy="36297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Popular </a:t>
            </a:r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 smtClean="0"/>
              <a:t>3D sculpting software: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Feature selection via manual adjustment of brush size.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807457" y="4615542"/>
            <a:ext cx="1872868" cy="1630496"/>
          </a:xfrm>
          <a:prstGeom prst="round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Time Consuming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813932" y="2676641"/>
            <a:ext cx="1872868" cy="1630496"/>
          </a:xfrm>
          <a:prstGeom prst="round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Difficult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147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4" y="1404730"/>
            <a:ext cx="5566594" cy="4595086"/>
          </a:xfrm>
        </p:spPr>
        <p:txBody>
          <a:bodyPr anchor="t">
            <a:normAutofit/>
          </a:bodyPr>
          <a:lstStyle/>
          <a:p>
            <a:pPr algn="just"/>
            <a:r>
              <a:rPr lang="en-US" dirty="0" smtClean="0"/>
              <a:t>Spectral Processing </a:t>
            </a:r>
            <a:r>
              <a:rPr lang="en-US" sz="1600" dirty="0" smtClean="0"/>
              <a:t>[Lev06, SOG09, ZVKD10] 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dirty="0" smtClean="0"/>
              <a:t>Feature editing via re-composition of a set of </a:t>
            </a:r>
            <a:r>
              <a:rPr lang="en-US" dirty="0" err="1" smtClean="0"/>
              <a:t>eigenfunctions</a:t>
            </a:r>
            <a:r>
              <a:rPr lang="en-US" dirty="0" smtClean="0"/>
              <a:t> [VL08]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just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3525397"/>
            <a:ext cx="7705593" cy="214926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548727" y="2051348"/>
            <a:ext cx="2385344" cy="1630496"/>
          </a:xfrm>
          <a:prstGeom prst="round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Manual </a:t>
            </a:r>
            <a:r>
              <a:rPr lang="en-US" sz="2400" dirty="0" smtClean="0"/>
              <a:t>selection </a:t>
            </a:r>
            <a:r>
              <a:rPr lang="en-US" sz="2400" dirty="0"/>
              <a:t>of the </a:t>
            </a:r>
            <a:r>
              <a:rPr lang="en-US" sz="2400" dirty="0" err="1"/>
              <a:t>eigenfunctions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548727" y="4186440"/>
            <a:ext cx="2385344" cy="1630496"/>
          </a:xfrm>
          <a:prstGeom prst="round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Time and memory </a:t>
            </a:r>
            <a:r>
              <a:rPr lang="fr-FR" sz="2400" dirty="0" err="1"/>
              <a:t>consuming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50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algn="just"/>
            <a:r>
              <a:rPr lang="en-US" dirty="0"/>
              <a:t>Multi-scale surface </a:t>
            </a:r>
            <a:r>
              <a:rPr lang="en-US" dirty="0" smtClean="0"/>
              <a:t>decomposition [Pauly2006]</a:t>
            </a:r>
            <a:endParaRPr lang="en-US" dirty="0"/>
          </a:p>
          <a:p>
            <a:pPr lvl="1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 algn="just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just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grpSp>
        <p:nvGrpSpPr>
          <p:cNvPr id="15" name="Groupe 14"/>
          <p:cNvGrpSpPr/>
          <p:nvPr/>
        </p:nvGrpSpPr>
        <p:grpSpPr>
          <a:xfrm>
            <a:off x="412941" y="4229293"/>
            <a:ext cx="1482966" cy="1150791"/>
            <a:chOff x="485125" y="3286953"/>
            <a:chExt cx="1756545" cy="1363088"/>
          </a:xfrm>
        </p:grpSpPr>
        <p:sp>
          <p:nvSpPr>
            <p:cNvPr id="16" name="Forme libre 15"/>
            <p:cNvSpPr/>
            <p:nvPr/>
          </p:nvSpPr>
          <p:spPr>
            <a:xfrm>
              <a:off x="485125" y="3719072"/>
              <a:ext cx="1756545" cy="930969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91" h="1516053">
                  <a:moveTo>
                    <a:pt x="0" y="0"/>
                  </a:moveTo>
                  <a:cubicBezTo>
                    <a:pt x="622373" y="28428"/>
                    <a:pt x="945266" y="1242192"/>
                    <a:pt x="1250575" y="1450035"/>
                  </a:cubicBezTo>
                  <a:cubicBezTo>
                    <a:pt x="1555884" y="1657878"/>
                    <a:pt x="1629479" y="1245359"/>
                    <a:pt x="1831853" y="1247058"/>
                  </a:cubicBezTo>
                  <a:cubicBezTo>
                    <a:pt x="2034227" y="1248757"/>
                    <a:pt x="2165478" y="1662874"/>
                    <a:pt x="2464818" y="1460227"/>
                  </a:cubicBezTo>
                  <a:cubicBezTo>
                    <a:pt x="2764158" y="1257580"/>
                    <a:pt x="3388085" y="-67435"/>
                    <a:pt x="3627891" y="311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009023" y="3286953"/>
              <a:ext cx="68480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Input</a:t>
              </a:r>
              <a:endParaRPr lang="en-US" dirty="0"/>
            </a:p>
          </p:txBody>
        </p:sp>
      </p:grpSp>
      <p:sp>
        <p:nvSpPr>
          <p:cNvPr id="18" name="Accolade ouvrante 17"/>
          <p:cNvSpPr/>
          <p:nvPr/>
        </p:nvSpPr>
        <p:spPr>
          <a:xfrm>
            <a:off x="1937931" y="2619252"/>
            <a:ext cx="323130" cy="3609072"/>
          </a:xfrm>
          <a:prstGeom prst="leftBrace">
            <a:avLst>
              <a:gd name="adj1" fmla="val 94027"/>
              <a:gd name="adj2" fmla="val 6509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lipse 66"/>
          <p:cNvSpPr/>
          <p:nvPr/>
        </p:nvSpPr>
        <p:spPr>
          <a:xfrm>
            <a:off x="1115921" y="5177131"/>
            <a:ext cx="98521" cy="9852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e 5"/>
          <p:cNvGrpSpPr/>
          <p:nvPr/>
        </p:nvGrpSpPr>
        <p:grpSpPr>
          <a:xfrm>
            <a:off x="3741872" y="2173825"/>
            <a:ext cx="1640194" cy="3873348"/>
            <a:chOff x="4377919" y="2173825"/>
            <a:chExt cx="1640194" cy="3873348"/>
          </a:xfrm>
        </p:grpSpPr>
        <p:sp>
          <p:nvSpPr>
            <p:cNvPr id="68" name="Forme libre 67"/>
            <p:cNvSpPr/>
            <p:nvPr/>
          </p:nvSpPr>
          <p:spPr>
            <a:xfrm>
              <a:off x="4771320" y="2713934"/>
              <a:ext cx="853392" cy="452298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91" h="1516053">
                  <a:moveTo>
                    <a:pt x="0" y="0"/>
                  </a:moveTo>
                  <a:cubicBezTo>
                    <a:pt x="622373" y="28428"/>
                    <a:pt x="945266" y="1242192"/>
                    <a:pt x="1250575" y="1450035"/>
                  </a:cubicBezTo>
                  <a:cubicBezTo>
                    <a:pt x="1555884" y="1657878"/>
                    <a:pt x="1629479" y="1245359"/>
                    <a:pt x="1831853" y="1247058"/>
                  </a:cubicBezTo>
                  <a:cubicBezTo>
                    <a:pt x="2034227" y="1248757"/>
                    <a:pt x="2165478" y="1662874"/>
                    <a:pt x="2464818" y="1460227"/>
                  </a:cubicBezTo>
                  <a:cubicBezTo>
                    <a:pt x="2764158" y="1257580"/>
                    <a:pt x="3388085" y="-67435"/>
                    <a:pt x="3627891" y="311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orme libre 71"/>
            <p:cNvSpPr/>
            <p:nvPr/>
          </p:nvSpPr>
          <p:spPr>
            <a:xfrm>
              <a:off x="4771320" y="3414471"/>
              <a:ext cx="853392" cy="428683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91" h="1436898">
                  <a:moveTo>
                    <a:pt x="0" y="0"/>
                  </a:moveTo>
                  <a:cubicBezTo>
                    <a:pt x="622373" y="28428"/>
                    <a:pt x="956570" y="1195324"/>
                    <a:pt x="1289065" y="1348881"/>
                  </a:cubicBezTo>
                  <a:cubicBezTo>
                    <a:pt x="1621560" y="1502438"/>
                    <a:pt x="1638030" y="1363008"/>
                    <a:pt x="1831851" y="1371450"/>
                  </a:cubicBezTo>
                  <a:cubicBezTo>
                    <a:pt x="2025672" y="1379892"/>
                    <a:pt x="2193424" y="1494313"/>
                    <a:pt x="2451991" y="1399535"/>
                  </a:cubicBezTo>
                  <a:cubicBezTo>
                    <a:pt x="2710558" y="1304757"/>
                    <a:pt x="3388085" y="-67435"/>
                    <a:pt x="3627891" y="31177"/>
                  </a:cubicBezTo>
                </a:path>
              </a:pathLst>
            </a:custGeom>
            <a:noFill/>
            <a:ln w="28575">
              <a:solidFill>
                <a:srgbClr val="5F9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orme libre 75"/>
            <p:cNvSpPr/>
            <p:nvPr/>
          </p:nvSpPr>
          <p:spPr>
            <a:xfrm>
              <a:off x="4771320" y="4148019"/>
              <a:ext cx="853392" cy="409166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7891" h="1371479">
                  <a:moveTo>
                    <a:pt x="0" y="0"/>
                  </a:moveTo>
                  <a:cubicBezTo>
                    <a:pt x="623647" y="202236"/>
                    <a:pt x="970072" y="1378178"/>
                    <a:pt x="1831851" y="1371450"/>
                  </a:cubicBezTo>
                  <a:cubicBezTo>
                    <a:pt x="2693630" y="1364722"/>
                    <a:pt x="3147839" y="59959"/>
                    <a:pt x="3627891" y="31177"/>
                  </a:cubicBezTo>
                </a:path>
              </a:pathLst>
            </a:custGeom>
            <a:noFill/>
            <a:ln w="28575">
              <a:solidFill>
                <a:srgbClr val="CA9A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orme libre 76"/>
            <p:cNvSpPr/>
            <p:nvPr/>
          </p:nvSpPr>
          <p:spPr>
            <a:xfrm>
              <a:off x="4771320" y="4860785"/>
              <a:ext cx="857987" cy="220655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7425" h="739611">
                  <a:moveTo>
                    <a:pt x="0" y="15030"/>
                  </a:moveTo>
                  <a:cubicBezTo>
                    <a:pt x="623647" y="217266"/>
                    <a:pt x="1223947" y="742109"/>
                    <a:pt x="1831851" y="739604"/>
                  </a:cubicBezTo>
                  <a:cubicBezTo>
                    <a:pt x="2439755" y="737099"/>
                    <a:pt x="3167373" y="28782"/>
                    <a:pt x="3647425" y="0"/>
                  </a:cubicBezTo>
                </a:path>
              </a:pathLst>
            </a:custGeom>
            <a:noFill/>
            <a:ln w="28575">
              <a:solidFill>
                <a:srgbClr val="AF27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orme libre 77"/>
            <p:cNvSpPr/>
            <p:nvPr/>
          </p:nvSpPr>
          <p:spPr>
            <a:xfrm>
              <a:off x="4771320" y="5487277"/>
              <a:ext cx="857987" cy="64017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  <a:gd name="connsiteX0" fmla="*/ 0 w 3647425"/>
                <a:gd name="connsiteY0" fmla="*/ 15030 h 409929"/>
                <a:gd name="connsiteX1" fmla="*/ 1878312 w 3647425"/>
                <a:gd name="connsiteY1" fmla="*/ 409906 h 409929"/>
                <a:gd name="connsiteX2" fmla="*/ 3647425 w 3647425"/>
                <a:gd name="connsiteY2" fmla="*/ 0 h 409929"/>
                <a:gd name="connsiteX0" fmla="*/ 0 w 3647425"/>
                <a:gd name="connsiteY0" fmla="*/ 0 h 397738"/>
                <a:gd name="connsiteX1" fmla="*/ 1878312 w 3647425"/>
                <a:gd name="connsiteY1" fmla="*/ 394876 h 397738"/>
                <a:gd name="connsiteX2" fmla="*/ 3647425 w 3647425"/>
                <a:gd name="connsiteY2" fmla="*/ 180345 h 397738"/>
                <a:gd name="connsiteX0" fmla="*/ 0 w 3647425"/>
                <a:gd name="connsiteY0" fmla="*/ 15030 h 215013"/>
                <a:gd name="connsiteX1" fmla="*/ 1878312 w 3647425"/>
                <a:gd name="connsiteY1" fmla="*/ 214531 h 215013"/>
                <a:gd name="connsiteX2" fmla="*/ 3647425 w 3647425"/>
                <a:gd name="connsiteY2" fmla="*/ 0 h 215013"/>
                <a:gd name="connsiteX0" fmla="*/ 0 w 3647425"/>
                <a:gd name="connsiteY0" fmla="*/ 15030 h 214577"/>
                <a:gd name="connsiteX1" fmla="*/ 1878312 w 3647425"/>
                <a:gd name="connsiteY1" fmla="*/ 214531 h 214577"/>
                <a:gd name="connsiteX2" fmla="*/ 3647425 w 3647425"/>
                <a:gd name="connsiteY2" fmla="*/ 0 h 21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7425" h="214577">
                  <a:moveTo>
                    <a:pt x="0" y="15030"/>
                  </a:moveTo>
                  <a:cubicBezTo>
                    <a:pt x="608160" y="119575"/>
                    <a:pt x="1270408" y="217036"/>
                    <a:pt x="1878312" y="214531"/>
                  </a:cubicBezTo>
                  <a:cubicBezTo>
                    <a:pt x="2486216" y="212026"/>
                    <a:pt x="3167373" y="28782"/>
                    <a:pt x="3647425" y="0"/>
                  </a:cubicBezTo>
                </a:path>
              </a:pathLst>
            </a:custGeom>
            <a:noFill/>
            <a:ln w="28575">
              <a:solidFill>
                <a:srgbClr val="BB9B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orme libre 78"/>
            <p:cNvSpPr/>
            <p:nvPr/>
          </p:nvSpPr>
          <p:spPr>
            <a:xfrm>
              <a:off x="4771320" y="6042689"/>
              <a:ext cx="857987" cy="4484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  <a:gd name="connsiteX0" fmla="*/ 0 w 3647425"/>
                <a:gd name="connsiteY0" fmla="*/ 15030 h 409929"/>
                <a:gd name="connsiteX1" fmla="*/ 1878312 w 3647425"/>
                <a:gd name="connsiteY1" fmla="*/ 409906 h 409929"/>
                <a:gd name="connsiteX2" fmla="*/ 3647425 w 3647425"/>
                <a:gd name="connsiteY2" fmla="*/ 0 h 409929"/>
                <a:gd name="connsiteX0" fmla="*/ 0 w 3647425"/>
                <a:gd name="connsiteY0" fmla="*/ 0 h 397738"/>
                <a:gd name="connsiteX1" fmla="*/ 1878312 w 3647425"/>
                <a:gd name="connsiteY1" fmla="*/ 394876 h 397738"/>
                <a:gd name="connsiteX2" fmla="*/ 3647425 w 3647425"/>
                <a:gd name="connsiteY2" fmla="*/ 180345 h 397738"/>
                <a:gd name="connsiteX0" fmla="*/ 0 w 3647425"/>
                <a:gd name="connsiteY0" fmla="*/ 15030 h 215013"/>
                <a:gd name="connsiteX1" fmla="*/ 1878312 w 3647425"/>
                <a:gd name="connsiteY1" fmla="*/ 214531 h 215013"/>
                <a:gd name="connsiteX2" fmla="*/ 3647425 w 3647425"/>
                <a:gd name="connsiteY2" fmla="*/ 0 h 215013"/>
                <a:gd name="connsiteX0" fmla="*/ 0 w 3647425"/>
                <a:gd name="connsiteY0" fmla="*/ 15030 h 214577"/>
                <a:gd name="connsiteX1" fmla="*/ 1878312 w 3647425"/>
                <a:gd name="connsiteY1" fmla="*/ 214531 h 214577"/>
                <a:gd name="connsiteX2" fmla="*/ 3647425 w 3647425"/>
                <a:gd name="connsiteY2" fmla="*/ 0 h 214577"/>
                <a:gd name="connsiteX0" fmla="*/ 0 w 3647425"/>
                <a:gd name="connsiteY0" fmla="*/ 15030 h 15030"/>
                <a:gd name="connsiteX1" fmla="*/ 3647425 w 3647425"/>
                <a:gd name="connsiteY1" fmla="*/ 0 h 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7425" h="15030">
                  <a:moveTo>
                    <a:pt x="0" y="15030"/>
                  </a:moveTo>
                  <a:lnTo>
                    <a:pt x="3647425" y="0"/>
                  </a:lnTo>
                </a:path>
              </a:pathLst>
            </a:custGeom>
            <a:noFill/>
            <a:ln w="28575">
              <a:solidFill>
                <a:srgbClr val="A2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orme libre 85"/>
            <p:cNvSpPr/>
            <p:nvPr/>
          </p:nvSpPr>
          <p:spPr>
            <a:xfrm>
              <a:off x="4772394" y="2735199"/>
              <a:ext cx="853392" cy="428683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91" h="1436898">
                  <a:moveTo>
                    <a:pt x="0" y="0"/>
                  </a:moveTo>
                  <a:cubicBezTo>
                    <a:pt x="622373" y="28428"/>
                    <a:pt x="956570" y="1195324"/>
                    <a:pt x="1289065" y="1348881"/>
                  </a:cubicBezTo>
                  <a:cubicBezTo>
                    <a:pt x="1621560" y="1502438"/>
                    <a:pt x="1638030" y="1363008"/>
                    <a:pt x="1831851" y="1371450"/>
                  </a:cubicBezTo>
                  <a:cubicBezTo>
                    <a:pt x="2025672" y="1379892"/>
                    <a:pt x="2193424" y="1494313"/>
                    <a:pt x="2451991" y="1399535"/>
                  </a:cubicBezTo>
                  <a:cubicBezTo>
                    <a:pt x="2710558" y="1304757"/>
                    <a:pt x="3388085" y="-67435"/>
                    <a:pt x="3627891" y="31177"/>
                  </a:cubicBezTo>
                </a:path>
              </a:pathLst>
            </a:custGeom>
            <a:noFill/>
            <a:ln w="28575">
              <a:solidFill>
                <a:srgbClr val="5F9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orme libre 86"/>
            <p:cNvSpPr/>
            <p:nvPr/>
          </p:nvSpPr>
          <p:spPr>
            <a:xfrm>
              <a:off x="4772394" y="3445300"/>
              <a:ext cx="853392" cy="409166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7891" h="1371479">
                  <a:moveTo>
                    <a:pt x="0" y="0"/>
                  </a:moveTo>
                  <a:cubicBezTo>
                    <a:pt x="623647" y="202236"/>
                    <a:pt x="970072" y="1378178"/>
                    <a:pt x="1831851" y="1371450"/>
                  </a:cubicBezTo>
                  <a:cubicBezTo>
                    <a:pt x="2693630" y="1364722"/>
                    <a:pt x="3147839" y="59959"/>
                    <a:pt x="3627891" y="31177"/>
                  </a:cubicBezTo>
                </a:path>
              </a:pathLst>
            </a:custGeom>
            <a:noFill/>
            <a:ln w="28575">
              <a:solidFill>
                <a:srgbClr val="CA9A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orme libre 87"/>
            <p:cNvSpPr/>
            <p:nvPr/>
          </p:nvSpPr>
          <p:spPr>
            <a:xfrm>
              <a:off x="4772394" y="4232317"/>
              <a:ext cx="857987" cy="220655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7425" h="739611">
                  <a:moveTo>
                    <a:pt x="0" y="15030"/>
                  </a:moveTo>
                  <a:cubicBezTo>
                    <a:pt x="623647" y="217266"/>
                    <a:pt x="1223947" y="742109"/>
                    <a:pt x="1831851" y="739604"/>
                  </a:cubicBezTo>
                  <a:cubicBezTo>
                    <a:pt x="2439755" y="737099"/>
                    <a:pt x="3167373" y="28782"/>
                    <a:pt x="3647425" y="0"/>
                  </a:cubicBezTo>
                </a:path>
              </a:pathLst>
            </a:custGeom>
            <a:noFill/>
            <a:ln w="28575">
              <a:solidFill>
                <a:srgbClr val="AF27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orme libre 88"/>
            <p:cNvSpPr/>
            <p:nvPr/>
          </p:nvSpPr>
          <p:spPr>
            <a:xfrm>
              <a:off x="4772394" y="4936959"/>
              <a:ext cx="857987" cy="64017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  <a:gd name="connsiteX0" fmla="*/ 0 w 3647425"/>
                <a:gd name="connsiteY0" fmla="*/ 15030 h 409929"/>
                <a:gd name="connsiteX1" fmla="*/ 1878312 w 3647425"/>
                <a:gd name="connsiteY1" fmla="*/ 409906 h 409929"/>
                <a:gd name="connsiteX2" fmla="*/ 3647425 w 3647425"/>
                <a:gd name="connsiteY2" fmla="*/ 0 h 409929"/>
                <a:gd name="connsiteX0" fmla="*/ 0 w 3647425"/>
                <a:gd name="connsiteY0" fmla="*/ 0 h 397738"/>
                <a:gd name="connsiteX1" fmla="*/ 1878312 w 3647425"/>
                <a:gd name="connsiteY1" fmla="*/ 394876 h 397738"/>
                <a:gd name="connsiteX2" fmla="*/ 3647425 w 3647425"/>
                <a:gd name="connsiteY2" fmla="*/ 180345 h 397738"/>
                <a:gd name="connsiteX0" fmla="*/ 0 w 3647425"/>
                <a:gd name="connsiteY0" fmla="*/ 15030 h 215013"/>
                <a:gd name="connsiteX1" fmla="*/ 1878312 w 3647425"/>
                <a:gd name="connsiteY1" fmla="*/ 214531 h 215013"/>
                <a:gd name="connsiteX2" fmla="*/ 3647425 w 3647425"/>
                <a:gd name="connsiteY2" fmla="*/ 0 h 215013"/>
                <a:gd name="connsiteX0" fmla="*/ 0 w 3647425"/>
                <a:gd name="connsiteY0" fmla="*/ 15030 h 214577"/>
                <a:gd name="connsiteX1" fmla="*/ 1878312 w 3647425"/>
                <a:gd name="connsiteY1" fmla="*/ 214531 h 214577"/>
                <a:gd name="connsiteX2" fmla="*/ 3647425 w 3647425"/>
                <a:gd name="connsiteY2" fmla="*/ 0 h 21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7425" h="214577">
                  <a:moveTo>
                    <a:pt x="0" y="15030"/>
                  </a:moveTo>
                  <a:cubicBezTo>
                    <a:pt x="608160" y="119575"/>
                    <a:pt x="1270408" y="217036"/>
                    <a:pt x="1878312" y="214531"/>
                  </a:cubicBezTo>
                  <a:cubicBezTo>
                    <a:pt x="2486216" y="212026"/>
                    <a:pt x="3167373" y="28782"/>
                    <a:pt x="3647425" y="0"/>
                  </a:cubicBezTo>
                </a:path>
              </a:pathLst>
            </a:custGeom>
            <a:noFill/>
            <a:ln w="28575">
              <a:solidFill>
                <a:srgbClr val="BB9B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orme libre 89"/>
            <p:cNvSpPr/>
            <p:nvPr/>
          </p:nvSpPr>
          <p:spPr>
            <a:xfrm>
              <a:off x="4772394" y="5516815"/>
              <a:ext cx="857987" cy="4484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  <a:gd name="connsiteX0" fmla="*/ 0 w 3647425"/>
                <a:gd name="connsiteY0" fmla="*/ 15030 h 409929"/>
                <a:gd name="connsiteX1" fmla="*/ 1878312 w 3647425"/>
                <a:gd name="connsiteY1" fmla="*/ 409906 h 409929"/>
                <a:gd name="connsiteX2" fmla="*/ 3647425 w 3647425"/>
                <a:gd name="connsiteY2" fmla="*/ 0 h 409929"/>
                <a:gd name="connsiteX0" fmla="*/ 0 w 3647425"/>
                <a:gd name="connsiteY0" fmla="*/ 0 h 397738"/>
                <a:gd name="connsiteX1" fmla="*/ 1878312 w 3647425"/>
                <a:gd name="connsiteY1" fmla="*/ 394876 h 397738"/>
                <a:gd name="connsiteX2" fmla="*/ 3647425 w 3647425"/>
                <a:gd name="connsiteY2" fmla="*/ 180345 h 397738"/>
                <a:gd name="connsiteX0" fmla="*/ 0 w 3647425"/>
                <a:gd name="connsiteY0" fmla="*/ 15030 h 215013"/>
                <a:gd name="connsiteX1" fmla="*/ 1878312 w 3647425"/>
                <a:gd name="connsiteY1" fmla="*/ 214531 h 215013"/>
                <a:gd name="connsiteX2" fmla="*/ 3647425 w 3647425"/>
                <a:gd name="connsiteY2" fmla="*/ 0 h 215013"/>
                <a:gd name="connsiteX0" fmla="*/ 0 w 3647425"/>
                <a:gd name="connsiteY0" fmla="*/ 15030 h 214577"/>
                <a:gd name="connsiteX1" fmla="*/ 1878312 w 3647425"/>
                <a:gd name="connsiteY1" fmla="*/ 214531 h 214577"/>
                <a:gd name="connsiteX2" fmla="*/ 3647425 w 3647425"/>
                <a:gd name="connsiteY2" fmla="*/ 0 h 214577"/>
                <a:gd name="connsiteX0" fmla="*/ 0 w 3647425"/>
                <a:gd name="connsiteY0" fmla="*/ 15030 h 15030"/>
                <a:gd name="connsiteX1" fmla="*/ 3647425 w 3647425"/>
                <a:gd name="connsiteY1" fmla="*/ 0 h 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7425" h="15030">
                  <a:moveTo>
                    <a:pt x="0" y="15030"/>
                  </a:moveTo>
                  <a:lnTo>
                    <a:pt x="3647425" y="0"/>
                  </a:lnTo>
                </a:path>
              </a:pathLst>
            </a:custGeom>
            <a:noFill/>
            <a:ln w="28575">
              <a:solidFill>
                <a:srgbClr val="A2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4377919" y="2173825"/>
              <a:ext cx="1640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Decomposition</a:t>
              </a:r>
              <a:endParaRPr lang="en-US" dirty="0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995137" y="2173825"/>
            <a:ext cx="1635760" cy="3873348"/>
            <a:chOff x="2429477" y="2173825"/>
            <a:chExt cx="1635760" cy="3873348"/>
          </a:xfrm>
        </p:grpSpPr>
        <p:sp>
          <p:nvSpPr>
            <p:cNvPr id="64" name="TextBox 45"/>
            <p:cNvSpPr txBox="1"/>
            <p:nvPr/>
          </p:nvSpPr>
          <p:spPr>
            <a:xfrm>
              <a:off x="2429477" y="5449589"/>
              <a:ext cx="255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</a:t>
              </a:r>
              <a:endParaRPr lang="en-US" sz="1600" dirty="0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3010715" y="2173825"/>
              <a:ext cx="1054522" cy="311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Smoothing</a:t>
              </a:r>
              <a:endParaRPr lang="en-US" dirty="0"/>
            </a:p>
          </p:txBody>
        </p:sp>
        <p:sp>
          <p:nvSpPr>
            <p:cNvPr id="80" name="Forme libre 79"/>
            <p:cNvSpPr/>
            <p:nvPr/>
          </p:nvSpPr>
          <p:spPr>
            <a:xfrm>
              <a:off x="3090346" y="2713934"/>
              <a:ext cx="853392" cy="452298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91" h="1516053">
                  <a:moveTo>
                    <a:pt x="0" y="0"/>
                  </a:moveTo>
                  <a:cubicBezTo>
                    <a:pt x="622373" y="28428"/>
                    <a:pt x="945266" y="1242192"/>
                    <a:pt x="1250575" y="1450035"/>
                  </a:cubicBezTo>
                  <a:cubicBezTo>
                    <a:pt x="1555884" y="1657878"/>
                    <a:pt x="1629479" y="1245359"/>
                    <a:pt x="1831853" y="1247058"/>
                  </a:cubicBezTo>
                  <a:cubicBezTo>
                    <a:pt x="2034227" y="1248757"/>
                    <a:pt x="2165478" y="1662874"/>
                    <a:pt x="2464818" y="1460227"/>
                  </a:cubicBezTo>
                  <a:cubicBezTo>
                    <a:pt x="2764158" y="1257580"/>
                    <a:pt x="3388085" y="-67435"/>
                    <a:pt x="3627891" y="311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orme libre 80"/>
            <p:cNvSpPr/>
            <p:nvPr/>
          </p:nvSpPr>
          <p:spPr>
            <a:xfrm>
              <a:off x="3090346" y="3414471"/>
              <a:ext cx="853392" cy="428683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91" h="1436898">
                  <a:moveTo>
                    <a:pt x="0" y="0"/>
                  </a:moveTo>
                  <a:cubicBezTo>
                    <a:pt x="622373" y="28428"/>
                    <a:pt x="956570" y="1195324"/>
                    <a:pt x="1289065" y="1348881"/>
                  </a:cubicBezTo>
                  <a:cubicBezTo>
                    <a:pt x="1621560" y="1502438"/>
                    <a:pt x="1638030" y="1363008"/>
                    <a:pt x="1831851" y="1371450"/>
                  </a:cubicBezTo>
                  <a:cubicBezTo>
                    <a:pt x="2025672" y="1379892"/>
                    <a:pt x="2193424" y="1494313"/>
                    <a:pt x="2451991" y="1399535"/>
                  </a:cubicBezTo>
                  <a:cubicBezTo>
                    <a:pt x="2710558" y="1304757"/>
                    <a:pt x="3388085" y="-67435"/>
                    <a:pt x="3627891" y="31177"/>
                  </a:cubicBezTo>
                </a:path>
              </a:pathLst>
            </a:custGeom>
            <a:noFill/>
            <a:ln w="28575">
              <a:solidFill>
                <a:srgbClr val="5F9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orme libre 81"/>
            <p:cNvSpPr/>
            <p:nvPr/>
          </p:nvSpPr>
          <p:spPr>
            <a:xfrm>
              <a:off x="3090346" y="4148019"/>
              <a:ext cx="853392" cy="409166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7891" h="1371479">
                  <a:moveTo>
                    <a:pt x="0" y="0"/>
                  </a:moveTo>
                  <a:cubicBezTo>
                    <a:pt x="623647" y="202236"/>
                    <a:pt x="970072" y="1378178"/>
                    <a:pt x="1831851" y="1371450"/>
                  </a:cubicBezTo>
                  <a:cubicBezTo>
                    <a:pt x="2693630" y="1364722"/>
                    <a:pt x="3147839" y="59959"/>
                    <a:pt x="3627891" y="31177"/>
                  </a:cubicBezTo>
                </a:path>
              </a:pathLst>
            </a:custGeom>
            <a:noFill/>
            <a:ln w="28575">
              <a:solidFill>
                <a:srgbClr val="CA9A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orme libre 82"/>
            <p:cNvSpPr/>
            <p:nvPr/>
          </p:nvSpPr>
          <p:spPr>
            <a:xfrm>
              <a:off x="3090346" y="4860785"/>
              <a:ext cx="857987" cy="220655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7425" h="739611">
                  <a:moveTo>
                    <a:pt x="0" y="15030"/>
                  </a:moveTo>
                  <a:cubicBezTo>
                    <a:pt x="623647" y="217266"/>
                    <a:pt x="1223947" y="742109"/>
                    <a:pt x="1831851" y="739604"/>
                  </a:cubicBezTo>
                  <a:cubicBezTo>
                    <a:pt x="2439755" y="737099"/>
                    <a:pt x="3167373" y="28782"/>
                    <a:pt x="3647425" y="0"/>
                  </a:cubicBezTo>
                </a:path>
              </a:pathLst>
            </a:custGeom>
            <a:noFill/>
            <a:ln w="28575">
              <a:solidFill>
                <a:srgbClr val="AF27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orme libre 83"/>
            <p:cNvSpPr/>
            <p:nvPr/>
          </p:nvSpPr>
          <p:spPr>
            <a:xfrm>
              <a:off x="3090346" y="5487277"/>
              <a:ext cx="857987" cy="64017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  <a:gd name="connsiteX0" fmla="*/ 0 w 3647425"/>
                <a:gd name="connsiteY0" fmla="*/ 15030 h 409929"/>
                <a:gd name="connsiteX1" fmla="*/ 1878312 w 3647425"/>
                <a:gd name="connsiteY1" fmla="*/ 409906 h 409929"/>
                <a:gd name="connsiteX2" fmla="*/ 3647425 w 3647425"/>
                <a:gd name="connsiteY2" fmla="*/ 0 h 409929"/>
                <a:gd name="connsiteX0" fmla="*/ 0 w 3647425"/>
                <a:gd name="connsiteY0" fmla="*/ 0 h 397738"/>
                <a:gd name="connsiteX1" fmla="*/ 1878312 w 3647425"/>
                <a:gd name="connsiteY1" fmla="*/ 394876 h 397738"/>
                <a:gd name="connsiteX2" fmla="*/ 3647425 w 3647425"/>
                <a:gd name="connsiteY2" fmla="*/ 180345 h 397738"/>
                <a:gd name="connsiteX0" fmla="*/ 0 w 3647425"/>
                <a:gd name="connsiteY0" fmla="*/ 15030 h 215013"/>
                <a:gd name="connsiteX1" fmla="*/ 1878312 w 3647425"/>
                <a:gd name="connsiteY1" fmla="*/ 214531 h 215013"/>
                <a:gd name="connsiteX2" fmla="*/ 3647425 w 3647425"/>
                <a:gd name="connsiteY2" fmla="*/ 0 h 215013"/>
                <a:gd name="connsiteX0" fmla="*/ 0 w 3647425"/>
                <a:gd name="connsiteY0" fmla="*/ 15030 h 214577"/>
                <a:gd name="connsiteX1" fmla="*/ 1878312 w 3647425"/>
                <a:gd name="connsiteY1" fmla="*/ 214531 h 214577"/>
                <a:gd name="connsiteX2" fmla="*/ 3647425 w 3647425"/>
                <a:gd name="connsiteY2" fmla="*/ 0 h 21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7425" h="214577">
                  <a:moveTo>
                    <a:pt x="0" y="15030"/>
                  </a:moveTo>
                  <a:cubicBezTo>
                    <a:pt x="608160" y="119575"/>
                    <a:pt x="1270408" y="217036"/>
                    <a:pt x="1878312" y="214531"/>
                  </a:cubicBezTo>
                  <a:cubicBezTo>
                    <a:pt x="2486216" y="212026"/>
                    <a:pt x="3167373" y="28782"/>
                    <a:pt x="3647425" y="0"/>
                  </a:cubicBezTo>
                </a:path>
              </a:pathLst>
            </a:custGeom>
            <a:noFill/>
            <a:ln w="28575">
              <a:solidFill>
                <a:srgbClr val="BB9B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orme libre 84"/>
            <p:cNvSpPr/>
            <p:nvPr/>
          </p:nvSpPr>
          <p:spPr>
            <a:xfrm>
              <a:off x="3090346" y="6042689"/>
              <a:ext cx="857987" cy="4484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  <a:gd name="connsiteX0" fmla="*/ 0 w 3647425"/>
                <a:gd name="connsiteY0" fmla="*/ 15030 h 409929"/>
                <a:gd name="connsiteX1" fmla="*/ 1878312 w 3647425"/>
                <a:gd name="connsiteY1" fmla="*/ 409906 h 409929"/>
                <a:gd name="connsiteX2" fmla="*/ 3647425 w 3647425"/>
                <a:gd name="connsiteY2" fmla="*/ 0 h 409929"/>
                <a:gd name="connsiteX0" fmla="*/ 0 w 3647425"/>
                <a:gd name="connsiteY0" fmla="*/ 0 h 397738"/>
                <a:gd name="connsiteX1" fmla="*/ 1878312 w 3647425"/>
                <a:gd name="connsiteY1" fmla="*/ 394876 h 397738"/>
                <a:gd name="connsiteX2" fmla="*/ 3647425 w 3647425"/>
                <a:gd name="connsiteY2" fmla="*/ 180345 h 397738"/>
                <a:gd name="connsiteX0" fmla="*/ 0 w 3647425"/>
                <a:gd name="connsiteY0" fmla="*/ 15030 h 215013"/>
                <a:gd name="connsiteX1" fmla="*/ 1878312 w 3647425"/>
                <a:gd name="connsiteY1" fmla="*/ 214531 h 215013"/>
                <a:gd name="connsiteX2" fmla="*/ 3647425 w 3647425"/>
                <a:gd name="connsiteY2" fmla="*/ 0 h 215013"/>
                <a:gd name="connsiteX0" fmla="*/ 0 w 3647425"/>
                <a:gd name="connsiteY0" fmla="*/ 15030 h 214577"/>
                <a:gd name="connsiteX1" fmla="*/ 1878312 w 3647425"/>
                <a:gd name="connsiteY1" fmla="*/ 214531 h 214577"/>
                <a:gd name="connsiteX2" fmla="*/ 3647425 w 3647425"/>
                <a:gd name="connsiteY2" fmla="*/ 0 h 214577"/>
                <a:gd name="connsiteX0" fmla="*/ 0 w 3647425"/>
                <a:gd name="connsiteY0" fmla="*/ 15030 h 15030"/>
                <a:gd name="connsiteX1" fmla="*/ 3647425 w 3647425"/>
                <a:gd name="connsiteY1" fmla="*/ 0 h 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47425" h="15030">
                  <a:moveTo>
                    <a:pt x="0" y="15030"/>
                  </a:moveTo>
                  <a:lnTo>
                    <a:pt x="3647425" y="0"/>
                  </a:lnTo>
                </a:path>
              </a:pathLst>
            </a:custGeom>
            <a:noFill/>
            <a:ln w="28575">
              <a:solidFill>
                <a:srgbClr val="A2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Connecteur droit avec flèche 93"/>
            <p:cNvCxnSpPr/>
            <p:nvPr/>
          </p:nvCxnSpPr>
          <p:spPr>
            <a:xfrm>
              <a:off x="2684675" y="3258068"/>
              <a:ext cx="0" cy="2331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e 95"/>
          <p:cNvGrpSpPr/>
          <p:nvPr/>
        </p:nvGrpSpPr>
        <p:grpSpPr>
          <a:xfrm>
            <a:off x="4516079" y="3044356"/>
            <a:ext cx="98521" cy="3047593"/>
            <a:chOff x="5987843" y="3044356"/>
            <a:chExt cx="98521" cy="3047593"/>
          </a:xfrm>
        </p:grpSpPr>
        <p:sp>
          <p:nvSpPr>
            <p:cNvPr id="97" name="Ellipse 96"/>
            <p:cNvSpPr/>
            <p:nvPr/>
          </p:nvSpPr>
          <p:spPr>
            <a:xfrm>
              <a:off x="5987843" y="3044356"/>
              <a:ext cx="98521" cy="985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Ellipse 97"/>
            <p:cNvSpPr/>
            <p:nvPr/>
          </p:nvSpPr>
          <p:spPr>
            <a:xfrm>
              <a:off x="5987843" y="3093367"/>
              <a:ext cx="98521" cy="985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Ellipse 98"/>
            <p:cNvSpPr/>
            <p:nvPr/>
          </p:nvSpPr>
          <p:spPr>
            <a:xfrm>
              <a:off x="5987843" y="3763849"/>
              <a:ext cx="98521" cy="985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5987843" y="4507741"/>
              <a:ext cx="98521" cy="9852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5987843" y="4401397"/>
              <a:ext cx="98521" cy="9852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5987843" y="3793844"/>
              <a:ext cx="98521" cy="9852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5987843" y="5023531"/>
              <a:ext cx="98521" cy="9852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5987843" y="4948965"/>
              <a:ext cx="98521" cy="98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5987843" y="5494365"/>
              <a:ext cx="98521" cy="9852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5987843" y="5460876"/>
              <a:ext cx="98521" cy="9852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5987843" y="5993428"/>
              <a:ext cx="98521" cy="9852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e 131"/>
          <p:cNvGrpSpPr/>
          <p:nvPr/>
        </p:nvGrpSpPr>
        <p:grpSpPr>
          <a:xfrm>
            <a:off x="5423924" y="2173825"/>
            <a:ext cx="1638590" cy="3401330"/>
            <a:chOff x="6508431" y="2173825"/>
            <a:chExt cx="1638590" cy="3401330"/>
          </a:xfrm>
        </p:grpSpPr>
        <p:grpSp>
          <p:nvGrpSpPr>
            <p:cNvPr id="131" name="Groupe 130"/>
            <p:cNvGrpSpPr/>
            <p:nvPr/>
          </p:nvGrpSpPr>
          <p:grpSpPr>
            <a:xfrm>
              <a:off x="7330056" y="2785373"/>
              <a:ext cx="0" cy="2789782"/>
              <a:chOff x="7330056" y="5032831"/>
              <a:chExt cx="0" cy="542602"/>
            </a:xfrm>
          </p:grpSpPr>
          <p:cxnSp>
            <p:nvCxnSpPr>
              <p:cNvPr id="126" name="Connecteur droit avec flèche 125"/>
              <p:cNvCxnSpPr/>
              <p:nvPr/>
            </p:nvCxnSpPr>
            <p:spPr>
              <a:xfrm>
                <a:off x="7330056" y="5541944"/>
                <a:ext cx="0" cy="3348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avec flèche 126"/>
              <p:cNvCxnSpPr/>
              <p:nvPr/>
            </p:nvCxnSpPr>
            <p:spPr>
              <a:xfrm>
                <a:off x="7330056" y="5443018"/>
                <a:ext cx="0" cy="7456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avec flèche 127"/>
              <p:cNvCxnSpPr/>
              <p:nvPr/>
            </p:nvCxnSpPr>
            <p:spPr>
              <a:xfrm>
                <a:off x="7330056" y="5294993"/>
                <a:ext cx="0" cy="10634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avec flèche 128"/>
              <p:cNvCxnSpPr/>
              <p:nvPr/>
            </p:nvCxnSpPr>
            <p:spPr>
              <a:xfrm flipV="1">
                <a:off x="7330056" y="5182904"/>
                <a:ext cx="0" cy="2999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avec flèche 129"/>
              <p:cNvCxnSpPr/>
              <p:nvPr/>
            </p:nvCxnSpPr>
            <p:spPr>
              <a:xfrm flipV="1">
                <a:off x="7330056" y="5032831"/>
                <a:ext cx="0" cy="4901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ZoneTexte 94"/>
            <p:cNvSpPr txBox="1"/>
            <p:nvPr/>
          </p:nvSpPr>
          <p:spPr>
            <a:xfrm>
              <a:off x="6508431" y="2173825"/>
              <a:ext cx="16385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Displacements </a:t>
              </a:r>
            </a:p>
            <a:p>
              <a:pPr algn="ctr"/>
              <a:r>
                <a:rPr lang="en-US" dirty="0" smtClean="0"/>
                <a:t>(x3)</a:t>
              </a:r>
              <a:endParaRPr lang="en-US" dirty="0"/>
            </a:p>
          </p:txBody>
        </p:sp>
        <p:grpSp>
          <p:nvGrpSpPr>
            <p:cNvPr id="114" name="Groupe 113"/>
            <p:cNvGrpSpPr/>
            <p:nvPr/>
          </p:nvGrpSpPr>
          <p:grpSpPr>
            <a:xfrm>
              <a:off x="7280795" y="2987859"/>
              <a:ext cx="98521" cy="2466030"/>
              <a:chOff x="5987843" y="3093367"/>
              <a:chExt cx="98521" cy="2466030"/>
            </a:xfrm>
          </p:grpSpPr>
          <p:sp>
            <p:nvSpPr>
              <p:cNvPr id="116" name="Ellipse 115"/>
              <p:cNvSpPr/>
              <p:nvPr/>
            </p:nvSpPr>
            <p:spPr>
              <a:xfrm>
                <a:off x="5987843" y="3093367"/>
                <a:ext cx="98521" cy="9852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5987843" y="4179938"/>
                <a:ext cx="98521" cy="9852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5987843" y="3793844"/>
                <a:ext cx="98521" cy="98521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Ellipse 121"/>
              <p:cNvSpPr/>
              <p:nvPr/>
            </p:nvSpPr>
            <p:spPr>
              <a:xfrm>
                <a:off x="5987843" y="4948965"/>
                <a:ext cx="98521" cy="9852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Ellipse 123"/>
              <p:cNvSpPr/>
              <p:nvPr/>
            </p:nvSpPr>
            <p:spPr>
              <a:xfrm>
                <a:off x="5987843" y="5460876"/>
                <a:ext cx="98521" cy="9852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ounded Rectangle 7"/>
          <p:cNvSpPr/>
          <p:nvPr/>
        </p:nvSpPr>
        <p:spPr>
          <a:xfrm>
            <a:off x="6540220" y="2051348"/>
            <a:ext cx="2385344" cy="1630496"/>
          </a:xfrm>
          <a:prstGeom prst="roundRect">
            <a:avLst/>
          </a:prstGeom>
          <a:ln/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Manual </a:t>
            </a:r>
            <a:r>
              <a:rPr lang="en-US" sz="2400" dirty="0" smtClean="0"/>
              <a:t>selection </a:t>
            </a:r>
            <a:r>
              <a:rPr lang="en-US" sz="2400" dirty="0"/>
              <a:t>of the </a:t>
            </a:r>
            <a:r>
              <a:rPr lang="en-US" sz="2400" dirty="0" smtClean="0"/>
              <a:t>scales </a:t>
            </a:r>
            <a:endParaRPr lang="en-US" sz="2400" dirty="0"/>
          </a:p>
        </p:txBody>
      </p:sp>
      <p:sp>
        <p:nvSpPr>
          <p:cNvPr id="14" name="Rounded Rectangle 8"/>
          <p:cNvSpPr/>
          <p:nvPr/>
        </p:nvSpPr>
        <p:spPr>
          <a:xfrm>
            <a:off x="6540220" y="4186440"/>
            <a:ext cx="2385344" cy="1630496"/>
          </a:xfrm>
          <a:prstGeom prst="roundRect">
            <a:avLst/>
          </a:prstGeom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Fast to compute and low memory requirement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032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</a:t>
            </a: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algn="just"/>
            <a:r>
              <a:rPr lang="en-US" dirty="0" smtClean="0"/>
              <a:t>Novel multi-scale decomposition.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Contribution</a:t>
            </a:r>
          </a:p>
          <a:p>
            <a:pPr lvl="1"/>
            <a:r>
              <a:rPr lang="en-US" dirty="0" smtClean="0"/>
              <a:t>Automatic clustering of frequencies matching the same feature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Benefits</a:t>
            </a:r>
          </a:p>
          <a:p>
            <a:pPr lvl="1" algn="just"/>
            <a:r>
              <a:rPr lang="en-US" dirty="0" smtClean="0"/>
              <a:t>One-to-one mapping between scale frequency groups and features</a:t>
            </a:r>
          </a:p>
          <a:p>
            <a:pPr lvl="1" algn="just"/>
            <a:r>
              <a:rPr lang="en-US" dirty="0" smtClean="0"/>
              <a:t>Independent manipulation of geometric features by applying a single weight per feature.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548132" y="2051348"/>
            <a:ext cx="2385344" cy="1630496"/>
          </a:xfrm>
          <a:prstGeom prst="roundRect">
            <a:avLst/>
          </a:prstGeom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Automatic selection of the scales </a:t>
            </a:r>
          </a:p>
        </p:txBody>
      </p:sp>
      <p:sp>
        <p:nvSpPr>
          <p:cNvPr id="10" name="Rounded Rectangle 8"/>
          <p:cNvSpPr/>
          <p:nvPr/>
        </p:nvSpPr>
        <p:spPr>
          <a:xfrm>
            <a:off x="6548132" y="4186440"/>
            <a:ext cx="2385344" cy="1630496"/>
          </a:xfrm>
          <a:prstGeom prst="roundRect">
            <a:avLst/>
          </a:prstGeom>
          <a:ln/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Fast to compute and low memory requirement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01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 54"/>
          <p:cNvGrpSpPr/>
          <p:nvPr/>
        </p:nvGrpSpPr>
        <p:grpSpPr>
          <a:xfrm>
            <a:off x="964171" y="4501107"/>
            <a:ext cx="3695019" cy="1087992"/>
            <a:chOff x="962845" y="4500901"/>
            <a:chExt cx="3695019" cy="1087992"/>
          </a:xfrm>
        </p:grpSpPr>
        <p:cxnSp>
          <p:nvCxnSpPr>
            <p:cNvPr id="56" name="Straight Connector 14"/>
            <p:cNvCxnSpPr/>
            <p:nvPr/>
          </p:nvCxnSpPr>
          <p:spPr>
            <a:xfrm flipH="1">
              <a:off x="1244380" y="4808001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3"/>
            <p:cNvCxnSpPr/>
            <p:nvPr/>
          </p:nvCxnSpPr>
          <p:spPr>
            <a:xfrm flipH="1">
              <a:off x="1244380" y="4991334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5"/>
            <p:cNvCxnSpPr/>
            <p:nvPr/>
          </p:nvCxnSpPr>
          <p:spPr>
            <a:xfrm flipH="1">
              <a:off x="1244380" y="5178839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1363798" y="4726117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638403" y="4726118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92214" y="4726119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16"/>
            <p:cNvSpPr txBox="1"/>
            <p:nvPr/>
          </p:nvSpPr>
          <p:spPr>
            <a:xfrm>
              <a:off x="987578" y="4857726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sp>
          <p:nvSpPr>
            <p:cNvPr id="63" name="TextBox 17"/>
            <p:cNvSpPr txBox="1"/>
            <p:nvPr/>
          </p:nvSpPr>
          <p:spPr>
            <a:xfrm>
              <a:off x="962845" y="5052532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</a:t>
              </a:r>
              <a:endParaRPr lang="en-US" sz="1100" dirty="0"/>
            </a:p>
          </p:txBody>
        </p:sp>
        <p:sp>
          <p:nvSpPr>
            <p:cNvPr id="64" name="TextBox 18"/>
            <p:cNvSpPr txBox="1"/>
            <p:nvPr/>
          </p:nvSpPr>
          <p:spPr>
            <a:xfrm>
              <a:off x="992387" y="4653807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</a:t>
              </a:r>
            </a:p>
          </p:txBody>
        </p:sp>
        <p:sp>
          <p:nvSpPr>
            <p:cNvPr id="65" name="Flowchart: Decision 19"/>
            <p:cNvSpPr/>
            <p:nvPr/>
          </p:nvSpPr>
          <p:spPr>
            <a:xfrm>
              <a:off x="1872877" y="4705642"/>
              <a:ext cx="87744" cy="153967"/>
            </a:xfrm>
            <a:prstGeom prst="flowChartDecision">
              <a:avLst/>
            </a:prstGeom>
            <a:solidFill>
              <a:srgbClr val="3C64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Decision 20"/>
            <p:cNvSpPr/>
            <p:nvPr/>
          </p:nvSpPr>
          <p:spPr>
            <a:xfrm>
              <a:off x="1617609" y="5101855"/>
              <a:ext cx="87744" cy="153967"/>
            </a:xfrm>
            <a:prstGeom prst="flowChartDecision">
              <a:avLst/>
            </a:prstGeom>
            <a:solidFill>
              <a:srgbClr val="FF919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lowchart: Decision 21"/>
            <p:cNvSpPr/>
            <p:nvPr/>
          </p:nvSpPr>
          <p:spPr>
            <a:xfrm>
              <a:off x="1343868" y="4709595"/>
              <a:ext cx="87744" cy="153967"/>
            </a:xfrm>
            <a:prstGeom prst="flowChartDecision">
              <a:avLst/>
            </a:prstGeom>
            <a:solidFill>
              <a:srgbClr val="B4821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23"/>
            <p:cNvCxnSpPr/>
            <p:nvPr/>
          </p:nvCxnSpPr>
          <p:spPr>
            <a:xfrm>
              <a:off x="2777392" y="5314142"/>
              <a:ext cx="18288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"/>
            <p:cNvCxnSpPr/>
            <p:nvPr/>
          </p:nvCxnSpPr>
          <p:spPr>
            <a:xfrm flipV="1">
              <a:off x="2777392" y="4500901"/>
              <a:ext cx="0" cy="8132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9"/>
            <p:cNvCxnSpPr/>
            <p:nvPr/>
          </p:nvCxnSpPr>
          <p:spPr>
            <a:xfrm>
              <a:off x="2777392" y="4987286"/>
              <a:ext cx="389806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30"/>
            <p:cNvCxnSpPr/>
            <p:nvPr/>
          </p:nvCxnSpPr>
          <p:spPr>
            <a:xfrm flipV="1">
              <a:off x="3167198" y="4987286"/>
              <a:ext cx="0" cy="23212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31"/>
            <p:cNvCxnSpPr/>
            <p:nvPr/>
          </p:nvCxnSpPr>
          <p:spPr>
            <a:xfrm>
              <a:off x="3167198" y="5219410"/>
              <a:ext cx="628153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6"/>
            <p:cNvCxnSpPr/>
            <p:nvPr/>
          </p:nvCxnSpPr>
          <p:spPr>
            <a:xfrm flipV="1">
              <a:off x="3796676" y="4985793"/>
              <a:ext cx="0" cy="23212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38"/>
            <p:cNvCxnSpPr/>
            <p:nvPr/>
          </p:nvCxnSpPr>
          <p:spPr>
            <a:xfrm>
              <a:off x="3795351" y="4985793"/>
              <a:ext cx="69581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39"/>
            <p:cNvSpPr txBox="1"/>
            <p:nvPr/>
          </p:nvSpPr>
          <p:spPr>
            <a:xfrm>
              <a:off x="2509388" y="4830442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76" name="TextBox 40"/>
            <p:cNvSpPr txBox="1"/>
            <p:nvPr/>
          </p:nvSpPr>
          <p:spPr>
            <a:xfrm>
              <a:off x="2467121" y="5044518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</a:t>
              </a:r>
              <a:endParaRPr lang="en-US" sz="1100" dirty="0"/>
            </a:p>
          </p:txBody>
        </p:sp>
        <p:cxnSp>
          <p:nvCxnSpPr>
            <p:cNvPr id="77" name="Straight Connector 41"/>
            <p:cNvCxnSpPr/>
            <p:nvPr/>
          </p:nvCxnSpPr>
          <p:spPr>
            <a:xfrm flipV="1">
              <a:off x="3167198" y="4686033"/>
              <a:ext cx="0" cy="62810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44"/>
            <p:cNvCxnSpPr/>
            <p:nvPr/>
          </p:nvCxnSpPr>
          <p:spPr>
            <a:xfrm flipV="1">
              <a:off x="3796961" y="4675142"/>
              <a:ext cx="0" cy="62810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45"/>
            <p:cNvSpPr txBox="1"/>
            <p:nvPr/>
          </p:nvSpPr>
          <p:spPr>
            <a:xfrm>
              <a:off x="4423504" y="5327283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t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962845" y="4500901"/>
            <a:ext cx="3695019" cy="1087992"/>
            <a:chOff x="962845" y="4500901"/>
            <a:chExt cx="3695019" cy="1087992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1244380" y="4808001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244380" y="4991334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244380" y="5178839"/>
              <a:ext cx="80010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363798" y="4726117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38403" y="4726118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92214" y="4726119"/>
              <a:ext cx="47885" cy="52387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87578" y="4857726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62845" y="5052532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2387" y="4653807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</a:t>
              </a:r>
            </a:p>
          </p:txBody>
        </p:sp>
        <p:sp>
          <p:nvSpPr>
            <p:cNvPr id="20" name="Flowchart: Decision 19"/>
            <p:cNvSpPr/>
            <p:nvPr/>
          </p:nvSpPr>
          <p:spPr>
            <a:xfrm>
              <a:off x="1872877" y="4717111"/>
              <a:ext cx="87744" cy="153967"/>
            </a:xfrm>
            <a:prstGeom prst="flowChartDecision">
              <a:avLst/>
            </a:prstGeom>
            <a:solidFill>
              <a:srgbClr val="3C64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Decision 20"/>
            <p:cNvSpPr/>
            <p:nvPr/>
          </p:nvSpPr>
          <p:spPr>
            <a:xfrm>
              <a:off x="1617609" y="4720667"/>
              <a:ext cx="87744" cy="153967"/>
            </a:xfrm>
            <a:prstGeom prst="flowChartDecision">
              <a:avLst/>
            </a:prstGeom>
            <a:solidFill>
              <a:srgbClr val="FF919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Decision 21"/>
            <p:cNvSpPr/>
            <p:nvPr/>
          </p:nvSpPr>
          <p:spPr>
            <a:xfrm>
              <a:off x="1343868" y="4721064"/>
              <a:ext cx="87744" cy="153967"/>
            </a:xfrm>
            <a:prstGeom prst="flowChartDecision">
              <a:avLst/>
            </a:prstGeom>
            <a:solidFill>
              <a:srgbClr val="B4821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777392" y="5314142"/>
              <a:ext cx="18288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77392" y="4500901"/>
              <a:ext cx="0" cy="8132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777392" y="4987286"/>
              <a:ext cx="1715095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2509388" y="4830442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1</a:t>
              </a:r>
              <a:endParaRPr lang="en-US" sz="11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67121" y="5044518"/>
              <a:ext cx="2936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-1</a:t>
              </a:r>
              <a:endParaRPr lang="en-US" sz="1100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3167198" y="4686033"/>
              <a:ext cx="0" cy="62810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3796961" y="4675142"/>
              <a:ext cx="0" cy="628109"/>
            </a:xfrm>
            <a:prstGeom prst="line">
              <a:avLst/>
            </a:prstGeom>
            <a:ln w="95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423504" y="5327283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</a:t>
              </a:r>
              <a:endParaRPr lang="en-US" sz="1100" dirty="0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2782201" y="4993541"/>
            <a:ext cx="1710286" cy="320602"/>
            <a:chOff x="2782201" y="4993541"/>
            <a:chExt cx="1710286" cy="320602"/>
          </a:xfrm>
        </p:grpSpPr>
        <p:sp>
          <p:nvSpPr>
            <p:cNvPr id="25" name="Rectangle 24"/>
            <p:cNvSpPr/>
            <p:nvPr/>
          </p:nvSpPr>
          <p:spPr>
            <a:xfrm>
              <a:off x="2782201" y="4993541"/>
              <a:ext cx="384997" cy="320602"/>
            </a:xfrm>
            <a:prstGeom prst="rect">
              <a:avLst/>
            </a:prstGeom>
            <a:pattFill prst="wdUpDiag">
              <a:fgClr>
                <a:srgbClr val="B4821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97836" y="4993541"/>
              <a:ext cx="694651" cy="320602"/>
            </a:xfrm>
            <a:prstGeom prst="rect">
              <a:avLst/>
            </a:prstGeom>
            <a:pattFill prst="wdUpDiag">
              <a:fgClr>
                <a:srgbClr val="3C64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162293" y="4993541"/>
              <a:ext cx="632665" cy="320602"/>
            </a:xfrm>
            <a:prstGeom prst="rect">
              <a:avLst/>
            </a:prstGeom>
            <a:pattFill prst="wdUpDiag">
              <a:fgClr>
                <a:srgbClr val="FF919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2782201" y="4989425"/>
            <a:ext cx="1710286" cy="320602"/>
            <a:chOff x="2782201" y="4993541"/>
            <a:chExt cx="1710286" cy="320602"/>
          </a:xfrm>
        </p:grpSpPr>
        <p:sp>
          <p:nvSpPr>
            <p:cNvPr id="87" name="Rectangle 86"/>
            <p:cNvSpPr/>
            <p:nvPr/>
          </p:nvSpPr>
          <p:spPr>
            <a:xfrm>
              <a:off x="2782201" y="4993541"/>
              <a:ext cx="384997" cy="320602"/>
            </a:xfrm>
            <a:prstGeom prst="rect">
              <a:avLst/>
            </a:prstGeom>
            <a:pattFill prst="wdUpDiag">
              <a:fgClr>
                <a:srgbClr val="B4821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97836" y="4993541"/>
              <a:ext cx="694651" cy="320602"/>
            </a:xfrm>
            <a:prstGeom prst="rect">
              <a:avLst/>
            </a:prstGeom>
            <a:pattFill prst="wdUpDiag">
              <a:fgClr>
                <a:srgbClr val="3C64A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162293" y="5222239"/>
              <a:ext cx="632665" cy="91904"/>
            </a:xfrm>
            <a:prstGeom prst="rect">
              <a:avLst/>
            </a:prstGeom>
            <a:pattFill prst="wdUpDiag">
              <a:fgClr>
                <a:srgbClr val="FF919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09720"/>
          </a:xfrm>
        </p:spPr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674564"/>
            <a:ext cx="7704667" cy="3000578"/>
          </a:xfrm>
        </p:spPr>
        <p:txBody>
          <a:bodyPr anchor="t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Detection of pertinent feature scales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Feature editing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80" l="0" r="99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4313" y="2206941"/>
            <a:ext cx="1078166" cy="13845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2" t="13816" r="36385" b="72529"/>
          <a:stretch/>
        </p:blipFill>
        <p:spPr>
          <a:xfrm flipH="1">
            <a:off x="3248841" y="2128848"/>
            <a:ext cx="506013" cy="67204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16" y="4106820"/>
            <a:ext cx="1067995" cy="142947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5593614" y="4262076"/>
            <a:ext cx="338399" cy="361405"/>
          </a:xfrm>
          <a:prstGeom prst="ellipse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450163" y="5553262"/>
            <a:ext cx="2546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 - GUI generation and mapping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1403492" y="3588030"/>
            <a:ext cx="1412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 - ROI selection</a:t>
            </a:r>
            <a:endParaRPr lang="en-US" sz="14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7" t="13912" r="2529" b="17572"/>
          <a:stretch/>
        </p:blipFill>
        <p:spPr>
          <a:xfrm>
            <a:off x="6591667" y="2023965"/>
            <a:ext cx="1949387" cy="153588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13034" r="50723" b="17279"/>
          <a:stretch/>
        </p:blipFill>
        <p:spPr>
          <a:xfrm>
            <a:off x="3982455" y="2055721"/>
            <a:ext cx="2170602" cy="136307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915274" y="3588027"/>
            <a:ext cx="1821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 - Point-wise analysis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7019530" y="3588028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 - ROI analysis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5018635" y="5552814"/>
            <a:ext cx="1488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F- Surface editing</a:t>
            </a:r>
            <a:endParaRPr lang="en-US" sz="1400" dirty="0"/>
          </a:p>
        </p:txBody>
      </p:sp>
      <p:pic>
        <p:nvPicPr>
          <p:cNvPr id="43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310" b="70012"/>
          <a:stretch/>
        </p:blipFill>
        <p:spPr>
          <a:xfrm>
            <a:off x="6711247" y="4976561"/>
            <a:ext cx="2334442" cy="100917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54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80" l="0" r="99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81" b="71644"/>
          <a:stretch/>
        </p:blipFill>
        <p:spPr>
          <a:xfrm flipH="1">
            <a:off x="6718852" y="4118388"/>
            <a:ext cx="2328840" cy="8581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3" name="Rectangle à coins arrondis 22"/>
          <p:cNvSpPr/>
          <p:nvPr/>
        </p:nvSpPr>
        <p:spPr>
          <a:xfrm>
            <a:off x="3915274" y="2023965"/>
            <a:ext cx="2331921" cy="1871839"/>
          </a:xfrm>
          <a:prstGeom prst="roundRect">
            <a:avLst>
              <a:gd name="adj" fmla="val 2491"/>
            </a:avLst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6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7" grpId="0"/>
      <p:bldP spid="48" grpId="0"/>
      <p:bldP spid="51" grpId="0"/>
      <p:bldP spid="52" grpId="0"/>
      <p:bldP spid="53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82133" y="1566921"/>
            <a:ext cx="7704667" cy="4432895"/>
          </a:xfrm>
        </p:spPr>
        <p:txBody>
          <a:bodyPr anchor="t">
            <a:normAutofit/>
          </a:bodyPr>
          <a:lstStyle/>
          <a:p>
            <a:pPr algn="just"/>
            <a:r>
              <a:rPr lang="en-US" sz="1800" dirty="0" smtClean="0"/>
              <a:t>Pertinent features</a:t>
            </a:r>
          </a:p>
          <a:p>
            <a:pPr lvl="1" algn="just"/>
            <a:r>
              <a:rPr lang="en-US" sz="1600" dirty="0" smtClean="0"/>
              <a:t>No prior knowledge on any feature shape</a:t>
            </a:r>
          </a:p>
          <a:p>
            <a:pPr lvl="1" algn="just"/>
            <a:r>
              <a:rPr lang="en-US" sz="1600" dirty="0" smtClean="0"/>
              <a:t>Analyze variations of the multi-scale decomposition along scale</a:t>
            </a:r>
          </a:p>
          <a:p>
            <a:pPr marL="457200" lvl="1" indent="0" algn="just">
              <a:buNone/>
            </a:pPr>
            <a:r>
              <a:rPr lang="en-US" sz="1600" dirty="0" smtClean="0"/>
              <a:t> </a:t>
            </a:r>
          </a:p>
          <a:p>
            <a:pPr algn="just"/>
            <a:r>
              <a:rPr lang="en-US" sz="1800" dirty="0" smtClean="0"/>
              <a:t>Geometric Variation </a:t>
            </a:r>
            <a:r>
              <a:rPr lang="el-GR" sz="1800" dirty="0" smtClean="0"/>
              <a:t>ν</a:t>
            </a:r>
            <a:endParaRPr lang="en-US" sz="1800" dirty="0" smtClean="0"/>
          </a:p>
          <a:p>
            <a:pPr lvl="1" algn="just"/>
            <a:r>
              <a:rPr lang="en-US" sz="1600" dirty="0" smtClean="0"/>
              <a:t>GLS Framework [MGB12]</a:t>
            </a:r>
            <a:endParaRPr lang="en-US" sz="2000" dirty="0" smtClean="0"/>
          </a:p>
          <a:p>
            <a:pPr lvl="1" algn="just"/>
            <a:endParaRPr lang="en-US" sz="1600" dirty="0" smtClean="0"/>
          </a:p>
          <a:p>
            <a:pPr algn="just"/>
            <a:endParaRPr lang="en-US" sz="1800" dirty="0" smtClean="0"/>
          </a:p>
        </p:txBody>
      </p:sp>
      <p:grpSp>
        <p:nvGrpSpPr>
          <p:cNvPr id="18" name="Groupe 17"/>
          <p:cNvGrpSpPr/>
          <p:nvPr/>
        </p:nvGrpSpPr>
        <p:grpSpPr>
          <a:xfrm>
            <a:off x="6138705" y="3835061"/>
            <a:ext cx="2800260" cy="2177122"/>
            <a:chOff x="6138705" y="3835061"/>
            <a:chExt cx="2800260" cy="2177122"/>
          </a:xfrm>
        </p:grpSpPr>
        <p:grpSp>
          <p:nvGrpSpPr>
            <p:cNvPr id="3" name="Groupe 2"/>
            <p:cNvGrpSpPr/>
            <p:nvPr/>
          </p:nvGrpSpPr>
          <p:grpSpPr>
            <a:xfrm>
              <a:off x="6138705" y="4123760"/>
              <a:ext cx="2632358" cy="1635356"/>
              <a:chOff x="5335180" y="3002332"/>
              <a:chExt cx="3314583" cy="2059191"/>
            </a:xfrm>
          </p:grpSpPr>
          <p:cxnSp>
            <p:nvCxnSpPr>
              <p:cNvPr id="8" name="Straight Arrow Connector 2"/>
              <p:cNvCxnSpPr/>
              <p:nvPr/>
            </p:nvCxnSpPr>
            <p:spPr>
              <a:xfrm flipH="1" flipV="1">
                <a:off x="5337714" y="3002332"/>
                <a:ext cx="1" cy="2051992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12"/>
              <p:cNvCxnSpPr/>
              <p:nvPr/>
            </p:nvCxnSpPr>
            <p:spPr>
              <a:xfrm>
                <a:off x="5335180" y="5061522"/>
                <a:ext cx="331458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45"/>
            <p:cNvSpPr txBox="1"/>
            <p:nvPr/>
          </p:nvSpPr>
          <p:spPr>
            <a:xfrm>
              <a:off x="8696591" y="5750573"/>
              <a:ext cx="2423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</a:t>
              </a:r>
              <a:endParaRPr lang="en-US" sz="1100" dirty="0"/>
            </a:p>
          </p:txBody>
        </p:sp>
        <p:sp>
          <p:nvSpPr>
            <p:cNvPr id="17" name="TextBox 45"/>
            <p:cNvSpPr txBox="1"/>
            <p:nvPr/>
          </p:nvSpPr>
          <p:spPr>
            <a:xfrm>
              <a:off x="6176211" y="3835061"/>
              <a:ext cx="282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 smtClean="0"/>
                <a:t>ν</a:t>
              </a:r>
              <a:endParaRPr lang="en-US" sz="160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083347" y="3841531"/>
            <a:ext cx="2850144" cy="2177470"/>
            <a:chOff x="7337108" y="1752787"/>
            <a:chExt cx="2850144" cy="2177470"/>
          </a:xfrm>
        </p:grpSpPr>
        <p:sp>
          <p:nvSpPr>
            <p:cNvPr id="68" name="Forme libre 67"/>
            <p:cNvSpPr/>
            <p:nvPr/>
          </p:nvSpPr>
          <p:spPr>
            <a:xfrm>
              <a:off x="7413922" y="2313306"/>
              <a:ext cx="2511597" cy="1367360"/>
            </a:xfrm>
            <a:custGeom>
              <a:avLst/>
              <a:gdLst>
                <a:gd name="connsiteX0" fmla="*/ 0 w 2839452"/>
                <a:gd name="connsiteY0" fmla="*/ 1269092 h 1350004"/>
                <a:gd name="connsiteX1" fmla="*/ 256673 w 2839452"/>
                <a:gd name="connsiteY1" fmla="*/ 1269092 h 1350004"/>
                <a:gd name="connsiteX2" fmla="*/ 850231 w 2839452"/>
                <a:gd name="connsiteY2" fmla="*/ 1012419 h 1350004"/>
                <a:gd name="connsiteX3" fmla="*/ 1155031 w 2839452"/>
                <a:gd name="connsiteY3" fmla="*/ 1766 h 1350004"/>
                <a:gd name="connsiteX4" fmla="*/ 1989221 w 2839452"/>
                <a:gd name="connsiteY4" fmla="*/ 1285134 h 1350004"/>
                <a:gd name="connsiteX5" fmla="*/ 2839452 w 2839452"/>
                <a:gd name="connsiteY5" fmla="*/ 1172840 h 1350004"/>
                <a:gd name="connsiteX6" fmla="*/ 2839452 w 2839452"/>
                <a:gd name="connsiteY6" fmla="*/ 1172840 h 1350004"/>
                <a:gd name="connsiteX0" fmla="*/ 0 w 2839452"/>
                <a:gd name="connsiteY0" fmla="*/ 1268381 h 1297498"/>
                <a:gd name="connsiteX1" fmla="*/ 256673 w 2839452"/>
                <a:gd name="connsiteY1" fmla="*/ 1268381 h 1297498"/>
                <a:gd name="connsiteX2" fmla="*/ 850231 w 2839452"/>
                <a:gd name="connsiteY2" fmla="*/ 1011708 h 1297498"/>
                <a:gd name="connsiteX3" fmla="*/ 1155031 w 2839452"/>
                <a:gd name="connsiteY3" fmla="*/ 1055 h 1297498"/>
                <a:gd name="connsiteX4" fmla="*/ 1812758 w 2839452"/>
                <a:gd name="connsiteY4" fmla="*/ 1220255 h 1297498"/>
                <a:gd name="connsiteX5" fmla="*/ 2839452 w 2839452"/>
                <a:gd name="connsiteY5" fmla="*/ 1172129 h 1297498"/>
                <a:gd name="connsiteX6" fmla="*/ 2839452 w 2839452"/>
                <a:gd name="connsiteY6" fmla="*/ 1172129 h 1297498"/>
                <a:gd name="connsiteX0" fmla="*/ 0 w 2839452"/>
                <a:gd name="connsiteY0" fmla="*/ 1268381 h 1319304"/>
                <a:gd name="connsiteX1" fmla="*/ 256673 w 2839452"/>
                <a:gd name="connsiteY1" fmla="*/ 1268381 h 1319304"/>
                <a:gd name="connsiteX2" fmla="*/ 850231 w 2839452"/>
                <a:gd name="connsiteY2" fmla="*/ 1011708 h 1319304"/>
                <a:gd name="connsiteX3" fmla="*/ 1155031 w 2839452"/>
                <a:gd name="connsiteY3" fmla="*/ 1055 h 1319304"/>
                <a:gd name="connsiteX4" fmla="*/ 1812758 w 2839452"/>
                <a:gd name="connsiteY4" fmla="*/ 1220255 h 1319304"/>
                <a:gd name="connsiteX5" fmla="*/ 2449174 w 2839452"/>
                <a:gd name="connsiteY5" fmla="*/ 1239649 h 1319304"/>
                <a:gd name="connsiteX6" fmla="*/ 2839452 w 2839452"/>
                <a:gd name="connsiteY6" fmla="*/ 1172129 h 1319304"/>
                <a:gd name="connsiteX7" fmla="*/ 2839452 w 2839452"/>
                <a:gd name="connsiteY7" fmla="*/ 1172129 h 1319304"/>
                <a:gd name="connsiteX0" fmla="*/ 0 w 2839452"/>
                <a:gd name="connsiteY0" fmla="*/ 1268381 h 1319304"/>
                <a:gd name="connsiteX1" fmla="*/ 256673 w 2839452"/>
                <a:gd name="connsiteY1" fmla="*/ 1268381 h 1319304"/>
                <a:gd name="connsiteX2" fmla="*/ 850231 w 2839452"/>
                <a:gd name="connsiteY2" fmla="*/ 1011708 h 1319304"/>
                <a:gd name="connsiteX3" fmla="*/ 1155031 w 2839452"/>
                <a:gd name="connsiteY3" fmla="*/ 1055 h 1319304"/>
                <a:gd name="connsiteX4" fmla="*/ 1812758 w 2839452"/>
                <a:gd name="connsiteY4" fmla="*/ 1220255 h 1319304"/>
                <a:gd name="connsiteX5" fmla="*/ 2449174 w 2839452"/>
                <a:gd name="connsiteY5" fmla="*/ 1239649 h 1319304"/>
                <a:gd name="connsiteX6" fmla="*/ 2839452 w 2839452"/>
                <a:gd name="connsiteY6" fmla="*/ 1172129 h 1319304"/>
                <a:gd name="connsiteX0" fmla="*/ 0 w 2449174"/>
                <a:gd name="connsiteY0" fmla="*/ 1268381 h 1319304"/>
                <a:gd name="connsiteX1" fmla="*/ 256673 w 2449174"/>
                <a:gd name="connsiteY1" fmla="*/ 1268381 h 1319304"/>
                <a:gd name="connsiteX2" fmla="*/ 850231 w 2449174"/>
                <a:gd name="connsiteY2" fmla="*/ 1011708 h 1319304"/>
                <a:gd name="connsiteX3" fmla="*/ 1155031 w 2449174"/>
                <a:gd name="connsiteY3" fmla="*/ 1055 h 1319304"/>
                <a:gd name="connsiteX4" fmla="*/ 1812758 w 2449174"/>
                <a:gd name="connsiteY4" fmla="*/ 1220255 h 1319304"/>
                <a:gd name="connsiteX5" fmla="*/ 2449174 w 2449174"/>
                <a:gd name="connsiteY5" fmla="*/ 1239649 h 1319304"/>
                <a:gd name="connsiteX0" fmla="*/ 0 w 2449174"/>
                <a:gd name="connsiteY0" fmla="*/ 1268386 h 1319309"/>
                <a:gd name="connsiteX1" fmla="*/ 324911 w 2449174"/>
                <a:gd name="connsiteY1" fmla="*/ 1295681 h 1319309"/>
                <a:gd name="connsiteX2" fmla="*/ 850231 w 2449174"/>
                <a:gd name="connsiteY2" fmla="*/ 1011713 h 1319309"/>
                <a:gd name="connsiteX3" fmla="*/ 1155031 w 2449174"/>
                <a:gd name="connsiteY3" fmla="*/ 1060 h 1319309"/>
                <a:gd name="connsiteX4" fmla="*/ 1812758 w 2449174"/>
                <a:gd name="connsiteY4" fmla="*/ 1220260 h 1319309"/>
                <a:gd name="connsiteX5" fmla="*/ 2449174 w 2449174"/>
                <a:gd name="connsiteY5" fmla="*/ 1239654 h 1319309"/>
                <a:gd name="connsiteX0" fmla="*/ 0 w 2449174"/>
                <a:gd name="connsiteY0" fmla="*/ 1268386 h 1319309"/>
                <a:gd name="connsiteX1" fmla="*/ 324911 w 2449174"/>
                <a:gd name="connsiteY1" fmla="*/ 1295681 h 1319309"/>
                <a:gd name="connsiteX2" fmla="*/ 850231 w 2449174"/>
                <a:gd name="connsiteY2" fmla="*/ 1011713 h 1319309"/>
                <a:gd name="connsiteX3" fmla="*/ 1155031 w 2449174"/>
                <a:gd name="connsiteY3" fmla="*/ 1060 h 1319309"/>
                <a:gd name="connsiteX4" fmla="*/ 1812758 w 2449174"/>
                <a:gd name="connsiteY4" fmla="*/ 1220260 h 1319309"/>
                <a:gd name="connsiteX5" fmla="*/ 2449174 w 2449174"/>
                <a:gd name="connsiteY5" fmla="*/ 1239654 h 1319309"/>
                <a:gd name="connsiteX0" fmla="*/ 0 w 2503765"/>
                <a:gd name="connsiteY0" fmla="*/ 1268386 h 1356474"/>
                <a:gd name="connsiteX1" fmla="*/ 324911 w 2503765"/>
                <a:gd name="connsiteY1" fmla="*/ 1295681 h 1356474"/>
                <a:gd name="connsiteX2" fmla="*/ 850231 w 2503765"/>
                <a:gd name="connsiteY2" fmla="*/ 1011713 h 1356474"/>
                <a:gd name="connsiteX3" fmla="*/ 1155031 w 2503765"/>
                <a:gd name="connsiteY3" fmla="*/ 1060 h 1356474"/>
                <a:gd name="connsiteX4" fmla="*/ 1812758 w 2503765"/>
                <a:gd name="connsiteY4" fmla="*/ 1220260 h 1356474"/>
                <a:gd name="connsiteX5" fmla="*/ 2503765 w 2503765"/>
                <a:gd name="connsiteY5" fmla="*/ 1321541 h 1356474"/>
                <a:gd name="connsiteX0" fmla="*/ 0 w 2503765"/>
                <a:gd name="connsiteY0" fmla="*/ 1268386 h 1326756"/>
                <a:gd name="connsiteX1" fmla="*/ 324911 w 2503765"/>
                <a:gd name="connsiteY1" fmla="*/ 1295681 h 1326756"/>
                <a:gd name="connsiteX2" fmla="*/ 850231 w 2503765"/>
                <a:gd name="connsiteY2" fmla="*/ 1011713 h 1326756"/>
                <a:gd name="connsiteX3" fmla="*/ 1155031 w 2503765"/>
                <a:gd name="connsiteY3" fmla="*/ 1060 h 1326756"/>
                <a:gd name="connsiteX4" fmla="*/ 1812758 w 2503765"/>
                <a:gd name="connsiteY4" fmla="*/ 1220260 h 1326756"/>
                <a:gd name="connsiteX5" fmla="*/ 2503765 w 2503765"/>
                <a:gd name="connsiteY5" fmla="*/ 1321541 h 1326756"/>
                <a:gd name="connsiteX0" fmla="*/ 0 w 2503765"/>
                <a:gd name="connsiteY0" fmla="*/ 1268386 h 1356474"/>
                <a:gd name="connsiteX1" fmla="*/ 324911 w 2503765"/>
                <a:gd name="connsiteY1" fmla="*/ 1295681 h 1356474"/>
                <a:gd name="connsiteX2" fmla="*/ 850231 w 2503765"/>
                <a:gd name="connsiteY2" fmla="*/ 1011713 h 1356474"/>
                <a:gd name="connsiteX3" fmla="*/ 1167062 w 2503765"/>
                <a:gd name="connsiteY3" fmla="*/ 1060 h 1356474"/>
                <a:gd name="connsiteX4" fmla="*/ 1812758 w 2503765"/>
                <a:gd name="connsiteY4" fmla="*/ 1220260 h 1356474"/>
                <a:gd name="connsiteX5" fmla="*/ 2503765 w 2503765"/>
                <a:gd name="connsiteY5" fmla="*/ 1321541 h 1356474"/>
                <a:gd name="connsiteX0" fmla="*/ 0 w 2503765"/>
                <a:gd name="connsiteY0" fmla="*/ 1267328 h 1355416"/>
                <a:gd name="connsiteX1" fmla="*/ 324911 w 2503765"/>
                <a:gd name="connsiteY1" fmla="*/ 1294623 h 1355416"/>
                <a:gd name="connsiteX2" fmla="*/ 850231 w 2503765"/>
                <a:gd name="connsiteY2" fmla="*/ 1010655 h 1355416"/>
                <a:gd name="connsiteX3" fmla="*/ 1167062 w 2503765"/>
                <a:gd name="connsiteY3" fmla="*/ 2 h 1355416"/>
                <a:gd name="connsiteX4" fmla="*/ 1812758 w 2503765"/>
                <a:gd name="connsiteY4" fmla="*/ 1219202 h 1355416"/>
                <a:gd name="connsiteX5" fmla="*/ 2503765 w 2503765"/>
                <a:gd name="connsiteY5" fmla="*/ 1320483 h 1355416"/>
                <a:gd name="connsiteX0" fmla="*/ 0 w 2503765"/>
                <a:gd name="connsiteY0" fmla="*/ 1267328 h 1355416"/>
                <a:gd name="connsiteX1" fmla="*/ 324911 w 2503765"/>
                <a:gd name="connsiteY1" fmla="*/ 1294623 h 1355416"/>
                <a:gd name="connsiteX2" fmla="*/ 850231 w 2503765"/>
                <a:gd name="connsiteY2" fmla="*/ 1010655 h 1355416"/>
                <a:gd name="connsiteX3" fmla="*/ 1191125 w 2503765"/>
                <a:gd name="connsiteY3" fmla="*/ 2 h 1355416"/>
                <a:gd name="connsiteX4" fmla="*/ 1812758 w 2503765"/>
                <a:gd name="connsiteY4" fmla="*/ 1219202 h 1355416"/>
                <a:gd name="connsiteX5" fmla="*/ 2503765 w 2503765"/>
                <a:gd name="connsiteY5" fmla="*/ 1320483 h 1355416"/>
                <a:gd name="connsiteX0" fmla="*/ 0 w 2503765"/>
                <a:gd name="connsiteY0" fmla="*/ 1268386 h 1356474"/>
                <a:gd name="connsiteX1" fmla="*/ 324911 w 2503765"/>
                <a:gd name="connsiteY1" fmla="*/ 1295681 h 1356474"/>
                <a:gd name="connsiteX2" fmla="*/ 850231 w 2503765"/>
                <a:gd name="connsiteY2" fmla="*/ 1011713 h 1356474"/>
                <a:gd name="connsiteX3" fmla="*/ 1191125 w 2503765"/>
                <a:gd name="connsiteY3" fmla="*/ 1060 h 1356474"/>
                <a:gd name="connsiteX4" fmla="*/ 1644316 w 2503765"/>
                <a:gd name="connsiteY4" fmla="*/ 1220260 h 1356474"/>
                <a:gd name="connsiteX5" fmla="*/ 2503765 w 2503765"/>
                <a:gd name="connsiteY5" fmla="*/ 1321541 h 1356474"/>
                <a:gd name="connsiteX0" fmla="*/ 0 w 2503765"/>
                <a:gd name="connsiteY0" fmla="*/ 1268386 h 1326355"/>
                <a:gd name="connsiteX1" fmla="*/ 324911 w 2503765"/>
                <a:gd name="connsiteY1" fmla="*/ 1295681 h 1326355"/>
                <a:gd name="connsiteX2" fmla="*/ 850231 w 2503765"/>
                <a:gd name="connsiteY2" fmla="*/ 1011713 h 1326355"/>
                <a:gd name="connsiteX3" fmla="*/ 1191125 w 2503765"/>
                <a:gd name="connsiteY3" fmla="*/ 1060 h 1326355"/>
                <a:gd name="connsiteX4" fmla="*/ 1644316 w 2503765"/>
                <a:gd name="connsiteY4" fmla="*/ 1220260 h 1326355"/>
                <a:gd name="connsiteX5" fmla="*/ 1727386 w 2503765"/>
                <a:gd name="connsiteY5" fmla="*/ 1274664 h 1326355"/>
                <a:gd name="connsiteX6" fmla="*/ 2503765 w 2503765"/>
                <a:gd name="connsiteY6" fmla="*/ 1321541 h 1326355"/>
                <a:gd name="connsiteX0" fmla="*/ 0 w 2503765"/>
                <a:gd name="connsiteY0" fmla="*/ 1268386 h 1321541"/>
                <a:gd name="connsiteX1" fmla="*/ 324911 w 2503765"/>
                <a:gd name="connsiteY1" fmla="*/ 1295681 h 1321541"/>
                <a:gd name="connsiteX2" fmla="*/ 850231 w 2503765"/>
                <a:gd name="connsiteY2" fmla="*/ 1011713 h 1321541"/>
                <a:gd name="connsiteX3" fmla="*/ 1191125 w 2503765"/>
                <a:gd name="connsiteY3" fmla="*/ 1060 h 1321541"/>
                <a:gd name="connsiteX4" fmla="*/ 1644316 w 2503765"/>
                <a:gd name="connsiteY4" fmla="*/ 1220260 h 1321541"/>
                <a:gd name="connsiteX5" fmla="*/ 1767143 w 2503765"/>
                <a:gd name="connsiteY5" fmla="*/ 1147443 h 1321541"/>
                <a:gd name="connsiteX6" fmla="*/ 2503765 w 2503765"/>
                <a:gd name="connsiteY6" fmla="*/ 1321541 h 1321541"/>
                <a:gd name="connsiteX0" fmla="*/ 0 w 2503765"/>
                <a:gd name="connsiteY0" fmla="*/ 1268386 h 1321541"/>
                <a:gd name="connsiteX1" fmla="*/ 324911 w 2503765"/>
                <a:gd name="connsiteY1" fmla="*/ 1295681 h 1321541"/>
                <a:gd name="connsiteX2" fmla="*/ 850231 w 2503765"/>
                <a:gd name="connsiteY2" fmla="*/ 1011713 h 1321541"/>
                <a:gd name="connsiteX3" fmla="*/ 1191125 w 2503765"/>
                <a:gd name="connsiteY3" fmla="*/ 1060 h 1321541"/>
                <a:gd name="connsiteX4" fmla="*/ 1644316 w 2503765"/>
                <a:gd name="connsiteY4" fmla="*/ 1220260 h 1321541"/>
                <a:gd name="connsiteX5" fmla="*/ 1767143 w 2503765"/>
                <a:gd name="connsiteY5" fmla="*/ 1147443 h 1321541"/>
                <a:gd name="connsiteX6" fmla="*/ 2503765 w 2503765"/>
                <a:gd name="connsiteY6" fmla="*/ 1321541 h 1321541"/>
                <a:gd name="connsiteX0" fmla="*/ 0 w 2503765"/>
                <a:gd name="connsiteY0" fmla="*/ 1268386 h 1321541"/>
                <a:gd name="connsiteX1" fmla="*/ 324911 w 2503765"/>
                <a:gd name="connsiteY1" fmla="*/ 1295681 h 1321541"/>
                <a:gd name="connsiteX2" fmla="*/ 850231 w 2503765"/>
                <a:gd name="connsiteY2" fmla="*/ 1011713 h 1321541"/>
                <a:gd name="connsiteX3" fmla="*/ 1191125 w 2503765"/>
                <a:gd name="connsiteY3" fmla="*/ 1060 h 1321541"/>
                <a:gd name="connsiteX4" fmla="*/ 1644316 w 2503765"/>
                <a:gd name="connsiteY4" fmla="*/ 1220260 h 1321541"/>
                <a:gd name="connsiteX5" fmla="*/ 1767143 w 2503765"/>
                <a:gd name="connsiteY5" fmla="*/ 1147443 h 1321541"/>
                <a:gd name="connsiteX6" fmla="*/ 2503765 w 2503765"/>
                <a:gd name="connsiteY6" fmla="*/ 1321541 h 1321541"/>
                <a:gd name="connsiteX0" fmla="*/ 0 w 2503765"/>
                <a:gd name="connsiteY0" fmla="*/ 1268386 h 1321541"/>
                <a:gd name="connsiteX1" fmla="*/ 324911 w 2503765"/>
                <a:gd name="connsiteY1" fmla="*/ 1295681 h 1321541"/>
                <a:gd name="connsiteX2" fmla="*/ 850231 w 2503765"/>
                <a:gd name="connsiteY2" fmla="*/ 1011713 h 1321541"/>
                <a:gd name="connsiteX3" fmla="*/ 1191125 w 2503765"/>
                <a:gd name="connsiteY3" fmla="*/ 1060 h 1321541"/>
                <a:gd name="connsiteX4" fmla="*/ 1644316 w 2503765"/>
                <a:gd name="connsiteY4" fmla="*/ 1220260 h 1321541"/>
                <a:gd name="connsiteX5" fmla="*/ 1759192 w 2503765"/>
                <a:gd name="connsiteY5" fmla="*/ 1171297 h 1321541"/>
                <a:gd name="connsiteX6" fmla="*/ 2503765 w 2503765"/>
                <a:gd name="connsiteY6" fmla="*/ 1321541 h 1321541"/>
                <a:gd name="connsiteX0" fmla="*/ 0 w 2503765"/>
                <a:gd name="connsiteY0" fmla="*/ 1268386 h 1321541"/>
                <a:gd name="connsiteX1" fmla="*/ 324911 w 2503765"/>
                <a:gd name="connsiteY1" fmla="*/ 1295681 h 1321541"/>
                <a:gd name="connsiteX2" fmla="*/ 850231 w 2503765"/>
                <a:gd name="connsiteY2" fmla="*/ 1011713 h 1321541"/>
                <a:gd name="connsiteX3" fmla="*/ 1191125 w 2503765"/>
                <a:gd name="connsiteY3" fmla="*/ 1060 h 1321541"/>
                <a:gd name="connsiteX4" fmla="*/ 1644316 w 2503765"/>
                <a:gd name="connsiteY4" fmla="*/ 1220260 h 1321541"/>
                <a:gd name="connsiteX5" fmla="*/ 1759192 w 2503765"/>
                <a:gd name="connsiteY5" fmla="*/ 1171297 h 1321541"/>
                <a:gd name="connsiteX6" fmla="*/ 1894363 w 2503765"/>
                <a:gd name="connsiteY6" fmla="*/ 1219005 h 1321541"/>
                <a:gd name="connsiteX7" fmla="*/ 2503765 w 2503765"/>
                <a:gd name="connsiteY7" fmla="*/ 1321541 h 1321541"/>
                <a:gd name="connsiteX0" fmla="*/ 0 w 2503765"/>
                <a:gd name="connsiteY0" fmla="*/ 1268386 h 1321541"/>
                <a:gd name="connsiteX1" fmla="*/ 324911 w 2503765"/>
                <a:gd name="connsiteY1" fmla="*/ 1295681 h 1321541"/>
                <a:gd name="connsiteX2" fmla="*/ 850231 w 2503765"/>
                <a:gd name="connsiteY2" fmla="*/ 1011713 h 1321541"/>
                <a:gd name="connsiteX3" fmla="*/ 1191125 w 2503765"/>
                <a:gd name="connsiteY3" fmla="*/ 1060 h 1321541"/>
                <a:gd name="connsiteX4" fmla="*/ 1644316 w 2503765"/>
                <a:gd name="connsiteY4" fmla="*/ 1220260 h 1321541"/>
                <a:gd name="connsiteX5" fmla="*/ 1759192 w 2503765"/>
                <a:gd name="connsiteY5" fmla="*/ 1171297 h 1321541"/>
                <a:gd name="connsiteX6" fmla="*/ 1830753 w 2503765"/>
                <a:gd name="connsiteY6" fmla="*/ 1298519 h 1321541"/>
                <a:gd name="connsiteX7" fmla="*/ 2503765 w 2503765"/>
                <a:gd name="connsiteY7" fmla="*/ 1321541 h 1321541"/>
                <a:gd name="connsiteX0" fmla="*/ 0 w 2503765"/>
                <a:gd name="connsiteY0" fmla="*/ 1268386 h 1321541"/>
                <a:gd name="connsiteX1" fmla="*/ 324911 w 2503765"/>
                <a:gd name="connsiteY1" fmla="*/ 1295681 h 1321541"/>
                <a:gd name="connsiteX2" fmla="*/ 850231 w 2503765"/>
                <a:gd name="connsiteY2" fmla="*/ 1011713 h 1321541"/>
                <a:gd name="connsiteX3" fmla="*/ 1191125 w 2503765"/>
                <a:gd name="connsiteY3" fmla="*/ 1060 h 1321541"/>
                <a:gd name="connsiteX4" fmla="*/ 1644316 w 2503765"/>
                <a:gd name="connsiteY4" fmla="*/ 1220260 h 1321541"/>
                <a:gd name="connsiteX5" fmla="*/ 1759192 w 2503765"/>
                <a:gd name="connsiteY5" fmla="*/ 1171297 h 1321541"/>
                <a:gd name="connsiteX6" fmla="*/ 1830753 w 2503765"/>
                <a:gd name="connsiteY6" fmla="*/ 1298519 h 1321541"/>
                <a:gd name="connsiteX7" fmla="*/ 2503765 w 2503765"/>
                <a:gd name="connsiteY7" fmla="*/ 1321541 h 1321541"/>
                <a:gd name="connsiteX0" fmla="*/ 0 w 2503765"/>
                <a:gd name="connsiteY0" fmla="*/ 1267572 h 1320727"/>
                <a:gd name="connsiteX1" fmla="*/ 324911 w 2503765"/>
                <a:gd name="connsiteY1" fmla="*/ 1294867 h 1320727"/>
                <a:gd name="connsiteX2" fmla="*/ 850231 w 2503765"/>
                <a:gd name="connsiteY2" fmla="*/ 1010899 h 1320727"/>
                <a:gd name="connsiteX3" fmla="*/ 1191125 w 2503765"/>
                <a:gd name="connsiteY3" fmla="*/ 246 h 1320727"/>
                <a:gd name="connsiteX4" fmla="*/ 1603809 w 2503765"/>
                <a:gd name="connsiteY4" fmla="*/ 1109358 h 1320727"/>
                <a:gd name="connsiteX5" fmla="*/ 1644316 w 2503765"/>
                <a:gd name="connsiteY5" fmla="*/ 1219446 h 1320727"/>
                <a:gd name="connsiteX6" fmla="*/ 1759192 w 2503765"/>
                <a:gd name="connsiteY6" fmla="*/ 1170483 h 1320727"/>
                <a:gd name="connsiteX7" fmla="*/ 1830753 w 2503765"/>
                <a:gd name="connsiteY7" fmla="*/ 1297705 h 1320727"/>
                <a:gd name="connsiteX8" fmla="*/ 2503765 w 2503765"/>
                <a:gd name="connsiteY8" fmla="*/ 1320727 h 1320727"/>
                <a:gd name="connsiteX0" fmla="*/ 0 w 2503765"/>
                <a:gd name="connsiteY0" fmla="*/ 1267572 h 1320727"/>
                <a:gd name="connsiteX1" fmla="*/ 324911 w 2503765"/>
                <a:gd name="connsiteY1" fmla="*/ 1294867 h 1320727"/>
                <a:gd name="connsiteX2" fmla="*/ 850231 w 2503765"/>
                <a:gd name="connsiteY2" fmla="*/ 1010899 h 1320727"/>
                <a:gd name="connsiteX3" fmla="*/ 1191125 w 2503765"/>
                <a:gd name="connsiteY3" fmla="*/ 246 h 1320727"/>
                <a:gd name="connsiteX4" fmla="*/ 1603809 w 2503765"/>
                <a:gd name="connsiteY4" fmla="*/ 1109358 h 1320727"/>
                <a:gd name="connsiteX5" fmla="*/ 1644316 w 2503765"/>
                <a:gd name="connsiteY5" fmla="*/ 1219446 h 1320727"/>
                <a:gd name="connsiteX6" fmla="*/ 1759192 w 2503765"/>
                <a:gd name="connsiteY6" fmla="*/ 1170483 h 1320727"/>
                <a:gd name="connsiteX7" fmla="*/ 1830753 w 2503765"/>
                <a:gd name="connsiteY7" fmla="*/ 1297705 h 1320727"/>
                <a:gd name="connsiteX8" fmla="*/ 2503765 w 2503765"/>
                <a:gd name="connsiteY8" fmla="*/ 1320727 h 1320727"/>
                <a:gd name="connsiteX0" fmla="*/ 0 w 2503765"/>
                <a:gd name="connsiteY0" fmla="*/ 1267572 h 1320727"/>
                <a:gd name="connsiteX1" fmla="*/ 324911 w 2503765"/>
                <a:gd name="connsiteY1" fmla="*/ 1294867 h 1320727"/>
                <a:gd name="connsiteX2" fmla="*/ 850231 w 2503765"/>
                <a:gd name="connsiteY2" fmla="*/ 1010899 h 1320727"/>
                <a:gd name="connsiteX3" fmla="*/ 1191125 w 2503765"/>
                <a:gd name="connsiteY3" fmla="*/ 246 h 1320727"/>
                <a:gd name="connsiteX4" fmla="*/ 1603809 w 2503765"/>
                <a:gd name="connsiteY4" fmla="*/ 1109358 h 1320727"/>
                <a:gd name="connsiteX5" fmla="*/ 1644316 w 2503765"/>
                <a:gd name="connsiteY5" fmla="*/ 1219446 h 1320727"/>
                <a:gd name="connsiteX6" fmla="*/ 1759192 w 2503765"/>
                <a:gd name="connsiteY6" fmla="*/ 1170483 h 1320727"/>
                <a:gd name="connsiteX7" fmla="*/ 1830753 w 2503765"/>
                <a:gd name="connsiteY7" fmla="*/ 1297705 h 1320727"/>
                <a:gd name="connsiteX8" fmla="*/ 2503765 w 2503765"/>
                <a:gd name="connsiteY8" fmla="*/ 1320727 h 1320727"/>
                <a:gd name="connsiteX0" fmla="*/ 0 w 2503765"/>
                <a:gd name="connsiteY0" fmla="*/ 1267572 h 1320727"/>
                <a:gd name="connsiteX1" fmla="*/ 324911 w 2503765"/>
                <a:gd name="connsiteY1" fmla="*/ 1294867 h 1320727"/>
                <a:gd name="connsiteX2" fmla="*/ 850231 w 2503765"/>
                <a:gd name="connsiteY2" fmla="*/ 1010899 h 1320727"/>
                <a:gd name="connsiteX3" fmla="*/ 1191125 w 2503765"/>
                <a:gd name="connsiteY3" fmla="*/ 246 h 1320727"/>
                <a:gd name="connsiteX4" fmla="*/ 1603809 w 2503765"/>
                <a:gd name="connsiteY4" fmla="*/ 1109358 h 1320727"/>
                <a:gd name="connsiteX5" fmla="*/ 1644316 w 2503765"/>
                <a:gd name="connsiteY5" fmla="*/ 1219446 h 1320727"/>
                <a:gd name="connsiteX6" fmla="*/ 1759192 w 2503765"/>
                <a:gd name="connsiteY6" fmla="*/ 1170483 h 1320727"/>
                <a:gd name="connsiteX7" fmla="*/ 1830753 w 2503765"/>
                <a:gd name="connsiteY7" fmla="*/ 1297705 h 1320727"/>
                <a:gd name="connsiteX8" fmla="*/ 2503765 w 2503765"/>
                <a:gd name="connsiteY8" fmla="*/ 1320727 h 1320727"/>
                <a:gd name="connsiteX0" fmla="*/ 0 w 2503765"/>
                <a:gd name="connsiteY0" fmla="*/ 1268491 h 1321646"/>
                <a:gd name="connsiteX1" fmla="*/ 324911 w 2503765"/>
                <a:gd name="connsiteY1" fmla="*/ 1295786 h 1321646"/>
                <a:gd name="connsiteX2" fmla="*/ 850231 w 2503765"/>
                <a:gd name="connsiteY2" fmla="*/ 1011818 h 1321646"/>
                <a:gd name="connsiteX3" fmla="*/ 1191125 w 2503765"/>
                <a:gd name="connsiteY3" fmla="*/ 1165 h 1321646"/>
                <a:gd name="connsiteX4" fmla="*/ 1466649 w 2503765"/>
                <a:gd name="connsiteY4" fmla="*/ 801667 h 1321646"/>
                <a:gd name="connsiteX5" fmla="*/ 1644316 w 2503765"/>
                <a:gd name="connsiteY5" fmla="*/ 1220365 h 1321646"/>
                <a:gd name="connsiteX6" fmla="*/ 1759192 w 2503765"/>
                <a:gd name="connsiteY6" fmla="*/ 1171402 h 1321646"/>
                <a:gd name="connsiteX7" fmla="*/ 1830753 w 2503765"/>
                <a:gd name="connsiteY7" fmla="*/ 1298624 h 1321646"/>
                <a:gd name="connsiteX8" fmla="*/ 2503765 w 2503765"/>
                <a:gd name="connsiteY8" fmla="*/ 1321646 h 1321646"/>
                <a:gd name="connsiteX0" fmla="*/ 0 w 2503765"/>
                <a:gd name="connsiteY0" fmla="*/ 1268659 h 1321814"/>
                <a:gd name="connsiteX1" fmla="*/ 324911 w 2503765"/>
                <a:gd name="connsiteY1" fmla="*/ 1295954 h 1321814"/>
                <a:gd name="connsiteX2" fmla="*/ 850231 w 2503765"/>
                <a:gd name="connsiteY2" fmla="*/ 1011986 h 1321814"/>
                <a:gd name="connsiteX3" fmla="*/ 1191125 w 2503765"/>
                <a:gd name="connsiteY3" fmla="*/ 1333 h 1321814"/>
                <a:gd name="connsiteX4" fmla="*/ 1466649 w 2503765"/>
                <a:gd name="connsiteY4" fmla="*/ 801835 h 1321814"/>
                <a:gd name="connsiteX5" fmla="*/ 1535229 w 2503765"/>
                <a:gd name="connsiteY5" fmla="*/ 1022815 h 1321814"/>
                <a:gd name="connsiteX6" fmla="*/ 1644316 w 2503765"/>
                <a:gd name="connsiteY6" fmla="*/ 1220533 h 1321814"/>
                <a:gd name="connsiteX7" fmla="*/ 1759192 w 2503765"/>
                <a:gd name="connsiteY7" fmla="*/ 1171570 h 1321814"/>
                <a:gd name="connsiteX8" fmla="*/ 1830753 w 2503765"/>
                <a:gd name="connsiteY8" fmla="*/ 1298792 h 1321814"/>
                <a:gd name="connsiteX9" fmla="*/ 2503765 w 2503765"/>
                <a:gd name="connsiteY9" fmla="*/ 1321814 h 1321814"/>
                <a:gd name="connsiteX0" fmla="*/ 0 w 2503765"/>
                <a:gd name="connsiteY0" fmla="*/ 1268659 h 1321814"/>
                <a:gd name="connsiteX1" fmla="*/ 324911 w 2503765"/>
                <a:gd name="connsiteY1" fmla="*/ 1295954 h 1321814"/>
                <a:gd name="connsiteX2" fmla="*/ 850231 w 2503765"/>
                <a:gd name="connsiteY2" fmla="*/ 1011986 h 1321814"/>
                <a:gd name="connsiteX3" fmla="*/ 1191125 w 2503765"/>
                <a:gd name="connsiteY3" fmla="*/ 1333 h 1321814"/>
                <a:gd name="connsiteX4" fmla="*/ 1466649 w 2503765"/>
                <a:gd name="connsiteY4" fmla="*/ 801835 h 1321814"/>
                <a:gd name="connsiteX5" fmla="*/ 1580949 w 2503765"/>
                <a:gd name="connsiteY5" fmla="*/ 1022815 h 1321814"/>
                <a:gd name="connsiteX6" fmla="*/ 1644316 w 2503765"/>
                <a:gd name="connsiteY6" fmla="*/ 1220533 h 1321814"/>
                <a:gd name="connsiteX7" fmla="*/ 1759192 w 2503765"/>
                <a:gd name="connsiteY7" fmla="*/ 1171570 h 1321814"/>
                <a:gd name="connsiteX8" fmla="*/ 1830753 w 2503765"/>
                <a:gd name="connsiteY8" fmla="*/ 1298792 h 1321814"/>
                <a:gd name="connsiteX9" fmla="*/ 2503765 w 2503765"/>
                <a:gd name="connsiteY9" fmla="*/ 1321814 h 1321814"/>
                <a:gd name="connsiteX0" fmla="*/ 0 w 2503765"/>
                <a:gd name="connsiteY0" fmla="*/ 1268659 h 1321814"/>
                <a:gd name="connsiteX1" fmla="*/ 324911 w 2503765"/>
                <a:gd name="connsiteY1" fmla="*/ 1295954 h 1321814"/>
                <a:gd name="connsiteX2" fmla="*/ 850231 w 2503765"/>
                <a:gd name="connsiteY2" fmla="*/ 1011986 h 1321814"/>
                <a:gd name="connsiteX3" fmla="*/ 1191125 w 2503765"/>
                <a:gd name="connsiteY3" fmla="*/ 1333 h 1321814"/>
                <a:gd name="connsiteX4" fmla="*/ 1466649 w 2503765"/>
                <a:gd name="connsiteY4" fmla="*/ 801835 h 1321814"/>
                <a:gd name="connsiteX5" fmla="*/ 1580949 w 2503765"/>
                <a:gd name="connsiteY5" fmla="*/ 1022815 h 1321814"/>
                <a:gd name="connsiteX6" fmla="*/ 1644316 w 2503765"/>
                <a:gd name="connsiteY6" fmla="*/ 1220533 h 1321814"/>
                <a:gd name="connsiteX7" fmla="*/ 1759192 w 2503765"/>
                <a:gd name="connsiteY7" fmla="*/ 1171570 h 1321814"/>
                <a:gd name="connsiteX8" fmla="*/ 1830753 w 2503765"/>
                <a:gd name="connsiteY8" fmla="*/ 1298792 h 1321814"/>
                <a:gd name="connsiteX9" fmla="*/ 2503765 w 2503765"/>
                <a:gd name="connsiteY9" fmla="*/ 1321814 h 1321814"/>
                <a:gd name="connsiteX0" fmla="*/ 0 w 2503765"/>
                <a:gd name="connsiteY0" fmla="*/ 1268662 h 1321817"/>
                <a:gd name="connsiteX1" fmla="*/ 324911 w 2503765"/>
                <a:gd name="connsiteY1" fmla="*/ 1295957 h 1321817"/>
                <a:gd name="connsiteX2" fmla="*/ 850231 w 2503765"/>
                <a:gd name="connsiteY2" fmla="*/ 1011989 h 1321817"/>
                <a:gd name="connsiteX3" fmla="*/ 1191125 w 2503765"/>
                <a:gd name="connsiteY3" fmla="*/ 1336 h 1321817"/>
                <a:gd name="connsiteX4" fmla="*/ 1466649 w 2503765"/>
                <a:gd name="connsiteY4" fmla="*/ 801838 h 1321817"/>
                <a:gd name="connsiteX5" fmla="*/ 1569519 w 2503765"/>
                <a:gd name="connsiteY5" fmla="*/ 1034248 h 1321817"/>
                <a:gd name="connsiteX6" fmla="*/ 1644316 w 2503765"/>
                <a:gd name="connsiteY6" fmla="*/ 1220536 h 1321817"/>
                <a:gd name="connsiteX7" fmla="*/ 1759192 w 2503765"/>
                <a:gd name="connsiteY7" fmla="*/ 1171573 h 1321817"/>
                <a:gd name="connsiteX8" fmla="*/ 1830753 w 2503765"/>
                <a:gd name="connsiteY8" fmla="*/ 1298795 h 1321817"/>
                <a:gd name="connsiteX9" fmla="*/ 2503765 w 2503765"/>
                <a:gd name="connsiteY9" fmla="*/ 1321817 h 1321817"/>
                <a:gd name="connsiteX0" fmla="*/ 0 w 2503765"/>
                <a:gd name="connsiteY0" fmla="*/ 1268662 h 1321817"/>
                <a:gd name="connsiteX1" fmla="*/ 324911 w 2503765"/>
                <a:gd name="connsiteY1" fmla="*/ 1295957 h 1321817"/>
                <a:gd name="connsiteX2" fmla="*/ 850231 w 2503765"/>
                <a:gd name="connsiteY2" fmla="*/ 1011989 h 1321817"/>
                <a:gd name="connsiteX3" fmla="*/ 1191125 w 2503765"/>
                <a:gd name="connsiteY3" fmla="*/ 1336 h 1321817"/>
                <a:gd name="connsiteX4" fmla="*/ 1466649 w 2503765"/>
                <a:gd name="connsiteY4" fmla="*/ 801838 h 1321817"/>
                <a:gd name="connsiteX5" fmla="*/ 1569519 w 2503765"/>
                <a:gd name="connsiteY5" fmla="*/ 1034248 h 1321817"/>
                <a:gd name="connsiteX6" fmla="*/ 1644316 w 2503765"/>
                <a:gd name="connsiteY6" fmla="*/ 1220536 h 1321817"/>
                <a:gd name="connsiteX7" fmla="*/ 1759192 w 2503765"/>
                <a:gd name="connsiteY7" fmla="*/ 1171573 h 1321817"/>
                <a:gd name="connsiteX8" fmla="*/ 1872663 w 2503765"/>
                <a:gd name="connsiteY8" fmla="*/ 1302605 h 1321817"/>
                <a:gd name="connsiteX9" fmla="*/ 2503765 w 2503765"/>
                <a:gd name="connsiteY9" fmla="*/ 1321817 h 1321817"/>
                <a:gd name="connsiteX0" fmla="*/ 0 w 2503765"/>
                <a:gd name="connsiteY0" fmla="*/ 1268662 h 1321817"/>
                <a:gd name="connsiteX1" fmla="*/ 324911 w 2503765"/>
                <a:gd name="connsiteY1" fmla="*/ 1295957 h 1321817"/>
                <a:gd name="connsiteX2" fmla="*/ 850231 w 2503765"/>
                <a:gd name="connsiteY2" fmla="*/ 1011989 h 1321817"/>
                <a:gd name="connsiteX3" fmla="*/ 1191125 w 2503765"/>
                <a:gd name="connsiteY3" fmla="*/ 1336 h 1321817"/>
                <a:gd name="connsiteX4" fmla="*/ 1466649 w 2503765"/>
                <a:gd name="connsiteY4" fmla="*/ 801838 h 1321817"/>
                <a:gd name="connsiteX5" fmla="*/ 1569519 w 2503765"/>
                <a:gd name="connsiteY5" fmla="*/ 1034248 h 1321817"/>
                <a:gd name="connsiteX6" fmla="*/ 1644316 w 2503765"/>
                <a:gd name="connsiteY6" fmla="*/ 1220536 h 1321817"/>
                <a:gd name="connsiteX7" fmla="*/ 1759192 w 2503765"/>
                <a:gd name="connsiteY7" fmla="*/ 1171573 h 1321817"/>
                <a:gd name="connsiteX8" fmla="*/ 1872663 w 2503765"/>
                <a:gd name="connsiteY8" fmla="*/ 1302605 h 1321817"/>
                <a:gd name="connsiteX9" fmla="*/ 2503765 w 2503765"/>
                <a:gd name="connsiteY9" fmla="*/ 1321817 h 1321817"/>
                <a:gd name="connsiteX0" fmla="*/ 0 w 2503765"/>
                <a:gd name="connsiteY0" fmla="*/ 1268662 h 1321817"/>
                <a:gd name="connsiteX1" fmla="*/ 324911 w 2503765"/>
                <a:gd name="connsiteY1" fmla="*/ 1295957 h 1321817"/>
                <a:gd name="connsiteX2" fmla="*/ 850231 w 2503765"/>
                <a:gd name="connsiteY2" fmla="*/ 1011989 h 1321817"/>
                <a:gd name="connsiteX3" fmla="*/ 1191125 w 2503765"/>
                <a:gd name="connsiteY3" fmla="*/ 1336 h 1321817"/>
                <a:gd name="connsiteX4" fmla="*/ 1466649 w 2503765"/>
                <a:gd name="connsiteY4" fmla="*/ 801838 h 1321817"/>
                <a:gd name="connsiteX5" fmla="*/ 1569519 w 2503765"/>
                <a:gd name="connsiteY5" fmla="*/ 1034248 h 1321817"/>
                <a:gd name="connsiteX6" fmla="*/ 1644316 w 2503765"/>
                <a:gd name="connsiteY6" fmla="*/ 1220536 h 1321817"/>
                <a:gd name="connsiteX7" fmla="*/ 1759192 w 2503765"/>
                <a:gd name="connsiteY7" fmla="*/ 1171573 h 1321817"/>
                <a:gd name="connsiteX8" fmla="*/ 1895523 w 2503765"/>
                <a:gd name="connsiteY8" fmla="*/ 1294985 h 1321817"/>
                <a:gd name="connsiteX9" fmla="*/ 2503765 w 2503765"/>
                <a:gd name="connsiteY9" fmla="*/ 1321817 h 1321817"/>
                <a:gd name="connsiteX0" fmla="*/ 0 w 2503765"/>
                <a:gd name="connsiteY0" fmla="*/ 1284540 h 1337695"/>
                <a:gd name="connsiteX1" fmla="*/ 324911 w 2503765"/>
                <a:gd name="connsiteY1" fmla="*/ 1311835 h 1337695"/>
                <a:gd name="connsiteX2" fmla="*/ 850231 w 2503765"/>
                <a:gd name="connsiteY2" fmla="*/ 1027867 h 1337695"/>
                <a:gd name="connsiteX3" fmla="*/ 1262687 w 2503765"/>
                <a:gd name="connsiteY3" fmla="*/ 1311 h 1337695"/>
                <a:gd name="connsiteX4" fmla="*/ 1466649 w 2503765"/>
                <a:gd name="connsiteY4" fmla="*/ 817716 h 1337695"/>
                <a:gd name="connsiteX5" fmla="*/ 1569519 w 2503765"/>
                <a:gd name="connsiteY5" fmla="*/ 1050126 h 1337695"/>
                <a:gd name="connsiteX6" fmla="*/ 1644316 w 2503765"/>
                <a:gd name="connsiteY6" fmla="*/ 1236414 h 1337695"/>
                <a:gd name="connsiteX7" fmla="*/ 1759192 w 2503765"/>
                <a:gd name="connsiteY7" fmla="*/ 1187451 h 1337695"/>
                <a:gd name="connsiteX8" fmla="*/ 1895523 w 2503765"/>
                <a:gd name="connsiteY8" fmla="*/ 1310863 h 1337695"/>
                <a:gd name="connsiteX9" fmla="*/ 2503765 w 2503765"/>
                <a:gd name="connsiteY9" fmla="*/ 1337695 h 1337695"/>
                <a:gd name="connsiteX0" fmla="*/ 0 w 2503765"/>
                <a:gd name="connsiteY0" fmla="*/ 1284540 h 1337695"/>
                <a:gd name="connsiteX1" fmla="*/ 324911 w 2503765"/>
                <a:gd name="connsiteY1" fmla="*/ 1311835 h 1337695"/>
                <a:gd name="connsiteX2" fmla="*/ 701667 w 2503765"/>
                <a:gd name="connsiteY2" fmla="*/ 1147696 h 1337695"/>
                <a:gd name="connsiteX3" fmla="*/ 850231 w 2503765"/>
                <a:gd name="connsiteY3" fmla="*/ 1027867 h 1337695"/>
                <a:gd name="connsiteX4" fmla="*/ 1262687 w 2503765"/>
                <a:gd name="connsiteY4" fmla="*/ 1311 h 1337695"/>
                <a:gd name="connsiteX5" fmla="*/ 1466649 w 2503765"/>
                <a:gd name="connsiteY5" fmla="*/ 817716 h 1337695"/>
                <a:gd name="connsiteX6" fmla="*/ 1569519 w 2503765"/>
                <a:gd name="connsiteY6" fmla="*/ 1050126 h 1337695"/>
                <a:gd name="connsiteX7" fmla="*/ 1644316 w 2503765"/>
                <a:gd name="connsiteY7" fmla="*/ 1236414 h 1337695"/>
                <a:gd name="connsiteX8" fmla="*/ 1759192 w 2503765"/>
                <a:gd name="connsiteY8" fmla="*/ 1187451 h 1337695"/>
                <a:gd name="connsiteX9" fmla="*/ 1895523 w 2503765"/>
                <a:gd name="connsiteY9" fmla="*/ 1310863 h 1337695"/>
                <a:gd name="connsiteX10" fmla="*/ 2503765 w 2503765"/>
                <a:gd name="connsiteY10" fmla="*/ 1337695 h 1337695"/>
                <a:gd name="connsiteX0" fmla="*/ 0 w 2503765"/>
                <a:gd name="connsiteY0" fmla="*/ 1284540 h 1337695"/>
                <a:gd name="connsiteX1" fmla="*/ 324911 w 2503765"/>
                <a:gd name="connsiteY1" fmla="*/ 1311835 h 1337695"/>
                <a:gd name="connsiteX2" fmla="*/ 757326 w 2503765"/>
                <a:gd name="connsiteY2" fmla="*/ 1259014 h 1337695"/>
                <a:gd name="connsiteX3" fmla="*/ 850231 w 2503765"/>
                <a:gd name="connsiteY3" fmla="*/ 1027867 h 1337695"/>
                <a:gd name="connsiteX4" fmla="*/ 1262687 w 2503765"/>
                <a:gd name="connsiteY4" fmla="*/ 1311 h 1337695"/>
                <a:gd name="connsiteX5" fmla="*/ 1466649 w 2503765"/>
                <a:gd name="connsiteY5" fmla="*/ 817716 h 1337695"/>
                <a:gd name="connsiteX6" fmla="*/ 1569519 w 2503765"/>
                <a:gd name="connsiteY6" fmla="*/ 1050126 h 1337695"/>
                <a:gd name="connsiteX7" fmla="*/ 1644316 w 2503765"/>
                <a:gd name="connsiteY7" fmla="*/ 1236414 h 1337695"/>
                <a:gd name="connsiteX8" fmla="*/ 1759192 w 2503765"/>
                <a:gd name="connsiteY8" fmla="*/ 1187451 h 1337695"/>
                <a:gd name="connsiteX9" fmla="*/ 1895523 w 2503765"/>
                <a:gd name="connsiteY9" fmla="*/ 1310863 h 1337695"/>
                <a:gd name="connsiteX10" fmla="*/ 2503765 w 2503765"/>
                <a:gd name="connsiteY10" fmla="*/ 1337695 h 1337695"/>
                <a:gd name="connsiteX0" fmla="*/ 0 w 2503765"/>
                <a:gd name="connsiteY0" fmla="*/ 1283371 h 1336526"/>
                <a:gd name="connsiteX1" fmla="*/ 324911 w 2503765"/>
                <a:gd name="connsiteY1" fmla="*/ 1310666 h 1336526"/>
                <a:gd name="connsiteX2" fmla="*/ 757326 w 2503765"/>
                <a:gd name="connsiteY2" fmla="*/ 1257845 h 1336526"/>
                <a:gd name="connsiteX3" fmla="*/ 969501 w 2503765"/>
                <a:gd name="connsiteY3" fmla="*/ 883575 h 1336526"/>
                <a:gd name="connsiteX4" fmla="*/ 1262687 w 2503765"/>
                <a:gd name="connsiteY4" fmla="*/ 142 h 1336526"/>
                <a:gd name="connsiteX5" fmla="*/ 1466649 w 2503765"/>
                <a:gd name="connsiteY5" fmla="*/ 816547 h 1336526"/>
                <a:gd name="connsiteX6" fmla="*/ 1569519 w 2503765"/>
                <a:gd name="connsiteY6" fmla="*/ 1048957 h 1336526"/>
                <a:gd name="connsiteX7" fmla="*/ 1644316 w 2503765"/>
                <a:gd name="connsiteY7" fmla="*/ 1235245 h 1336526"/>
                <a:gd name="connsiteX8" fmla="*/ 1759192 w 2503765"/>
                <a:gd name="connsiteY8" fmla="*/ 1186282 h 1336526"/>
                <a:gd name="connsiteX9" fmla="*/ 1895523 w 2503765"/>
                <a:gd name="connsiteY9" fmla="*/ 1309694 h 1336526"/>
                <a:gd name="connsiteX10" fmla="*/ 2503765 w 2503765"/>
                <a:gd name="connsiteY10" fmla="*/ 1336526 h 1336526"/>
                <a:gd name="connsiteX0" fmla="*/ 0 w 2503765"/>
                <a:gd name="connsiteY0" fmla="*/ 1283371 h 1336526"/>
                <a:gd name="connsiteX1" fmla="*/ 324911 w 2503765"/>
                <a:gd name="connsiteY1" fmla="*/ 1310666 h 1336526"/>
                <a:gd name="connsiteX2" fmla="*/ 693716 w 2503765"/>
                <a:gd name="connsiteY2" fmla="*/ 1297602 h 1336526"/>
                <a:gd name="connsiteX3" fmla="*/ 969501 w 2503765"/>
                <a:gd name="connsiteY3" fmla="*/ 883575 h 1336526"/>
                <a:gd name="connsiteX4" fmla="*/ 1262687 w 2503765"/>
                <a:gd name="connsiteY4" fmla="*/ 142 h 1336526"/>
                <a:gd name="connsiteX5" fmla="*/ 1466649 w 2503765"/>
                <a:gd name="connsiteY5" fmla="*/ 816547 h 1336526"/>
                <a:gd name="connsiteX6" fmla="*/ 1569519 w 2503765"/>
                <a:gd name="connsiteY6" fmla="*/ 1048957 h 1336526"/>
                <a:gd name="connsiteX7" fmla="*/ 1644316 w 2503765"/>
                <a:gd name="connsiteY7" fmla="*/ 1235245 h 1336526"/>
                <a:gd name="connsiteX8" fmla="*/ 1759192 w 2503765"/>
                <a:gd name="connsiteY8" fmla="*/ 1186282 h 1336526"/>
                <a:gd name="connsiteX9" fmla="*/ 1895523 w 2503765"/>
                <a:gd name="connsiteY9" fmla="*/ 1309694 h 1336526"/>
                <a:gd name="connsiteX10" fmla="*/ 2503765 w 2503765"/>
                <a:gd name="connsiteY10" fmla="*/ 1336526 h 1336526"/>
                <a:gd name="connsiteX0" fmla="*/ 0 w 2503765"/>
                <a:gd name="connsiteY0" fmla="*/ 1283371 h 1336526"/>
                <a:gd name="connsiteX1" fmla="*/ 173837 w 2503765"/>
                <a:gd name="connsiteY1" fmla="*/ 1239104 h 1336526"/>
                <a:gd name="connsiteX2" fmla="*/ 693716 w 2503765"/>
                <a:gd name="connsiteY2" fmla="*/ 1297602 h 1336526"/>
                <a:gd name="connsiteX3" fmla="*/ 969501 w 2503765"/>
                <a:gd name="connsiteY3" fmla="*/ 883575 h 1336526"/>
                <a:gd name="connsiteX4" fmla="*/ 1262687 w 2503765"/>
                <a:gd name="connsiteY4" fmla="*/ 142 h 1336526"/>
                <a:gd name="connsiteX5" fmla="*/ 1466649 w 2503765"/>
                <a:gd name="connsiteY5" fmla="*/ 816547 h 1336526"/>
                <a:gd name="connsiteX6" fmla="*/ 1569519 w 2503765"/>
                <a:gd name="connsiteY6" fmla="*/ 1048957 h 1336526"/>
                <a:gd name="connsiteX7" fmla="*/ 1644316 w 2503765"/>
                <a:gd name="connsiteY7" fmla="*/ 1235245 h 1336526"/>
                <a:gd name="connsiteX8" fmla="*/ 1759192 w 2503765"/>
                <a:gd name="connsiteY8" fmla="*/ 1186282 h 1336526"/>
                <a:gd name="connsiteX9" fmla="*/ 1895523 w 2503765"/>
                <a:gd name="connsiteY9" fmla="*/ 1309694 h 1336526"/>
                <a:gd name="connsiteX10" fmla="*/ 2503765 w 2503765"/>
                <a:gd name="connsiteY10" fmla="*/ 1336526 h 1336526"/>
                <a:gd name="connsiteX0" fmla="*/ 0 w 2503765"/>
                <a:gd name="connsiteY0" fmla="*/ 1283371 h 1336526"/>
                <a:gd name="connsiteX1" fmla="*/ 253350 w 2503765"/>
                <a:gd name="connsiteY1" fmla="*/ 1231153 h 1336526"/>
                <a:gd name="connsiteX2" fmla="*/ 693716 w 2503765"/>
                <a:gd name="connsiteY2" fmla="*/ 1297602 h 1336526"/>
                <a:gd name="connsiteX3" fmla="*/ 969501 w 2503765"/>
                <a:gd name="connsiteY3" fmla="*/ 883575 h 1336526"/>
                <a:gd name="connsiteX4" fmla="*/ 1262687 w 2503765"/>
                <a:gd name="connsiteY4" fmla="*/ 142 h 1336526"/>
                <a:gd name="connsiteX5" fmla="*/ 1466649 w 2503765"/>
                <a:gd name="connsiteY5" fmla="*/ 816547 h 1336526"/>
                <a:gd name="connsiteX6" fmla="*/ 1569519 w 2503765"/>
                <a:gd name="connsiteY6" fmla="*/ 1048957 h 1336526"/>
                <a:gd name="connsiteX7" fmla="*/ 1644316 w 2503765"/>
                <a:gd name="connsiteY7" fmla="*/ 1235245 h 1336526"/>
                <a:gd name="connsiteX8" fmla="*/ 1759192 w 2503765"/>
                <a:gd name="connsiteY8" fmla="*/ 1186282 h 1336526"/>
                <a:gd name="connsiteX9" fmla="*/ 1895523 w 2503765"/>
                <a:gd name="connsiteY9" fmla="*/ 1309694 h 1336526"/>
                <a:gd name="connsiteX10" fmla="*/ 2503765 w 2503765"/>
                <a:gd name="connsiteY10" fmla="*/ 1336526 h 1336526"/>
                <a:gd name="connsiteX0" fmla="*/ 0 w 2456057"/>
                <a:gd name="connsiteY0" fmla="*/ 1323128 h 1336526"/>
                <a:gd name="connsiteX1" fmla="*/ 205642 w 2456057"/>
                <a:gd name="connsiteY1" fmla="*/ 1231153 h 1336526"/>
                <a:gd name="connsiteX2" fmla="*/ 646008 w 2456057"/>
                <a:gd name="connsiteY2" fmla="*/ 1297602 h 1336526"/>
                <a:gd name="connsiteX3" fmla="*/ 921793 w 2456057"/>
                <a:gd name="connsiteY3" fmla="*/ 883575 h 1336526"/>
                <a:gd name="connsiteX4" fmla="*/ 1214979 w 2456057"/>
                <a:gd name="connsiteY4" fmla="*/ 142 h 1336526"/>
                <a:gd name="connsiteX5" fmla="*/ 1418941 w 2456057"/>
                <a:gd name="connsiteY5" fmla="*/ 816547 h 1336526"/>
                <a:gd name="connsiteX6" fmla="*/ 1521811 w 2456057"/>
                <a:gd name="connsiteY6" fmla="*/ 1048957 h 1336526"/>
                <a:gd name="connsiteX7" fmla="*/ 1596608 w 2456057"/>
                <a:gd name="connsiteY7" fmla="*/ 1235245 h 1336526"/>
                <a:gd name="connsiteX8" fmla="*/ 1711484 w 2456057"/>
                <a:gd name="connsiteY8" fmla="*/ 1186282 h 1336526"/>
                <a:gd name="connsiteX9" fmla="*/ 1847815 w 2456057"/>
                <a:gd name="connsiteY9" fmla="*/ 1309694 h 1336526"/>
                <a:gd name="connsiteX10" fmla="*/ 2456057 w 2456057"/>
                <a:gd name="connsiteY10" fmla="*/ 1336526 h 1336526"/>
                <a:gd name="connsiteX0" fmla="*/ 0 w 2508061"/>
                <a:gd name="connsiteY0" fmla="*/ 1327462 h 1336526"/>
                <a:gd name="connsiteX1" fmla="*/ 257646 w 2508061"/>
                <a:gd name="connsiteY1" fmla="*/ 1231153 h 1336526"/>
                <a:gd name="connsiteX2" fmla="*/ 698012 w 2508061"/>
                <a:gd name="connsiteY2" fmla="*/ 1297602 h 1336526"/>
                <a:gd name="connsiteX3" fmla="*/ 973797 w 2508061"/>
                <a:gd name="connsiteY3" fmla="*/ 883575 h 1336526"/>
                <a:gd name="connsiteX4" fmla="*/ 1266983 w 2508061"/>
                <a:gd name="connsiteY4" fmla="*/ 142 h 1336526"/>
                <a:gd name="connsiteX5" fmla="*/ 1470945 w 2508061"/>
                <a:gd name="connsiteY5" fmla="*/ 816547 h 1336526"/>
                <a:gd name="connsiteX6" fmla="*/ 1573815 w 2508061"/>
                <a:gd name="connsiteY6" fmla="*/ 1048957 h 1336526"/>
                <a:gd name="connsiteX7" fmla="*/ 1648612 w 2508061"/>
                <a:gd name="connsiteY7" fmla="*/ 1235245 h 1336526"/>
                <a:gd name="connsiteX8" fmla="*/ 1763488 w 2508061"/>
                <a:gd name="connsiteY8" fmla="*/ 1186282 h 1336526"/>
                <a:gd name="connsiteX9" fmla="*/ 1899819 w 2508061"/>
                <a:gd name="connsiteY9" fmla="*/ 1309694 h 1336526"/>
                <a:gd name="connsiteX10" fmla="*/ 2508061 w 2508061"/>
                <a:gd name="connsiteY10" fmla="*/ 1336526 h 1336526"/>
                <a:gd name="connsiteX0" fmla="*/ 0 w 2508061"/>
                <a:gd name="connsiteY0" fmla="*/ 1327462 h 1336526"/>
                <a:gd name="connsiteX1" fmla="*/ 257646 w 2508061"/>
                <a:gd name="connsiteY1" fmla="*/ 1231153 h 1336526"/>
                <a:gd name="connsiteX2" fmla="*/ 698012 w 2508061"/>
                <a:gd name="connsiteY2" fmla="*/ 1297602 h 1336526"/>
                <a:gd name="connsiteX3" fmla="*/ 973797 w 2508061"/>
                <a:gd name="connsiteY3" fmla="*/ 883575 h 1336526"/>
                <a:gd name="connsiteX4" fmla="*/ 1266983 w 2508061"/>
                <a:gd name="connsiteY4" fmla="*/ 142 h 1336526"/>
                <a:gd name="connsiteX5" fmla="*/ 1470945 w 2508061"/>
                <a:gd name="connsiteY5" fmla="*/ 816547 h 1336526"/>
                <a:gd name="connsiteX6" fmla="*/ 1573815 w 2508061"/>
                <a:gd name="connsiteY6" fmla="*/ 1048957 h 1336526"/>
                <a:gd name="connsiteX7" fmla="*/ 1648612 w 2508061"/>
                <a:gd name="connsiteY7" fmla="*/ 1235245 h 1336526"/>
                <a:gd name="connsiteX8" fmla="*/ 1763488 w 2508061"/>
                <a:gd name="connsiteY8" fmla="*/ 1186282 h 1336526"/>
                <a:gd name="connsiteX9" fmla="*/ 1899819 w 2508061"/>
                <a:gd name="connsiteY9" fmla="*/ 1309694 h 1336526"/>
                <a:gd name="connsiteX10" fmla="*/ 2508061 w 2508061"/>
                <a:gd name="connsiteY10" fmla="*/ 1336526 h 1336526"/>
                <a:gd name="connsiteX0" fmla="*/ 0 w 2508061"/>
                <a:gd name="connsiteY0" fmla="*/ 1327462 h 1336526"/>
                <a:gd name="connsiteX1" fmla="*/ 175307 w 2508061"/>
                <a:gd name="connsiteY1" fmla="*/ 1278823 h 1336526"/>
                <a:gd name="connsiteX2" fmla="*/ 698012 w 2508061"/>
                <a:gd name="connsiteY2" fmla="*/ 1297602 h 1336526"/>
                <a:gd name="connsiteX3" fmla="*/ 973797 w 2508061"/>
                <a:gd name="connsiteY3" fmla="*/ 883575 h 1336526"/>
                <a:gd name="connsiteX4" fmla="*/ 1266983 w 2508061"/>
                <a:gd name="connsiteY4" fmla="*/ 142 h 1336526"/>
                <a:gd name="connsiteX5" fmla="*/ 1470945 w 2508061"/>
                <a:gd name="connsiteY5" fmla="*/ 816547 h 1336526"/>
                <a:gd name="connsiteX6" fmla="*/ 1573815 w 2508061"/>
                <a:gd name="connsiteY6" fmla="*/ 1048957 h 1336526"/>
                <a:gd name="connsiteX7" fmla="*/ 1648612 w 2508061"/>
                <a:gd name="connsiteY7" fmla="*/ 1235245 h 1336526"/>
                <a:gd name="connsiteX8" fmla="*/ 1763488 w 2508061"/>
                <a:gd name="connsiteY8" fmla="*/ 1186282 h 1336526"/>
                <a:gd name="connsiteX9" fmla="*/ 1899819 w 2508061"/>
                <a:gd name="connsiteY9" fmla="*/ 1309694 h 1336526"/>
                <a:gd name="connsiteX10" fmla="*/ 2508061 w 2508061"/>
                <a:gd name="connsiteY10" fmla="*/ 1336526 h 1336526"/>
                <a:gd name="connsiteX0" fmla="*/ 0 w 2508061"/>
                <a:gd name="connsiteY0" fmla="*/ 1327462 h 1336526"/>
                <a:gd name="connsiteX1" fmla="*/ 175307 w 2508061"/>
                <a:gd name="connsiteY1" fmla="*/ 1278823 h 1336526"/>
                <a:gd name="connsiteX2" fmla="*/ 728347 w 2508061"/>
                <a:gd name="connsiteY2" fmla="*/ 1306270 h 1336526"/>
                <a:gd name="connsiteX3" fmla="*/ 973797 w 2508061"/>
                <a:gd name="connsiteY3" fmla="*/ 883575 h 1336526"/>
                <a:gd name="connsiteX4" fmla="*/ 1266983 w 2508061"/>
                <a:gd name="connsiteY4" fmla="*/ 142 h 1336526"/>
                <a:gd name="connsiteX5" fmla="*/ 1470945 w 2508061"/>
                <a:gd name="connsiteY5" fmla="*/ 816547 h 1336526"/>
                <a:gd name="connsiteX6" fmla="*/ 1573815 w 2508061"/>
                <a:gd name="connsiteY6" fmla="*/ 1048957 h 1336526"/>
                <a:gd name="connsiteX7" fmla="*/ 1648612 w 2508061"/>
                <a:gd name="connsiteY7" fmla="*/ 1235245 h 1336526"/>
                <a:gd name="connsiteX8" fmla="*/ 1763488 w 2508061"/>
                <a:gd name="connsiteY8" fmla="*/ 1186282 h 1336526"/>
                <a:gd name="connsiteX9" fmla="*/ 1899819 w 2508061"/>
                <a:gd name="connsiteY9" fmla="*/ 1309694 h 1336526"/>
                <a:gd name="connsiteX10" fmla="*/ 2508061 w 2508061"/>
                <a:gd name="connsiteY10" fmla="*/ 1336526 h 1336526"/>
                <a:gd name="connsiteX0" fmla="*/ 0 w 2508061"/>
                <a:gd name="connsiteY0" fmla="*/ 1327462 h 1336526"/>
                <a:gd name="connsiteX1" fmla="*/ 175307 w 2508061"/>
                <a:gd name="connsiteY1" fmla="*/ 1278823 h 1336526"/>
                <a:gd name="connsiteX2" fmla="*/ 328559 w 2508061"/>
                <a:gd name="connsiteY2" fmla="*/ 1294549 h 1336526"/>
                <a:gd name="connsiteX3" fmla="*/ 728347 w 2508061"/>
                <a:gd name="connsiteY3" fmla="*/ 1306270 h 1336526"/>
                <a:gd name="connsiteX4" fmla="*/ 973797 w 2508061"/>
                <a:gd name="connsiteY4" fmla="*/ 883575 h 1336526"/>
                <a:gd name="connsiteX5" fmla="*/ 1266983 w 2508061"/>
                <a:gd name="connsiteY5" fmla="*/ 142 h 1336526"/>
                <a:gd name="connsiteX6" fmla="*/ 1470945 w 2508061"/>
                <a:gd name="connsiteY6" fmla="*/ 816547 h 1336526"/>
                <a:gd name="connsiteX7" fmla="*/ 1573815 w 2508061"/>
                <a:gd name="connsiteY7" fmla="*/ 1048957 h 1336526"/>
                <a:gd name="connsiteX8" fmla="*/ 1648612 w 2508061"/>
                <a:gd name="connsiteY8" fmla="*/ 1235245 h 1336526"/>
                <a:gd name="connsiteX9" fmla="*/ 1763488 w 2508061"/>
                <a:gd name="connsiteY9" fmla="*/ 1186282 h 1336526"/>
                <a:gd name="connsiteX10" fmla="*/ 1899819 w 2508061"/>
                <a:gd name="connsiteY10" fmla="*/ 1309694 h 1336526"/>
                <a:gd name="connsiteX11" fmla="*/ 2508061 w 2508061"/>
                <a:gd name="connsiteY11" fmla="*/ 1336526 h 1336526"/>
                <a:gd name="connsiteX0" fmla="*/ 0 w 2508061"/>
                <a:gd name="connsiteY0" fmla="*/ 1327462 h 1343799"/>
                <a:gd name="connsiteX1" fmla="*/ 175307 w 2508061"/>
                <a:gd name="connsiteY1" fmla="*/ 1278823 h 1343799"/>
                <a:gd name="connsiteX2" fmla="*/ 371895 w 2508061"/>
                <a:gd name="connsiteY2" fmla="*/ 1324884 h 1343799"/>
                <a:gd name="connsiteX3" fmla="*/ 728347 w 2508061"/>
                <a:gd name="connsiteY3" fmla="*/ 1306270 h 1343799"/>
                <a:gd name="connsiteX4" fmla="*/ 973797 w 2508061"/>
                <a:gd name="connsiteY4" fmla="*/ 883575 h 1343799"/>
                <a:gd name="connsiteX5" fmla="*/ 1266983 w 2508061"/>
                <a:gd name="connsiteY5" fmla="*/ 142 h 1343799"/>
                <a:gd name="connsiteX6" fmla="*/ 1470945 w 2508061"/>
                <a:gd name="connsiteY6" fmla="*/ 816547 h 1343799"/>
                <a:gd name="connsiteX7" fmla="*/ 1573815 w 2508061"/>
                <a:gd name="connsiteY7" fmla="*/ 1048957 h 1343799"/>
                <a:gd name="connsiteX8" fmla="*/ 1648612 w 2508061"/>
                <a:gd name="connsiteY8" fmla="*/ 1235245 h 1343799"/>
                <a:gd name="connsiteX9" fmla="*/ 1763488 w 2508061"/>
                <a:gd name="connsiteY9" fmla="*/ 1186282 h 1343799"/>
                <a:gd name="connsiteX10" fmla="*/ 1899819 w 2508061"/>
                <a:gd name="connsiteY10" fmla="*/ 1309694 h 1343799"/>
                <a:gd name="connsiteX11" fmla="*/ 2508061 w 2508061"/>
                <a:gd name="connsiteY11" fmla="*/ 1336526 h 1343799"/>
                <a:gd name="connsiteX0" fmla="*/ 0 w 2508061"/>
                <a:gd name="connsiteY0" fmla="*/ 1327462 h 1343799"/>
                <a:gd name="connsiteX1" fmla="*/ 175307 w 2508061"/>
                <a:gd name="connsiteY1" fmla="*/ 1278823 h 1343799"/>
                <a:gd name="connsiteX2" fmla="*/ 371895 w 2508061"/>
                <a:gd name="connsiteY2" fmla="*/ 1324884 h 1343799"/>
                <a:gd name="connsiteX3" fmla="*/ 728347 w 2508061"/>
                <a:gd name="connsiteY3" fmla="*/ 1306270 h 1343799"/>
                <a:gd name="connsiteX4" fmla="*/ 973797 w 2508061"/>
                <a:gd name="connsiteY4" fmla="*/ 883575 h 1343799"/>
                <a:gd name="connsiteX5" fmla="*/ 1266983 w 2508061"/>
                <a:gd name="connsiteY5" fmla="*/ 142 h 1343799"/>
                <a:gd name="connsiteX6" fmla="*/ 1470945 w 2508061"/>
                <a:gd name="connsiteY6" fmla="*/ 816547 h 1343799"/>
                <a:gd name="connsiteX7" fmla="*/ 1573815 w 2508061"/>
                <a:gd name="connsiteY7" fmla="*/ 1048957 h 1343799"/>
                <a:gd name="connsiteX8" fmla="*/ 1763488 w 2508061"/>
                <a:gd name="connsiteY8" fmla="*/ 1186282 h 1343799"/>
                <a:gd name="connsiteX9" fmla="*/ 1899819 w 2508061"/>
                <a:gd name="connsiteY9" fmla="*/ 1309694 h 1343799"/>
                <a:gd name="connsiteX10" fmla="*/ 2508061 w 2508061"/>
                <a:gd name="connsiteY10" fmla="*/ 1336526 h 1343799"/>
                <a:gd name="connsiteX0" fmla="*/ 0 w 2508061"/>
                <a:gd name="connsiteY0" fmla="*/ 1327462 h 1343799"/>
                <a:gd name="connsiteX1" fmla="*/ 175307 w 2508061"/>
                <a:gd name="connsiteY1" fmla="*/ 1278823 h 1343799"/>
                <a:gd name="connsiteX2" fmla="*/ 371895 w 2508061"/>
                <a:gd name="connsiteY2" fmla="*/ 1324884 h 1343799"/>
                <a:gd name="connsiteX3" fmla="*/ 728347 w 2508061"/>
                <a:gd name="connsiteY3" fmla="*/ 1306270 h 1343799"/>
                <a:gd name="connsiteX4" fmla="*/ 973797 w 2508061"/>
                <a:gd name="connsiteY4" fmla="*/ 883575 h 1343799"/>
                <a:gd name="connsiteX5" fmla="*/ 1266983 w 2508061"/>
                <a:gd name="connsiteY5" fmla="*/ 142 h 1343799"/>
                <a:gd name="connsiteX6" fmla="*/ 1470945 w 2508061"/>
                <a:gd name="connsiteY6" fmla="*/ 816547 h 1343799"/>
                <a:gd name="connsiteX7" fmla="*/ 1573815 w 2508061"/>
                <a:gd name="connsiteY7" fmla="*/ 1048957 h 1343799"/>
                <a:gd name="connsiteX8" fmla="*/ 1899819 w 2508061"/>
                <a:gd name="connsiteY8" fmla="*/ 1309694 h 1343799"/>
                <a:gd name="connsiteX9" fmla="*/ 2508061 w 2508061"/>
                <a:gd name="connsiteY9" fmla="*/ 1336526 h 1343799"/>
                <a:gd name="connsiteX0" fmla="*/ 0 w 2508061"/>
                <a:gd name="connsiteY0" fmla="*/ 1327471 h 1343808"/>
                <a:gd name="connsiteX1" fmla="*/ 175307 w 2508061"/>
                <a:gd name="connsiteY1" fmla="*/ 1278832 h 1343808"/>
                <a:gd name="connsiteX2" fmla="*/ 371895 w 2508061"/>
                <a:gd name="connsiteY2" fmla="*/ 1324893 h 1343808"/>
                <a:gd name="connsiteX3" fmla="*/ 728347 w 2508061"/>
                <a:gd name="connsiteY3" fmla="*/ 1306279 h 1343808"/>
                <a:gd name="connsiteX4" fmla="*/ 973797 w 2508061"/>
                <a:gd name="connsiteY4" fmla="*/ 883584 h 1343808"/>
                <a:gd name="connsiteX5" fmla="*/ 1266983 w 2508061"/>
                <a:gd name="connsiteY5" fmla="*/ 151 h 1343808"/>
                <a:gd name="connsiteX6" fmla="*/ 1470945 w 2508061"/>
                <a:gd name="connsiteY6" fmla="*/ 816556 h 1343808"/>
                <a:gd name="connsiteX7" fmla="*/ 1899819 w 2508061"/>
                <a:gd name="connsiteY7" fmla="*/ 1309703 h 1343808"/>
                <a:gd name="connsiteX8" fmla="*/ 2508061 w 2508061"/>
                <a:gd name="connsiteY8" fmla="*/ 1336535 h 1343808"/>
                <a:gd name="connsiteX0" fmla="*/ 0 w 2508061"/>
                <a:gd name="connsiteY0" fmla="*/ 1332122 h 1348459"/>
                <a:gd name="connsiteX1" fmla="*/ 175307 w 2508061"/>
                <a:gd name="connsiteY1" fmla="*/ 1283483 h 1348459"/>
                <a:gd name="connsiteX2" fmla="*/ 371895 w 2508061"/>
                <a:gd name="connsiteY2" fmla="*/ 1329544 h 1348459"/>
                <a:gd name="connsiteX3" fmla="*/ 728347 w 2508061"/>
                <a:gd name="connsiteY3" fmla="*/ 1310930 h 1348459"/>
                <a:gd name="connsiteX4" fmla="*/ 973797 w 2508061"/>
                <a:gd name="connsiteY4" fmla="*/ 888235 h 1348459"/>
                <a:gd name="connsiteX5" fmla="*/ 1266983 w 2508061"/>
                <a:gd name="connsiteY5" fmla="*/ 4802 h 1348459"/>
                <a:gd name="connsiteX6" fmla="*/ 1899819 w 2508061"/>
                <a:gd name="connsiteY6" fmla="*/ 1314354 h 1348459"/>
                <a:gd name="connsiteX7" fmla="*/ 2508061 w 2508061"/>
                <a:gd name="connsiteY7" fmla="*/ 1341186 h 1348459"/>
                <a:gd name="connsiteX0" fmla="*/ 0 w 2508061"/>
                <a:gd name="connsiteY0" fmla="*/ 1327321 h 1410443"/>
                <a:gd name="connsiteX1" fmla="*/ 175307 w 2508061"/>
                <a:gd name="connsiteY1" fmla="*/ 1278682 h 1410443"/>
                <a:gd name="connsiteX2" fmla="*/ 371895 w 2508061"/>
                <a:gd name="connsiteY2" fmla="*/ 1324743 h 1410443"/>
                <a:gd name="connsiteX3" fmla="*/ 728347 w 2508061"/>
                <a:gd name="connsiteY3" fmla="*/ 1306129 h 1410443"/>
                <a:gd name="connsiteX4" fmla="*/ 1266983 w 2508061"/>
                <a:gd name="connsiteY4" fmla="*/ 1 h 1410443"/>
                <a:gd name="connsiteX5" fmla="*/ 1899819 w 2508061"/>
                <a:gd name="connsiteY5" fmla="*/ 1309553 h 1410443"/>
                <a:gd name="connsiteX6" fmla="*/ 2508061 w 2508061"/>
                <a:gd name="connsiteY6" fmla="*/ 1336385 h 1410443"/>
                <a:gd name="connsiteX0" fmla="*/ 0 w 2508061"/>
                <a:gd name="connsiteY0" fmla="*/ 1327321 h 1393531"/>
                <a:gd name="connsiteX1" fmla="*/ 175307 w 2508061"/>
                <a:gd name="connsiteY1" fmla="*/ 1278682 h 1393531"/>
                <a:gd name="connsiteX2" fmla="*/ 728347 w 2508061"/>
                <a:gd name="connsiteY2" fmla="*/ 1306129 h 1393531"/>
                <a:gd name="connsiteX3" fmla="*/ 1266983 w 2508061"/>
                <a:gd name="connsiteY3" fmla="*/ 1 h 1393531"/>
                <a:gd name="connsiteX4" fmla="*/ 1899819 w 2508061"/>
                <a:gd name="connsiteY4" fmla="*/ 1309553 h 1393531"/>
                <a:gd name="connsiteX5" fmla="*/ 2508061 w 2508061"/>
                <a:gd name="connsiteY5" fmla="*/ 1336385 h 1393531"/>
                <a:gd name="connsiteX0" fmla="*/ 0 w 2508061"/>
                <a:gd name="connsiteY0" fmla="*/ 1327321 h 1409187"/>
                <a:gd name="connsiteX1" fmla="*/ 728347 w 2508061"/>
                <a:gd name="connsiteY1" fmla="*/ 1306129 h 1409187"/>
                <a:gd name="connsiteX2" fmla="*/ 1266983 w 2508061"/>
                <a:gd name="connsiteY2" fmla="*/ 1 h 1409187"/>
                <a:gd name="connsiteX3" fmla="*/ 1899819 w 2508061"/>
                <a:gd name="connsiteY3" fmla="*/ 1309553 h 1409187"/>
                <a:gd name="connsiteX4" fmla="*/ 2508061 w 2508061"/>
                <a:gd name="connsiteY4" fmla="*/ 1336385 h 1409187"/>
                <a:gd name="connsiteX0" fmla="*/ 0 w 2508061"/>
                <a:gd name="connsiteY0" fmla="*/ 1327321 h 1336385"/>
                <a:gd name="connsiteX1" fmla="*/ 728347 w 2508061"/>
                <a:gd name="connsiteY1" fmla="*/ 1306129 h 1336385"/>
                <a:gd name="connsiteX2" fmla="*/ 1266983 w 2508061"/>
                <a:gd name="connsiteY2" fmla="*/ 1 h 1336385"/>
                <a:gd name="connsiteX3" fmla="*/ 1899819 w 2508061"/>
                <a:gd name="connsiteY3" fmla="*/ 1309553 h 1336385"/>
                <a:gd name="connsiteX4" fmla="*/ 2508061 w 2508061"/>
                <a:gd name="connsiteY4" fmla="*/ 1336385 h 1336385"/>
                <a:gd name="connsiteX0" fmla="*/ 0 w 2508061"/>
                <a:gd name="connsiteY0" fmla="*/ 1327321 h 1336385"/>
                <a:gd name="connsiteX1" fmla="*/ 540456 w 2508061"/>
                <a:gd name="connsiteY1" fmla="*/ 1306129 h 1336385"/>
                <a:gd name="connsiteX2" fmla="*/ 1266983 w 2508061"/>
                <a:gd name="connsiteY2" fmla="*/ 1 h 1336385"/>
                <a:gd name="connsiteX3" fmla="*/ 1899819 w 2508061"/>
                <a:gd name="connsiteY3" fmla="*/ 1309553 h 1336385"/>
                <a:gd name="connsiteX4" fmla="*/ 2508061 w 2508061"/>
                <a:gd name="connsiteY4" fmla="*/ 1336385 h 1336385"/>
                <a:gd name="connsiteX0" fmla="*/ 0 w 2508061"/>
                <a:gd name="connsiteY0" fmla="*/ 1327321 h 1336385"/>
                <a:gd name="connsiteX1" fmla="*/ 540456 w 2508061"/>
                <a:gd name="connsiteY1" fmla="*/ 1306129 h 1336385"/>
                <a:gd name="connsiteX2" fmla="*/ 1266983 w 2508061"/>
                <a:gd name="connsiteY2" fmla="*/ 1 h 1336385"/>
                <a:gd name="connsiteX3" fmla="*/ 1736981 w 2508061"/>
                <a:gd name="connsiteY3" fmla="*/ 1309553 h 1336385"/>
                <a:gd name="connsiteX4" fmla="*/ 2508061 w 2508061"/>
                <a:gd name="connsiteY4" fmla="*/ 1336385 h 1336385"/>
                <a:gd name="connsiteX0" fmla="*/ 0 w 2508061"/>
                <a:gd name="connsiteY0" fmla="*/ 1327321 h 1409187"/>
                <a:gd name="connsiteX1" fmla="*/ 540456 w 2508061"/>
                <a:gd name="connsiteY1" fmla="*/ 1306129 h 1409187"/>
                <a:gd name="connsiteX2" fmla="*/ 1116671 w 2508061"/>
                <a:gd name="connsiteY2" fmla="*/ 1 h 1409187"/>
                <a:gd name="connsiteX3" fmla="*/ 1736981 w 2508061"/>
                <a:gd name="connsiteY3" fmla="*/ 1309553 h 1409187"/>
                <a:gd name="connsiteX4" fmla="*/ 2508061 w 2508061"/>
                <a:gd name="connsiteY4" fmla="*/ 1336385 h 1409187"/>
                <a:gd name="connsiteX0" fmla="*/ 0 w 2508061"/>
                <a:gd name="connsiteY0" fmla="*/ 1327321 h 1364856"/>
                <a:gd name="connsiteX1" fmla="*/ 540456 w 2508061"/>
                <a:gd name="connsiteY1" fmla="*/ 1306129 h 1364856"/>
                <a:gd name="connsiteX2" fmla="*/ 1116671 w 2508061"/>
                <a:gd name="connsiteY2" fmla="*/ 1 h 1364856"/>
                <a:gd name="connsiteX3" fmla="*/ 1736981 w 2508061"/>
                <a:gd name="connsiteY3" fmla="*/ 1309553 h 1364856"/>
                <a:gd name="connsiteX4" fmla="*/ 2508061 w 2508061"/>
                <a:gd name="connsiteY4" fmla="*/ 1336385 h 1364856"/>
                <a:gd name="connsiteX0" fmla="*/ 0 w 2533113"/>
                <a:gd name="connsiteY0" fmla="*/ 1377425 h 1429253"/>
                <a:gd name="connsiteX1" fmla="*/ 565508 w 2533113"/>
                <a:gd name="connsiteY1" fmla="*/ 1306129 h 1429253"/>
                <a:gd name="connsiteX2" fmla="*/ 1141723 w 2533113"/>
                <a:gd name="connsiteY2" fmla="*/ 1 h 1429253"/>
                <a:gd name="connsiteX3" fmla="*/ 1762033 w 2533113"/>
                <a:gd name="connsiteY3" fmla="*/ 1309553 h 1429253"/>
                <a:gd name="connsiteX4" fmla="*/ 2533113 w 2533113"/>
                <a:gd name="connsiteY4" fmla="*/ 1336385 h 1429253"/>
                <a:gd name="connsiteX0" fmla="*/ 0 w 2533113"/>
                <a:gd name="connsiteY0" fmla="*/ 1377549 h 1390343"/>
                <a:gd name="connsiteX1" fmla="*/ 628138 w 2533113"/>
                <a:gd name="connsiteY1" fmla="*/ 1231097 h 1390343"/>
                <a:gd name="connsiteX2" fmla="*/ 1141723 w 2533113"/>
                <a:gd name="connsiteY2" fmla="*/ 125 h 1390343"/>
                <a:gd name="connsiteX3" fmla="*/ 1762033 w 2533113"/>
                <a:gd name="connsiteY3" fmla="*/ 1309677 h 1390343"/>
                <a:gd name="connsiteX4" fmla="*/ 2533113 w 2533113"/>
                <a:gd name="connsiteY4" fmla="*/ 1336509 h 1390343"/>
                <a:gd name="connsiteX0" fmla="*/ 0 w 2533113"/>
                <a:gd name="connsiteY0" fmla="*/ 1377539 h 1377539"/>
                <a:gd name="connsiteX1" fmla="*/ 628138 w 2533113"/>
                <a:gd name="connsiteY1" fmla="*/ 1231087 h 1377539"/>
                <a:gd name="connsiteX2" fmla="*/ 1141723 w 2533113"/>
                <a:gd name="connsiteY2" fmla="*/ 115 h 1377539"/>
                <a:gd name="connsiteX3" fmla="*/ 1762033 w 2533113"/>
                <a:gd name="connsiteY3" fmla="*/ 1309667 h 1377539"/>
                <a:gd name="connsiteX4" fmla="*/ 2533113 w 2533113"/>
                <a:gd name="connsiteY4" fmla="*/ 1336499 h 1377539"/>
                <a:gd name="connsiteX0" fmla="*/ 0 w 2533113"/>
                <a:gd name="connsiteY0" fmla="*/ 1339970 h 1367659"/>
                <a:gd name="connsiteX1" fmla="*/ 628138 w 2533113"/>
                <a:gd name="connsiteY1" fmla="*/ 1231096 h 1367659"/>
                <a:gd name="connsiteX2" fmla="*/ 1141723 w 2533113"/>
                <a:gd name="connsiteY2" fmla="*/ 124 h 1367659"/>
                <a:gd name="connsiteX3" fmla="*/ 1762033 w 2533113"/>
                <a:gd name="connsiteY3" fmla="*/ 1309676 h 1367659"/>
                <a:gd name="connsiteX4" fmla="*/ 2533113 w 2533113"/>
                <a:gd name="connsiteY4" fmla="*/ 1336508 h 1367659"/>
                <a:gd name="connsiteX0" fmla="*/ 0 w 2533113"/>
                <a:gd name="connsiteY0" fmla="*/ 1339851 h 1367540"/>
                <a:gd name="connsiteX1" fmla="*/ 628138 w 2533113"/>
                <a:gd name="connsiteY1" fmla="*/ 1230977 h 1367540"/>
                <a:gd name="connsiteX2" fmla="*/ 1141723 w 2533113"/>
                <a:gd name="connsiteY2" fmla="*/ 5 h 1367540"/>
                <a:gd name="connsiteX3" fmla="*/ 1719002 w 2533113"/>
                <a:gd name="connsiteY3" fmla="*/ 1245012 h 1367540"/>
                <a:gd name="connsiteX4" fmla="*/ 2533113 w 2533113"/>
                <a:gd name="connsiteY4" fmla="*/ 1336389 h 1367540"/>
                <a:gd name="connsiteX0" fmla="*/ 0 w 2533113"/>
                <a:gd name="connsiteY0" fmla="*/ 1339851 h 1367540"/>
                <a:gd name="connsiteX1" fmla="*/ 628138 w 2533113"/>
                <a:gd name="connsiteY1" fmla="*/ 1230977 h 1367540"/>
                <a:gd name="connsiteX2" fmla="*/ 1141723 w 2533113"/>
                <a:gd name="connsiteY2" fmla="*/ 5 h 1367540"/>
                <a:gd name="connsiteX3" fmla="*/ 1719002 w 2533113"/>
                <a:gd name="connsiteY3" fmla="*/ 1245012 h 1367540"/>
                <a:gd name="connsiteX4" fmla="*/ 2533113 w 2533113"/>
                <a:gd name="connsiteY4" fmla="*/ 1336389 h 1367540"/>
                <a:gd name="connsiteX0" fmla="*/ 0 w 2533113"/>
                <a:gd name="connsiteY0" fmla="*/ 1339851 h 1367540"/>
                <a:gd name="connsiteX1" fmla="*/ 628138 w 2533113"/>
                <a:gd name="connsiteY1" fmla="*/ 1230977 h 1367540"/>
                <a:gd name="connsiteX2" fmla="*/ 1141723 w 2533113"/>
                <a:gd name="connsiteY2" fmla="*/ 5 h 1367540"/>
                <a:gd name="connsiteX3" fmla="*/ 1719002 w 2533113"/>
                <a:gd name="connsiteY3" fmla="*/ 1245012 h 1367540"/>
                <a:gd name="connsiteX4" fmla="*/ 2533113 w 2533113"/>
                <a:gd name="connsiteY4" fmla="*/ 1336389 h 1367540"/>
                <a:gd name="connsiteX0" fmla="*/ 0 w 2522355"/>
                <a:gd name="connsiteY0" fmla="*/ 1339851 h 1382036"/>
                <a:gd name="connsiteX1" fmla="*/ 628138 w 2522355"/>
                <a:gd name="connsiteY1" fmla="*/ 1230977 h 1382036"/>
                <a:gd name="connsiteX2" fmla="*/ 1141723 w 2522355"/>
                <a:gd name="connsiteY2" fmla="*/ 5 h 1382036"/>
                <a:gd name="connsiteX3" fmla="*/ 1719002 w 2522355"/>
                <a:gd name="connsiteY3" fmla="*/ 1245012 h 1382036"/>
                <a:gd name="connsiteX4" fmla="*/ 2522355 w 2522355"/>
                <a:gd name="connsiteY4" fmla="*/ 1347147 h 1382036"/>
                <a:gd name="connsiteX0" fmla="*/ 0 w 2522355"/>
                <a:gd name="connsiteY0" fmla="*/ 1339851 h 1367540"/>
                <a:gd name="connsiteX1" fmla="*/ 628138 w 2522355"/>
                <a:gd name="connsiteY1" fmla="*/ 1230977 h 1367540"/>
                <a:gd name="connsiteX2" fmla="*/ 1141723 w 2522355"/>
                <a:gd name="connsiteY2" fmla="*/ 5 h 1367540"/>
                <a:gd name="connsiteX3" fmla="*/ 1719002 w 2522355"/>
                <a:gd name="connsiteY3" fmla="*/ 1245012 h 1367540"/>
                <a:gd name="connsiteX4" fmla="*/ 2522355 w 2522355"/>
                <a:gd name="connsiteY4" fmla="*/ 1347147 h 1367540"/>
                <a:gd name="connsiteX0" fmla="*/ 0 w 2511597"/>
                <a:gd name="connsiteY0" fmla="*/ 1366745 h 1383317"/>
                <a:gd name="connsiteX1" fmla="*/ 617380 w 2511597"/>
                <a:gd name="connsiteY1" fmla="*/ 1230977 h 1383317"/>
                <a:gd name="connsiteX2" fmla="*/ 1130965 w 2511597"/>
                <a:gd name="connsiteY2" fmla="*/ 5 h 1383317"/>
                <a:gd name="connsiteX3" fmla="*/ 1708244 w 2511597"/>
                <a:gd name="connsiteY3" fmla="*/ 1245012 h 1383317"/>
                <a:gd name="connsiteX4" fmla="*/ 2511597 w 2511597"/>
                <a:gd name="connsiteY4" fmla="*/ 1347147 h 1383317"/>
                <a:gd name="connsiteX0" fmla="*/ 0 w 2511597"/>
                <a:gd name="connsiteY0" fmla="*/ 1366745 h 1387735"/>
                <a:gd name="connsiteX1" fmla="*/ 617380 w 2511597"/>
                <a:gd name="connsiteY1" fmla="*/ 1230977 h 1387735"/>
                <a:gd name="connsiteX2" fmla="*/ 1130965 w 2511597"/>
                <a:gd name="connsiteY2" fmla="*/ 5 h 1387735"/>
                <a:gd name="connsiteX3" fmla="*/ 1708244 w 2511597"/>
                <a:gd name="connsiteY3" fmla="*/ 1245012 h 1387735"/>
                <a:gd name="connsiteX4" fmla="*/ 2511597 w 2511597"/>
                <a:gd name="connsiteY4" fmla="*/ 1347147 h 1387735"/>
                <a:gd name="connsiteX0" fmla="*/ 0 w 2511597"/>
                <a:gd name="connsiteY0" fmla="*/ 1366986 h 1368387"/>
                <a:gd name="connsiteX1" fmla="*/ 671168 w 2511597"/>
                <a:gd name="connsiteY1" fmla="*/ 1139778 h 1368387"/>
                <a:gd name="connsiteX2" fmla="*/ 1130965 w 2511597"/>
                <a:gd name="connsiteY2" fmla="*/ 246 h 1368387"/>
                <a:gd name="connsiteX3" fmla="*/ 1708244 w 2511597"/>
                <a:gd name="connsiteY3" fmla="*/ 1245253 h 1368387"/>
                <a:gd name="connsiteX4" fmla="*/ 2511597 w 2511597"/>
                <a:gd name="connsiteY4" fmla="*/ 1347388 h 1368387"/>
                <a:gd name="connsiteX0" fmla="*/ 0 w 2511597"/>
                <a:gd name="connsiteY0" fmla="*/ 1366897 h 1368298"/>
                <a:gd name="connsiteX1" fmla="*/ 671168 w 2511597"/>
                <a:gd name="connsiteY1" fmla="*/ 1139689 h 1368298"/>
                <a:gd name="connsiteX2" fmla="*/ 1130965 w 2511597"/>
                <a:gd name="connsiteY2" fmla="*/ 157 h 1368298"/>
                <a:gd name="connsiteX3" fmla="*/ 1702866 w 2511597"/>
                <a:gd name="connsiteY3" fmla="*/ 1223649 h 1368298"/>
                <a:gd name="connsiteX4" fmla="*/ 2511597 w 2511597"/>
                <a:gd name="connsiteY4" fmla="*/ 1347299 h 1368298"/>
                <a:gd name="connsiteX0" fmla="*/ 0 w 2511597"/>
                <a:gd name="connsiteY0" fmla="*/ 1366744 h 1368145"/>
                <a:gd name="connsiteX1" fmla="*/ 671168 w 2511597"/>
                <a:gd name="connsiteY1" fmla="*/ 1139536 h 1368145"/>
                <a:gd name="connsiteX2" fmla="*/ 1130965 w 2511597"/>
                <a:gd name="connsiteY2" fmla="*/ 4 h 1368145"/>
                <a:gd name="connsiteX3" fmla="*/ 1702866 w 2511597"/>
                <a:gd name="connsiteY3" fmla="*/ 1223496 h 1368145"/>
                <a:gd name="connsiteX4" fmla="*/ 2511597 w 2511597"/>
                <a:gd name="connsiteY4" fmla="*/ 1347146 h 1368145"/>
                <a:gd name="connsiteX0" fmla="*/ 0 w 2511597"/>
                <a:gd name="connsiteY0" fmla="*/ 1366744 h 1371492"/>
                <a:gd name="connsiteX1" fmla="*/ 671168 w 2511597"/>
                <a:gd name="connsiteY1" fmla="*/ 1139536 h 1371492"/>
                <a:gd name="connsiteX2" fmla="*/ 1195511 w 2511597"/>
                <a:gd name="connsiteY2" fmla="*/ 4 h 1371492"/>
                <a:gd name="connsiteX3" fmla="*/ 1702866 w 2511597"/>
                <a:gd name="connsiteY3" fmla="*/ 1223496 h 1371492"/>
                <a:gd name="connsiteX4" fmla="*/ 2511597 w 2511597"/>
                <a:gd name="connsiteY4" fmla="*/ 1347146 h 1371492"/>
                <a:gd name="connsiteX0" fmla="*/ 0 w 2511597"/>
                <a:gd name="connsiteY0" fmla="*/ 1366768 h 1368169"/>
                <a:gd name="connsiteX1" fmla="*/ 671168 w 2511597"/>
                <a:gd name="connsiteY1" fmla="*/ 1139560 h 1368169"/>
                <a:gd name="connsiteX2" fmla="*/ 1195511 w 2511597"/>
                <a:gd name="connsiteY2" fmla="*/ 28 h 1368169"/>
                <a:gd name="connsiteX3" fmla="*/ 1735139 w 2511597"/>
                <a:gd name="connsiteY3" fmla="*/ 1175110 h 1368169"/>
                <a:gd name="connsiteX4" fmla="*/ 2511597 w 2511597"/>
                <a:gd name="connsiteY4" fmla="*/ 1347170 h 1368169"/>
                <a:gd name="connsiteX0" fmla="*/ 0 w 2511597"/>
                <a:gd name="connsiteY0" fmla="*/ 1367183 h 1437428"/>
                <a:gd name="connsiteX1" fmla="*/ 681217 w 2511597"/>
                <a:gd name="connsiteY1" fmla="*/ 1320846 h 1437428"/>
                <a:gd name="connsiteX2" fmla="*/ 1195511 w 2511597"/>
                <a:gd name="connsiteY2" fmla="*/ 443 h 1437428"/>
                <a:gd name="connsiteX3" fmla="*/ 1735139 w 2511597"/>
                <a:gd name="connsiteY3" fmla="*/ 1175525 h 1437428"/>
                <a:gd name="connsiteX4" fmla="*/ 2511597 w 2511597"/>
                <a:gd name="connsiteY4" fmla="*/ 1347585 h 1437428"/>
                <a:gd name="connsiteX0" fmla="*/ 0 w 2511597"/>
                <a:gd name="connsiteY0" fmla="*/ 1367183 h 1455051"/>
                <a:gd name="connsiteX1" fmla="*/ 300929 w 2511597"/>
                <a:gd name="connsiteY1" fmla="*/ 1415946 h 1455051"/>
                <a:gd name="connsiteX2" fmla="*/ 681217 w 2511597"/>
                <a:gd name="connsiteY2" fmla="*/ 1320846 h 1455051"/>
                <a:gd name="connsiteX3" fmla="*/ 1195511 w 2511597"/>
                <a:gd name="connsiteY3" fmla="*/ 443 h 1455051"/>
                <a:gd name="connsiteX4" fmla="*/ 1735139 w 2511597"/>
                <a:gd name="connsiteY4" fmla="*/ 1175525 h 1455051"/>
                <a:gd name="connsiteX5" fmla="*/ 2511597 w 2511597"/>
                <a:gd name="connsiteY5" fmla="*/ 1347585 h 1455051"/>
                <a:gd name="connsiteX0" fmla="*/ 0 w 2511597"/>
                <a:gd name="connsiteY0" fmla="*/ 1367183 h 1367360"/>
                <a:gd name="connsiteX1" fmla="*/ 300929 w 2511597"/>
                <a:gd name="connsiteY1" fmla="*/ 1094399 h 1367360"/>
                <a:gd name="connsiteX2" fmla="*/ 681217 w 2511597"/>
                <a:gd name="connsiteY2" fmla="*/ 1320846 h 1367360"/>
                <a:gd name="connsiteX3" fmla="*/ 1195511 w 2511597"/>
                <a:gd name="connsiteY3" fmla="*/ 443 h 1367360"/>
                <a:gd name="connsiteX4" fmla="*/ 1735139 w 2511597"/>
                <a:gd name="connsiteY4" fmla="*/ 1175525 h 1367360"/>
                <a:gd name="connsiteX5" fmla="*/ 2511597 w 2511597"/>
                <a:gd name="connsiteY5" fmla="*/ 1347585 h 13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1597" h="1367360">
                  <a:moveTo>
                    <a:pt x="0" y="1367183"/>
                  </a:moveTo>
                  <a:cubicBezTo>
                    <a:pt x="50155" y="1375310"/>
                    <a:pt x="187393" y="1102122"/>
                    <a:pt x="300929" y="1094399"/>
                  </a:cubicBezTo>
                  <a:cubicBezTo>
                    <a:pt x="414465" y="1086676"/>
                    <a:pt x="532120" y="1503172"/>
                    <a:pt x="681217" y="1320846"/>
                  </a:cubicBezTo>
                  <a:cubicBezTo>
                    <a:pt x="830314" y="1138520"/>
                    <a:pt x="1019858" y="24663"/>
                    <a:pt x="1195511" y="443"/>
                  </a:cubicBezTo>
                  <a:cubicBezTo>
                    <a:pt x="1371164" y="-23777"/>
                    <a:pt x="1515791" y="951001"/>
                    <a:pt x="1735139" y="1175525"/>
                  </a:cubicBezTo>
                  <a:cubicBezTo>
                    <a:pt x="1954487" y="1400049"/>
                    <a:pt x="2340106" y="1352011"/>
                    <a:pt x="2511597" y="134758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e 68"/>
            <p:cNvGrpSpPr/>
            <p:nvPr/>
          </p:nvGrpSpPr>
          <p:grpSpPr>
            <a:xfrm>
              <a:off x="7337108" y="1752787"/>
              <a:ext cx="2850144" cy="2177470"/>
              <a:chOff x="6080807" y="3834713"/>
              <a:chExt cx="2850144" cy="2177470"/>
            </a:xfrm>
          </p:grpSpPr>
          <p:grpSp>
            <p:nvGrpSpPr>
              <p:cNvPr id="70" name="Groupe 69"/>
              <p:cNvGrpSpPr/>
              <p:nvPr/>
            </p:nvGrpSpPr>
            <p:grpSpPr>
              <a:xfrm>
                <a:off x="6138705" y="4123760"/>
                <a:ext cx="2632358" cy="1635356"/>
                <a:chOff x="5335180" y="3002332"/>
                <a:chExt cx="3314583" cy="2059191"/>
              </a:xfrm>
            </p:grpSpPr>
            <p:cxnSp>
              <p:nvCxnSpPr>
                <p:cNvPr id="73" name="Straight Arrow Connector 2"/>
                <p:cNvCxnSpPr/>
                <p:nvPr/>
              </p:nvCxnSpPr>
              <p:spPr>
                <a:xfrm flipH="1" flipV="1">
                  <a:off x="5337714" y="3002332"/>
                  <a:ext cx="1" cy="2051992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12"/>
                <p:cNvCxnSpPr/>
                <p:nvPr/>
              </p:nvCxnSpPr>
              <p:spPr>
                <a:xfrm>
                  <a:off x="5335180" y="5061522"/>
                  <a:ext cx="3314583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45"/>
              <p:cNvSpPr txBox="1"/>
              <p:nvPr/>
            </p:nvSpPr>
            <p:spPr>
              <a:xfrm>
                <a:off x="8696591" y="5750573"/>
                <a:ext cx="23436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t</a:t>
                </a:r>
              </a:p>
            </p:txBody>
          </p:sp>
          <p:sp>
            <p:nvSpPr>
              <p:cNvPr id="72" name="TextBox 45"/>
              <p:cNvSpPr txBox="1"/>
              <p:nvPr/>
            </p:nvSpPr>
            <p:spPr>
              <a:xfrm>
                <a:off x="6080807" y="3834713"/>
                <a:ext cx="4812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/>
                  <a:t>||d||</a:t>
                </a:r>
                <a:endParaRPr lang="en-US" sz="1600" dirty="0"/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r>
              <a:rPr lang="en-US" smtClean="0"/>
              <a:t>Pacific Graphics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2133" y="457201"/>
            <a:ext cx="7704667" cy="11097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Point-wise Analysis</a:t>
            </a:r>
            <a:endParaRPr lang="en-US" dirty="0"/>
          </a:p>
        </p:txBody>
      </p:sp>
      <p:pic>
        <p:nvPicPr>
          <p:cNvPr id="2" name="GLS_Concep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6819" y="3828883"/>
            <a:ext cx="4506555" cy="2225111"/>
          </a:xfrm>
          <a:prstGeom prst="rect">
            <a:avLst/>
          </a:prstGeom>
        </p:spPr>
      </p:pic>
      <p:sp>
        <p:nvSpPr>
          <p:cNvPr id="15" name="Forme libre 14"/>
          <p:cNvSpPr/>
          <p:nvPr/>
        </p:nvSpPr>
        <p:spPr>
          <a:xfrm>
            <a:off x="6171915" y="4395533"/>
            <a:ext cx="2508061" cy="1343799"/>
          </a:xfrm>
          <a:custGeom>
            <a:avLst/>
            <a:gdLst>
              <a:gd name="connsiteX0" fmla="*/ 0 w 2839452"/>
              <a:gd name="connsiteY0" fmla="*/ 1269092 h 1350004"/>
              <a:gd name="connsiteX1" fmla="*/ 256673 w 2839452"/>
              <a:gd name="connsiteY1" fmla="*/ 1269092 h 1350004"/>
              <a:gd name="connsiteX2" fmla="*/ 850231 w 2839452"/>
              <a:gd name="connsiteY2" fmla="*/ 1012419 h 1350004"/>
              <a:gd name="connsiteX3" fmla="*/ 1155031 w 2839452"/>
              <a:gd name="connsiteY3" fmla="*/ 1766 h 1350004"/>
              <a:gd name="connsiteX4" fmla="*/ 1989221 w 2839452"/>
              <a:gd name="connsiteY4" fmla="*/ 1285134 h 1350004"/>
              <a:gd name="connsiteX5" fmla="*/ 2839452 w 2839452"/>
              <a:gd name="connsiteY5" fmla="*/ 1172840 h 1350004"/>
              <a:gd name="connsiteX6" fmla="*/ 2839452 w 2839452"/>
              <a:gd name="connsiteY6" fmla="*/ 1172840 h 1350004"/>
              <a:gd name="connsiteX0" fmla="*/ 0 w 2839452"/>
              <a:gd name="connsiteY0" fmla="*/ 1268381 h 1297498"/>
              <a:gd name="connsiteX1" fmla="*/ 256673 w 2839452"/>
              <a:gd name="connsiteY1" fmla="*/ 1268381 h 1297498"/>
              <a:gd name="connsiteX2" fmla="*/ 850231 w 2839452"/>
              <a:gd name="connsiteY2" fmla="*/ 1011708 h 1297498"/>
              <a:gd name="connsiteX3" fmla="*/ 1155031 w 2839452"/>
              <a:gd name="connsiteY3" fmla="*/ 1055 h 1297498"/>
              <a:gd name="connsiteX4" fmla="*/ 1812758 w 2839452"/>
              <a:gd name="connsiteY4" fmla="*/ 1220255 h 1297498"/>
              <a:gd name="connsiteX5" fmla="*/ 2839452 w 2839452"/>
              <a:gd name="connsiteY5" fmla="*/ 1172129 h 1297498"/>
              <a:gd name="connsiteX6" fmla="*/ 2839452 w 2839452"/>
              <a:gd name="connsiteY6" fmla="*/ 1172129 h 1297498"/>
              <a:gd name="connsiteX0" fmla="*/ 0 w 2839452"/>
              <a:gd name="connsiteY0" fmla="*/ 1268381 h 1319304"/>
              <a:gd name="connsiteX1" fmla="*/ 256673 w 2839452"/>
              <a:gd name="connsiteY1" fmla="*/ 1268381 h 1319304"/>
              <a:gd name="connsiteX2" fmla="*/ 850231 w 2839452"/>
              <a:gd name="connsiteY2" fmla="*/ 1011708 h 1319304"/>
              <a:gd name="connsiteX3" fmla="*/ 1155031 w 2839452"/>
              <a:gd name="connsiteY3" fmla="*/ 1055 h 1319304"/>
              <a:gd name="connsiteX4" fmla="*/ 1812758 w 2839452"/>
              <a:gd name="connsiteY4" fmla="*/ 1220255 h 1319304"/>
              <a:gd name="connsiteX5" fmla="*/ 2449174 w 2839452"/>
              <a:gd name="connsiteY5" fmla="*/ 1239649 h 1319304"/>
              <a:gd name="connsiteX6" fmla="*/ 2839452 w 2839452"/>
              <a:gd name="connsiteY6" fmla="*/ 1172129 h 1319304"/>
              <a:gd name="connsiteX7" fmla="*/ 2839452 w 2839452"/>
              <a:gd name="connsiteY7" fmla="*/ 1172129 h 1319304"/>
              <a:gd name="connsiteX0" fmla="*/ 0 w 2839452"/>
              <a:gd name="connsiteY0" fmla="*/ 1268381 h 1319304"/>
              <a:gd name="connsiteX1" fmla="*/ 256673 w 2839452"/>
              <a:gd name="connsiteY1" fmla="*/ 1268381 h 1319304"/>
              <a:gd name="connsiteX2" fmla="*/ 850231 w 2839452"/>
              <a:gd name="connsiteY2" fmla="*/ 1011708 h 1319304"/>
              <a:gd name="connsiteX3" fmla="*/ 1155031 w 2839452"/>
              <a:gd name="connsiteY3" fmla="*/ 1055 h 1319304"/>
              <a:gd name="connsiteX4" fmla="*/ 1812758 w 2839452"/>
              <a:gd name="connsiteY4" fmla="*/ 1220255 h 1319304"/>
              <a:gd name="connsiteX5" fmla="*/ 2449174 w 2839452"/>
              <a:gd name="connsiteY5" fmla="*/ 1239649 h 1319304"/>
              <a:gd name="connsiteX6" fmla="*/ 2839452 w 2839452"/>
              <a:gd name="connsiteY6" fmla="*/ 1172129 h 1319304"/>
              <a:gd name="connsiteX0" fmla="*/ 0 w 2449174"/>
              <a:gd name="connsiteY0" fmla="*/ 1268381 h 1319304"/>
              <a:gd name="connsiteX1" fmla="*/ 256673 w 2449174"/>
              <a:gd name="connsiteY1" fmla="*/ 1268381 h 1319304"/>
              <a:gd name="connsiteX2" fmla="*/ 850231 w 2449174"/>
              <a:gd name="connsiteY2" fmla="*/ 1011708 h 1319304"/>
              <a:gd name="connsiteX3" fmla="*/ 1155031 w 2449174"/>
              <a:gd name="connsiteY3" fmla="*/ 1055 h 1319304"/>
              <a:gd name="connsiteX4" fmla="*/ 1812758 w 2449174"/>
              <a:gd name="connsiteY4" fmla="*/ 1220255 h 1319304"/>
              <a:gd name="connsiteX5" fmla="*/ 2449174 w 2449174"/>
              <a:gd name="connsiteY5" fmla="*/ 1239649 h 1319304"/>
              <a:gd name="connsiteX0" fmla="*/ 0 w 2449174"/>
              <a:gd name="connsiteY0" fmla="*/ 1268386 h 1319309"/>
              <a:gd name="connsiteX1" fmla="*/ 324911 w 2449174"/>
              <a:gd name="connsiteY1" fmla="*/ 1295681 h 1319309"/>
              <a:gd name="connsiteX2" fmla="*/ 850231 w 2449174"/>
              <a:gd name="connsiteY2" fmla="*/ 1011713 h 1319309"/>
              <a:gd name="connsiteX3" fmla="*/ 1155031 w 2449174"/>
              <a:gd name="connsiteY3" fmla="*/ 1060 h 1319309"/>
              <a:gd name="connsiteX4" fmla="*/ 1812758 w 2449174"/>
              <a:gd name="connsiteY4" fmla="*/ 1220260 h 1319309"/>
              <a:gd name="connsiteX5" fmla="*/ 2449174 w 2449174"/>
              <a:gd name="connsiteY5" fmla="*/ 1239654 h 1319309"/>
              <a:gd name="connsiteX0" fmla="*/ 0 w 2449174"/>
              <a:gd name="connsiteY0" fmla="*/ 1268386 h 1319309"/>
              <a:gd name="connsiteX1" fmla="*/ 324911 w 2449174"/>
              <a:gd name="connsiteY1" fmla="*/ 1295681 h 1319309"/>
              <a:gd name="connsiteX2" fmla="*/ 850231 w 2449174"/>
              <a:gd name="connsiteY2" fmla="*/ 1011713 h 1319309"/>
              <a:gd name="connsiteX3" fmla="*/ 1155031 w 2449174"/>
              <a:gd name="connsiteY3" fmla="*/ 1060 h 1319309"/>
              <a:gd name="connsiteX4" fmla="*/ 1812758 w 2449174"/>
              <a:gd name="connsiteY4" fmla="*/ 1220260 h 1319309"/>
              <a:gd name="connsiteX5" fmla="*/ 2449174 w 2449174"/>
              <a:gd name="connsiteY5" fmla="*/ 1239654 h 1319309"/>
              <a:gd name="connsiteX0" fmla="*/ 0 w 2503765"/>
              <a:gd name="connsiteY0" fmla="*/ 1268386 h 1356474"/>
              <a:gd name="connsiteX1" fmla="*/ 324911 w 2503765"/>
              <a:gd name="connsiteY1" fmla="*/ 1295681 h 1356474"/>
              <a:gd name="connsiteX2" fmla="*/ 850231 w 2503765"/>
              <a:gd name="connsiteY2" fmla="*/ 1011713 h 1356474"/>
              <a:gd name="connsiteX3" fmla="*/ 1155031 w 2503765"/>
              <a:gd name="connsiteY3" fmla="*/ 1060 h 1356474"/>
              <a:gd name="connsiteX4" fmla="*/ 1812758 w 2503765"/>
              <a:gd name="connsiteY4" fmla="*/ 1220260 h 1356474"/>
              <a:gd name="connsiteX5" fmla="*/ 2503765 w 2503765"/>
              <a:gd name="connsiteY5" fmla="*/ 1321541 h 1356474"/>
              <a:gd name="connsiteX0" fmla="*/ 0 w 2503765"/>
              <a:gd name="connsiteY0" fmla="*/ 1268386 h 1326756"/>
              <a:gd name="connsiteX1" fmla="*/ 324911 w 2503765"/>
              <a:gd name="connsiteY1" fmla="*/ 1295681 h 1326756"/>
              <a:gd name="connsiteX2" fmla="*/ 850231 w 2503765"/>
              <a:gd name="connsiteY2" fmla="*/ 1011713 h 1326756"/>
              <a:gd name="connsiteX3" fmla="*/ 1155031 w 2503765"/>
              <a:gd name="connsiteY3" fmla="*/ 1060 h 1326756"/>
              <a:gd name="connsiteX4" fmla="*/ 1812758 w 2503765"/>
              <a:gd name="connsiteY4" fmla="*/ 1220260 h 1326756"/>
              <a:gd name="connsiteX5" fmla="*/ 2503765 w 2503765"/>
              <a:gd name="connsiteY5" fmla="*/ 1321541 h 1326756"/>
              <a:gd name="connsiteX0" fmla="*/ 0 w 2503765"/>
              <a:gd name="connsiteY0" fmla="*/ 1268386 h 1356474"/>
              <a:gd name="connsiteX1" fmla="*/ 324911 w 2503765"/>
              <a:gd name="connsiteY1" fmla="*/ 1295681 h 1356474"/>
              <a:gd name="connsiteX2" fmla="*/ 850231 w 2503765"/>
              <a:gd name="connsiteY2" fmla="*/ 1011713 h 1356474"/>
              <a:gd name="connsiteX3" fmla="*/ 1167062 w 2503765"/>
              <a:gd name="connsiteY3" fmla="*/ 1060 h 1356474"/>
              <a:gd name="connsiteX4" fmla="*/ 1812758 w 2503765"/>
              <a:gd name="connsiteY4" fmla="*/ 1220260 h 1356474"/>
              <a:gd name="connsiteX5" fmla="*/ 2503765 w 2503765"/>
              <a:gd name="connsiteY5" fmla="*/ 1321541 h 1356474"/>
              <a:gd name="connsiteX0" fmla="*/ 0 w 2503765"/>
              <a:gd name="connsiteY0" fmla="*/ 1267328 h 1355416"/>
              <a:gd name="connsiteX1" fmla="*/ 324911 w 2503765"/>
              <a:gd name="connsiteY1" fmla="*/ 1294623 h 1355416"/>
              <a:gd name="connsiteX2" fmla="*/ 850231 w 2503765"/>
              <a:gd name="connsiteY2" fmla="*/ 1010655 h 1355416"/>
              <a:gd name="connsiteX3" fmla="*/ 1167062 w 2503765"/>
              <a:gd name="connsiteY3" fmla="*/ 2 h 1355416"/>
              <a:gd name="connsiteX4" fmla="*/ 1812758 w 2503765"/>
              <a:gd name="connsiteY4" fmla="*/ 1219202 h 1355416"/>
              <a:gd name="connsiteX5" fmla="*/ 2503765 w 2503765"/>
              <a:gd name="connsiteY5" fmla="*/ 1320483 h 1355416"/>
              <a:gd name="connsiteX0" fmla="*/ 0 w 2503765"/>
              <a:gd name="connsiteY0" fmla="*/ 1267328 h 1355416"/>
              <a:gd name="connsiteX1" fmla="*/ 324911 w 2503765"/>
              <a:gd name="connsiteY1" fmla="*/ 1294623 h 1355416"/>
              <a:gd name="connsiteX2" fmla="*/ 850231 w 2503765"/>
              <a:gd name="connsiteY2" fmla="*/ 1010655 h 1355416"/>
              <a:gd name="connsiteX3" fmla="*/ 1191125 w 2503765"/>
              <a:gd name="connsiteY3" fmla="*/ 2 h 1355416"/>
              <a:gd name="connsiteX4" fmla="*/ 1812758 w 2503765"/>
              <a:gd name="connsiteY4" fmla="*/ 1219202 h 1355416"/>
              <a:gd name="connsiteX5" fmla="*/ 2503765 w 2503765"/>
              <a:gd name="connsiteY5" fmla="*/ 1320483 h 1355416"/>
              <a:gd name="connsiteX0" fmla="*/ 0 w 2503765"/>
              <a:gd name="connsiteY0" fmla="*/ 1268386 h 1356474"/>
              <a:gd name="connsiteX1" fmla="*/ 324911 w 2503765"/>
              <a:gd name="connsiteY1" fmla="*/ 1295681 h 1356474"/>
              <a:gd name="connsiteX2" fmla="*/ 850231 w 2503765"/>
              <a:gd name="connsiteY2" fmla="*/ 1011713 h 1356474"/>
              <a:gd name="connsiteX3" fmla="*/ 1191125 w 2503765"/>
              <a:gd name="connsiteY3" fmla="*/ 1060 h 1356474"/>
              <a:gd name="connsiteX4" fmla="*/ 1644316 w 2503765"/>
              <a:gd name="connsiteY4" fmla="*/ 1220260 h 1356474"/>
              <a:gd name="connsiteX5" fmla="*/ 2503765 w 2503765"/>
              <a:gd name="connsiteY5" fmla="*/ 1321541 h 1356474"/>
              <a:gd name="connsiteX0" fmla="*/ 0 w 2503765"/>
              <a:gd name="connsiteY0" fmla="*/ 1268386 h 1326355"/>
              <a:gd name="connsiteX1" fmla="*/ 324911 w 2503765"/>
              <a:gd name="connsiteY1" fmla="*/ 1295681 h 1326355"/>
              <a:gd name="connsiteX2" fmla="*/ 850231 w 2503765"/>
              <a:gd name="connsiteY2" fmla="*/ 1011713 h 1326355"/>
              <a:gd name="connsiteX3" fmla="*/ 1191125 w 2503765"/>
              <a:gd name="connsiteY3" fmla="*/ 1060 h 1326355"/>
              <a:gd name="connsiteX4" fmla="*/ 1644316 w 2503765"/>
              <a:gd name="connsiteY4" fmla="*/ 1220260 h 1326355"/>
              <a:gd name="connsiteX5" fmla="*/ 1727386 w 2503765"/>
              <a:gd name="connsiteY5" fmla="*/ 1274664 h 1326355"/>
              <a:gd name="connsiteX6" fmla="*/ 2503765 w 2503765"/>
              <a:gd name="connsiteY6" fmla="*/ 1321541 h 1326355"/>
              <a:gd name="connsiteX0" fmla="*/ 0 w 2503765"/>
              <a:gd name="connsiteY0" fmla="*/ 1268386 h 1321541"/>
              <a:gd name="connsiteX1" fmla="*/ 324911 w 2503765"/>
              <a:gd name="connsiteY1" fmla="*/ 1295681 h 1321541"/>
              <a:gd name="connsiteX2" fmla="*/ 850231 w 2503765"/>
              <a:gd name="connsiteY2" fmla="*/ 1011713 h 1321541"/>
              <a:gd name="connsiteX3" fmla="*/ 1191125 w 2503765"/>
              <a:gd name="connsiteY3" fmla="*/ 1060 h 1321541"/>
              <a:gd name="connsiteX4" fmla="*/ 1644316 w 2503765"/>
              <a:gd name="connsiteY4" fmla="*/ 1220260 h 1321541"/>
              <a:gd name="connsiteX5" fmla="*/ 1767143 w 2503765"/>
              <a:gd name="connsiteY5" fmla="*/ 1147443 h 1321541"/>
              <a:gd name="connsiteX6" fmla="*/ 2503765 w 2503765"/>
              <a:gd name="connsiteY6" fmla="*/ 1321541 h 1321541"/>
              <a:gd name="connsiteX0" fmla="*/ 0 w 2503765"/>
              <a:gd name="connsiteY0" fmla="*/ 1268386 h 1321541"/>
              <a:gd name="connsiteX1" fmla="*/ 324911 w 2503765"/>
              <a:gd name="connsiteY1" fmla="*/ 1295681 h 1321541"/>
              <a:gd name="connsiteX2" fmla="*/ 850231 w 2503765"/>
              <a:gd name="connsiteY2" fmla="*/ 1011713 h 1321541"/>
              <a:gd name="connsiteX3" fmla="*/ 1191125 w 2503765"/>
              <a:gd name="connsiteY3" fmla="*/ 1060 h 1321541"/>
              <a:gd name="connsiteX4" fmla="*/ 1644316 w 2503765"/>
              <a:gd name="connsiteY4" fmla="*/ 1220260 h 1321541"/>
              <a:gd name="connsiteX5" fmla="*/ 1767143 w 2503765"/>
              <a:gd name="connsiteY5" fmla="*/ 1147443 h 1321541"/>
              <a:gd name="connsiteX6" fmla="*/ 2503765 w 2503765"/>
              <a:gd name="connsiteY6" fmla="*/ 1321541 h 1321541"/>
              <a:gd name="connsiteX0" fmla="*/ 0 w 2503765"/>
              <a:gd name="connsiteY0" fmla="*/ 1268386 h 1321541"/>
              <a:gd name="connsiteX1" fmla="*/ 324911 w 2503765"/>
              <a:gd name="connsiteY1" fmla="*/ 1295681 h 1321541"/>
              <a:gd name="connsiteX2" fmla="*/ 850231 w 2503765"/>
              <a:gd name="connsiteY2" fmla="*/ 1011713 h 1321541"/>
              <a:gd name="connsiteX3" fmla="*/ 1191125 w 2503765"/>
              <a:gd name="connsiteY3" fmla="*/ 1060 h 1321541"/>
              <a:gd name="connsiteX4" fmla="*/ 1644316 w 2503765"/>
              <a:gd name="connsiteY4" fmla="*/ 1220260 h 1321541"/>
              <a:gd name="connsiteX5" fmla="*/ 1767143 w 2503765"/>
              <a:gd name="connsiteY5" fmla="*/ 1147443 h 1321541"/>
              <a:gd name="connsiteX6" fmla="*/ 2503765 w 2503765"/>
              <a:gd name="connsiteY6" fmla="*/ 1321541 h 1321541"/>
              <a:gd name="connsiteX0" fmla="*/ 0 w 2503765"/>
              <a:gd name="connsiteY0" fmla="*/ 1268386 h 1321541"/>
              <a:gd name="connsiteX1" fmla="*/ 324911 w 2503765"/>
              <a:gd name="connsiteY1" fmla="*/ 1295681 h 1321541"/>
              <a:gd name="connsiteX2" fmla="*/ 850231 w 2503765"/>
              <a:gd name="connsiteY2" fmla="*/ 1011713 h 1321541"/>
              <a:gd name="connsiteX3" fmla="*/ 1191125 w 2503765"/>
              <a:gd name="connsiteY3" fmla="*/ 1060 h 1321541"/>
              <a:gd name="connsiteX4" fmla="*/ 1644316 w 2503765"/>
              <a:gd name="connsiteY4" fmla="*/ 1220260 h 1321541"/>
              <a:gd name="connsiteX5" fmla="*/ 1759192 w 2503765"/>
              <a:gd name="connsiteY5" fmla="*/ 1171297 h 1321541"/>
              <a:gd name="connsiteX6" fmla="*/ 2503765 w 2503765"/>
              <a:gd name="connsiteY6" fmla="*/ 1321541 h 1321541"/>
              <a:gd name="connsiteX0" fmla="*/ 0 w 2503765"/>
              <a:gd name="connsiteY0" fmla="*/ 1268386 h 1321541"/>
              <a:gd name="connsiteX1" fmla="*/ 324911 w 2503765"/>
              <a:gd name="connsiteY1" fmla="*/ 1295681 h 1321541"/>
              <a:gd name="connsiteX2" fmla="*/ 850231 w 2503765"/>
              <a:gd name="connsiteY2" fmla="*/ 1011713 h 1321541"/>
              <a:gd name="connsiteX3" fmla="*/ 1191125 w 2503765"/>
              <a:gd name="connsiteY3" fmla="*/ 1060 h 1321541"/>
              <a:gd name="connsiteX4" fmla="*/ 1644316 w 2503765"/>
              <a:gd name="connsiteY4" fmla="*/ 1220260 h 1321541"/>
              <a:gd name="connsiteX5" fmla="*/ 1759192 w 2503765"/>
              <a:gd name="connsiteY5" fmla="*/ 1171297 h 1321541"/>
              <a:gd name="connsiteX6" fmla="*/ 1894363 w 2503765"/>
              <a:gd name="connsiteY6" fmla="*/ 1219005 h 1321541"/>
              <a:gd name="connsiteX7" fmla="*/ 2503765 w 2503765"/>
              <a:gd name="connsiteY7" fmla="*/ 1321541 h 1321541"/>
              <a:gd name="connsiteX0" fmla="*/ 0 w 2503765"/>
              <a:gd name="connsiteY0" fmla="*/ 1268386 h 1321541"/>
              <a:gd name="connsiteX1" fmla="*/ 324911 w 2503765"/>
              <a:gd name="connsiteY1" fmla="*/ 1295681 h 1321541"/>
              <a:gd name="connsiteX2" fmla="*/ 850231 w 2503765"/>
              <a:gd name="connsiteY2" fmla="*/ 1011713 h 1321541"/>
              <a:gd name="connsiteX3" fmla="*/ 1191125 w 2503765"/>
              <a:gd name="connsiteY3" fmla="*/ 1060 h 1321541"/>
              <a:gd name="connsiteX4" fmla="*/ 1644316 w 2503765"/>
              <a:gd name="connsiteY4" fmla="*/ 1220260 h 1321541"/>
              <a:gd name="connsiteX5" fmla="*/ 1759192 w 2503765"/>
              <a:gd name="connsiteY5" fmla="*/ 1171297 h 1321541"/>
              <a:gd name="connsiteX6" fmla="*/ 1830753 w 2503765"/>
              <a:gd name="connsiteY6" fmla="*/ 1298519 h 1321541"/>
              <a:gd name="connsiteX7" fmla="*/ 2503765 w 2503765"/>
              <a:gd name="connsiteY7" fmla="*/ 1321541 h 1321541"/>
              <a:gd name="connsiteX0" fmla="*/ 0 w 2503765"/>
              <a:gd name="connsiteY0" fmla="*/ 1268386 h 1321541"/>
              <a:gd name="connsiteX1" fmla="*/ 324911 w 2503765"/>
              <a:gd name="connsiteY1" fmla="*/ 1295681 h 1321541"/>
              <a:gd name="connsiteX2" fmla="*/ 850231 w 2503765"/>
              <a:gd name="connsiteY2" fmla="*/ 1011713 h 1321541"/>
              <a:gd name="connsiteX3" fmla="*/ 1191125 w 2503765"/>
              <a:gd name="connsiteY3" fmla="*/ 1060 h 1321541"/>
              <a:gd name="connsiteX4" fmla="*/ 1644316 w 2503765"/>
              <a:gd name="connsiteY4" fmla="*/ 1220260 h 1321541"/>
              <a:gd name="connsiteX5" fmla="*/ 1759192 w 2503765"/>
              <a:gd name="connsiteY5" fmla="*/ 1171297 h 1321541"/>
              <a:gd name="connsiteX6" fmla="*/ 1830753 w 2503765"/>
              <a:gd name="connsiteY6" fmla="*/ 1298519 h 1321541"/>
              <a:gd name="connsiteX7" fmla="*/ 2503765 w 2503765"/>
              <a:gd name="connsiteY7" fmla="*/ 1321541 h 1321541"/>
              <a:gd name="connsiteX0" fmla="*/ 0 w 2503765"/>
              <a:gd name="connsiteY0" fmla="*/ 1267572 h 1320727"/>
              <a:gd name="connsiteX1" fmla="*/ 324911 w 2503765"/>
              <a:gd name="connsiteY1" fmla="*/ 1294867 h 1320727"/>
              <a:gd name="connsiteX2" fmla="*/ 850231 w 2503765"/>
              <a:gd name="connsiteY2" fmla="*/ 1010899 h 1320727"/>
              <a:gd name="connsiteX3" fmla="*/ 1191125 w 2503765"/>
              <a:gd name="connsiteY3" fmla="*/ 246 h 1320727"/>
              <a:gd name="connsiteX4" fmla="*/ 1603809 w 2503765"/>
              <a:gd name="connsiteY4" fmla="*/ 1109358 h 1320727"/>
              <a:gd name="connsiteX5" fmla="*/ 1644316 w 2503765"/>
              <a:gd name="connsiteY5" fmla="*/ 1219446 h 1320727"/>
              <a:gd name="connsiteX6" fmla="*/ 1759192 w 2503765"/>
              <a:gd name="connsiteY6" fmla="*/ 1170483 h 1320727"/>
              <a:gd name="connsiteX7" fmla="*/ 1830753 w 2503765"/>
              <a:gd name="connsiteY7" fmla="*/ 1297705 h 1320727"/>
              <a:gd name="connsiteX8" fmla="*/ 2503765 w 2503765"/>
              <a:gd name="connsiteY8" fmla="*/ 1320727 h 1320727"/>
              <a:gd name="connsiteX0" fmla="*/ 0 w 2503765"/>
              <a:gd name="connsiteY0" fmla="*/ 1267572 h 1320727"/>
              <a:gd name="connsiteX1" fmla="*/ 324911 w 2503765"/>
              <a:gd name="connsiteY1" fmla="*/ 1294867 h 1320727"/>
              <a:gd name="connsiteX2" fmla="*/ 850231 w 2503765"/>
              <a:gd name="connsiteY2" fmla="*/ 1010899 h 1320727"/>
              <a:gd name="connsiteX3" fmla="*/ 1191125 w 2503765"/>
              <a:gd name="connsiteY3" fmla="*/ 246 h 1320727"/>
              <a:gd name="connsiteX4" fmla="*/ 1603809 w 2503765"/>
              <a:gd name="connsiteY4" fmla="*/ 1109358 h 1320727"/>
              <a:gd name="connsiteX5" fmla="*/ 1644316 w 2503765"/>
              <a:gd name="connsiteY5" fmla="*/ 1219446 h 1320727"/>
              <a:gd name="connsiteX6" fmla="*/ 1759192 w 2503765"/>
              <a:gd name="connsiteY6" fmla="*/ 1170483 h 1320727"/>
              <a:gd name="connsiteX7" fmla="*/ 1830753 w 2503765"/>
              <a:gd name="connsiteY7" fmla="*/ 1297705 h 1320727"/>
              <a:gd name="connsiteX8" fmla="*/ 2503765 w 2503765"/>
              <a:gd name="connsiteY8" fmla="*/ 1320727 h 1320727"/>
              <a:gd name="connsiteX0" fmla="*/ 0 w 2503765"/>
              <a:gd name="connsiteY0" fmla="*/ 1267572 h 1320727"/>
              <a:gd name="connsiteX1" fmla="*/ 324911 w 2503765"/>
              <a:gd name="connsiteY1" fmla="*/ 1294867 h 1320727"/>
              <a:gd name="connsiteX2" fmla="*/ 850231 w 2503765"/>
              <a:gd name="connsiteY2" fmla="*/ 1010899 h 1320727"/>
              <a:gd name="connsiteX3" fmla="*/ 1191125 w 2503765"/>
              <a:gd name="connsiteY3" fmla="*/ 246 h 1320727"/>
              <a:gd name="connsiteX4" fmla="*/ 1603809 w 2503765"/>
              <a:gd name="connsiteY4" fmla="*/ 1109358 h 1320727"/>
              <a:gd name="connsiteX5" fmla="*/ 1644316 w 2503765"/>
              <a:gd name="connsiteY5" fmla="*/ 1219446 h 1320727"/>
              <a:gd name="connsiteX6" fmla="*/ 1759192 w 2503765"/>
              <a:gd name="connsiteY6" fmla="*/ 1170483 h 1320727"/>
              <a:gd name="connsiteX7" fmla="*/ 1830753 w 2503765"/>
              <a:gd name="connsiteY7" fmla="*/ 1297705 h 1320727"/>
              <a:gd name="connsiteX8" fmla="*/ 2503765 w 2503765"/>
              <a:gd name="connsiteY8" fmla="*/ 1320727 h 1320727"/>
              <a:gd name="connsiteX0" fmla="*/ 0 w 2503765"/>
              <a:gd name="connsiteY0" fmla="*/ 1267572 h 1320727"/>
              <a:gd name="connsiteX1" fmla="*/ 324911 w 2503765"/>
              <a:gd name="connsiteY1" fmla="*/ 1294867 h 1320727"/>
              <a:gd name="connsiteX2" fmla="*/ 850231 w 2503765"/>
              <a:gd name="connsiteY2" fmla="*/ 1010899 h 1320727"/>
              <a:gd name="connsiteX3" fmla="*/ 1191125 w 2503765"/>
              <a:gd name="connsiteY3" fmla="*/ 246 h 1320727"/>
              <a:gd name="connsiteX4" fmla="*/ 1603809 w 2503765"/>
              <a:gd name="connsiteY4" fmla="*/ 1109358 h 1320727"/>
              <a:gd name="connsiteX5" fmla="*/ 1644316 w 2503765"/>
              <a:gd name="connsiteY5" fmla="*/ 1219446 h 1320727"/>
              <a:gd name="connsiteX6" fmla="*/ 1759192 w 2503765"/>
              <a:gd name="connsiteY6" fmla="*/ 1170483 h 1320727"/>
              <a:gd name="connsiteX7" fmla="*/ 1830753 w 2503765"/>
              <a:gd name="connsiteY7" fmla="*/ 1297705 h 1320727"/>
              <a:gd name="connsiteX8" fmla="*/ 2503765 w 2503765"/>
              <a:gd name="connsiteY8" fmla="*/ 1320727 h 1320727"/>
              <a:gd name="connsiteX0" fmla="*/ 0 w 2503765"/>
              <a:gd name="connsiteY0" fmla="*/ 1268491 h 1321646"/>
              <a:gd name="connsiteX1" fmla="*/ 324911 w 2503765"/>
              <a:gd name="connsiteY1" fmla="*/ 1295786 h 1321646"/>
              <a:gd name="connsiteX2" fmla="*/ 850231 w 2503765"/>
              <a:gd name="connsiteY2" fmla="*/ 1011818 h 1321646"/>
              <a:gd name="connsiteX3" fmla="*/ 1191125 w 2503765"/>
              <a:gd name="connsiteY3" fmla="*/ 1165 h 1321646"/>
              <a:gd name="connsiteX4" fmla="*/ 1466649 w 2503765"/>
              <a:gd name="connsiteY4" fmla="*/ 801667 h 1321646"/>
              <a:gd name="connsiteX5" fmla="*/ 1644316 w 2503765"/>
              <a:gd name="connsiteY5" fmla="*/ 1220365 h 1321646"/>
              <a:gd name="connsiteX6" fmla="*/ 1759192 w 2503765"/>
              <a:gd name="connsiteY6" fmla="*/ 1171402 h 1321646"/>
              <a:gd name="connsiteX7" fmla="*/ 1830753 w 2503765"/>
              <a:gd name="connsiteY7" fmla="*/ 1298624 h 1321646"/>
              <a:gd name="connsiteX8" fmla="*/ 2503765 w 2503765"/>
              <a:gd name="connsiteY8" fmla="*/ 1321646 h 1321646"/>
              <a:gd name="connsiteX0" fmla="*/ 0 w 2503765"/>
              <a:gd name="connsiteY0" fmla="*/ 1268659 h 1321814"/>
              <a:gd name="connsiteX1" fmla="*/ 324911 w 2503765"/>
              <a:gd name="connsiteY1" fmla="*/ 1295954 h 1321814"/>
              <a:gd name="connsiteX2" fmla="*/ 850231 w 2503765"/>
              <a:gd name="connsiteY2" fmla="*/ 1011986 h 1321814"/>
              <a:gd name="connsiteX3" fmla="*/ 1191125 w 2503765"/>
              <a:gd name="connsiteY3" fmla="*/ 1333 h 1321814"/>
              <a:gd name="connsiteX4" fmla="*/ 1466649 w 2503765"/>
              <a:gd name="connsiteY4" fmla="*/ 801835 h 1321814"/>
              <a:gd name="connsiteX5" fmla="*/ 1535229 w 2503765"/>
              <a:gd name="connsiteY5" fmla="*/ 1022815 h 1321814"/>
              <a:gd name="connsiteX6" fmla="*/ 1644316 w 2503765"/>
              <a:gd name="connsiteY6" fmla="*/ 1220533 h 1321814"/>
              <a:gd name="connsiteX7" fmla="*/ 1759192 w 2503765"/>
              <a:gd name="connsiteY7" fmla="*/ 1171570 h 1321814"/>
              <a:gd name="connsiteX8" fmla="*/ 1830753 w 2503765"/>
              <a:gd name="connsiteY8" fmla="*/ 1298792 h 1321814"/>
              <a:gd name="connsiteX9" fmla="*/ 2503765 w 2503765"/>
              <a:gd name="connsiteY9" fmla="*/ 1321814 h 1321814"/>
              <a:gd name="connsiteX0" fmla="*/ 0 w 2503765"/>
              <a:gd name="connsiteY0" fmla="*/ 1268659 h 1321814"/>
              <a:gd name="connsiteX1" fmla="*/ 324911 w 2503765"/>
              <a:gd name="connsiteY1" fmla="*/ 1295954 h 1321814"/>
              <a:gd name="connsiteX2" fmla="*/ 850231 w 2503765"/>
              <a:gd name="connsiteY2" fmla="*/ 1011986 h 1321814"/>
              <a:gd name="connsiteX3" fmla="*/ 1191125 w 2503765"/>
              <a:gd name="connsiteY3" fmla="*/ 1333 h 1321814"/>
              <a:gd name="connsiteX4" fmla="*/ 1466649 w 2503765"/>
              <a:gd name="connsiteY4" fmla="*/ 801835 h 1321814"/>
              <a:gd name="connsiteX5" fmla="*/ 1580949 w 2503765"/>
              <a:gd name="connsiteY5" fmla="*/ 1022815 h 1321814"/>
              <a:gd name="connsiteX6" fmla="*/ 1644316 w 2503765"/>
              <a:gd name="connsiteY6" fmla="*/ 1220533 h 1321814"/>
              <a:gd name="connsiteX7" fmla="*/ 1759192 w 2503765"/>
              <a:gd name="connsiteY7" fmla="*/ 1171570 h 1321814"/>
              <a:gd name="connsiteX8" fmla="*/ 1830753 w 2503765"/>
              <a:gd name="connsiteY8" fmla="*/ 1298792 h 1321814"/>
              <a:gd name="connsiteX9" fmla="*/ 2503765 w 2503765"/>
              <a:gd name="connsiteY9" fmla="*/ 1321814 h 1321814"/>
              <a:gd name="connsiteX0" fmla="*/ 0 w 2503765"/>
              <a:gd name="connsiteY0" fmla="*/ 1268659 h 1321814"/>
              <a:gd name="connsiteX1" fmla="*/ 324911 w 2503765"/>
              <a:gd name="connsiteY1" fmla="*/ 1295954 h 1321814"/>
              <a:gd name="connsiteX2" fmla="*/ 850231 w 2503765"/>
              <a:gd name="connsiteY2" fmla="*/ 1011986 h 1321814"/>
              <a:gd name="connsiteX3" fmla="*/ 1191125 w 2503765"/>
              <a:gd name="connsiteY3" fmla="*/ 1333 h 1321814"/>
              <a:gd name="connsiteX4" fmla="*/ 1466649 w 2503765"/>
              <a:gd name="connsiteY4" fmla="*/ 801835 h 1321814"/>
              <a:gd name="connsiteX5" fmla="*/ 1580949 w 2503765"/>
              <a:gd name="connsiteY5" fmla="*/ 1022815 h 1321814"/>
              <a:gd name="connsiteX6" fmla="*/ 1644316 w 2503765"/>
              <a:gd name="connsiteY6" fmla="*/ 1220533 h 1321814"/>
              <a:gd name="connsiteX7" fmla="*/ 1759192 w 2503765"/>
              <a:gd name="connsiteY7" fmla="*/ 1171570 h 1321814"/>
              <a:gd name="connsiteX8" fmla="*/ 1830753 w 2503765"/>
              <a:gd name="connsiteY8" fmla="*/ 1298792 h 1321814"/>
              <a:gd name="connsiteX9" fmla="*/ 2503765 w 2503765"/>
              <a:gd name="connsiteY9" fmla="*/ 1321814 h 1321814"/>
              <a:gd name="connsiteX0" fmla="*/ 0 w 2503765"/>
              <a:gd name="connsiteY0" fmla="*/ 1268662 h 1321817"/>
              <a:gd name="connsiteX1" fmla="*/ 324911 w 2503765"/>
              <a:gd name="connsiteY1" fmla="*/ 1295957 h 1321817"/>
              <a:gd name="connsiteX2" fmla="*/ 850231 w 2503765"/>
              <a:gd name="connsiteY2" fmla="*/ 1011989 h 1321817"/>
              <a:gd name="connsiteX3" fmla="*/ 1191125 w 2503765"/>
              <a:gd name="connsiteY3" fmla="*/ 1336 h 1321817"/>
              <a:gd name="connsiteX4" fmla="*/ 1466649 w 2503765"/>
              <a:gd name="connsiteY4" fmla="*/ 801838 h 1321817"/>
              <a:gd name="connsiteX5" fmla="*/ 1569519 w 2503765"/>
              <a:gd name="connsiteY5" fmla="*/ 1034248 h 1321817"/>
              <a:gd name="connsiteX6" fmla="*/ 1644316 w 2503765"/>
              <a:gd name="connsiteY6" fmla="*/ 1220536 h 1321817"/>
              <a:gd name="connsiteX7" fmla="*/ 1759192 w 2503765"/>
              <a:gd name="connsiteY7" fmla="*/ 1171573 h 1321817"/>
              <a:gd name="connsiteX8" fmla="*/ 1830753 w 2503765"/>
              <a:gd name="connsiteY8" fmla="*/ 1298795 h 1321817"/>
              <a:gd name="connsiteX9" fmla="*/ 2503765 w 2503765"/>
              <a:gd name="connsiteY9" fmla="*/ 1321817 h 1321817"/>
              <a:gd name="connsiteX0" fmla="*/ 0 w 2503765"/>
              <a:gd name="connsiteY0" fmla="*/ 1268662 h 1321817"/>
              <a:gd name="connsiteX1" fmla="*/ 324911 w 2503765"/>
              <a:gd name="connsiteY1" fmla="*/ 1295957 h 1321817"/>
              <a:gd name="connsiteX2" fmla="*/ 850231 w 2503765"/>
              <a:gd name="connsiteY2" fmla="*/ 1011989 h 1321817"/>
              <a:gd name="connsiteX3" fmla="*/ 1191125 w 2503765"/>
              <a:gd name="connsiteY3" fmla="*/ 1336 h 1321817"/>
              <a:gd name="connsiteX4" fmla="*/ 1466649 w 2503765"/>
              <a:gd name="connsiteY4" fmla="*/ 801838 h 1321817"/>
              <a:gd name="connsiteX5" fmla="*/ 1569519 w 2503765"/>
              <a:gd name="connsiteY5" fmla="*/ 1034248 h 1321817"/>
              <a:gd name="connsiteX6" fmla="*/ 1644316 w 2503765"/>
              <a:gd name="connsiteY6" fmla="*/ 1220536 h 1321817"/>
              <a:gd name="connsiteX7" fmla="*/ 1759192 w 2503765"/>
              <a:gd name="connsiteY7" fmla="*/ 1171573 h 1321817"/>
              <a:gd name="connsiteX8" fmla="*/ 1872663 w 2503765"/>
              <a:gd name="connsiteY8" fmla="*/ 1302605 h 1321817"/>
              <a:gd name="connsiteX9" fmla="*/ 2503765 w 2503765"/>
              <a:gd name="connsiteY9" fmla="*/ 1321817 h 1321817"/>
              <a:gd name="connsiteX0" fmla="*/ 0 w 2503765"/>
              <a:gd name="connsiteY0" fmla="*/ 1268662 h 1321817"/>
              <a:gd name="connsiteX1" fmla="*/ 324911 w 2503765"/>
              <a:gd name="connsiteY1" fmla="*/ 1295957 h 1321817"/>
              <a:gd name="connsiteX2" fmla="*/ 850231 w 2503765"/>
              <a:gd name="connsiteY2" fmla="*/ 1011989 h 1321817"/>
              <a:gd name="connsiteX3" fmla="*/ 1191125 w 2503765"/>
              <a:gd name="connsiteY3" fmla="*/ 1336 h 1321817"/>
              <a:gd name="connsiteX4" fmla="*/ 1466649 w 2503765"/>
              <a:gd name="connsiteY4" fmla="*/ 801838 h 1321817"/>
              <a:gd name="connsiteX5" fmla="*/ 1569519 w 2503765"/>
              <a:gd name="connsiteY5" fmla="*/ 1034248 h 1321817"/>
              <a:gd name="connsiteX6" fmla="*/ 1644316 w 2503765"/>
              <a:gd name="connsiteY6" fmla="*/ 1220536 h 1321817"/>
              <a:gd name="connsiteX7" fmla="*/ 1759192 w 2503765"/>
              <a:gd name="connsiteY7" fmla="*/ 1171573 h 1321817"/>
              <a:gd name="connsiteX8" fmla="*/ 1872663 w 2503765"/>
              <a:gd name="connsiteY8" fmla="*/ 1302605 h 1321817"/>
              <a:gd name="connsiteX9" fmla="*/ 2503765 w 2503765"/>
              <a:gd name="connsiteY9" fmla="*/ 1321817 h 1321817"/>
              <a:gd name="connsiteX0" fmla="*/ 0 w 2503765"/>
              <a:gd name="connsiteY0" fmla="*/ 1268662 h 1321817"/>
              <a:gd name="connsiteX1" fmla="*/ 324911 w 2503765"/>
              <a:gd name="connsiteY1" fmla="*/ 1295957 h 1321817"/>
              <a:gd name="connsiteX2" fmla="*/ 850231 w 2503765"/>
              <a:gd name="connsiteY2" fmla="*/ 1011989 h 1321817"/>
              <a:gd name="connsiteX3" fmla="*/ 1191125 w 2503765"/>
              <a:gd name="connsiteY3" fmla="*/ 1336 h 1321817"/>
              <a:gd name="connsiteX4" fmla="*/ 1466649 w 2503765"/>
              <a:gd name="connsiteY4" fmla="*/ 801838 h 1321817"/>
              <a:gd name="connsiteX5" fmla="*/ 1569519 w 2503765"/>
              <a:gd name="connsiteY5" fmla="*/ 1034248 h 1321817"/>
              <a:gd name="connsiteX6" fmla="*/ 1644316 w 2503765"/>
              <a:gd name="connsiteY6" fmla="*/ 1220536 h 1321817"/>
              <a:gd name="connsiteX7" fmla="*/ 1759192 w 2503765"/>
              <a:gd name="connsiteY7" fmla="*/ 1171573 h 1321817"/>
              <a:gd name="connsiteX8" fmla="*/ 1895523 w 2503765"/>
              <a:gd name="connsiteY8" fmla="*/ 1294985 h 1321817"/>
              <a:gd name="connsiteX9" fmla="*/ 2503765 w 2503765"/>
              <a:gd name="connsiteY9" fmla="*/ 1321817 h 1321817"/>
              <a:gd name="connsiteX0" fmla="*/ 0 w 2503765"/>
              <a:gd name="connsiteY0" fmla="*/ 1284540 h 1337695"/>
              <a:gd name="connsiteX1" fmla="*/ 324911 w 2503765"/>
              <a:gd name="connsiteY1" fmla="*/ 1311835 h 1337695"/>
              <a:gd name="connsiteX2" fmla="*/ 850231 w 2503765"/>
              <a:gd name="connsiteY2" fmla="*/ 1027867 h 1337695"/>
              <a:gd name="connsiteX3" fmla="*/ 1262687 w 2503765"/>
              <a:gd name="connsiteY3" fmla="*/ 1311 h 1337695"/>
              <a:gd name="connsiteX4" fmla="*/ 1466649 w 2503765"/>
              <a:gd name="connsiteY4" fmla="*/ 817716 h 1337695"/>
              <a:gd name="connsiteX5" fmla="*/ 1569519 w 2503765"/>
              <a:gd name="connsiteY5" fmla="*/ 1050126 h 1337695"/>
              <a:gd name="connsiteX6" fmla="*/ 1644316 w 2503765"/>
              <a:gd name="connsiteY6" fmla="*/ 1236414 h 1337695"/>
              <a:gd name="connsiteX7" fmla="*/ 1759192 w 2503765"/>
              <a:gd name="connsiteY7" fmla="*/ 1187451 h 1337695"/>
              <a:gd name="connsiteX8" fmla="*/ 1895523 w 2503765"/>
              <a:gd name="connsiteY8" fmla="*/ 1310863 h 1337695"/>
              <a:gd name="connsiteX9" fmla="*/ 2503765 w 2503765"/>
              <a:gd name="connsiteY9" fmla="*/ 1337695 h 1337695"/>
              <a:gd name="connsiteX0" fmla="*/ 0 w 2503765"/>
              <a:gd name="connsiteY0" fmla="*/ 1284540 h 1337695"/>
              <a:gd name="connsiteX1" fmla="*/ 324911 w 2503765"/>
              <a:gd name="connsiteY1" fmla="*/ 1311835 h 1337695"/>
              <a:gd name="connsiteX2" fmla="*/ 701667 w 2503765"/>
              <a:gd name="connsiteY2" fmla="*/ 1147696 h 1337695"/>
              <a:gd name="connsiteX3" fmla="*/ 850231 w 2503765"/>
              <a:gd name="connsiteY3" fmla="*/ 1027867 h 1337695"/>
              <a:gd name="connsiteX4" fmla="*/ 1262687 w 2503765"/>
              <a:gd name="connsiteY4" fmla="*/ 1311 h 1337695"/>
              <a:gd name="connsiteX5" fmla="*/ 1466649 w 2503765"/>
              <a:gd name="connsiteY5" fmla="*/ 817716 h 1337695"/>
              <a:gd name="connsiteX6" fmla="*/ 1569519 w 2503765"/>
              <a:gd name="connsiteY6" fmla="*/ 1050126 h 1337695"/>
              <a:gd name="connsiteX7" fmla="*/ 1644316 w 2503765"/>
              <a:gd name="connsiteY7" fmla="*/ 1236414 h 1337695"/>
              <a:gd name="connsiteX8" fmla="*/ 1759192 w 2503765"/>
              <a:gd name="connsiteY8" fmla="*/ 1187451 h 1337695"/>
              <a:gd name="connsiteX9" fmla="*/ 1895523 w 2503765"/>
              <a:gd name="connsiteY9" fmla="*/ 1310863 h 1337695"/>
              <a:gd name="connsiteX10" fmla="*/ 2503765 w 2503765"/>
              <a:gd name="connsiteY10" fmla="*/ 1337695 h 1337695"/>
              <a:gd name="connsiteX0" fmla="*/ 0 w 2503765"/>
              <a:gd name="connsiteY0" fmla="*/ 1284540 h 1337695"/>
              <a:gd name="connsiteX1" fmla="*/ 324911 w 2503765"/>
              <a:gd name="connsiteY1" fmla="*/ 1311835 h 1337695"/>
              <a:gd name="connsiteX2" fmla="*/ 757326 w 2503765"/>
              <a:gd name="connsiteY2" fmla="*/ 1259014 h 1337695"/>
              <a:gd name="connsiteX3" fmla="*/ 850231 w 2503765"/>
              <a:gd name="connsiteY3" fmla="*/ 1027867 h 1337695"/>
              <a:gd name="connsiteX4" fmla="*/ 1262687 w 2503765"/>
              <a:gd name="connsiteY4" fmla="*/ 1311 h 1337695"/>
              <a:gd name="connsiteX5" fmla="*/ 1466649 w 2503765"/>
              <a:gd name="connsiteY5" fmla="*/ 817716 h 1337695"/>
              <a:gd name="connsiteX6" fmla="*/ 1569519 w 2503765"/>
              <a:gd name="connsiteY6" fmla="*/ 1050126 h 1337695"/>
              <a:gd name="connsiteX7" fmla="*/ 1644316 w 2503765"/>
              <a:gd name="connsiteY7" fmla="*/ 1236414 h 1337695"/>
              <a:gd name="connsiteX8" fmla="*/ 1759192 w 2503765"/>
              <a:gd name="connsiteY8" fmla="*/ 1187451 h 1337695"/>
              <a:gd name="connsiteX9" fmla="*/ 1895523 w 2503765"/>
              <a:gd name="connsiteY9" fmla="*/ 1310863 h 1337695"/>
              <a:gd name="connsiteX10" fmla="*/ 2503765 w 2503765"/>
              <a:gd name="connsiteY10" fmla="*/ 1337695 h 1337695"/>
              <a:gd name="connsiteX0" fmla="*/ 0 w 2503765"/>
              <a:gd name="connsiteY0" fmla="*/ 1283371 h 1336526"/>
              <a:gd name="connsiteX1" fmla="*/ 324911 w 2503765"/>
              <a:gd name="connsiteY1" fmla="*/ 1310666 h 1336526"/>
              <a:gd name="connsiteX2" fmla="*/ 757326 w 2503765"/>
              <a:gd name="connsiteY2" fmla="*/ 1257845 h 1336526"/>
              <a:gd name="connsiteX3" fmla="*/ 969501 w 2503765"/>
              <a:gd name="connsiteY3" fmla="*/ 883575 h 1336526"/>
              <a:gd name="connsiteX4" fmla="*/ 1262687 w 2503765"/>
              <a:gd name="connsiteY4" fmla="*/ 142 h 1336526"/>
              <a:gd name="connsiteX5" fmla="*/ 1466649 w 2503765"/>
              <a:gd name="connsiteY5" fmla="*/ 816547 h 1336526"/>
              <a:gd name="connsiteX6" fmla="*/ 1569519 w 2503765"/>
              <a:gd name="connsiteY6" fmla="*/ 1048957 h 1336526"/>
              <a:gd name="connsiteX7" fmla="*/ 1644316 w 2503765"/>
              <a:gd name="connsiteY7" fmla="*/ 1235245 h 1336526"/>
              <a:gd name="connsiteX8" fmla="*/ 1759192 w 2503765"/>
              <a:gd name="connsiteY8" fmla="*/ 1186282 h 1336526"/>
              <a:gd name="connsiteX9" fmla="*/ 1895523 w 2503765"/>
              <a:gd name="connsiteY9" fmla="*/ 1309694 h 1336526"/>
              <a:gd name="connsiteX10" fmla="*/ 2503765 w 2503765"/>
              <a:gd name="connsiteY10" fmla="*/ 1336526 h 1336526"/>
              <a:gd name="connsiteX0" fmla="*/ 0 w 2503765"/>
              <a:gd name="connsiteY0" fmla="*/ 1283371 h 1336526"/>
              <a:gd name="connsiteX1" fmla="*/ 324911 w 2503765"/>
              <a:gd name="connsiteY1" fmla="*/ 1310666 h 1336526"/>
              <a:gd name="connsiteX2" fmla="*/ 693716 w 2503765"/>
              <a:gd name="connsiteY2" fmla="*/ 1297602 h 1336526"/>
              <a:gd name="connsiteX3" fmla="*/ 969501 w 2503765"/>
              <a:gd name="connsiteY3" fmla="*/ 883575 h 1336526"/>
              <a:gd name="connsiteX4" fmla="*/ 1262687 w 2503765"/>
              <a:gd name="connsiteY4" fmla="*/ 142 h 1336526"/>
              <a:gd name="connsiteX5" fmla="*/ 1466649 w 2503765"/>
              <a:gd name="connsiteY5" fmla="*/ 816547 h 1336526"/>
              <a:gd name="connsiteX6" fmla="*/ 1569519 w 2503765"/>
              <a:gd name="connsiteY6" fmla="*/ 1048957 h 1336526"/>
              <a:gd name="connsiteX7" fmla="*/ 1644316 w 2503765"/>
              <a:gd name="connsiteY7" fmla="*/ 1235245 h 1336526"/>
              <a:gd name="connsiteX8" fmla="*/ 1759192 w 2503765"/>
              <a:gd name="connsiteY8" fmla="*/ 1186282 h 1336526"/>
              <a:gd name="connsiteX9" fmla="*/ 1895523 w 2503765"/>
              <a:gd name="connsiteY9" fmla="*/ 1309694 h 1336526"/>
              <a:gd name="connsiteX10" fmla="*/ 2503765 w 2503765"/>
              <a:gd name="connsiteY10" fmla="*/ 1336526 h 1336526"/>
              <a:gd name="connsiteX0" fmla="*/ 0 w 2503765"/>
              <a:gd name="connsiteY0" fmla="*/ 1283371 h 1336526"/>
              <a:gd name="connsiteX1" fmla="*/ 173837 w 2503765"/>
              <a:gd name="connsiteY1" fmla="*/ 1239104 h 1336526"/>
              <a:gd name="connsiteX2" fmla="*/ 693716 w 2503765"/>
              <a:gd name="connsiteY2" fmla="*/ 1297602 h 1336526"/>
              <a:gd name="connsiteX3" fmla="*/ 969501 w 2503765"/>
              <a:gd name="connsiteY3" fmla="*/ 883575 h 1336526"/>
              <a:gd name="connsiteX4" fmla="*/ 1262687 w 2503765"/>
              <a:gd name="connsiteY4" fmla="*/ 142 h 1336526"/>
              <a:gd name="connsiteX5" fmla="*/ 1466649 w 2503765"/>
              <a:gd name="connsiteY5" fmla="*/ 816547 h 1336526"/>
              <a:gd name="connsiteX6" fmla="*/ 1569519 w 2503765"/>
              <a:gd name="connsiteY6" fmla="*/ 1048957 h 1336526"/>
              <a:gd name="connsiteX7" fmla="*/ 1644316 w 2503765"/>
              <a:gd name="connsiteY7" fmla="*/ 1235245 h 1336526"/>
              <a:gd name="connsiteX8" fmla="*/ 1759192 w 2503765"/>
              <a:gd name="connsiteY8" fmla="*/ 1186282 h 1336526"/>
              <a:gd name="connsiteX9" fmla="*/ 1895523 w 2503765"/>
              <a:gd name="connsiteY9" fmla="*/ 1309694 h 1336526"/>
              <a:gd name="connsiteX10" fmla="*/ 2503765 w 2503765"/>
              <a:gd name="connsiteY10" fmla="*/ 1336526 h 1336526"/>
              <a:gd name="connsiteX0" fmla="*/ 0 w 2503765"/>
              <a:gd name="connsiteY0" fmla="*/ 1283371 h 1336526"/>
              <a:gd name="connsiteX1" fmla="*/ 253350 w 2503765"/>
              <a:gd name="connsiteY1" fmla="*/ 1231153 h 1336526"/>
              <a:gd name="connsiteX2" fmla="*/ 693716 w 2503765"/>
              <a:gd name="connsiteY2" fmla="*/ 1297602 h 1336526"/>
              <a:gd name="connsiteX3" fmla="*/ 969501 w 2503765"/>
              <a:gd name="connsiteY3" fmla="*/ 883575 h 1336526"/>
              <a:gd name="connsiteX4" fmla="*/ 1262687 w 2503765"/>
              <a:gd name="connsiteY4" fmla="*/ 142 h 1336526"/>
              <a:gd name="connsiteX5" fmla="*/ 1466649 w 2503765"/>
              <a:gd name="connsiteY5" fmla="*/ 816547 h 1336526"/>
              <a:gd name="connsiteX6" fmla="*/ 1569519 w 2503765"/>
              <a:gd name="connsiteY6" fmla="*/ 1048957 h 1336526"/>
              <a:gd name="connsiteX7" fmla="*/ 1644316 w 2503765"/>
              <a:gd name="connsiteY7" fmla="*/ 1235245 h 1336526"/>
              <a:gd name="connsiteX8" fmla="*/ 1759192 w 2503765"/>
              <a:gd name="connsiteY8" fmla="*/ 1186282 h 1336526"/>
              <a:gd name="connsiteX9" fmla="*/ 1895523 w 2503765"/>
              <a:gd name="connsiteY9" fmla="*/ 1309694 h 1336526"/>
              <a:gd name="connsiteX10" fmla="*/ 2503765 w 2503765"/>
              <a:gd name="connsiteY10" fmla="*/ 1336526 h 1336526"/>
              <a:gd name="connsiteX0" fmla="*/ 0 w 2456057"/>
              <a:gd name="connsiteY0" fmla="*/ 1323128 h 1336526"/>
              <a:gd name="connsiteX1" fmla="*/ 205642 w 2456057"/>
              <a:gd name="connsiteY1" fmla="*/ 1231153 h 1336526"/>
              <a:gd name="connsiteX2" fmla="*/ 646008 w 2456057"/>
              <a:gd name="connsiteY2" fmla="*/ 1297602 h 1336526"/>
              <a:gd name="connsiteX3" fmla="*/ 921793 w 2456057"/>
              <a:gd name="connsiteY3" fmla="*/ 883575 h 1336526"/>
              <a:gd name="connsiteX4" fmla="*/ 1214979 w 2456057"/>
              <a:gd name="connsiteY4" fmla="*/ 142 h 1336526"/>
              <a:gd name="connsiteX5" fmla="*/ 1418941 w 2456057"/>
              <a:gd name="connsiteY5" fmla="*/ 816547 h 1336526"/>
              <a:gd name="connsiteX6" fmla="*/ 1521811 w 2456057"/>
              <a:gd name="connsiteY6" fmla="*/ 1048957 h 1336526"/>
              <a:gd name="connsiteX7" fmla="*/ 1596608 w 2456057"/>
              <a:gd name="connsiteY7" fmla="*/ 1235245 h 1336526"/>
              <a:gd name="connsiteX8" fmla="*/ 1711484 w 2456057"/>
              <a:gd name="connsiteY8" fmla="*/ 1186282 h 1336526"/>
              <a:gd name="connsiteX9" fmla="*/ 1847815 w 2456057"/>
              <a:gd name="connsiteY9" fmla="*/ 1309694 h 1336526"/>
              <a:gd name="connsiteX10" fmla="*/ 2456057 w 2456057"/>
              <a:gd name="connsiteY10" fmla="*/ 1336526 h 1336526"/>
              <a:gd name="connsiteX0" fmla="*/ 0 w 2508061"/>
              <a:gd name="connsiteY0" fmla="*/ 1327462 h 1336526"/>
              <a:gd name="connsiteX1" fmla="*/ 257646 w 2508061"/>
              <a:gd name="connsiteY1" fmla="*/ 1231153 h 1336526"/>
              <a:gd name="connsiteX2" fmla="*/ 698012 w 2508061"/>
              <a:gd name="connsiteY2" fmla="*/ 1297602 h 1336526"/>
              <a:gd name="connsiteX3" fmla="*/ 973797 w 2508061"/>
              <a:gd name="connsiteY3" fmla="*/ 883575 h 1336526"/>
              <a:gd name="connsiteX4" fmla="*/ 1266983 w 2508061"/>
              <a:gd name="connsiteY4" fmla="*/ 142 h 1336526"/>
              <a:gd name="connsiteX5" fmla="*/ 1470945 w 2508061"/>
              <a:gd name="connsiteY5" fmla="*/ 816547 h 1336526"/>
              <a:gd name="connsiteX6" fmla="*/ 1573815 w 2508061"/>
              <a:gd name="connsiteY6" fmla="*/ 1048957 h 1336526"/>
              <a:gd name="connsiteX7" fmla="*/ 1648612 w 2508061"/>
              <a:gd name="connsiteY7" fmla="*/ 1235245 h 1336526"/>
              <a:gd name="connsiteX8" fmla="*/ 1763488 w 2508061"/>
              <a:gd name="connsiteY8" fmla="*/ 1186282 h 1336526"/>
              <a:gd name="connsiteX9" fmla="*/ 1899819 w 2508061"/>
              <a:gd name="connsiteY9" fmla="*/ 1309694 h 1336526"/>
              <a:gd name="connsiteX10" fmla="*/ 2508061 w 2508061"/>
              <a:gd name="connsiteY10" fmla="*/ 1336526 h 1336526"/>
              <a:gd name="connsiteX0" fmla="*/ 0 w 2508061"/>
              <a:gd name="connsiteY0" fmla="*/ 1327462 h 1336526"/>
              <a:gd name="connsiteX1" fmla="*/ 257646 w 2508061"/>
              <a:gd name="connsiteY1" fmla="*/ 1231153 h 1336526"/>
              <a:gd name="connsiteX2" fmla="*/ 698012 w 2508061"/>
              <a:gd name="connsiteY2" fmla="*/ 1297602 h 1336526"/>
              <a:gd name="connsiteX3" fmla="*/ 973797 w 2508061"/>
              <a:gd name="connsiteY3" fmla="*/ 883575 h 1336526"/>
              <a:gd name="connsiteX4" fmla="*/ 1266983 w 2508061"/>
              <a:gd name="connsiteY4" fmla="*/ 142 h 1336526"/>
              <a:gd name="connsiteX5" fmla="*/ 1470945 w 2508061"/>
              <a:gd name="connsiteY5" fmla="*/ 816547 h 1336526"/>
              <a:gd name="connsiteX6" fmla="*/ 1573815 w 2508061"/>
              <a:gd name="connsiteY6" fmla="*/ 1048957 h 1336526"/>
              <a:gd name="connsiteX7" fmla="*/ 1648612 w 2508061"/>
              <a:gd name="connsiteY7" fmla="*/ 1235245 h 1336526"/>
              <a:gd name="connsiteX8" fmla="*/ 1763488 w 2508061"/>
              <a:gd name="connsiteY8" fmla="*/ 1186282 h 1336526"/>
              <a:gd name="connsiteX9" fmla="*/ 1899819 w 2508061"/>
              <a:gd name="connsiteY9" fmla="*/ 1309694 h 1336526"/>
              <a:gd name="connsiteX10" fmla="*/ 2508061 w 2508061"/>
              <a:gd name="connsiteY10" fmla="*/ 1336526 h 1336526"/>
              <a:gd name="connsiteX0" fmla="*/ 0 w 2508061"/>
              <a:gd name="connsiteY0" fmla="*/ 1327462 h 1336526"/>
              <a:gd name="connsiteX1" fmla="*/ 175307 w 2508061"/>
              <a:gd name="connsiteY1" fmla="*/ 1278823 h 1336526"/>
              <a:gd name="connsiteX2" fmla="*/ 698012 w 2508061"/>
              <a:gd name="connsiteY2" fmla="*/ 1297602 h 1336526"/>
              <a:gd name="connsiteX3" fmla="*/ 973797 w 2508061"/>
              <a:gd name="connsiteY3" fmla="*/ 883575 h 1336526"/>
              <a:gd name="connsiteX4" fmla="*/ 1266983 w 2508061"/>
              <a:gd name="connsiteY4" fmla="*/ 142 h 1336526"/>
              <a:gd name="connsiteX5" fmla="*/ 1470945 w 2508061"/>
              <a:gd name="connsiteY5" fmla="*/ 816547 h 1336526"/>
              <a:gd name="connsiteX6" fmla="*/ 1573815 w 2508061"/>
              <a:gd name="connsiteY6" fmla="*/ 1048957 h 1336526"/>
              <a:gd name="connsiteX7" fmla="*/ 1648612 w 2508061"/>
              <a:gd name="connsiteY7" fmla="*/ 1235245 h 1336526"/>
              <a:gd name="connsiteX8" fmla="*/ 1763488 w 2508061"/>
              <a:gd name="connsiteY8" fmla="*/ 1186282 h 1336526"/>
              <a:gd name="connsiteX9" fmla="*/ 1899819 w 2508061"/>
              <a:gd name="connsiteY9" fmla="*/ 1309694 h 1336526"/>
              <a:gd name="connsiteX10" fmla="*/ 2508061 w 2508061"/>
              <a:gd name="connsiteY10" fmla="*/ 1336526 h 1336526"/>
              <a:gd name="connsiteX0" fmla="*/ 0 w 2508061"/>
              <a:gd name="connsiteY0" fmla="*/ 1327462 h 1336526"/>
              <a:gd name="connsiteX1" fmla="*/ 175307 w 2508061"/>
              <a:gd name="connsiteY1" fmla="*/ 1278823 h 1336526"/>
              <a:gd name="connsiteX2" fmla="*/ 728347 w 2508061"/>
              <a:gd name="connsiteY2" fmla="*/ 1306270 h 1336526"/>
              <a:gd name="connsiteX3" fmla="*/ 973797 w 2508061"/>
              <a:gd name="connsiteY3" fmla="*/ 883575 h 1336526"/>
              <a:gd name="connsiteX4" fmla="*/ 1266983 w 2508061"/>
              <a:gd name="connsiteY4" fmla="*/ 142 h 1336526"/>
              <a:gd name="connsiteX5" fmla="*/ 1470945 w 2508061"/>
              <a:gd name="connsiteY5" fmla="*/ 816547 h 1336526"/>
              <a:gd name="connsiteX6" fmla="*/ 1573815 w 2508061"/>
              <a:gd name="connsiteY6" fmla="*/ 1048957 h 1336526"/>
              <a:gd name="connsiteX7" fmla="*/ 1648612 w 2508061"/>
              <a:gd name="connsiteY7" fmla="*/ 1235245 h 1336526"/>
              <a:gd name="connsiteX8" fmla="*/ 1763488 w 2508061"/>
              <a:gd name="connsiteY8" fmla="*/ 1186282 h 1336526"/>
              <a:gd name="connsiteX9" fmla="*/ 1899819 w 2508061"/>
              <a:gd name="connsiteY9" fmla="*/ 1309694 h 1336526"/>
              <a:gd name="connsiteX10" fmla="*/ 2508061 w 2508061"/>
              <a:gd name="connsiteY10" fmla="*/ 1336526 h 1336526"/>
              <a:gd name="connsiteX0" fmla="*/ 0 w 2508061"/>
              <a:gd name="connsiteY0" fmla="*/ 1327462 h 1336526"/>
              <a:gd name="connsiteX1" fmla="*/ 175307 w 2508061"/>
              <a:gd name="connsiteY1" fmla="*/ 1278823 h 1336526"/>
              <a:gd name="connsiteX2" fmla="*/ 328559 w 2508061"/>
              <a:gd name="connsiteY2" fmla="*/ 1294549 h 1336526"/>
              <a:gd name="connsiteX3" fmla="*/ 728347 w 2508061"/>
              <a:gd name="connsiteY3" fmla="*/ 1306270 h 1336526"/>
              <a:gd name="connsiteX4" fmla="*/ 973797 w 2508061"/>
              <a:gd name="connsiteY4" fmla="*/ 883575 h 1336526"/>
              <a:gd name="connsiteX5" fmla="*/ 1266983 w 2508061"/>
              <a:gd name="connsiteY5" fmla="*/ 142 h 1336526"/>
              <a:gd name="connsiteX6" fmla="*/ 1470945 w 2508061"/>
              <a:gd name="connsiteY6" fmla="*/ 816547 h 1336526"/>
              <a:gd name="connsiteX7" fmla="*/ 1573815 w 2508061"/>
              <a:gd name="connsiteY7" fmla="*/ 1048957 h 1336526"/>
              <a:gd name="connsiteX8" fmla="*/ 1648612 w 2508061"/>
              <a:gd name="connsiteY8" fmla="*/ 1235245 h 1336526"/>
              <a:gd name="connsiteX9" fmla="*/ 1763488 w 2508061"/>
              <a:gd name="connsiteY9" fmla="*/ 1186282 h 1336526"/>
              <a:gd name="connsiteX10" fmla="*/ 1899819 w 2508061"/>
              <a:gd name="connsiteY10" fmla="*/ 1309694 h 1336526"/>
              <a:gd name="connsiteX11" fmla="*/ 2508061 w 2508061"/>
              <a:gd name="connsiteY11" fmla="*/ 1336526 h 1336526"/>
              <a:gd name="connsiteX0" fmla="*/ 0 w 2508061"/>
              <a:gd name="connsiteY0" fmla="*/ 1327462 h 1343799"/>
              <a:gd name="connsiteX1" fmla="*/ 175307 w 2508061"/>
              <a:gd name="connsiteY1" fmla="*/ 1278823 h 1343799"/>
              <a:gd name="connsiteX2" fmla="*/ 371895 w 2508061"/>
              <a:gd name="connsiteY2" fmla="*/ 1324884 h 1343799"/>
              <a:gd name="connsiteX3" fmla="*/ 728347 w 2508061"/>
              <a:gd name="connsiteY3" fmla="*/ 1306270 h 1343799"/>
              <a:gd name="connsiteX4" fmla="*/ 973797 w 2508061"/>
              <a:gd name="connsiteY4" fmla="*/ 883575 h 1343799"/>
              <a:gd name="connsiteX5" fmla="*/ 1266983 w 2508061"/>
              <a:gd name="connsiteY5" fmla="*/ 142 h 1343799"/>
              <a:gd name="connsiteX6" fmla="*/ 1470945 w 2508061"/>
              <a:gd name="connsiteY6" fmla="*/ 816547 h 1343799"/>
              <a:gd name="connsiteX7" fmla="*/ 1573815 w 2508061"/>
              <a:gd name="connsiteY7" fmla="*/ 1048957 h 1343799"/>
              <a:gd name="connsiteX8" fmla="*/ 1648612 w 2508061"/>
              <a:gd name="connsiteY8" fmla="*/ 1235245 h 1343799"/>
              <a:gd name="connsiteX9" fmla="*/ 1763488 w 2508061"/>
              <a:gd name="connsiteY9" fmla="*/ 1186282 h 1343799"/>
              <a:gd name="connsiteX10" fmla="*/ 1899819 w 2508061"/>
              <a:gd name="connsiteY10" fmla="*/ 1309694 h 1343799"/>
              <a:gd name="connsiteX11" fmla="*/ 2508061 w 2508061"/>
              <a:gd name="connsiteY11" fmla="*/ 1336526 h 134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08061" h="1343799">
                <a:moveTo>
                  <a:pt x="0" y="1327462"/>
                </a:moveTo>
                <a:cubicBezTo>
                  <a:pt x="92153" y="1353185"/>
                  <a:pt x="113325" y="1279253"/>
                  <a:pt x="175307" y="1278823"/>
                </a:cubicBezTo>
                <a:cubicBezTo>
                  <a:pt x="237289" y="1278393"/>
                  <a:pt x="279722" y="1320310"/>
                  <a:pt x="371895" y="1324884"/>
                </a:cubicBezTo>
                <a:cubicBezTo>
                  <a:pt x="464068" y="1329458"/>
                  <a:pt x="620807" y="1374766"/>
                  <a:pt x="728347" y="1306270"/>
                </a:cubicBezTo>
                <a:cubicBezTo>
                  <a:pt x="835887" y="1237774"/>
                  <a:pt x="884024" y="1101263"/>
                  <a:pt x="973797" y="883575"/>
                </a:cubicBezTo>
                <a:cubicBezTo>
                  <a:pt x="1063570" y="665887"/>
                  <a:pt x="1184125" y="11313"/>
                  <a:pt x="1266983" y="142"/>
                </a:cubicBezTo>
                <a:cubicBezTo>
                  <a:pt x="1349841" y="-11029"/>
                  <a:pt x="1419806" y="641745"/>
                  <a:pt x="1470945" y="816547"/>
                </a:cubicBezTo>
                <a:cubicBezTo>
                  <a:pt x="1522084" y="991350"/>
                  <a:pt x="1536584" y="1123954"/>
                  <a:pt x="1573815" y="1048957"/>
                </a:cubicBezTo>
                <a:cubicBezTo>
                  <a:pt x="1611046" y="973960"/>
                  <a:pt x="1617000" y="1212358"/>
                  <a:pt x="1648612" y="1235245"/>
                </a:cubicBezTo>
                <a:cubicBezTo>
                  <a:pt x="1680224" y="1258133"/>
                  <a:pt x="1721814" y="1186491"/>
                  <a:pt x="1763488" y="1186282"/>
                </a:cubicBezTo>
                <a:cubicBezTo>
                  <a:pt x="1805162" y="1186073"/>
                  <a:pt x="1859543" y="1288463"/>
                  <a:pt x="1899819" y="1309694"/>
                </a:cubicBezTo>
                <a:cubicBezTo>
                  <a:pt x="1940095" y="1330925"/>
                  <a:pt x="2406494" y="1319437"/>
                  <a:pt x="2508061" y="13365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0" name="Groupe 79"/>
          <p:cNvGrpSpPr/>
          <p:nvPr/>
        </p:nvGrpSpPr>
        <p:grpSpPr>
          <a:xfrm>
            <a:off x="6427383" y="3080575"/>
            <a:ext cx="2603453" cy="2461450"/>
            <a:chOff x="6427383" y="3080575"/>
            <a:chExt cx="2603453" cy="246145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5"/>
            <a:srcRect l="62442"/>
            <a:stretch/>
          </p:blipFill>
          <p:spPr>
            <a:xfrm>
              <a:off x="6427383" y="3080575"/>
              <a:ext cx="832902" cy="1077434"/>
            </a:xfrm>
            <a:prstGeom prst="rect">
              <a:avLst/>
            </a:prstGeom>
          </p:spPr>
        </p:pic>
        <p:cxnSp>
          <p:nvCxnSpPr>
            <p:cNvPr id="14" name="Connecteur droit avec flèche 13"/>
            <p:cNvCxnSpPr/>
            <p:nvPr/>
          </p:nvCxnSpPr>
          <p:spPr>
            <a:xfrm flipH="1">
              <a:off x="8460378" y="4158009"/>
              <a:ext cx="12505" cy="138401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Image 7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1352" y="3087516"/>
              <a:ext cx="1089484" cy="1071408"/>
            </a:xfrm>
            <a:prstGeom prst="rect">
              <a:avLst/>
            </a:prstGeom>
          </p:spPr>
        </p:pic>
        <p:cxnSp>
          <p:nvCxnSpPr>
            <p:cNvPr id="79" name="Connecteur droit avec flèche 78"/>
            <p:cNvCxnSpPr/>
            <p:nvPr/>
          </p:nvCxnSpPr>
          <p:spPr>
            <a:xfrm flipH="1">
              <a:off x="6709324" y="4158009"/>
              <a:ext cx="12505" cy="138401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/>
          <p:cNvSpPr txBox="1"/>
          <p:nvPr/>
        </p:nvSpPr>
        <p:spPr>
          <a:xfrm>
            <a:off x="5108037" y="546682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19" name="Groupe 18"/>
          <p:cNvGrpSpPr/>
          <p:nvPr/>
        </p:nvGrpSpPr>
        <p:grpSpPr>
          <a:xfrm>
            <a:off x="613913" y="2679969"/>
            <a:ext cx="5307791" cy="3233985"/>
            <a:chOff x="412941" y="2173825"/>
            <a:chExt cx="6654462" cy="4054499"/>
          </a:xfrm>
        </p:grpSpPr>
        <p:grpSp>
          <p:nvGrpSpPr>
            <p:cNvPr id="78" name="Groupe 77"/>
            <p:cNvGrpSpPr/>
            <p:nvPr/>
          </p:nvGrpSpPr>
          <p:grpSpPr>
            <a:xfrm>
              <a:off x="412941" y="4229293"/>
              <a:ext cx="1482966" cy="1150791"/>
              <a:chOff x="485125" y="3286953"/>
              <a:chExt cx="1756545" cy="1363088"/>
            </a:xfrm>
          </p:grpSpPr>
          <p:sp>
            <p:nvSpPr>
              <p:cNvPr id="81" name="Forme libre 80"/>
              <p:cNvSpPr/>
              <p:nvPr/>
            </p:nvSpPr>
            <p:spPr>
              <a:xfrm>
                <a:off x="485125" y="3719072"/>
                <a:ext cx="1756545" cy="930969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7891" h="1516053">
                    <a:moveTo>
                      <a:pt x="0" y="0"/>
                    </a:moveTo>
                    <a:cubicBezTo>
                      <a:pt x="622373" y="28428"/>
                      <a:pt x="945266" y="1242192"/>
                      <a:pt x="1250575" y="1450035"/>
                    </a:cubicBezTo>
                    <a:cubicBezTo>
                      <a:pt x="1555884" y="1657878"/>
                      <a:pt x="1629479" y="1245359"/>
                      <a:pt x="1831853" y="1247058"/>
                    </a:cubicBezTo>
                    <a:cubicBezTo>
                      <a:pt x="2034227" y="1248757"/>
                      <a:pt x="2165478" y="1662874"/>
                      <a:pt x="2464818" y="1460227"/>
                    </a:cubicBezTo>
                    <a:cubicBezTo>
                      <a:pt x="2764158" y="1257580"/>
                      <a:pt x="3388085" y="-67435"/>
                      <a:pt x="3627891" y="3117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ZoneTexte 81"/>
              <p:cNvSpPr txBox="1"/>
              <p:nvPr/>
            </p:nvSpPr>
            <p:spPr>
              <a:xfrm>
                <a:off x="1009023" y="3286953"/>
                <a:ext cx="684803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Input</a:t>
                </a:r>
                <a:endParaRPr lang="en-US" dirty="0"/>
              </a:p>
            </p:txBody>
          </p:sp>
        </p:grpSp>
        <p:sp>
          <p:nvSpPr>
            <p:cNvPr id="83" name="Accolade ouvrante 82"/>
            <p:cNvSpPr/>
            <p:nvPr/>
          </p:nvSpPr>
          <p:spPr>
            <a:xfrm>
              <a:off x="1937931" y="2619252"/>
              <a:ext cx="323130" cy="3609072"/>
            </a:xfrm>
            <a:prstGeom prst="leftBrace">
              <a:avLst>
                <a:gd name="adj1" fmla="val 94027"/>
                <a:gd name="adj2" fmla="val 65099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Ellipse 83"/>
            <p:cNvSpPr/>
            <p:nvPr/>
          </p:nvSpPr>
          <p:spPr>
            <a:xfrm>
              <a:off x="1115921" y="5177131"/>
              <a:ext cx="98521" cy="985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e 84"/>
            <p:cNvGrpSpPr/>
            <p:nvPr/>
          </p:nvGrpSpPr>
          <p:grpSpPr>
            <a:xfrm>
              <a:off x="3735777" y="2173825"/>
              <a:ext cx="1652384" cy="3873348"/>
              <a:chOff x="4371824" y="2173825"/>
              <a:chExt cx="1652384" cy="3873348"/>
            </a:xfrm>
          </p:grpSpPr>
          <p:sp>
            <p:nvSpPr>
              <p:cNvPr id="86" name="Forme libre 85"/>
              <p:cNvSpPr/>
              <p:nvPr/>
            </p:nvSpPr>
            <p:spPr>
              <a:xfrm>
                <a:off x="4771320" y="2713934"/>
                <a:ext cx="853392" cy="452298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7891" h="1516053">
                    <a:moveTo>
                      <a:pt x="0" y="0"/>
                    </a:moveTo>
                    <a:cubicBezTo>
                      <a:pt x="622373" y="28428"/>
                      <a:pt x="945266" y="1242192"/>
                      <a:pt x="1250575" y="1450035"/>
                    </a:cubicBezTo>
                    <a:cubicBezTo>
                      <a:pt x="1555884" y="1657878"/>
                      <a:pt x="1629479" y="1245359"/>
                      <a:pt x="1831853" y="1247058"/>
                    </a:cubicBezTo>
                    <a:cubicBezTo>
                      <a:pt x="2034227" y="1248757"/>
                      <a:pt x="2165478" y="1662874"/>
                      <a:pt x="2464818" y="1460227"/>
                    </a:cubicBezTo>
                    <a:cubicBezTo>
                      <a:pt x="2764158" y="1257580"/>
                      <a:pt x="3388085" y="-67435"/>
                      <a:pt x="3627891" y="3117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orme libre 86"/>
              <p:cNvSpPr/>
              <p:nvPr/>
            </p:nvSpPr>
            <p:spPr>
              <a:xfrm>
                <a:off x="4771320" y="3414471"/>
                <a:ext cx="853392" cy="428683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7891" h="1436898">
                    <a:moveTo>
                      <a:pt x="0" y="0"/>
                    </a:moveTo>
                    <a:cubicBezTo>
                      <a:pt x="622373" y="28428"/>
                      <a:pt x="956570" y="1195324"/>
                      <a:pt x="1289065" y="1348881"/>
                    </a:cubicBezTo>
                    <a:cubicBezTo>
                      <a:pt x="1621560" y="1502438"/>
                      <a:pt x="1638030" y="1363008"/>
                      <a:pt x="1831851" y="1371450"/>
                    </a:cubicBezTo>
                    <a:cubicBezTo>
                      <a:pt x="2025672" y="1379892"/>
                      <a:pt x="2193424" y="1494313"/>
                      <a:pt x="2451991" y="1399535"/>
                    </a:cubicBezTo>
                    <a:cubicBezTo>
                      <a:pt x="2710558" y="1304757"/>
                      <a:pt x="3388085" y="-67435"/>
                      <a:pt x="3627891" y="31177"/>
                    </a:cubicBezTo>
                  </a:path>
                </a:pathLst>
              </a:custGeom>
              <a:noFill/>
              <a:ln w="28575">
                <a:solidFill>
                  <a:srgbClr val="5F99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orme libre 87"/>
              <p:cNvSpPr/>
              <p:nvPr/>
            </p:nvSpPr>
            <p:spPr>
              <a:xfrm>
                <a:off x="4771320" y="4148019"/>
                <a:ext cx="853392" cy="409166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7891" h="1371479">
                    <a:moveTo>
                      <a:pt x="0" y="0"/>
                    </a:moveTo>
                    <a:cubicBezTo>
                      <a:pt x="623647" y="202236"/>
                      <a:pt x="970072" y="1378178"/>
                      <a:pt x="1831851" y="1371450"/>
                    </a:cubicBezTo>
                    <a:cubicBezTo>
                      <a:pt x="2693630" y="1364722"/>
                      <a:pt x="3147839" y="59959"/>
                      <a:pt x="3627891" y="31177"/>
                    </a:cubicBezTo>
                  </a:path>
                </a:pathLst>
              </a:custGeom>
              <a:noFill/>
              <a:ln w="28575">
                <a:solidFill>
                  <a:srgbClr val="CA9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orme libre 88"/>
              <p:cNvSpPr/>
              <p:nvPr/>
            </p:nvSpPr>
            <p:spPr>
              <a:xfrm>
                <a:off x="4771320" y="4860785"/>
                <a:ext cx="857987" cy="220655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47425"/>
                  <a:gd name="connsiteY0" fmla="*/ 0 h 1374626"/>
                  <a:gd name="connsiteX1" fmla="*/ 1831851 w 3647425"/>
                  <a:gd name="connsiteY1" fmla="*/ 1371450 h 1374626"/>
                  <a:gd name="connsiteX2" fmla="*/ 3647425 w 3647425"/>
                  <a:gd name="connsiteY2" fmla="*/ 400819 h 1374626"/>
                  <a:gd name="connsiteX0" fmla="*/ 0 w 3647425"/>
                  <a:gd name="connsiteY0" fmla="*/ 15030 h 970636"/>
                  <a:gd name="connsiteX1" fmla="*/ 1831851 w 3647425"/>
                  <a:gd name="connsiteY1" fmla="*/ 970631 h 970636"/>
                  <a:gd name="connsiteX2" fmla="*/ 3647425 w 3647425"/>
                  <a:gd name="connsiteY2" fmla="*/ 0 h 970636"/>
                  <a:gd name="connsiteX0" fmla="*/ 0 w 3647425"/>
                  <a:gd name="connsiteY0" fmla="*/ 15030 h 739611"/>
                  <a:gd name="connsiteX1" fmla="*/ 1831851 w 3647425"/>
                  <a:gd name="connsiteY1" fmla="*/ 739604 h 739611"/>
                  <a:gd name="connsiteX2" fmla="*/ 3647425 w 3647425"/>
                  <a:gd name="connsiteY2" fmla="*/ 0 h 73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7425" h="739611">
                    <a:moveTo>
                      <a:pt x="0" y="15030"/>
                    </a:moveTo>
                    <a:cubicBezTo>
                      <a:pt x="623647" y="217266"/>
                      <a:pt x="1223947" y="742109"/>
                      <a:pt x="1831851" y="739604"/>
                    </a:cubicBezTo>
                    <a:cubicBezTo>
                      <a:pt x="2439755" y="737099"/>
                      <a:pt x="3167373" y="28782"/>
                      <a:pt x="3647425" y="0"/>
                    </a:cubicBezTo>
                  </a:path>
                </a:pathLst>
              </a:custGeom>
              <a:noFill/>
              <a:ln w="28575">
                <a:solidFill>
                  <a:srgbClr val="AF27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orme libre 89"/>
              <p:cNvSpPr/>
              <p:nvPr/>
            </p:nvSpPr>
            <p:spPr>
              <a:xfrm>
                <a:off x="4771320" y="5487277"/>
                <a:ext cx="857987" cy="64017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47425"/>
                  <a:gd name="connsiteY0" fmla="*/ 0 h 1374626"/>
                  <a:gd name="connsiteX1" fmla="*/ 1831851 w 3647425"/>
                  <a:gd name="connsiteY1" fmla="*/ 1371450 h 1374626"/>
                  <a:gd name="connsiteX2" fmla="*/ 3647425 w 3647425"/>
                  <a:gd name="connsiteY2" fmla="*/ 400819 h 1374626"/>
                  <a:gd name="connsiteX0" fmla="*/ 0 w 3647425"/>
                  <a:gd name="connsiteY0" fmla="*/ 15030 h 970636"/>
                  <a:gd name="connsiteX1" fmla="*/ 1831851 w 3647425"/>
                  <a:gd name="connsiteY1" fmla="*/ 970631 h 970636"/>
                  <a:gd name="connsiteX2" fmla="*/ 3647425 w 3647425"/>
                  <a:gd name="connsiteY2" fmla="*/ 0 h 970636"/>
                  <a:gd name="connsiteX0" fmla="*/ 0 w 3647425"/>
                  <a:gd name="connsiteY0" fmla="*/ 15030 h 739611"/>
                  <a:gd name="connsiteX1" fmla="*/ 1831851 w 3647425"/>
                  <a:gd name="connsiteY1" fmla="*/ 739604 h 739611"/>
                  <a:gd name="connsiteX2" fmla="*/ 3647425 w 3647425"/>
                  <a:gd name="connsiteY2" fmla="*/ 0 h 739611"/>
                  <a:gd name="connsiteX0" fmla="*/ 0 w 3647425"/>
                  <a:gd name="connsiteY0" fmla="*/ 15030 h 409929"/>
                  <a:gd name="connsiteX1" fmla="*/ 1878312 w 3647425"/>
                  <a:gd name="connsiteY1" fmla="*/ 409906 h 409929"/>
                  <a:gd name="connsiteX2" fmla="*/ 3647425 w 3647425"/>
                  <a:gd name="connsiteY2" fmla="*/ 0 h 409929"/>
                  <a:gd name="connsiteX0" fmla="*/ 0 w 3647425"/>
                  <a:gd name="connsiteY0" fmla="*/ 0 h 397738"/>
                  <a:gd name="connsiteX1" fmla="*/ 1878312 w 3647425"/>
                  <a:gd name="connsiteY1" fmla="*/ 394876 h 397738"/>
                  <a:gd name="connsiteX2" fmla="*/ 3647425 w 3647425"/>
                  <a:gd name="connsiteY2" fmla="*/ 180345 h 397738"/>
                  <a:gd name="connsiteX0" fmla="*/ 0 w 3647425"/>
                  <a:gd name="connsiteY0" fmla="*/ 15030 h 215013"/>
                  <a:gd name="connsiteX1" fmla="*/ 1878312 w 3647425"/>
                  <a:gd name="connsiteY1" fmla="*/ 214531 h 215013"/>
                  <a:gd name="connsiteX2" fmla="*/ 3647425 w 3647425"/>
                  <a:gd name="connsiteY2" fmla="*/ 0 h 215013"/>
                  <a:gd name="connsiteX0" fmla="*/ 0 w 3647425"/>
                  <a:gd name="connsiteY0" fmla="*/ 15030 h 214577"/>
                  <a:gd name="connsiteX1" fmla="*/ 1878312 w 3647425"/>
                  <a:gd name="connsiteY1" fmla="*/ 214531 h 214577"/>
                  <a:gd name="connsiteX2" fmla="*/ 3647425 w 3647425"/>
                  <a:gd name="connsiteY2" fmla="*/ 0 h 21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7425" h="214577">
                    <a:moveTo>
                      <a:pt x="0" y="15030"/>
                    </a:moveTo>
                    <a:cubicBezTo>
                      <a:pt x="608160" y="119575"/>
                      <a:pt x="1270408" y="217036"/>
                      <a:pt x="1878312" y="214531"/>
                    </a:cubicBezTo>
                    <a:cubicBezTo>
                      <a:pt x="2486216" y="212026"/>
                      <a:pt x="3167373" y="28782"/>
                      <a:pt x="3647425" y="0"/>
                    </a:cubicBezTo>
                  </a:path>
                </a:pathLst>
              </a:custGeom>
              <a:noFill/>
              <a:ln w="28575">
                <a:solidFill>
                  <a:srgbClr val="BB9B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orme libre 90"/>
              <p:cNvSpPr/>
              <p:nvPr/>
            </p:nvSpPr>
            <p:spPr>
              <a:xfrm>
                <a:off x="4771320" y="6042689"/>
                <a:ext cx="857987" cy="4484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47425"/>
                  <a:gd name="connsiteY0" fmla="*/ 0 h 1374626"/>
                  <a:gd name="connsiteX1" fmla="*/ 1831851 w 3647425"/>
                  <a:gd name="connsiteY1" fmla="*/ 1371450 h 1374626"/>
                  <a:gd name="connsiteX2" fmla="*/ 3647425 w 3647425"/>
                  <a:gd name="connsiteY2" fmla="*/ 400819 h 1374626"/>
                  <a:gd name="connsiteX0" fmla="*/ 0 w 3647425"/>
                  <a:gd name="connsiteY0" fmla="*/ 15030 h 970636"/>
                  <a:gd name="connsiteX1" fmla="*/ 1831851 w 3647425"/>
                  <a:gd name="connsiteY1" fmla="*/ 970631 h 970636"/>
                  <a:gd name="connsiteX2" fmla="*/ 3647425 w 3647425"/>
                  <a:gd name="connsiteY2" fmla="*/ 0 h 970636"/>
                  <a:gd name="connsiteX0" fmla="*/ 0 w 3647425"/>
                  <a:gd name="connsiteY0" fmla="*/ 15030 h 739611"/>
                  <a:gd name="connsiteX1" fmla="*/ 1831851 w 3647425"/>
                  <a:gd name="connsiteY1" fmla="*/ 739604 h 739611"/>
                  <a:gd name="connsiteX2" fmla="*/ 3647425 w 3647425"/>
                  <a:gd name="connsiteY2" fmla="*/ 0 h 739611"/>
                  <a:gd name="connsiteX0" fmla="*/ 0 w 3647425"/>
                  <a:gd name="connsiteY0" fmla="*/ 15030 h 409929"/>
                  <a:gd name="connsiteX1" fmla="*/ 1878312 w 3647425"/>
                  <a:gd name="connsiteY1" fmla="*/ 409906 h 409929"/>
                  <a:gd name="connsiteX2" fmla="*/ 3647425 w 3647425"/>
                  <a:gd name="connsiteY2" fmla="*/ 0 h 409929"/>
                  <a:gd name="connsiteX0" fmla="*/ 0 w 3647425"/>
                  <a:gd name="connsiteY0" fmla="*/ 0 h 397738"/>
                  <a:gd name="connsiteX1" fmla="*/ 1878312 w 3647425"/>
                  <a:gd name="connsiteY1" fmla="*/ 394876 h 397738"/>
                  <a:gd name="connsiteX2" fmla="*/ 3647425 w 3647425"/>
                  <a:gd name="connsiteY2" fmla="*/ 180345 h 397738"/>
                  <a:gd name="connsiteX0" fmla="*/ 0 w 3647425"/>
                  <a:gd name="connsiteY0" fmla="*/ 15030 h 215013"/>
                  <a:gd name="connsiteX1" fmla="*/ 1878312 w 3647425"/>
                  <a:gd name="connsiteY1" fmla="*/ 214531 h 215013"/>
                  <a:gd name="connsiteX2" fmla="*/ 3647425 w 3647425"/>
                  <a:gd name="connsiteY2" fmla="*/ 0 h 215013"/>
                  <a:gd name="connsiteX0" fmla="*/ 0 w 3647425"/>
                  <a:gd name="connsiteY0" fmla="*/ 15030 h 214577"/>
                  <a:gd name="connsiteX1" fmla="*/ 1878312 w 3647425"/>
                  <a:gd name="connsiteY1" fmla="*/ 214531 h 214577"/>
                  <a:gd name="connsiteX2" fmla="*/ 3647425 w 3647425"/>
                  <a:gd name="connsiteY2" fmla="*/ 0 h 214577"/>
                  <a:gd name="connsiteX0" fmla="*/ 0 w 3647425"/>
                  <a:gd name="connsiteY0" fmla="*/ 15030 h 15030"/>
                  <a:gd name="connsiteX1" fmla="*/ 3647425 w 3647425"/>
                  <a:gd name="connsiteY1" fmla="*/ 0 h 1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7425" h="15030">
                    <a:moveTo>
                      <a:pt x="0" y="15030"/>
                    </a:moveTo>
                    <a:lnTo>
                      <a:pt x="3647425" y="0"/>
                    </a:lnTo>
                  </a:path>
                </a:pathLst>
              </a:custGeom>
              <a:noFill/>
              <a:ln w="28575">
                <a:solidFill>
                  <a:srgbClr val="A2A2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orme libre 91"/>
              <p:cNvSpPr/>
              <p:nvPr/>
            </p:nvSpPr>
            <p:spPr>
              <a:xfrm>
                <a:off x="4772394" y="2735199"/>
                <a:ext cx="853392" cy="428683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7891" h="1436898">
                    <a:moveTo>
                      <a:pt x="0" y="0"/>
                    </a:moveTo>
                    <a:cubicBezTo>
                      <a:pt x="622373" y="28428"/>
                      <a:pt x="956570" y="1195324"/>
                      <a:pt x="1289065" y="1348881"/>
                    </a:cubicBezTo>
                    <a:cubicBezTo>
                      <a:pt x="1621560" y="1502438"/>
                      <a:pt x="1638030" y="1363008"/>
                      <a:pt x="1831851" y="1371450"/>
                    </a:cubicBezTo>
                    <a:cubicBezTo>
                      <a:pt x="2025672" y="1379892"/>
                      <a:pt x="2193424" y="1494313"/>
                      <a:pt x="2451991" y="1399535"/>
                    </a:cubicBezTo>
                    <a:cubicBezTo>
                      <a:pt x="2710558" y="1304757"/>
                      <a:pt x="3388085" y="-67435"/>
                      <a:pt x="3627891" y="31177"/>
                    </a:cubicBezTo>
                  </a:path>
                </a:pathLst>
              </a:custGeom>
              <a:noFill/>
              <a:ln w="28575">
                <a:solidFill>
                  <a:srgbClr val="5F99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orme libre 92"/>
              <p:cNvSpPr/>
              <p:nvPr/>
            </p:nvSpPr>
            <p:spPr>
              <a:xfrm>
                <a:off x="4772394" y="3445300"/>
                <a:ext cx="853392" cy="409166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7891" h="1371479">
                    <a:moveTo>
                      <a:pt x="0" y="0"/>
                    </a:moveTo>
                    <a:cubicBezTo>
                      <a:pt x="623647" y="202236"/>
                      <a:pt x="970072" y="1378178"/>
                      <a:pt x="1831851" y="1371450"/>
                    </a:cubicBezTo>
                    <a:cubicBezTo>
                      <a:pt x="2693630" y="1364722"/>
                      <a:pt x="3147839" y="59959"/>
                      <a:pt x="3627891" y="31177"/>
                    </a:cubicBezTo>
                  </a:path>
                </a:pathLst>
              </a:custGeom>
              <a:noFill/>
              <a:ln w="28575">
                <a:solidFill>
                  <a:srgbClr val="CA9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orme libre 93"/>
              <p:cNvSpPr/>
              <p:nvPr/>
            </p:nvSpPr>
            <p:spPr>
              <a:xfrm>
                <a:off x="4772394" y="4232317"/>
                <a:ext cx="857987" cy="220655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47425"/>
                  <a:gd name="connsiteY0" fmla="*/ 0 h 1374626"/>
                  <a:gd name="connsiteX1" fmla="*/ 1831851 w 3647425"/>
                  <a:gd name="connsiteY1" fmla="*/ 1371450 h 1374626"/>
                  <a:gd name="connsiteX2" fmla="*/ 3647425 w 3647425"/>
                  <a:gd name="connsiteY2" fmla="*/ 400819 h 1374626"/>
                  <a:gd name="connsiteX0" fmla="*/ 0 w 3647425"/>
                  <a:gd name="connsiteY0" fmla="*/ 15030 h 970636"/>
                  <a:gd name="connsiteX1" fmla="*/ 1831851 w 3647425"/>
                  <a:gd name="connsiteY1" fmla="*/ 970631 h 970636"/>
                  <a:gd name="connsiteX2" fmla="*/ 3647425 w 3647425"/>
                  <a:gd name="connsiteY2" fmla="*/ 0 h 970636"/>
                  <a:gd name="connsiteX0" fmla="*/ 0 w 3647425"/>
                  <a:gd name="connsiteY0" fmla="*/ 15030 h 739611"/>
                  <a:gd name="connsiteX1" fmla="*/ 1831851 w 3647425"/>
                  <a:gd name="connsiteY1" fmla="*/ 739604 h 739611"/>
                  <a:gd name="connsiteX2" fmla="*/ 3647425 w 3647425"/>
                  <a:gd name="connsiteY2" fmla="*/ 0 h 73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7425" h="739611">
                    <a:moveTo>
                      <a:pt x="0" y="15030"/>
                    </a:moveTo>
                    <a:cubicBezTo>
                      <a:pt x="623647" y="217266"/>
                      <a:pt x="1223947" y="742109"/>
                      <a:pt x="1831851" y="739604"/>
                    </a:cubicBezTo>
                    <a:cubicBezTo>
                      <a:pt x="2439755" y="737099"/>
                      <a:pt x="3167373" y="28782"/>
                      <a:pt x="3647425" y="0"/>
                    </a:cubicBezTo>
                  </a:path>
                </a:pathLst>
              </a:custGeom>
              <a:noFill/>
              <a:ln w="28575">
                <a:solidFill>
                  <a:srgbClr val="AF27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orme libre 94"/>
              <p:cNvSpPr/>
              <p:nvPr/>
            </p:nvSpPr>
            <p:spPr>
              <a:xfrm>
                <a:off x="4772394" y="4936959"/>
                <a:ext cx="857987" cy="64017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47425"/>
                  <a:gd name="connsiteY0" fmla="*/ 0 h 1374626"/>
                  <a:gd name="connsiteX1" fmla="*/ 1831851 w 3647425"/>
                  <a:gd name="connsiteY1" fmla="*/ 1371450 h 1374626"/>
                  <a:gd name="connsiteX2" fmla="*/ 3647425 w 3647425"/>
                  <a:gd name="connsiteY2" fmla="*/ 400819 h 1374626"/>
                  <a:gd name="connsiteX0" fmla="*/ 0 w 3647425"/>
                  <a:gd name="connsiteY0" fmla="*/ 15030 h 970636"/>
                  <a:gd name="connsiteX1" fmla="*/ 1831851 w 3647425"/>
                  <a:gd name="connsiteY1" fmla="*/ 970631 h 970636"/>
                  <a:gd name="connsiteX2" fmla="*/ 3647425 w 3647425"/>
                  <a:gd name="connsiteY2" fmla="*/ 0 h 970636"/>
                  <a:gd name="connsiteX0" fmla="*/ 0 w 3647425"/>
                  <a:gd name="connsiteY0" fmla="*/ 15030 h 739611"/>
                  <a:gd name="connsiteX1" fmla="*/ 1831851 w 3647425"/>
                  <a:gd name="connsiteY1" fmla="*/ 739604 h 739611"/>
                  <a:gd name="connsiteX2" fmla="*/ 3647425 w 3647425"/>
                  <a:gd name="connsiteY2" fmla="*/ 0 h 739611"/>
                  <a:gd name="connsiteX0" fmla="*/ 0 w 3647425"/>
                  <a:gd name="connsiteY0" fmla="*/ 15030 h 409929"/>
                  <a:gd name="connsiteX1" fmla="*/ 1878312 w 3647425"/>
                  <a:gd name="connsiteY1" fmla="*/ 409906 h 409929"/>
                  <a:gd name="connsiteX2" fmla="*/ 3647425 w 3647425"/>
                  <a:gd name="connsiteY2" fmla="*/ 0 h 409929"/>
                  <a:gd name="connsiteX0" fmla="*/ 0 w 3647425"/>
                  <a:gd name="connsiteY0" fmla="*/ 0 h 397738"/>
                  <a:gd name="connsiteX1" fmla="*/ 1878312 w 3647425"/>
                  <a:gd name="connsiteY1" fmla="*/ 394876 h 397738"/>
                  <a:gd name="connsiteX2" fmla="*/ 3647425 w 3647425"/>
                  <a:gd name="connsiteY2" fmla="*/ 180345 h 397738"/>
                  <a:gd name="connsiteX0" fmla="*/ 0 w 3647425"/>
                  <a:gd name="connsiteY0" fmla="*/ 15030 h 215013"/>
                  <a:gd name="connsiteX1" fmla="*/ 1878312 w 3647425"/>
                  <a:gd name="connsiteY1" fmla="*/ 214531 h 215013"/>
                  <a:gd name="connsiteX2" fmla="*/ 3647425 w 3647425"/>
                  <a:gd name="connsiteY2" fmla="*/ 0 h 215013"/>
                  <a:gd name="connsiteX0" fmla="*/ 0 w 3647425"/>
                  <a:gd name="connsiteY0" fmla="*/ 15030 h 214577"/>
                  <a:gd name="connsiteX1" fmla="*/ 1878312 w 3647425"/>
                  <a:gd name="connsiteY1" fmla="*/ 214531 h 214577"/>
                  <a:gd name="connsiteX2" fmla="*/ 3647425 w 3647425"/>
                  <a:gd name="connsiteY2" fmla="*/ 0 h 21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7425" h="214577">
                    <a:moveTo>
                      <a:pt x="0" y="15030"/>
                    </a:moveTo>
                    <a:cubicBezTo>
                      <a:pt x="608160" y="119575"/>
                      <a:pt x="1270408" y="217036"/>
                      <a:pt x="1878312" y="214531"/>
                    </a:cubicBezTo>
                    <a:cubicBezTo>
                      <a:pt x="2486216" y="212026"/>
                      <a:pt x="3167373" y="28782"/>
                      <a:pt x="3647425" y="0"/>
                    </a:cubicBezTo>
                  </a:path>
                </a:pathLst>
              </a:custGeom>
              <a:noFill/>
              <a:ln w="28575">
                <a:solidFill>
                  <a:srgbClr val="BB9B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orme libre 95"/>
              <p:cNvSpPr/>
              <p:nvPr/>
            </p:nvSpPr>
            <p:spPr>
              <a:xfrm>
                <a:off x="4772394" y="5516815"/>
                <a:ext cx="857987" cy="4484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47425"/>
                  <a:gd name="connsiteY0" fmla="*/ 0 h 1374626"/>
                  <a:gd name="connsiteX1" fmla="*/ 1831851 w 3647425"/>
                  <a:gd name="connsiteY1" fmla="*/ 1371450 h 1374626"/>
                  <a:gd name="connsiteX2" fmla="*/ 3647425 w 3647425"/>
                  <a:gd name="connsiteY2" fmla="*/ 400819 h 1374626"/>
                  <a:gd name="connsiteX0" fmla="*/ 0 w 3647425"/>
                  <a:gd name="connsiteY0" fmla="*/ 15030 h 970636"/>
                  <a:gd name="connsiteX1" fmla="*/ 1831851 w 3647425"/>
                  <a:gd name="connsiteY1" fmla="*/ 970631 h 970636"/>
                  <a:gd name="connsiteX2" fmla="*/ 3647425 w 3647425"/>
                  <a:gd name="connsiteY2" fmla="*/ 0 h 970636"/>
                  <a:gd name="connsiteX0" fmla="*/ 0 w 3647425"/>
                  <a:gd name="connsiteY0" fmla="*/ 15030 h 739611"/>
                  <a:gd name="connsiteX1" fmla="*/ 1831851 w 3647425"/>
                  <a:gd name="connsiteY1" fmla="*/ 739604 h 739611"/>
                  <a:gd name="connsiteX2" fmla="*/ 3647425 w 3647425"/>
                  <a:gd name="connsiteY2" fmla="*/ 0 h 739611"/>
                  <a:gd name="connsiteX0" fmla="*/ 0 w 3647425"/>
                  <a:gd name="connsiteY0" fmla="*/ 15030 h 409929"/>
                  <a:gd name="connsiteX1" fmla="*/ 1878312 w 3647425"/>
                  <a:gd name="connsiteY1" fmla="*/ 409906 h 409929"/>
                  <a:gd name="connsiteX2" fmla="*/ 3647425 w 3647425"/>
                  <a:gd name="connsiteY2" fmla="*/ 0 h 409929"/>
                  <a:gd name="connsiteX0" fmla="*/ 0 w 3647425"/>
                  <a:gd name="connsiteY0" fmla="*/ 0 h 397738"/>
                  <a:gd name="connsiteX1" fmla="*/ 1878312 w 3647425"/>
                  <a:gd name="connsiteY1" fmla="*/ 394876 h 397738"/>
                  <a:gd name="connsiteX2" fmla="*/ 3647425 w 3647425"/>
                  <a:gd name="connsiteY2" fmla="*/ 180345 h 397738"/>
                  <a:gd name="connsiteX0" fmla="*/ 0 w 3647425"/>
                  <a:gd name="connsiteY0" fmla="*/ 15030 h 215013"/>
                  <a:gd name="connsiteX1" fmla="*/ 1878312 w 3647425"/>
                  <a:gd name="connsiteY1" fmla="*/ 214531 h 215013"/>
                  <a:gd name="connsiteX2" fmla="*/ 3647425 w 3647425"/>
                  <a:gd name="connsiteY2" fmla="*/ 0 h 215013"/>
                  <a:gd name="connsiteX0" fmla="*/ 0 w 3647425"/>
                  <a:gd name="connsiteY0" fmla="*/ 15030 h 214577"/>
                  <a:gd name="connsiteX1" fmla="*/ 1878312 w 3647425"/>
                  <a:gd name="connsiteY1" fmla="*/ 214531 h 214577"/>
                  <a:gd name="connsiteX2" fmla="*/ 3647425 w 3647425"/>
                  <a:gd name="connsiteY2" fmla="*/ 0 h 214577"/>
                  <a:gd name="connsiteX0" fmla="*/ 0 w 3647425"/>
                  <a:gd name="connsiteY0" fmla="*/ 15030 h 15030"/>
                  <a:gd name="connsiteX1" fmla="*/ 3647425 w 3647425"/>
                  <a:gd name="connsiteY1" fmla="*/ 0 h 1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7425" h="15030">
                    <a:moveTo>
                      <a:pt x="0" y="15030"/>
                    </a:moveTo>
                    <a:lnTo>
                      <a:pt x="3647425" y="0"/>
                    </a:lnTo>
                  </a:path>
                </a:pathLst>
              </a:custGeom>
              <a:noFill/>
              <a:ln w="28575">
                <a:solidFill>
                  <a:srgbClr val="A2A2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ZoneTexte 96"/>
              <p:cNvSpPr txBox="1"/>
              <p:nvPr/>
            </p:nvSpPr>
            <p:spPr>
              <a:xfrm>
                <a:off x="4371824" y="2173825"/>
                <a:ext cx="1652384" cy="38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Decomposition</a:t>
                </a:r>
                <a:endParaRPr lang="en-US" sz="1400" dirty="0"/>
              </a:p>
            </p:txBody>
          </p:sp>
        </p:grpSp>
        <p:grpSp>
          <p:nvGrpSpPr>
            <p:cNvPr id="98" name="Groupe 97"/>
            <p:cNvGrpSpPr/>
            <p:nvPr/>
          </p:nvGrpSpPr>
          <p:grpSpPr>
            <a:xfrm>
              <a:off x="2031725" y="2173825"/>
              <a:ext cx="1708185" cy="3873348"/>
              <a:chOff x="2466065" y="2173825"/>
              <a:chExt cx="1708185" cy="3873348"/>
            </a:xfrm>
          </p:grpSpPr>
          <p:sp>
            <p:nvSpPr>
              <p:cNvPr id="99" name="TextBox 45"/>
              <p:cNvSpPr txBox="1"/>
              <p:nvPr/>
            </p:nvSpPr>
            <p:spPr>
              <a:xfrm>
                <a:off x="2466065" y="5473982"/>
                <a:ext cx="297840" cy="3472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t</a:t>
                </a:r>
                <a:endParaRPr lang="en-US" sz="1200" dirty="0"/>
              </a:p>
            </p:txBody>
          </p:sp>
          <p:sp>
            <p:nvSpPr>
              <p:cNvPr id="100" name="ZoneTexte 99"/>
              <p:cNvSpPr txBox="1"/>
              <p:nvPr/>
            </p:nvSpPr>
            <p:spPr>
              <a:xfrm>
                <a:off x="2901702" y="2173825"/>
                <a:ext cx="1272548" cy="38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Smoothing</a:t>
                </a:r>
                <a:endParaRPr lang="en-US" sz="1400" dirty="0"/>
              </a:p>
            </p:txBody>
          </p:sp>
          <p:sp>
            <p:nvSpPr>
              <p:cNvPr id="101" name="Forme libre 100"/>
              <p:cNvSpPr/>
              <p:nvPr/>
            </p:nvSpPr>
            <p:spPr>
              <a:xfrm>
                <a:off x="3090346" y="2713934"/>
                <a:ext cx="853392" cy="452298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7891" h="1516053">
                    <a:moveTo>
                      <a:pt x="0" y="0"/>
                    </a:moveTo>
                    <a:cubicBezTo>
                      <a:pt x="622373" y="28428"/>
                      <a:pt x="945266" y="1242192"/>
                      <a:pt x="1250575" y="1450035"/>
                    </a:cubicBezTo>
                    <a:cubicBezTo>
                      <a:pt x="1555884" y="1657878"/>
                      <a:pt x="1629479" y="1245359"/>
                      <a:pt x="1831853" y="1247058"/>
                    </a:cubicBezTo>
                    <a:cubicBezTo>
                      <a:pt x="2034227" y="1248757"/>
                      <a:pt x="2165478" y="1662874"/>
                      <a:pt x="2464818" y="1460227"/>
                    </a:cubicBezTo>
                    <a:cubicBezTo>
                      <a:pt x="2764158" y="1257580"/>
                      <a:pt x="3388085" y="-67435"/>
                      <a:pt x="3627891" y="31177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orme libre 101"/>
              <p:cNvSpPr/>
              <p:nvPr/>
            </p:nvSpPr>
            <p:spPr>
              <a:xfrm>
                <a:off x="3090346" y="3414471"/>
                <a:ext cx="853392" cy="428683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7891" h="1436898">
                    <a:moveTo>
                      <a:pt x="0" y="0"/>
                    </a:moveTo>
                    <a:cubicBezTo>
                      <a:pt x="622373" y="28428"/>
                      <a:pt x="956570" y="1195324"/>
                      <a:pt x="1289065" y="1348881"/>
                    </a:cubicBezTo>
                    <a:cubicBezTo>
                      <a:pt x="1621560" y="1502438"/>
                      <a:pt x="1638030" y="1363008"/>
                      <a:pt x="1831851" y="1371450"/>
                    </a:cubicBezTo>
                    <a:cubicBezTo>
                      <a:pt x="2025672" y="1379892"/>
                      <a:pt x="2193424" y="1494313"/>
                      <a:pt x="2451991" y="1399535"/>
                    </a:cubicBezTo>
                    <a:cubicBezTo>
                      <a:pt x="2710558" y="1304757"/>
                      <a:pt x="3388085" y="-67435"/>
                      <a:pt x="3627891" y="31177"/>
                    </a:cubicBezTo>
                  </a:path>
                </a:pathLst>
              </a:custGeom>
              <a:noFill/>
              <a:ln w="28575">
                <a:solidFill>
                  <a:srgbClr val="5F99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orme libre 102"/>
              <p:cNvSpPr/>
              <p:nvPr/>
            </p:nvSpPr>
            <p:spPr>
              <a:xfrm>
                <a:off x="3090347" y="4148019"/>
                <a:ext cx="853392" cy="409167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7891" h="1371479">
                    <a:moveTo>
                      <a:pt x="0" y="0"/>
                    </a:moveTo>
                    <a:cubicBezTo>
                      <a:pt x="623647" y="202236"/>
                      <a:pt x="970072" y="1378178"/>
                      <a:pt x="1831851" y="1371450"/>
                    </a:cubicBezTo>
                    <a:cubicBezTo>
                      <a:pt x="2693630" y="1364722"/>
                      <a:pt x="3147839" y="59959"/>
                      <a:pt x="3627891" y="31177"/>
                    </a:cubicBezTo>
                  </a:path>
                </a:pathLst>
              </a:custGeom>
              <a:noFill/>
              <a:ln w="28575">
                <a:solidFill>
                  <a:srgbClr val="CA9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Forme libre 103"/>
              <p:cNvSpPr/>
              <p:nvPr/>
            </p:nvSpPr>
            <p:spPr>
              <a:xfrm>
                <a:off x="3090346" y="4860785"/>
                <a:ext cx="857987" cy="220655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47425"/>
                  <a:gd name="connsiteY0" fmla="*/ 0 h 1374626"/>
                  <a:gd name="connsiteX1" fmla="*/ 1831851 w 3647425"/>
                  <a:gd name="connsiteY1" fmla="*/ 1371450 h 1374626"/>
                  <a:gd name="connsiteX2" fmla="*/ 3647425 w 3647425"/>
                  <a:gd name="connsiteY2" fmla="*/ 400819 h 1374626"/>
                  <a:gd name="connsiteX0" fmla="*/ 0 w 3647425"/>
                  <a:gd name="connsiteY0" fmla="*/ 15030 h 970636"/>
                  <a:gd name="connsiteX1" fmla="*/ 1831851 w 3647425"/>
                  <a:gd name="connsiteY1" fmla="*/ 970631 h 970636"/>
                  <a:gd name="connsiteX2" fmla="*/ 3647425 w 3647425"/>
                  <a:gd name="connsiteY2" fmla="*/ 0 h 970636"/>
                  <a:gd name="connsiteX0" fmla="*/ 0 w 3647425"/>
                  <a:gd name="connsiteY0" fmla="*/ 15030 h 739611"/>
                  <a:gd name="connsiteX1" fmla="*/ 1831851 w 3647425"/>
                  <a:gd name="connsiteY1" fmla="*/ 739604 h 739611"/>
                  <a:gd name="connsiteX2" fmla="*/ 3647425 w 3647425"/>
                  <a:gd name="connsiteY2" fmla="*/ 0 h 73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7425" h="739611">
                    <a:moveTo>
                      <a:pt x="0" y="15030"/>
                    </a:moveTo>
                    <a:cubicBezTo>
                      <a:pt x="623647" y="217266"/>
                      <a:pt x="1223947" y="742109"/>
                      <a:pt x="1831851" y="739604"/>
                    </a:cubicBezTo>
                    <a:cubicBezTo>
                      <a:pt x="2439755" y="737099"/>
                      <a:pt x="3167373" y="28782"/>
                      <a:pt x="3647425" y="0"/>
                    </a:cubicBezTo>
                  </a:path>
                </a:pathLst>
              </a:custGeom>
              <a:noFill/>
              <a:ln w="28575">
                <a:solidFill>
                  <a:srgbClr val="AF27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orme libre 104"/>
              <p:cNvSpPr/>
              <p:nvPr/>
            </p:nvSpPr>
            <p:spPr>
              <a:xfrm>
                <a:off x="3090346" y="5487277"/>
                <a:ext cx="857987" cy="64017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47425"/>
                  <a:gd name="connsiteY0" fmla="*/ 0 h 1374626"/>
                  <a:gd name="connsiteX1" fmla="*/ 1831851 w 3647425"/>
                  <a:gd name="connsiteY1" fmla="*/ 1371450 h 1374626"/>
                  <a:gd name="connsiteX2" fmla="*/ 3647425 w 3647425"/>
                  <a:gd name="connsiteY2" fmla="*/ 400819 h 1374626"/>
                  <a:gd name="connsiteX0" fmla="*/ 0 w 3647425"/>
                  <a:gd name="connsiteY0" fmla="*/ 15030 h 970636"/>
                  <a:gd name="connsiteX1" fmla="*/ 1831851 w 3647425"/>
                  <a:gd name="connsiteY1" fmla="*/ 970631 h 970636"/>
                  <a:gd name="connsiteX2" fmla="*/ 3647425 w 3647425"/>
                  <a:gd name="connsiteY2" fmla="*/ 0 h 970636"/>
                  <a:gd name="connsiteX0" fmla="*/ 0 w 3647425"/>
                  <a:gd name="connsiteY0" fmla="*/ 15030 h 739611"/>
                  <a:gd name="connsiteX1" fmla="*/ 1831851 w 3647425"/>
                  <a:gd name="connsiteY1" fmla="*/ 739604 h 739611"/>
                  <a:gd name="connsiteX2" fmla="*/ 3647425 w 3647425"/>
                  <a:gd name="connsiteY2" fmla="*/ 0 h 739611"/>
                  <a:gd name="connsiteX0" fmla="*/ 0 w 3647425"/>
                  <a:gd name="connsiteY0" fmla="*/ 15030 h 409929"/>
                  <a:gd name="connsiteX1" fmla="*/ 1878312 w 3647425"/>
                  <a:gd name="connsiteY1" fmla="*/ 409906 h 409929"/>
                  <a:gd name="connsiteX2" fmla="*/ 3647425 w 3647425"/>
                  <a:gd name="connsiteY2" fmla="*/ 0 h 409929"/>
                  <a:gd name="connsiteX0" fmla="*/ 0 w 3647425"/>
                  <a:gd name="connsiteY0" fmla="*/ 0 h 397738"/>
                  <a:gd name="connsiteX1" fmla="*/ 1878312 w 3647425"/>
                  <a:gd name="connsiteY1" fmla="*/ 394876 h 397738"/>
                  <a:gd name="connsiteX2" fmla="*/ 3647425 w 3647425"/>
                  <a:gd name="connsiteY2" fmla="*/ 180345 h 397738"/>
                  <a:gd name="connsiteX0" fmla="*/ 0 w 3647425"/>
                  <a:gd name="connsiteY0" fmla="*/ 15030 h 215013"/>
                  <a:gd name="connsiteX1" fmla="*/ 1878312 w 3647425"/>
                  <a:gd name="connsiteY1" fmla="*/ 214531 h 215013"/>
                  <a:gd name="connsiteX2" fmla="*/ 3647425 w 3647425"/>
                  <a:gd name="connsiteY2" fmla="*/ 0 h 215013"/>
                  <a:gd name="connsiteX0" fmla="*/ 0 w 3647425"/>
                  <a:gd name="connsiteY0" fmla="*/ 15030 h 214577"/>
                  <a:gd name="connsiteX1" fmla="*/ 1878312 w 3647425"/>
                  <a:gd name="connsiteY1" fmla="*/ 214531 h 214577"/>
                  <a:gd name="connsiteX2" fmla="*/ 3647425 w 3647425"/>
                  <a:gd name="connsiteY2" fmla="*/ 0 h 21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7425" h="214577">
                    <a:moveTo>
                      <a:pt x="0" y="15030"/>
                    </a:moveTo>
                    <a:cubicBezTo>
                      <a:pt x="608160" y="119575"/>
                      <a:pt x="1270408" y="217036"/>
                      <a:pt x="1878312" y="214531"/>
                    </a:cubicBezTo>
                    <a:cubicBezTo>
                      <a:pt x="2486216" y="212026"/>
                      <a:pt x="3167373" y="28782"/>
                      <a:pt x="3647425" y="0"/>
                    </a:cubicBezTo>
                  </a:path>
                </a:pathLst>
              </a:custGeom>
              <a:noFill/>
              <a:ln w="28575">
                <a:solidFill>
                  <a:srgbClr val="BB9B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orme libre 105"/>
              <p:cNvSpPr/>
              <p:nvPr/>
            </p:nvSpPr>
            <p:spPr>
              <a:xfrm>
                <a:off x="3090346" y="6042689"/>
                <a:ext cx="857987" cy="4484"/>
              </a:xfrm>
              <a:custGeom>
                <a:avLst/>
                <a:gdLst>
                  <a:gd name="connsiteX0" fmla="*/ 0 w 4249271"/>
                  <a:gd name="connsiteY0" fmla="*/ 712748 h 791817"/>
                  <a:gd name="connsiteX1" fmla="*/ 1035424 w 4249271"/>
                  <a:gd name="connsiteY1" fmla="*/ 726195 h 791817"/>
                  <a:gd name="connsiteX2" fmla="*/ 2070847 w 4249271"/>
                  <a:gd name="connsiteY2" fmla="*/ 54 h 791817"/>
                  <a:gd name="connsiteX3" fmla="*/ 4249271 w 4249271"/>
                  <a:gd name="connsiteY3" fmla="*/ 766536 h 791817"/>
                  <a:gd name="connsiteX0" fmla="*/ 0 w 4249271"/>
                  <a:gd name="connsiteY0" fmla="*/ 742416 h 821485"/>
                  <a:gd name="connsiteX1" fmla="*/ 1035424 w 4249271"/>
                  <a:gd name="connsiteY1" fmla="*/ 755863 h 821485"/>
                  <a:gd name="connsiteX2" fmla="*/ 2070847 w 4249271"/>
                  <a:gd name="connsiteY2" fmla="*/ 29722 h 821485"/>
                  <a:gd name="connsiteX3" fmla="*/ 2810435 w 4249271"/>
                  <a:gd name="connsiteY3" fmla="*/ 204534 h 821485"/>
                  <a:gd name="connsiteX4" fmla="*/ 4249271 w 4249271"/>
                  <a:gd name="connsiteY4" fmla="*/ 796204 h 821485"/>
                  <a:gd name="connsiteX0" fmla="*/ 0 w 4249271"/>
                  <a:gd name="connsiteY0" fmla="*/ 713291 h 792360"/>
                  <a:gd name="connsiteX1" fmla="*/ 1035424 w 4249271"/>
                  <a:gd name="connsiteY1" fmla="*/ 726738 h 792360"/>
                  <a:gd name="connsiteX2" fmla="*/ 2070847 w 4249271"/>
                  <a:gd name="connsiteY2" fmla="*/ 597 h 792360"/>
                  <a:gd name="connsiteX3" fmla="*/ 2904564 w 4249271"/>
                  <a:gd name="connsiteY3" fmla="*/ 605715 h 792360"/>
                  <a:gd name="connsiteX4" fmla="*/ 4249271 w 4249271"/>
                  <a:gd name="connsiteY4" fmla="*/ 767079 h 792360"/>
                  <a:gd name="connsiteX0" fmla="*/ 0 w 4249271"/>
                  <a:gd name="connsiteY0" fmla="*/ 712769 h 766557"/>
                  <a:gd name="connsiteX1" fmla="*/ 1250577 w 4249271"/>
                  <a:gd name="connsiteY1" fmla="*/ 564852 h 766557"/>
                  <a:gd name="connsiteX2" fmla="*/ 2070847 w 4249271"/>
                  <a:gd name="connsiteY2" fmla="*/ 75 h 766557"/>
                  <a:gd name="connsiteX3" fmla="*/ 2904564 w 4249271"/>
                  <a:gd name="connsiteY3" fmla="*/ 605193 h 766557"/>
                  <a:gd name="connsiteX4" fmla="*/ 4249271 w 4249271"/>
                  <a:gd name="connsiteY4" fmla="*/ 766557 h 766557"/>
                  <a:gd name="connsiteX0" fmla="*/ 0 w 4182355"/>
                  <a:gd name="connsiteY0" fmla="*/ 1570940 h 1592632"/>
                  <a:gd name="connsiteX1" fmla="*/ 1250577 w 4182355"/>
                  <a:gd name="connsiteY1" fmla="*/ 1423023 h 1592632"/>
                  <a:gd name="connsiteX2" fmla="*/ 2070847 w 4182355"/>
                  <a:gd name="connsiteY2" fmla="*/ 858246 h 1592632"/>
                  <a:gd name="connsiteX3" fmla="*/ 2904564 w 4182355"/>
                  <a:gd name="connsiteY3" fmla="*/ 1463364 h 1592632"/>
                  <a:gd name="connsiteX4" fmla="*/ 4182355 w 4182355"/>
                  <a:gd name="connsiteY4" fmla="*/ 4166 h 1592632"/>
                  <a:gd name="connsiteX0" fmla="*/ 0 w 4182355"/>
                  <a:gd name="connsiteY0" fmla="*/ 1571266 h 1592956"/>
                  <a:gd name="connsiteX1" fmla="*/ 1250577 w 4182355"/>
                  <a:gd name="connsiteY1" fmla="*/ 1423349 h 1592956"/>
                  <a:gd name="connsiteX2" fmla="*/ 2070847 w 4182355"/>
                  <a:gd name="connsiteY2" fmla="*/ 858572 h 1592956"/>
                  <a:gd name="connsiteX3" fmla="*/ 2904564 w 4182355"/>
                  <a:gd name="connsiteY3" fmla="*/ 1463690 h 1592956"/>
                  <a:gd name="connsiteX4" fmla="*/ 4182355 w 4182355"/>
                  <a:gd name="connsiteY4" fmla="*/ 4492 h 1592956"/>
                  <a:gd name="connsiteX0" fmla="*/ 0 w 4182355"/>
                  <a:gd name="connsiteY0" fmla="*/ 1571822 h 1589563"/>
                  <a:gd name="connsiteX1" fmla="*/ 1250577 w 4182355"/>
                  <a:gd name="connsiteY1" fmla="*/ 1423905 h 1589563"/>
                  <a:gd name="connsiteX2" fmla="*/ 2070847 w 4182355"/>
                  <a:gd name="connsiteY2" fmla="*/ 1092792 h 1589563"/>
                  <a:gd name="connsiteX3" fmla="*/ 2904564 w 4182355"/>
                  <a:gd name="connsiteY3" fmla="*/ 1464246 h 1589563"/>
                  <a:gd name="connsiteX4" fmla="*/ 4182355 w 4182355"/>
                  <a:gd name="connsiteY4" fmla="*/ 5048 h 1589563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15437"/>
                  <a:gd name="connsiteY0" fmla="*/ 0 h 1587534"/>
                  <a:gd name="connsiteX1" fmla="*/ 1183659 w 4115437"/>
                  <a:gd name="connsiteY1" fmla="*/ 1510333 h 1587534"/>
                  <a:gd name="connsiteX2" fmla="*/ 2003929 w 4115437"/>
                  <a:gd name="connsiteY2" fmla="*/ 1179220 h 1587534"/>
                  <a:gd name="connsiteX3" fmla="*/ 2837646 w 4115437"/>
                  <a:gd name="connsiteY3" fmla="*/ 1550674 h 1587534"/>
                  <a:gd name="connsiteX4" fmla="*/ 4115437 w 4115437"/>
                  <a:gd name="connsiteY4" fmla="*/ 91476 h 1587534"/>
                  <a:gd name="connsiteX0" fmla="*/ 0 w 4134555"/>
                  <a:gd name="connsiteY0" fmla="*/ 0 h 1527235"/>
                  <a:gd name="connsiteX1" fmla="*/ 1202777 w 4134555"/>
                  <a:gd name="connsiteY1" fmla="*/ 1450034 h 1527235"/>
                  <a:gd name="connsiteX2" fmla="*/ 2023047 w 4134555"/>
                  <a:gd name="connsiteY2" fmla="*/ 1118921 h 1527235"/>
                  <a:gd name="connsiteX3" fmla="*/ 2856764 w 4134555"/>
                  <a:gd name="connsiteY3" fmla="*/ 1490375 h 1527235"/>
                  <a:gd name="connsiteX4" fmla="*/ 4134555 w 4134555"/>
                  <a:gd name="connsiteY4" fmla="*/ 31177 h 1527235"/>
                  <a:gd name="connsiteX0" fmla="*/ 0 w 3627891"/>
                  <a:gd name="connsiteY0" fmla="*/ 0 h 1527235"/>
                  <a:gd name="connsiteX1" fmla="*/ 1202777 w 3627891"/>
                  <a:gd name="connsiteY1" fmla="*/ 1450034 h 1527235"/>
                  <a:gd name="connsiteX2" fmla="*/ 2023047 w 3627891"/>
                  <a:gd name="connsiteY2" fmla="*/ 1118921 h 1527235"/>
                  <a:gd name="connsiteX3" fmla="*/ 2856764 w 3627891"/>
                  <a:gd name="connsiteY3" fmla="*/ 1490375 h 1527235"/>
                  <a:gd name="connsiteX4" fmla="*/ 3627891 w 3627891"/>
                  <a:gd name="connsiteY4" fmla="*/ 31177 h 1527235"/>
                  <a:gd name="connsiteX0" fmla="*/ 0 w 3627891"/>
                  <a:gd name="connsiteY0" fmla="*/ 0 h 1498537"/>
                  <a:gd name="connsiteX1" fmla="*/ 1202777 w 3627891"/>
                  <a:gd name="connsiteY1" fmla="*/ 1450034 h 1498537"/>
                  <a:gd name="connsiteX2" fmla="*/ 2023047 w 3627891"/>
                  <a:gd name="connsiteY2" fmla="*/ 1118921 h 1498537"/>
                  <a:gd name="connsiteX3" fmla="*/ 2464818 w 3627891"/>
                  <a:gd name="connsiteY3" fmla="*/ 1460227 h 1498537"/>
                  <a:gd name="connsiteX4" fmla="*/ 3627891 w 3627891"/>
                  <a:gd name="connsiteY4" fmla="*/ 31177 h 1498537"/>
                  <a:gd name="connsiteX0" fmla="*/ 0 w 3627891"/>
                  <a:gd name="connsiteY0" fmla="*/ 0 h 1513632"/>
                  <a:gd name="connsiteX1" fmla="*/ 1202777 w 3627891"/>
                  <a:gd name="connsiteY1" fmla="*/ 1450034 h 1513632"/>
                  <a:gd name="connsiteX2" fmla="*/ 1793614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3634"/>
                  <a:gd name="connsiteX1" fmla="*/ 1202777 w 3627891"/>
                  <a:gd name="connsiteY1" fmla="*/ 1450034 h 1513634"/>
                  <a:gd name="connsiteX2" fmla="*/ 1889211 w 3627891"/>
                  <a:gd name="connsiteY2" fmla="*/ 1231982 h 1513634"/>
                  <a:gd name="connsiteX3" fmla="*/ 2464818 w 3627891"/>
                  <a:gd name="connsiteY3" fmla="*/ 1460227 h 1513634"/>
                  <a:gd name="connsiteX4" fmla="*/ 3627891 w 3627891"/>
                  <a:gd name="connsiteY4" fmla="*/ 31177 h 1513634"/>
                  <a:gd name="connsiteX0" fmla="*/ 0 w 3627891"/>
                  <a:gd name="connsiteY0" fmla="*/ 0 h 1513632"/>
                  <a:gd name="connsiteX1" fmla="*/ 1250575 w 3627891"/>
                  <a:gd name="connsiteY1" fmla="*/ 1450035 h 1513632"/>
                  <a:gd name="connsiteX2" fmla="*/ 1889211 w 3627891"/>
                  <a:gd name="connsiteY2" fmla="*/ 1231982 h 1513632"/>
                  <a:gd name="connsiteX3" fmla="*/ 2464818 w 3627891"/>
                  <a:gd name="connsiteY3" fmla="*/ 1460227 h 1513632"/>
                  <a:gd name="connsiteX4" fmla="*/ 3627891 w 3627891"/>
                  <a:gd name="connsiteY4" fmla="*/ 31177 h 1513632"/>
                  <a:gd name="connsiteX0" fmla="*/ 0 w 3627891"/>
                  <a:gd name="connsiteY0" fmla="*/ 0 h 1516053"/>
                  <a:gd name="connsiteX1" fmla="*/ 1250575 w 3627891"/>
                  <a:gd name="connsiteY1" fmla="*/ 1450035 h 1516053"/>
                  <a:gd name="connsiteX2" fmla="*/ 1831853 w 3627891"/>
                  <a:gd name="connsiteY2" fmla="*/ 1247058 h 1516053"/>
                  <a:gd name="connsiteX3" fmla="*/ 2464818 w 3627891"/>
                  <a:gd name="connsiteY3" fmla="*/ 1460227 h 1516053"/>
                  <a:gd name="connsiteX4" fmla="*/ 3627891 w 3627891"/>
                  <a:gd name="connsiteY4" fmla="*/ 31177 h 1516053"/>
                  <a:gd name="connsiteX0" fmla="*/ 0 w 3627891"/>
                  <a:gd name="connsiteY0" fmla="*/ 0 h 1509574"/>
                  <a:gd name="connsiteX1" fmla="*/ 1250575 w 3627891"/>
                  <a:gd name="connsiteY1" fmla="*/ 1450035 h 1509574"/>
                  <a:gd name="connsiteX2" fmla="*/ 1831853 w 3627891"/>
                  <a:gd name="connsiteY2" fmla="*/ 1247058 h 1509574"/>
                  <a:gd name="connsiteX3" fmla="*/ 2451991 w 3627891"/>
                  <a:gd name="connsiteY3" fmla="*/ 1399535 h 1509574"/>
                  <a:gd name="connsiteX4" fmla="*/ 3627891 w 3627891"/>
                  <a:gd name="connsiteY4" fmla="*/ 31177 h 1509574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63003"/>
                  <a:gd name="connsiteX1" fmla="*/ 1289065 w 3627891"/>
                  <a:gd name="connsiteY1" fmla="*/ 1348881 h 1463003"/>
                  <a:gd name="connsiteX2" fmla="*/ 1831853 w 3627891"/>
                  <a:gd name="connsiteY2" fmla="*/ 1247058 h 1463003"/>
                  <a:gd name="connsiteX3" fmla="*/ 2451991 w 3627891"/>
                  <a:gd name="connsiteY3" fmla="*/ 1399535 h 1463003"/>
                  <a:gd name="connsiteX4" fmla="*/ 3627891 w 3627891"/>
                  <a:gd name="connsiteY4" fmla="*/ 31177 h 1463003"/>
                  <a:gd name="connsiteX0" fmla="*/ 0 w 3627891"/>
                  <a:gd name="connsiteY0" fmla="*/ 0 h 1427691"/>
                  <a:gd name="connsiteX1" fmla="*/ 1289065 w 3627891"/>
                  <a:gd name="connsiteY1" fmla="*/ 1348881 h 1427691"/>
                  <a:gd name="connsiteX2" fmla="*/ 1831853 w 3627891"/>
                  <a:gd name="connsiteY2" fmla="*/ 1247058 h 1427691"/>
                  <a:gd name="connsiteX3" fmla="*/ 2451991 w 3627891"/>
                  <a:gd name="connsiteY3" fmla="*/ 1399535 h 1427691"/>
                  <a:gd name="connsiteX4" fmla="*/ 3627891 w 3627891"/>
                  <a:gd name="connsiteY4" fmla="*/ 31177 h 1427691"/>
                  <a:gd name="connsiteX0" fmla="*/ 0 w 3627891"/>
                  <a:gd name="connsiteY0" fmla="*/ 0 h 1478804"/>
                  <a:gd name="connsiteX1" fmla="*/ 1289065 w 3627891"/>
                  <a:gd name="connsiteY1" fmla="*/ 1348881 h 1478804"/>
                  <a:gd name="connsiteX2" fmla="*/ 1831851 w 3627891"/>
                  <a:gd name="connsiteY2" fmla="*/ 1317866 h 1478804"/>
                  <a:gd name="connsiteX3" fmla="*/ 2451991 w 3627891"/>
                  <a:gd name="connsiteY3" fmla="*/ 1399535 h 1478804"/>
                  <a:gd name="connsiteX4" fmla="*/ 3627891 w 3627891"/>
                  <a:gd name="connsiteY4" fmla="*/ 31177 h 1478804"/>
                  <a:gd name="connsiteX0" fmla="*/ 0 w 3627891"/>
                  <a:gd name="connsiteY0" fmla="*/ 0 h 1493703"/>
                  <a:gd name="connsiteX1" fmla="*/ 1289065 w 3627891"/>
                  <a:gd name="connsiteY1" fmla="*/ 1348881 h 1493703"/>
                  <a:gd name="connsiteX2" fmla="*/ 1831851 w 3627891"/>
                  <a:gd name="connsiteY2" fmla="*/ 1371450 h 1493703"/>
                  <a:gd name="connsiteX3" fmla="*/ 2451991 w 3627891"/>
                  <a:gd name="connsiteY3" fmla="*/ 1399535 h 1493703"/>
                  <a:gd name="connsiteX4" fmla="*/ 3627891 w 3627891"/>
                  <a:gd name="connsiteY4" fmla="*/ 31177 h 1493703"/>
                  <a:gd name="connsiteX0" fmla="*/ 0 w 3627891"/>
                  <a:gd name="connsiteY0" fmla="*/ 0 h 1454623"/>
                  <a:gd name="connsiteX1" fmla="*/ 1289065 w 3627891"/>
                  <a:gd name="connsiteY1" fmla="*/ 1348881 h 1454623"/>
                  <a:gd name="connsiteX2" fmla="*/ 1831851 w 3627891"/>
                  <a:gd name="connsiteY2" fmla="*/ 1371450 h 1454623"/>
                  <a:gd name="connsiteX3" fmla="*/ 2451991 w 3627891"/>
                  <a:gd name="connsiteY3" fmla="*/ 1399535 h 1454623"/>
                  <a:gd name="connsiteX4" fmla="*/ 3627891 w 3627891"/>
                  <a:gd name="connsiteY4" fmla="*/ 31177 h 1454623"/>
                  <a:gd name="connsiteX0" fmla="*/ 0 w 3627891"/>
                  <a:gd name="connsiteY0" fmla="*/ 0 h 1436898"/>
                  <a:gd name="connsiteX1" fmla="*/ 1289065 w 3627891"/>
                  <a:gd name="connsiteY1" fmla="*/ 1348881 h 1436898"/>
                  <a:gd name="connsiteX2" fmla="*/ 1831851 w 3627891"/>
                  <a:gd name="connsiteY2" fmla="*/ 1371450 h 1436898"/>
                  <a:gd name="connsiteX3" fmla="*/ 2451991 w 3627891"/>
                  <a:gd name="connsiteY3" fmla="*/ 1399535 h 1436898"/>
                  <a:gd name="connsiteX4" fmla="*/ 3627891 w 3627891"/>
                  <a:gd name="connsiteY4" fmla="*/ 31177 h 1436898"/>
                  <a:gd name="connsiteX0" fmla="*/ 0 w 3627891"/>
                  <a:gd name="connsiteY0" fmla="*/ 0 h 1436898"/>
                  <a:gd name="connsiteX1" fmla="*/ 1831851 w 3627891"/>
                  <a:gd name="connsiteY1" fmla="*/ 1371450 h 1436898"/>
                  <a:gd name="connsiteX2" fmla="*/ 2451991 w 3627891"/>
                  <a:gd name="connsiteY2" fmla="*/ 1399535 h 1436898"/>
                  <a:gd name="connsiteX3" fmla="*/ 3627891 w 3627891"/>
                  <a:gd name="connsiteY3" fmla="*/ 31177 h 1436898"/>
                  <a:gd name="connsiteX0" fmla="*/ 0 w 3627891"/>
                  <a:gd name="connsiteY0" fmla="*/ 0 h 1371469"/>
                  <a:gd name="connsiteX1" fmla="*/ 1831851 w 3627891"/>
                  <a:gd name="connsiteY1" fmla="*/ 1371450 h 1371469"/>
                  <a:gd name="connsiteX2" fmla="*/ 3627891 w 3627891"/>
                  <a:gd name="connsiteY2" fmla="*/ 31177 h 137146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27891"/>
                  <a:gd name="connsiteY0" fmla="*/ 0 h 1371479"/>
                  <a:gd name="connsiteX1" fmla="*/ 1831851 w 3627891"/>
                  <a:gd name="connsiteY1" fmla="*/ 1371450 h 1371479"/>
                  <a:gd name="connsiteX2" fmla="*/ 3627891 w 3627891"/>
                  <a:gd name="connsiteY2" fmla="*/ 31177 h 1371479"/>
                  <a:gd name="connsiteX0" fmla="*/ 0 w 3647425"/>
                  <a:gd name="connsiteY0" fmla="*/ 0 h 1374626"/>
                  <a:gd name="connsiteX1" fmla="*/ 1831851 w 3647425"/>
                  <a:gd name="connsiteY1" fmla="*/ 1371450 h 1374626"/>
                  <a:gd name="connsiteX2" fmla="*/ 3647425 w 3647425"/>
                  <a:gd name="connsiteY2" fmla="*/ 400819 h 1374626"/>
                  <a:gd name="connsiteX0" fmla="*/ 0 w 3647425"/>
                  <a:gd name="connsiteY0" fmla="*/ 15030 h 970636"/>
                  <a:gd name="connsiteX1" fmla="*/ 1831851 w 3647425"/>
                  <a:gd name="connsiteY1" fmla="*/ 970631 h 970636"/>
                  <a:gd name="connsiteX2" fmla="*/ 3647425 w 3647425"/>
                  <a:gd name="connsiteY2" fmla="*/ 0 h 970636"/>
                  <a:gd name="connsiteX0" fmla="*/ 0 w 3647425"/>
                  <a:gd name="connsiteY0" fmla="*/ 15030 h 739611"/>
                  <a:gd name="connsiteX1" fmla="*/ 1831851 w 3647425"/>
                  <a:gd name="connsiteY1" fmla="*/ 739604 h 739611"/>
                  <a:gd name="connsiteX2" fmla="*/ 3647425 w 3647425"/>
                  <a:gd name="connsiteY2" fmla="*/ 0 h 739611"/>
                  <a:gd name="connsiteX0" fmla="*/ 0 w 3647425"/>
                  <a:gd name="connsiteY0" fmla="*/ 15030 h 409929"/>
                  <a:gd name="connsiteX1" fmla="*/ 1878312 w 3647425"/>
                  <a:gd name="connsiteY1" fmla="*/ 409906 h 409929"/>
                  <a:gd name="connsiteX2" fmla="*/ 3647425 w 3647425"/>
                  <a:gd name="connsiteY2" fmla="*/ 0 h 409929"/>
                  <a:gd name="connsiteX0" fmla="*/ 0 w 3647425"/>
                  <a:gd name="connsiteY0" fmla="*/ 0 h 397738"/>
                  <a:gd name="connsiteX1" fmla="*/ 1878312 w 3647425"/>
                  <a:gd name="connsiteY1" fmla="*/ 394876 h 397738"/>
                  <a:gd name="connsiteX2" fmla="*/ 3647425 w 3647425"/>
                  <a:gd name="connsiteY2" fmla="*/ 180345 h 397738"/>
                  <a:gd name="connsiteX0" fmla="*/ 0 w 3647425"/>
                  <a:gd name="connsiteY0" fmla="*/ 15030 h 215013"/>
                  <a:gd name="connsiteX1" fmla="*/ 1878312 w 3647425"/>
                  <a:gd name="connsiteY1" fmla="*/ 214531 h 215013"/>
                  <a:gd name="connsiteX2" fmla="*/ 3647425 w 3647425"/>
                  <a:gd name="connsiteY2" fmla="*/ 0 h 215013"/>
                  <a:gd name="connsiteX0" fmla="*/ 0 w 3647425"/>
                  <a:gd name="connsiteY0" fmla="*/ 15030 h 214577"/>
                  <a:gd name="connsiteX1" fmla="*/ 1878312 w 3647425"/>
                  <a:gd name="connsiteY1" fmla="*/ 214531 h 214577"/>
                  <a:gd name="connsiteX2" fmla="*/ 3647425 w 3647425"/>
                  <a:gd name="connsiteY2" fmla="*/ 0 h 214577"/>
                  <a:gd name="connsiteX0" fmla="*/ 0 w 3647425"/>
                  <a:gd name="connsiteY0" fmla="*/ 15030 h 15030"/>
                  <a:gd name="connsiteX1" fmla="*/ 3647425 w 3647425"/>
                  <a:gd name="connsiteY1" fmla="*/ 0 h 1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47425" h="15030">
                    <a:moveTo>
                      <a:pt x="0" y="15030"/>
                    </a:moveTo>
                    <a:lnTo>
                      <a:pt x="3647425" y="0"/>
                    </a:lnTo>
                  </a:path>
                </a:pathLst>
              </a:custGeom>
              <a:noFill/>
              <a:ln w="28575">
                <a:solidFill>
                  <a:srgbClr val="A2A2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7" name="Connecteur droit avec flèche 106"/>
              <p:cNvCxnSpPr/>
              <p:nvPr/>
            </p:nvCxnSpPr>
            <p:spPr>
              <a:xfrm>
                <a:off x="2684675" y="3258068"/>
                <a:ext cx="0" cy="23314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e 107"/>
            <p:cNvGrpSpPr/>
            <p:nvPr/>
          </p:nvGrpSpPr>
          <p:grpSpPr>
            <a:xfrm>
              <a:off x="4516079" y="3044356"/>
              <a:ext cx="98521" cy="3047593"/>
              <a:chOff x="5987843" y="3044356"/>
              <a:chExt cx="98521" cy="3047593"/>
            </a:xfrm>
          </p:grpSpPr>
          <p:sp>
            <p:nvSpPr>
              <p:cNvPr id="109" name="Ellipse 108"/>
              <p:cNvSpPr/>
              <p:nvPr/>
            </p:nvSpPr>
            <p:spPr>
              <a:xfrm>
                <a:off x="5987843" y="3044356"/>
                <a:ext cx="98521" cy="9852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Ellipse 109"/>
              <p:cNvSpPr/>
              <p:nvPr/>
            </p:nvSpPr>
            <p:spPr>
              <a:xfrm>
                <a:off x="5987843" y="3093367"/>
                <a:ext cx="98521" cy="9852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5987843" y="3763849"/>
                <a:ext cx="98521" cy="9852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5987843" y="4507741"/>
                <a:ext cx="98521" cy="98521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Ellipse 112"/>
              <p:cNvSpPr/>
              <p:nvPr/>
            </p:nvSpPr>
            <p:spPr>
              <a:xfrm>
                <a:off x="5987843" y="4401397"/>
                <a:ext cx="98521" cy="9852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Ellipse 113"/>
              <p:cNvSpPr/>
              <p:nvPr/>
            </p:nvSpPr>
            <p:spPr>
              <a:xfrm>
                <a:off x="5987843" y="3793844"/>
                <a:ext cx="98521" cy="98521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Ellipse 114"/>
              <p:cNvSpPr/>
              <p:nvPr/>
            </p:nvSpPr>
            <p:spPr>
              <a:xfrm>
                <a:off x="5987843" y="5023531"/>
                <a:ext cx="98521" cy="9852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Ellipse 115"/>
              <p:cNvSpPr/>
              <p:nvPr/>
            </p:nvSpPr>
            <p:spPr>
              <a:xfrm>
                <a:off x="5987843" y="4948965"/>
                <a:ext cx="98521" cy="9852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5987843" y="5494365"/>
                <a:ext cx="98521" cy="9852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Ellipse 117"/>
              <p:cNvSpPr/>
              <p:nvPr/>
            </p:nvSpPr>
            <p:spPr>
              <a:xfrm>
                <a:off x="5987843" y="5460876"/>
                <a:ext cx="98521" cy="9852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5987843" y="5993428"/>
                <a:ext cx="98521" cy="9852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e 119"/>
            <p:cNvGrpSpPr/>
            <p:nvPr/>
          </p:nvGrpSpPr>
          <p:grpSpPr>
            <a:xfrm>
              <a:off x="5419037" y="2173825"/>
              <a:ext cx="1648366" cy="3401330"/>
              <a:chOff x="6503544" y="2173825"/>
              <a:chExt cx="1648366" cy="3401330"/>
            </a:xfrm>
          </p:grpSpPr>
          <p:grpSp>
            <p:nvGrpSpPr>
              <p:cNvPr id="121" name="Groupe 120"/>
              <p:cNvGrpSpPr/>
              <p:nvPr/>
            </p:nvGrpSpPr>
            <p:grpSpPr>
              <a:xfrm>
                <a:off x="7330056" y="2785373"/>
                <a:ext cx="0" cy="2789782"/>
                <a:chOff x="7330056" y="5032831"/>
                <a:chExt cx="0" cy="542602"/>
              </a:xfrm>
            </p:grpSpPr>
            <p:cxnSp>
              <p:nvCxnSpPr>
                <p:cNvPr id="129" name="Connecteur droit avec flèche 128"/>
                <p:cNvCxnSpPr/>
                <p:nvPr/>
              </p:nvCxnSpPr>
              <p:spPr>
                <a:xfrm>
                  <a:off x="7330056" y="5541944"/>
                  <a:ext cx="0" cy="3348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avec flèche 129"/>
                <p:cNvCxnSpPr/>
                <p:nvPr/>
              </p:nvCxnSpPr>
              <p:spPr>
                <a:xfrm>
                  <a:off x="7330056" y="5443018"/>
                  <a:ext cx="0" cy="7456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avec flèche 130"/>
                <p:cNvCxnSpPr/>
                <p:nvPr/>
              </p:nvCxnSpPr>
              <p:spPr>
                <a:xfrm>
                  <a:off x="7330056" y="5294993"/>
                  <a:ext cx="0" cy="10634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cteur droit avec flèche 131"/>
                <p:cNvCxnSpPr/>
                <p:nvPr/>
              </p:nvCxnSpPr>
              <p:spPr>
                <a:xfrm flipV="1">
                  <a:off x="7330056" y="5182904"/>
                  <a:ext cx="0" cy="2999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cteur droit avec flèche 132"/>
                <p:cNvCxnSpPr/>
                <p:nvPr/>
              </p:nvCxnSpPr>
              <p:spPr>
                <a:xfrm flipV="1">
                  <a:off x="7330056" y="5032831"/>
                  <a:ext cx="0" cy="4901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ZoneTexte 121"/>
              <p:cNvSpPr txBox="1"/>
              <p:nvPr/>
            </p:nvSpPr>
            <p:spPr>
              <a:xfrm>
                <a:off x="6503544" y="2173825"/>
                <a:ext cx="1648366" cy="655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Displacements </a:t>
                </a:r>
              </a:p>
              <a:p>
                <a:pPr algn="ctr"/>
                <a:r>
                  <a:rPr lang="en-US" sz="1400" dirty="0" smtClean="0"/>
                  <a:t>(x3)</a:t>
                </a:r>
                <a:endParaRPr lang="en-US" sz="1400" dirty="0"/>
              </a:p>
            </p:txBody>
          </p:sp>
          <p:grpSp>
            <p:nvGrpSpPr>
              <p:cNvPr id="123" name="Groupe 122"/>
              <p:cNvGrpSpPr/>
              <p:nvPr/>
            </p:nvGrpSpPr>
            <p:grpSpPr>
              <a:xfrm>
                <a:off x="7280795" y="2987859"/>
                <a:ext cx="98521" cy="2466030"/>
                <a:chOff x="5987843" y="3093367"/>
                <a:chExt cx="98521" cy="2466030"/>
              </a:xfrm>
            </p:grpSpPr>
            <p:sp>
              <p:nvSpPr>
                <p:cNvPr id="124" name="Ellipse 123"/>
                <p:cNvSpPr/>
                <p:nvPr/>
              </p:nvSpPr>
              <p:spPr>
                <a:xfrm>
                  <a:off x="5987843" y="3093367"/>
                  <a:ext cx="98521" cy="98521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Ellipse 124"/>
                <p:cNvSpPr/>
                <p:nvPr/>
              </p:nvSpPr>
              <p:spPr>
                <a:xfrm>
                  <a:off x="5987843" y="4179938"/>
                  <a:ext cx="98521" cy="98521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Ellipse 125"/>
                <p:cNvSpPr/>
                <p:nvPr/>
              </p:nvSpPr>
              <p:spPr>
                <a:xfrm>
                  <a:off x="5987843" y="3793844"/>
                  <a:ext cx="98521" cy="98521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Ellipse 126"/>
                <p:cNvSpPr/>
                <p:nvPr/>
              </p:nvSpPr>
              <p:spPr>
                <a:xfrm>
                  <a:off x="5987843" y="4948965"/>
                  <a:ext cx="98521" cy="9852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Ellipse 127"/>
                <p:cNvSpPr/>
                <p:nvPr/>
              </p:nvSpPr>
              <p:spPr>
                <a:xfrm>
                  <a:off x="5987843" y="5460876"/>
                  <a:ext cx="98521" cy="98521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41" name="Groupe 140"/>
          <p:cNvGrpSpPr/>
          <p:nvPr/>
        </p:nvGrpSpPr>
        <p:grpSpPr>
          <a:xfrm>
            <a:off x="5865618" y="4474603"/>
            <a:ext cx="2653028" cy="1654208"/>
            <a:chOff x="5865618" y="4474603"/>
            <a:chExt cx="2653028" cy="1654208"/>
          </a:xfrm>
        </p:grpSpPr>
        <p:cxnSp>
          <p:nvCxnSpPr>
            <p:cNvPr id="77" name="Connecteur droit avec flèche 76"/>
            <p:cNvCxnSpPr/>
            <p:nvPr/>
          </p:nvCxnSpPr>
          <p:spPr>
            <a:xfrm flipH="1">
              <a:off x="8297119" y="4718876"/>
              <a:ext cx="5919" cy="65506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avec flèche 134"/>
            <p:cNvCxnSpPr/>
            <p:nvPr/>
          </p:nvCxnSpPr>
          <p:spPr>
            <a:xfrm flipH="1">
              <a:off x="6768992" y="4809345"/>
              <a:ext cx="5102" cy="564591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Forme libre 135"/>
            <p:cNvSpPr/>
            <p:nvPr/>
          </p:nvSpPr>
          <p:spPr>
            <a:xfrm>
              <a:off x="5865618" y="5858788"/>
              <a:ext cx="509477" cy="270023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7891" h="1516053">
                  <a:moveTo>
                    <a:pt x="0" y="0"/>
                  </a:moveTo>
                  <a:cubicBezTo>
                    <a:pt x="622373" y="28428"/>
                    <a:pt x="945266" y="1242192"/>
                    <a:pt x="1250575" y="1450035"/>
                  </a:cubicBezTo>
                  <a:cubicBezTo>
                    <a:pt x="1555884" y="1657878"/>
                    <a:pt x="1629479" y="1245359"/>
                    <a:pt x="1831853" y="1247058"/>
                  </a:cubicBezTo>
                  <a:cubicBezTo>
                    <a:pt x="2034227" y="1248757"/>
                    <a:pt x="2165478" y="1662874"/>
                    <a:pt x="2464818" y="1460227"/>
                  </a:cubicBezTo>
                  <a:cubicBezTo>
                    <a:pt x="2764158" y="1257580"/>
                    <a:pt x="3388085" y="-67435"/>
                    <a:pt x="3627891" y="3117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orme libre 136"/>
            <p:cNvSpPr/>
            <p:nvPr/>
          </p:nvSpPr>
          <p:spPr>
            <a:xfrm>
              <a:off x="6523985" y="4474603"/>
              <a:ext cx="509477" cy="244273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7891" h="1371479">
                  <a:moveTo>
                    <a:pt x="0" y="0"/>
                  </a:moveTo>
                  <a:cubicBezTo>
                    <a:pt x="623647" y="202236"/>
                    <a:pt x="970072" y="1378178"/>
                    <a:pt x="1831851" y="1371450"/>
                  </a:cubicBezTo>
                  <a:cubicBezTo>
                    <a:pt x="2693630" y="1364722"/>
                    <a:pt x="3147839" y="59959"/>
                    <a:pt x="3627891" y="31177"/>
                  </a:cubicBezTo>
                </a:path>
              </a:pathLst>
            </a:custGeom>
            <a:noFill/>
            <a:ln w="28575">
              <a:solidFill>
                <a:srgbClr val="CA9A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orme libre 137"/>
            <p:cNvSpPr/>
            <p:nvPr/>
          </p:nvSpPr>
          <p:spPr>
            <a:xfrm>
              <a:off x="8075591" y="4589357"/>
              <a:ext cx="443055" cy="3577"/>
            </a:xfrm>
            <a:custGeom>
              <a:avLst/>
              <a:gdLst>
                <a:gd name="connsiteX0" fmla="*/ 0 w 4249271"/>
                <a:gd name="connsiteY0" fmla="*/ 712748 h 791817"/>
                <a:gd name="connsiteX1" fmla="*/ 1035424 w 4249271"/>
                <a:gd name="connsiteY1" fmla="*/ 726195 h 791817"/>
                <a:gd name="connsiteX2" fmla="*/ 2070847 w 4249271"/>
                <a:gd name="connsiteY2" fmla="*/ 54 h 791817"/>
                <a:gd name="connsiteX3" fmla="*/ 4249271 w 4249271"/>
                <a:gd name="connsiteY3" fmla="*/ 766536 h 791817"/>
                <a:gd name="connsiteX0" fmla="*/ 0 w 4249271"/>
                <a:gd name="connsiteY0" fmla="*/ 742416 h 821485"/>
                <a:gd name="connsiteX1" fmla="*/ 1035424 w 4249271"/>
                <a:gd name="connsiteY1" fmla="*/ 755863 h 821485"/>
                <a:gd name="connsiteX2" fmla="*/ 2070847 w 4249271"/>
                <a:gd name="connsiteY2" fmla="*/ 29722 h 821485"/>
                <a:gd name="connsiteX3" fmla="*/ 2810435 w 4249271"/>
                <a:gd name="connsiteY3" fmla="*/ 204534 h 821485"/>
                <a:gd name="connsiteX4" fmla="*/ 4249271 w 4249271"/>
                <a:gd name="connsiteY4" fmla="*/ 796204 h 821485"/>
                <a:gd name="connsiteX0" fmla="*/ 0 w 4249271"/>
                <a:gd name="connsiteY0" fmla="*/ 713291 h 792360"/>
                <a:gd name="connsiteX1" fmla="*/ 1035424 w 4249271"/>
                <a:gd name="connsiteY1" fmla="*/ 726738 h 792360"/>
                <a:gd name="connsiteX2" fmla="*/ 2070847 w 4249271"/>
                <a:gd name="connsiteY2" fmla="*/ 597 h 792360"/>
                <a:gd name="connsiteX3" fmla="*/ 2904564 w 4249271"/>
                <a:gd name="connsiteY3" fmla="*/ 605715 h 792360"/>
                <a:gd name="connsiteX4" fmla="*/ 4249271 w 4249271"/>
                <a:gd name="connsiteY4" fmla="*/ 767079 h 792360"/>
                <a:gd name="connsiteX0" fmla="*/ 0 w 4249271"/>
                <a:gd name="connsiteY0" fmla="*/ 712769 h 766557"/>
                <a:gd name="connsiteX1" fmla="*/ 1250577 w 4249271"/>
                <a:gd name="connsiteY1" fmla="*/ 564852 h 766557"/>
                <a:gd name="connsiteX2" fmla="*/ 2070847 w 4249271"/>
                <a:gd name="connsiteY2" fmla="*/ 75 h 766557"/>
                <a:gd name="connsiteX3" fmla="*/ 2904564 w 4249271"/>
                <a:gd name="connsiteY3" fmla="*/ 605193 h 766557"/>
                <a:gd name="connsiteX4" fmla="*/ 4249271 w 4249271"/>
                <a:gd name="connsiteY4" fmla="*/ 766557 h 766557"/>
                <a:gd name="connsiteX0" fmla="*/ 0 w 4182355"/>
                <a:gd name="connsiteY0" fmla="*/ 1570940 h 1592632"/>
                <a:gd name="connsiteX1" fmla="*/ 1250577 w 4182355"/>
                <a:gd name="connsiteY1" fmla="*/ 1423023 h 1592632"/>
                <a:gd name="connsiteX2" fmla="*/ 2070847 w 4182355"/>
                <a:gd name="connsiteY2" fmla="*/ 858246 h 1592632"/>
                <a:gd name="connsiteX3" fmla="*/ 2904564 w 4182355"/>
                <a:gd name="connsiteY3" fmla="*/ 1463364 h 1592632"/>
                <a:gd name="connsiteX4" fmla="*/ 4182355 w 4182355"/>
                <a:gd name="connsiteY4" fmla="*/ 4166 h 1592632"/>
                <a:gd name="connsiteX0" fmla="*/ 0 w 4182355"/>
                <a:gd name="connsiteY0" fmla="*/ 1571266 h 1592956"/>
                <a:gd name="connsiteX1" fmla="*/ 1250577 w 4182355"/>
                <a:gd name="connsiteY1" fmla="*/ 1423349 h 1592956"/>
                <a:gd name="connsiteX2" fmla="*/ 2070847 w 4182355"/>
                <a:gd name="connsiteY2" fmla="*/ 858572 h 1592956"/>
                <a:gd name="connsiteX3" fmla="*/ 2904564 w 4182355"/>
                <a:gd name="connsiteY3" fmla="*/ 1463690 h 1592956"/>
                <a:gd name="connsiteX4" fmla="*/ 4182355 w 4182355"/>
                <a:gd name="connsiteY4" fmla="*/ 4492 h 1592956"/>
                <a:gd name="connsiteX0" fmla="*/ 0 w 4182355"/>
                <a:gd name="connsiteY0" fmla="*/ 1571822 h 1589563"/>
                <a:gd name="connsiteX1" fmla="*/ 1250577 w 4182355"/>
                <a:gd name="connsiteY1" fmla="*/ 1423905 h 1589563"/>
                <a:gd name="connsiteX2" fmla="*/ 2070847 w 4182355"/>
                <a:gd name="connsiteY2" fmla="*/ 1092792 h 1589563"/>
                <a:gd name="connsiteX3" fmla="*/ 2904564 w 4182355"/>
                <a:gd name="connsiteY3" fmla="*/ 1464246 h 1589563"/>
                <a:gd name="connsiteX4" fmla="*/ 4182355 w 4182355"/>
                <a:gd name="connsiteY4" fmla="*/ 5048 h 1589563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15437"/>
                <a:gd name="connsiteY0" fmla="*/ 0 h 1587534"/>
                <a:gd name="connsiteX1" fmla="*/ 1183659 w 4115437"/>
                <a:gd name="connsiteY1" fmla="*/ 1510333 h 1587534"/>
                <a:gd name="connsiteX2" fmla="*/ 2003929 w 4115437"/>
                <a:gd name="connsiteY2" fmla="*/ 1179220 h 1587534"/>
                <a:gd name="connsiteX3" fmla="*/ 2837646 w 4115437"/>
                <a:gd name="connsiteY3" fmla="*/ 1550674 h 1587534"/>
                <a:gd name="connsiteX4" fmla="*/ 4115437 w 4115437"/>
                <a:gd name="connsiteY4" fmla="*/ 91476 h 1587534"/>
                <a:gd name="connsiteX0" fmla="*/ 0 w 4134555"/>
                <a:gd name="connsiteY0" fmla="*/ 0 h 1527235"/>
                <a:gd name="connsiteX1" fmla="*/ 1202777 w 4134555"/>
                <a:gd name="connsiteY1" fmla="*/ 1450034 h 1527235"/>
                <a:gd name="connsiteX2" fmla="*/ 2023047 w 4134555"/>
                <a:gd name="connsiteY2" fmla="*/ 1118921 h 1527235"/>
                <a:gd name="connsiteX3" fmla="*/ 2856764 w 4134555"/>
                <a:gd name="connsiteY3" fmla="*/ 1490375 h 1527235"/>
                <a:gd name="connsiteX4" fmla="*/ 4134555 w 4134555"/>
                <a:gd name="connsiteY4" fmla="*/ 31177 h 1527235"/>
                <a:gd name="connsiteX0" fmla="*/ 0 w 3627891"/>
                <a:gd name="connsiteY0" fmla="*/ 0 h 1527235"/>
                <a:gd name="connsiteX1" fmla="*/ 1202777 w 3627891"/>
                <a:gd name="connsiteY1" fmla="*/ 1450034 h 1527235"/>
                <a:gd name="connsiteX2" fmla="*/ 2023047 w 3627891"/>
                <a:gd name="connsiteY2" fmla="*/ 1118921 h 1527235"/>
                <a:gd name="connsiteX3" fmla="*/ 2856764 w 3627891"/>
                <a:gd name="connsiteY3" fmla="*/ 1490375 h 1527235"/>
                <a:gd name="connsiteX4" fmla="*/ 3627891 w 3627891"/>
                <a:gd name="connsiteY4" fmla="*/ 31177 h 1527235"/>
                <a:gd name="connsiteX0" fmla="*/ 0 w 3627891"/>
                <a:gd name="connsiteY0" fmla="*/ 0 h 1498537"/>
                <a:gd name="connsiteX1" fmla="*/ 1202777 w 3627891"/>
                <a:gd name="connsiteY1" fmla="*/ 1450034 h 1498537"/>
                <a:gd name="connsiteX2" fmla="*/ 2023047 w 3627891"/>
                <a:gd name="connsiteY2" fmla="*/ 1118921 h 1498537"/>
                <a:gd name="connsiteX3" fmla="*/ 2464818 w 3627891"/>
                <a:gd name="connsiteY3" fmla="*/ 1460227 h 1498537"/>
                <a:gd name="connsiteX4" fmla="*/ 3627891 w 3627891"/>
                <a:gd name="connsiteY4" fmla="*/ 31177 h 1498537"/>
                <a:gd name="connsiteX0" fmla="*/ 0 w 3627891"/>
                <a:gd name="connsiteY0" fmla="*/ 0 h 1513632"/>
                <a:gd name="connsiteX1" fmla="*/ 1202777 w 3627891"/>
                <a:gd name="connsiteY1" fmla="*/ 1450034 h 1513632"/>
                <a:gd name="connsiteX2" fmla="*/ 1793614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3634"/>
                <a:gd name="connsiteX1" fmla="*/ 1202777 w 3627891"/>
                <a:gd name="connsiteY1" fmla="*/ 1450034 h 1513634"/>
                <a:gd name="connsiteX2" fmla="*/ 1889211 w 3627891"/>
                <a:gd name="connsiteY2" fmla="*/ 1231982 h 1513634"/>
                <a:gd name="connsiteX3" fmla="*/ 2464818 w 3627891"/>
                <a:gd name="connsiteY3" fmla="*/ 1460227 h 1513634"/>
                <a:gd name="connsiteX4" fmla="*/ 3627891 w 3627891"/>
                <a:gd name="connsiteY4" fmla="*/ 31177 h 1513634"/>
                <a:gd name="connsiteX0" fmla="*/ 0 w 3627891"/>
                <a:gd name="connsiteY0" fmla="*/ 0 h 1513632"/>
                <a:gd name="connsiteX1" fmla="*/ 1250575 w 3627891"/>
                <a:gd name="connsiteY1" fmla="*/ 1450035 h 1513632"/>
                <a:gd name="connsiteX2" fmla="*/ 1889211 w 3627891"/>
                <a:gd name="connsiteY2" fmla="*/ 1231982 h 1513632"/>
                <a:gd name="connsiteX3" fmla="*/ 2464818 w 3627891"/>
                <a:gd name="connsiteY3" fmla="*/ 1460227 h 1513632"/>
                <a:gd name="connsiteX4" fmla="*/ 3627891 w 3627891"/>
                <a:gd name="connsiteY4" fmla="*/ 31177 h 1513632"/>
                <a:gd name="connsiteX0" fmla="*/ 0 w 3627891"/>
                <a:gd name="connsiteY0" fmla="*/ 0 h 1516053"/>
                <a:gd name="connsiteX1" fmla="*/ 1250575 w 3627891"/>
                <a:gd name="connsiteY1" fmla="*/ 1450035 h 1516053"/>
                <a:gd name="connsiteX2" fmla="*/ 1831853 w 3627891"/>
                <a:gd name="connsiteY2" fmla="*/ 1247058 h 1516053"/>
                <a:gd name="connsiteX3" fmla="*/ 2464818 w 3627891"/>
                <a:gd name="connsiteY3" fmla="*/ 1460227 h 1516053"/>
                <a:gd name="connsiteX4" fmla="*/ 3627891 w 3627891"/>
                <a:gd name="connsiteY4" fmla="*/ 31177 h 1516053"/>
                <a:gd name="connsiteX0" fmla="*/ 0 w 3627891"/>
                <a:gd name="connsiteY0" fmla="*/ 0 h 1509574"/>
                <a:gd name="connsiteX1" fmla="*/ 1250575 w 3627891"/>
                <a:gd name="connsiteY1" fmla="*/ 1450035 h 1509574"/>
                <a:gd name="connsiteX2" fmla="*/ 1831853 w 3627891"/>
                <a:gd name="connsiteY2" fmla="*/ 1247058 h 1509574"/>
                <a:gd name="connsiteX3" fmla="*/ 2451991 w 3627891"/>
                <a:gd name="connsiteY3" fmla="*/ 1399535 h 1509574"/>
                <a:gd name="connsiteX4" fmla="*/ 3627891 w 3627891"/>
                <a:gd name="connsiteY4" fmla="*/ 31177 h 1509574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63003"/>
                <a:gd name="connsiteX1" fmla="*/ 1289065 w 3627891"/>
                <a:gd name="connsiteY1" fmla="*/ 1348881 h 1463003"/>
                <a:gd name="connsiteX2" fmla="*/ 1831853 w 3627891"/>
                <a:gd name="connsiteY2" fmla="*/ 1247058 h 1463003"/>
                <a:gd name="connsiteX3" fmla="*/ 2451991 w 3627891"/>
                <a:gd name="connsiteY3" fmla="*/ 1399535 h 1463003"/>
                <a:gd name="connsiteX4" fmla="*/ 3627891 w 3627891"/>
                <a:gd name="connsiteY4" fmla="*/ 31177 h 1463003"/>
                <a:gd name="connsiteX0" fmla="*/ 0 w 3627891"/>
                <a:gd name="connsiteY0" fmla="*/ 0 h 1427691"/>
                <a:gd name="connsiteX1" fmla="*/ 1289065 w 3627891"/>
                <a:gd name="connsiteY1" fmla="*/ 1348881 h 1427691"/>
                <a:gd name="connsiteX2" fmla="*/ 1831853 w 3627891"/>
                <a:gd name="connsiteY2" fmla="*/ 1247058 h 1427691"/>
                <a:gd name="connsiteX3" fmla="*/ 2451991 w 3627891"/>
                <a:gd name="connsiteY3" fmla="*/ 1399535 h 1427691"/>
                <a:gd name="connsiteX4" fmla="*/ 3627891 w 3627891"/>
                <a:gd name="connsiteY4" fmla="*/ 31177 h 1427691"/>
                <a:gd name="connsiteX0" fmla="*/ 0 w 3627891"/>
                <a:gd name="connsiteY0" fmla="*/ 0 h 1478804"/>
                <a:gd name="connsiteX1" fmla="*/ 1289065 w 3627891"/>
                <a:gd name="connsiteY1" fmla="*/ 1348881 h 1478804"/>
                <a:gd name="connsiteX2" fmla="*/ 1831851 w 3627891"/>
                <a:gd name="connsiteY2" fmla="*/ 1317866 h 1478804"/>
                <a:gd name="connsiteX3" fmla="*/ 2451991 w 3627891"/>
                <a:gd name="connsiteY3" fmla="*/ 1399535 h 1478804"/>
                <a:gd name="connsiteX4" fmla="*/ 3627891 w 3627891"/>
                <a:gd name="connsiteY4" fmla="*/ 31177 h 1478804"/>
                <a:gd name="connsiteX0" fmla="*/ 0 w 3627891"/>
                <a:gd name="connsiteY0" fmla="*/ 0 h 1493703"/>
                <a:gd name="connsiteX1" fmla="*/ 1289065 w 3627891"/>
                <a:gd name="connsiteY1" fmla="*/ 1348881 h 1493703"/>
                <a:gd name="connsiteX2" fmla="*/ 1831851 w 3627891"/>
                <a:gd name="connsiteY2" fmla="*/ 1371450 h 1493703"/>
                <a:gd name="connsiteX3" fmla="*/ 2451991 w 3627891"/>
                <a:gd name="connsiteY3" fmla="*/ 1399535 h 1493703"/>
                <a:gd name="connsiteX4" fmla="*/ 3627891 w 3627891"/>
                <a:gd name="connsiteY4" fmla="*/ 31177 h 1493703"/>
                <a:gd name="connsiteX0" fmla="*/ 0 w 3627891"/>
                <a:gd name="connsiteY0" fmla="*/ 0 h 1454623"/>
                <a:gd name="connsiteX1" fmla="*/ 1289065 w 3627891"/>
                <a:gd name="connsiteY1" fmla="*/ 1348881 h 1454623"/>
                <a:gd name="connsiteX2" fmla="*/ 1831851 w 3627891"/>
                <a:gd name="connsiteY2" fmla="*/ 1371450 h 1454623"/>
                <a:gd name="connsiteX3" fmla="*/ 2451991 w 3627891"/>
                <a:gd name="connsiteY3" fmla="*/ 1399535 h 1454623"/>
                <a:gd name="connsiteX4" fmla="*/ 3627891 w 3627891"/>
                <a:gd name="connsiteY4" fmla="*/ 31177 h 1454623"/>
                <a:gd name="connsiteX0" fmla="*/ 0 w 3627891"/>
                <a:gd name="connsiteY0" fmla="*/ 0 h 1436898"/>
                <a:gd name="connsiteX1" fmla="*/ 1289065 w 3627891"/>
                <a:gd name="connsiteY1" fmla="*/ 1348881 h 1436898"/>
                <a:gd name="connsiteX2" fmla="*/ 1831851 w 3627891"/>
                <a:gd name="connsiteY2" fmla="*/ 1371450 h 1436898"/>
                <a:gd name="connsiteX3" fmla="*/ 2451991 w 3627891"/>
                <a:gd name="connsiteY3" fmla="*/ 1399535 h 1436898"/>
                <a:gd name="connsiteX4" fmla="*/ 3627891 w 3627891"/>
                <a:gd name="connsiteY4" fmla="*/ 31177 h 1436898"/>
                <a:gd name="connsiteX0" fmla="*/ 0 w 3627891"/>
                <a:gd name="connsiteY0" fmla="*/ 0 h 1436898"/>
                <a:gd name="connsiteX1" fmla="*/ 1831851 w 3627891"/>
                <a:gd name="connsiteY1" fmla="*/ 1371450 h 1436898"/>
                <a:gd name="connsiteX2" fmla="*/ 2451991 w 3627891"/>
                <a:gd name="connsiteY2" fmla="*/ 1399535 h 1436898"/>
                <a:gd name="connsiteX3" fmla="*/ 3627891 w 3627891"/>
                <a:gd name="connsiteY3" fmla="*/ 31177 h 1436898"/>
                <a:gd name="connsiteX0" fmla="*/ 0 w 3627891"/>
                <a:gd name="connsiteY0" fmla="*/ 0 h 1371469"/>
                <a:gd name="connsiteX1" fmla="*/ 1831851 w 3627891"/>
                <a:gd name="connsiteY1" fmla="*/ 1371450 h 1371469"/>
                <a:gd name="connsiteX2" fmla="*/ 3627891 w 3627891"/>
                <a:gd name="connsiteY2" fmla="*/ 31177 h 137146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27891"/>
                <a:gd name="connsiteY0" fmla="*/ 0 h 1371479"/>
                <a:gd name="connsiteX1" fmla="*/ 1831851 w 3627891"/>
                <a:gd name="connsiteY1" fmla="*/ 1371450 h 1371479"/>
                <a:gd name="connsiteX2" fmla="*/ 3627891 w 3627891"/>
                <a:gd name="connsiteY2" fmla="*/ 31177 h 1371479"/>
                <a:gd name="connsiteX0" fmla="*/ 0 w 3647425"/>
                <a:gd name="connsiteY0" fmla="*/ 0 h 1374626"/>
                <a:gd name="connsiteX1" fmla="*/ 1831851 w 3647425"/>
                <a:gd name="connsiteY1" fmla="*/ 1371450 h 1374626"/>
                <a:gd name="connsiteX2" fmla="*/ 3647425 w 3647425"/>
                <a:gd name="connsiteY2" fmla="*/ 400819 h 1374626"/>
                <a:gd name="connsiteX0" fmla="*/ 0 w 3647425"/>
                <a:gd name="connsiteY0" fmla="*/ 15030 h 970636"/>
                <a:gd name="connsiteX1" fmla="*/ 1831851 w 3647425"/>
                <a:gd name="connsiteY1" fmla="*/ 970631 h 970636"/>
                <a:gd name="connsiteX2" fmla="*/ 3647425 w 3647425"/>
                <a:gd name="connsiteY2" fmla="*/ 0 h 970636"/>
                <a:gd name="connsiteX0" fmla="*/ 0 w 3647425"/>
                <a:gd name="connsiteY0" fmla="*/ 15030 h 739611"/>
                <a:gd name="connsiteX1" fmla="*/ 1831851 w 3647425"/>
                <a:gd name="connsiteY1" fmla="*/ 739604 h 739611"/>
                <a:gd name="connsiteX2" fmla="*/ 3647425 w 3647425"/>
                <a:gd name="connsiteY2" fmla="*/ 0 h 739611"/>
                <a:gd name="connsiteX0" fmla="*/ 0 w 3647425"/>
                <a:gd name="connsiteY0" fmla="*/ 15030 h 409929"/>
                <a:gd name="connsiteX1" fmla="*/ 1878312 w 3647425"/>
                <a:gd name="connsiteY1" fmla="*/ 409906 h 409929"/>
                <a:gd name="connsiteX2" fmla="*/ 3647425 w 3647425"/>
                <a:gd name="connsiteY2" fmla="*/ 0 h 409929"/>
                <a:gd name="connsiteX0" fmla="*/ 0 w 3647425"/>
                <a:gd name="connsiteY0" fmla="*/ 0 h 397738"/>
                <a:gd name="connsiteX1" fmla="*/ 1878312 w 3647425"/>
                <a:gd name="connsiteY1" fmla="*/ 394876 h 397738"/>
                <a:gd name="connsiteX2" fmla="*/ 3647425 w 3647425"/>
                <a:gd name="connsiteY2" fmla="*/ 180345 h 397738"/>
                <a:gd name="connsiteX0" fmla="*/ 0 w 3647425"/>
                <a:gd name="connsiteY0" fmla="*/ 15030 h 215013"/>
                <a:gd name="connsiteX1" fmla="*/ 1878312 w 3647425"/>
                <a:gd name="connsiteY1" fmla="*/ 214531 h 215013"/>
                <a:gd name="connsiteX2" fmla="*/ 3647425 w 3647425"/>
                <a:gd name="connsiteY2" fmla="*/ 0 h 215013"/>
                <a:gd name="connsiteX0" fmla="*/ 0 w 3647425"/>
                <a:gd name="connsiteY0" fmla="*/ 15030 h 214577"/>
                <a:gd name="connsiteX1" fmla="*/ 1878312 w 3647425"/>
                <a:gd name="connsiteY1" fmla="*/ 214531 h 214577"/>
                <a:gd name="connsiteX2" fmla="*/ 3647425 w 3647425"/>
                <a:gd name="connsiteY2" fmla="*/ 0 h 214577"/>
                <a:gd name="connsiteX0" fmla="*/ 0 w 3647425"/>
                <a:gd name="connsiteY0" fmla="*/ 15030 h 15030"/>
                <a:gd name="connsiteX1" fmla="*/ 3647425 w 3647425"/>
                <a:gd name="connsiteY1" fmla="*/ 0 h 15030"/>
                <a:gd name="connsiteX0" fmla="*/ 0 w 2361362"/>
                <a:gd name="connsiteY0" fmla="*/ 15030 h 15030"/>
                <a:gd name="connsiteX1" fmla="*/ 2361362 w 2361362"/>
                <a:gd name="connsiteY1" fmla="*/ 0 h 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61362" h="15030">
                  <a:moveTo>
                    <a:pt x="0" y="15030"/>
                  </a:moveTo>
                  <a:lnTo>
                    <a:pt x="2361362" y="0"/>
                  </a:lnTo>
                </a:path>
              </a:pathLst>
            </a:custGeom>
            <a:noFill/>
            <a:ln w="28575">
              <a:solidFill>
                <a:srgbClr val="A2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887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15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2964</TotalTime>
  <Words>723</Words>
  <Application>Microsoft Office PowerPoint</Application>
  <PresentationFormat>Affichage à l'écran (4:3)</PresentationFormat>
  <Paragraphs>260</Paragraphs>
  <Slides>27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Corbel</vt:lpstr>
      <vt:lpstr>Wingdings</vt:lpstr>
      <vt:lpstr>Parallax</vt:lpstr>
      <vt:lpstr>Adaptive multi-scale analysis for point based surface editing</vt:lpstr>
      <vt:lpstr>Adaptive multi-scale analysis for  point based surface editing</vt:lpstr>
      <vt:lpstr>Présentation PowerPoint</vt:lpstr>
      <vt:lpstr>Popular tools</vt:lpstr>
      <vt:lpstr>Related work</vt:lpstr>
      <vt:lpstr>Related work</vt:lpstr>
      <vt:lpstr>Our Approach</vt:lpstr>
      <vt:lpstr>Pipeline</vt:lpstr>
      <vt:lpstr>Présentation PowerPoint</vt:lpstr>
      <vt:lpstr>Présentation PowerPoint</vt:lpstr>
      <vt:lpstr>Pipeline</vt:lpstr>
      <vt:lpstr>ROI analysis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Performances</vt:lpstr>
      <vt:lpstr>Discussion</vt:lpstr>
      <vt:lpstr>Conclusion</vt:lpstr>
      <vt:lpstr>Thank you for your attention</vt:lpstr>
      <vt:lpstr>Présentation PowerPoint</vt:lpstr>
      <vt:lpstr>Goal</vt:lpstr>
      <vt:lpstr>Goal</vt:lpstr>
      <vt:lpstr>Goal</vt:lpstr>
      <vt:lpstr>Goal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Multi-scale analysis for point based surface editing</dc:title>
  <dc:creator>Georges Nader</dc:creator>
  <cp:lastModifiedBy>nmellado</cp:lastModifiedBy>
  <cp:revision>185</cp:revision>
  <dcterms:created xsi:type="dcterms:W3CDTF">2014-09-01T19:25:25Z</dcterms:created>
  <dcterms:modified xsi:type="dcterms:W3CDTF">2014-10-09T14:26:29Z</dcterms:modified>
</cp:coreProperties>
</file>