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3"/>
  </p:notesMasterIdLst>
  <p:sldIdLst>
    <p:sldId id="256" r:id="rId2"/>
    <p:sldId id="270" r:id="rId3"/>
    <p:sldId id="272" r:id="rId4"/>
    <p:sldId id="273" r:id="rId5"/>
    <p:sldId id="308" r:id="rId6"/>
    <p:sldId id="309" r:id="rId7"/>
    <p:sldId id="361" r:id="rId8"/>
    <p:sldId id="317" r:id="rId9"/>
    <p:sldId id="310" r:id="rId10"/>
    <p:sldId id="312" r:id="rId11"/>
    <p:sldId id="334" r:id="rId12"/>
    <p:sldId id="333" r:id="rId13"/>
    <p:sldId id="313" r:id="rId14"/>
    <p:sldId id="332" r:id="rId15"/>
    <p:sldId id="331" r:id="rId16"/>
    <p:sldId id="315" r:id="rId17"/>
    <p:sldId id="350" r:id="rId18"/>
    <p:sldId id="351" r:id="rId19"/>
    <p:sldId id="337" r:id="rId20"/>
    <p:sldId id="338" r:id="rId21"/>
    <p:sldId id="368" r:id="rId22"/>
    <p:sldId id="339" r:id="rId23"/>
    <p:sldId id="352" r:id="rId24"/>
    <p:sldId id="316" r:id="rId25"/>
    <p:sldId id="342" r:id="rId26"/>
    <p:sldId id="343" r:id="rId27"/>
    <p:sldId id="344" r:id="rId28"/>
    <p:sldId id="345" r:id="rId29"/>
    <p:sldId id="346" r:id="rId30"/>
    <p:sldId id="347" r:id="rId31"/>
    <p:sldId id="348" r:id="rId32"/>
    <p:sldId id="330" r:id="rId33"/>
    <p:sldId id="314" r:id="rId34"/>
    <p:sldId id="274" r:id="rId35"/>
    <p:sldId id="277" r:id="rId36"/>
    <p:sldId id="359" r:id="rId37"/>
    <p:sldId id="280" r:id="rId38"/>
    <p:sldId id="279" r:id="rId39"/>
    <p:sldId id="281" r:id="rId40"/>
    <p:sldId id="278" r:id="rId41"/>
    <p:sldId id="358" r:id="rId42"/>
    <p:sldId id="291" r:id="rId43"/>
    <p:sldId id="283" r:id="rId44"/>
    <p:sldId id="284" r:id="rId45"/>
    <p:sldId id="357" r:id="rId46"/>
    <p:sldId id="292" r:id="rId47"/>
    <p:sldId id="276" r:id="rId48"/>
    <p:sldId id="285" r:id="rId49"/>
    <p:sldId id="360" r:id="rId50"/>
    <p:sldId id="286" r:id="rId51"/>
    <p:sldId id="287" r:id="rId52"/>
    <p:sldId id="289" r:id="rId53"/>
    <p:sldId id="288" r:id="rId54"/>
    <p:sldId id="293" r:id="rId55"/>
    <p:sldId id="349" r:id="rId56"/>
    <p:sldId id="302" r:id="rId57"/>
    <p:sldId id="300" r:id="rId58"/>
    <p:sldId id="364" r:id="rId59"/>
    <p:sldId id="365" r:id="rId60"/>
    <p:sldId id="366" r:id="rId61"/>
    <p:sldId id="367" r:id="rId62"/>
    <p:sldId id="353" r:id="rId63"/>
    <p:sldId id="307" r:id="rId64"/>
    <p:sldId id="354" r:id="rId65"/>
    <p:sldId id="355" r:id="rId66"/>
    <p:sldId id="373" r:id="rId67"/>
    <p:sldId id="371" r:id="rId68"/>
    <p:sldId id="356" r:id="rId69"/>
    <p:sldId id="369" r:id="rId70"/>
    <p:sldId id="370" r:id="rId71"/>
    <p:sldId id="37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689D"/>
    <a:srgbClr val="EAE9EE"/>
    <a:srgbClr val="B2DF8A"/>
    <a:srgbClr val="1F78B4"/>
    <a:srgbClr val="FFFF00"/>
    <a:srgbClr val="AE017E"/>
    <a:srgbClr val="F768A1"/>
    <a:srgbClr val="FBB4B9"/>
    <a:srgbClr val="FFFFF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1"/>
    <p:restoredTop sz="82624"/>
  </p:normalViewPr>
  <p:slideViewPr>
    <p:cSldViewPr snapToGrid="0" snapToObjects="1">
      <p:cViewPr varScale="1">
        <p:scale>
          <a:sx n="82" d="100"/>
          <a:sy n="82" d="100"/>
        </p:scale>
        <p:origin x="1776"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812A7-3531-1D4A-8858-261D9E2E0117}" type="datetimeFigureOut">
              <a:rPr lang="en-US" smtClean="0"/>
              <a:t>7/29/19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A03FE-D89A-914C-9280-0038E70480AF}" type="slidenum">
              <a:rPr lang="en-US" smtClean="0"/>
              <a:t>‹#›</a:t>
            </a:fld>
            <a:endParaRPr lang="en-US"/>
          </a:p>
        </p:txBody>
      </p:sp>
    </p:spTree>
    <p:extLst>
      <p:ext uri="{BB962C8B-B14F-4D97-AF65-F5344CB8AC3E}">
        <p14:creationId xmlns:p14="http://schemas.microsoft.com/office/powerpoint/2010/main" val="268625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A03FE-D89A-914C-9280-0038E70480AF}" type="slidenum">
              <a:rPr lang="en-US" smtClean="0"/>
              <a:t>1</a:t>
            </a:fld>
            <a:endParaRPr lang="en-US"/>
          </a:p>
        </p:txBody>
      </p:sp>
    </p:spTree>
    <p:extLst>
      <p:ext uri="{BB962C8B-B14F-4D97-AF65-F5344CB8AC3E}">
        <p14:creationId xmlns:p14="http://schemas.microsoft.com/office/powerpoint/2010/main" val="4092869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approach this problem? Let’s visualize the high-dimensional space of all possible layouts of a given Rube Goldberg machine as this 2D projection. Here each point is a different layout.</a:t>
            </a:r>
          </a:p>
          <a:p>
            <a:r>
              <a:rPr lang="en-US" dirty="0"/>
              <a:t>As you can see, some regions of that space are physically impossible.</a:t>
            </a:r>
          </a:p>
          <a:p>
            <a:r>
              <a:rPr lang="en-US" dirty="0"/>
              <a:t>We assume that there is at least one region in that space where runs are successful, meaning that all the events happen in the expected order. Moreover, we assume that this region is relatively smooth because the physical phenomena involved are simple enough.</a:t>
            </a:r>
          </a:p>
          <a:p>
            <a:r>
              <a:rPr lang="en-US" dirty="0"/>
              <a:t>Of course, at first these regions are completely unknown </a:t>
            </a:r>
          </a:p>
        </p:txBody>
      </p:sp>
      <p:sp>
        <p:nvSpPr>
          <p:cNvPr id="4" name="Slide Number Placeholder 3"/>
          <p:cNvSpPr>
            <a:spLocks noGrp="1"/>
          </p:cNvSpPr>
          <p:nvPr>
            <p:ph type="sldNum" sz="quarter" idx="5"/>
          </p:nvPr>
        </p:nvSpPr>
        <p:spPr/>
        <p:txBody>
          <a:bodyPr/>
          <a:lstStyle/>
          <a:p>
            <a:fld id="{928A03FE-D89A-914C-9280-0038E70480AF}" type="slidenum">
              <a:rPr lang="en-US" smtClean="0"/>
              <a:t>10</a:t>
            </a:fld>
            <a:endParaRPr lang="en-US"/>
          </a:p>
        </p:txBody>
      </p:sp>
    </p:spTree>
    <p:extLst>
      <p:ext uri="{BB962C8B-B14F-4D97-AF65-F5344CB8AC3E}">
        <p14:creationId xmlns:p14="http://schemas.microsoft.com/office/powerpoint/2010/main" val="101839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generally no explicit closed form representation, which means that we need to rely on sampling, and for each sample point, simulate it under the supervision of the causal graph using a physically based simulator such as Bullet.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this sampling itself introduces errors in the process.</a:t>
            </a:r>
          </a:p>
          <a:p>
            <a:endParaRPr lang="en-US" dirty="0"/>
          </a:p>
        </p:txBody>
      </p:sp>
      <p:sp>
        <p:nvSpPr>
          <p:cNvPr id="4" name="Slide Number Placeholder 3"/>
          <p:cNvSpPr>
            <a:spLocks noGrp="1"/>
          </p:cNvSpPr>
          <p:nvPr>
            <p:ph type="sldNum" sz="quarter" idx="5"/>
          </p:nvPr>
        </p:nvSpPr>
        <p:spPr/>
        <p:txBody>
          <a:bodyPr/>
          <a:lstStyle/>
          <a:p>
            <a:fld id="{928A03FE-D89A-914C-9280-0038E70480AF}" type="slidenum">
              <a:rPr lang="en-US" smtClean="0"/>
              <a:t>11</a:t>
            </a:fld>
            <a:endParaRPr lang="en-US"/>
          </a:p>
        </p:txBody>
      </p:sp>
    </p:spTree>
    <p:extLst>
      <p:ext uri="{BB962C8B-B14F-4D97-AF65-F5344CB8AC3E}">
        <p14:creationId xmlns:p14="http://schemas.microsoft.com/office/powerpoint/2010/main" val="361742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insight is that the most robust layout is the one that is farthest from the boundary, because it minimizes the probability of being accidentally in the failure zone.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Moreover, under the smoothness assumption that I mentioned before we should be able to approximate it well enough with a sampling-based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question then, is how to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28A03FE-D89A-914C-9280-0038E70480AF}" type="slidenum">
              <a:rPr lang="en-US" smtClean="0"/>
              <a:t>12</a:t>
            </a:fld>
            <a:endParaRPr lang="en-US"/>
          </a:p>
        </p:txBody>
      </p:sp>
    </p:spTree>
    <p:extLst>
      <p:ext uri="{BB962C8B-B14F-4D97-AF65-F5344CB8AC3E}">
        <p14:creationId xmlns:p14="http://schemas.microsoft.com/office/powerpoint/2010/main" val="3375939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the input consists of a 3D scene of components with ranges of layout parameter values, and a causal graph of events that we can use to monitor simulations.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method works in three main steps. </a:t>
            </a:r>
          </a:p>
          <a:p>
            <a:r>
              <a:rPr lang="en-US" dirty="0"/>
              <a:t>First, we have an adaptive exploration of the design space. The goal is to get the lay of the land and find enough successful layouts.</a:t>
            </a:r>
          </a:p>
          <a:p>
            <a:r>
              <a:rPr lang="en-US" dirty="0"/>
              <a:t>Second, we progressively approximate the success region using a technique inspired from Active Learning.</a:t>
            </a:r>
          </a:p>
          <a:p>
            <a:r>
              <a:rPr lang="en-US" dirty="0"/>
              <a:t>Lastly, we optimize the contraption layout to reach the center of the success region.</a:t>
            </a:r>
          </a:p>
          <a:p>
            <a:r>
              <a:rPr lang="en-US" dirty="0"/>
              <a:t>In the end we get a layout that we print and use to guide the assembly.</a:t>
            </a:r>
          </a:p>
        </p:txBody>
      </p:sp>
      <p:sp>
        <p:nvSpPr>
          <p:cNvPr id="4" name="Slide Number Placeholder 3"/>
          <p:cNvSpPr>
            <a:spLocks noGrp="1"/>
          </p:cNvSpPr>
          <p:nvPr>
            <p:ph type="sldNum" sz="quarter" idx="5"/>
          </p:nvPr>
        </p:nvSpPr>
        <p:spPr/>
        <p:txBody>
          <a:bodyPr/>
          <a:lstStyle/>
          <a:p>
            <a:fld id="{928A03FE-D89A-914C-9280-0038E70480AF}" type="slidenum">
              <a:rPr lang="en-US" smtClean="0"/>
              <a:t>13</a:t>
            </a:fld>
            <a:endParaRPr lang="en-US"/>
          </a:p>
        </p:txBody>
      </p:sp>
    </p:spTree>
    <p:extLst>
      <p:ext uri="{BB962C8B-B14F-4D97-AF65-F5344CB8AC3E}">
        <p14:creationId xmlns:p14="http://schemas.microsoft.com/office/powerpoint/2010/main" val="3246342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the method, here’s an example of result!</a:t>
            </a:r>
          </a:p>
          <a:p>
            <a:r>
              <a:rPr lang="en-US" dirty="0"/>
              <a:t>Someone puts an object in a box (for example, a SIGGRAPH technical paper) and after some time, hopes that gold coins will fall into the box as well. (PLAY)</a:t>
            </a:r>
          </a:p>
          <a:p>
            <a:r>
              <a:rPr lang="en-US" dirty="0"/>
              <a:t>There’s a lot more cool results at the end!</a:t>
            </a:r>
          </a:p>
        </p:txBody>
      </p:sp>
      <p:sp>
        <p:nvSpPr>
          <p:cNvPr id="4" name="Slide Number Placeholder 3"/>
          <p:cNvSpPr>
            <a:spLocks noGrp="1"/>
          </p:cNvSpPr>
          <p:nvPr>
            <p:ph type="sldNum" sz="quarter" idx="5"/>
          </p:nvPr>
        </p:nvSpPr>
        <p:spPr/>
        <p:txBody>
          <a:bodyPr/>
          <a:lstStyle/>
          <a:p>
            <a:fld id="{928A03FE-D89A-914C-9280-0038E70480AF}" type="slidenum">
              <a:rPr lang="en-US" smtClean="0"/>
              <a:t>14</a:t>
            </a:fld>
            <a:endParaRPr lang="en-US"/>
          </a:p>
        </p:txBody>
      </p:sp>
    </p:spTree>
    <p:extLst>
      <p:ext uri="{BB962C8B-B14F-4D97-AF65-F5344CB8AC3E}">
        <p14:creationId xmlns:p14="http://schemas.microsoft.com/office/powerpoint/2010/main" val="27014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way, in this presentation, I will only focus on steps 1 and 2, which are the core contributions of our paper.</a:t>
            </a:r>
          </a:p>
        </p:txBody>
      </p:sp>
      <p:sp>
        <p:nvSpPr>
          <p:cNvPr id="4" name="Slide Number Placeholder 3"/>
          <p:cNvSpPr>
            <a:spLocks noGrp="1"/>
          </p:cNvSpPr>
          <p:nvPr>
            <p:ph type="sldNum" sz="quarter" idx="5"/>
          </p:nvPr>
        </p:nvSpPr>
        <p:spPr/>
        <p:txBody>
          <a:bodyPr/>
          <a:lstStyle/>
          <a:p>
            <a:fld id="{928A03FE-D89A-914C-9280-0038E70480AF}" type="slidenum">
              <a:rPr lang="en-US" smtClean="0"/>
              <a:t>15</a:t>
            </a:fld>
            <a:endParaRPr lang="en-US"/>
          </a:p>
        </p:txBody>
      </p:sp>
    </p:spTree>
    <p:extLst>
      <p:ext uri="{BB962C8B-B14F-4D97-AF65-F5344CB8AC3E}">
        <p14:creationId xmlns:p14="http://schemas.microsoft.com/office/powerpoint/2010/main" val="1152642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 have introduced our problem and method, I’m going to describe the search algorithm. So let’s say we have our rough contraption layout and causal graph, and here’s our design space again.</a:t>
            </a:r>
          </a:p>
        </p:txBody>
      </p:sp>
      <p:sp>
        <p:nvSpPr>
          <p:cNvPr id="4" name="Slide Number Placeholder 3"/>
          <p:cNvSpPr>
            <a:spLocks noGrp="1"/>
          </p:cNvSpPr>
          <p:nvPr>
            <p:ph type="sldNum" sz="quarter" idx="5"/>
          </p:nvPr>
        </p:nvSpPr>
        <p:spPr/>
        <p:txBody>
          <a:bodyPr/>
          <a:lstStyle/>
          <a:p>
            <a:fld id="{928A03FE-D89A-914C-9280-0038E70480AF}" type="slidenum">
              <a:rPr lang="en-US" smtClean="0"/>
              <a:t>16</a:t>
            </a:fld>
            <a:endParaRPr lang="en-US"/>
          </a:p>
        </p:txBody>
      </p:sp>
    </p:spTree>
    <p:extLst>
      <p:ext uri="{BB962C8B-B14F-4D97-AF65-F5344CB8AC3E}">
        <p14:creationId xmlns:p14="http://schemas.microsoft.com/office/powerpoint/2010/main" val="1968948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beginning, there is… well, nothing. We have no samples and no prior, so we draw points from a quasi-random sequence</a:t>
            </a:r>
          </a:p>
        </p:txBody>
      </p:sp>
      <p:sp>
        <p:nvSpPr>
          <p:cNvPr id="4" name="Slide Number Placeholder 3"/>
          <p:cNvSpPr>
            <a:spLocks noGrp="1"/>
          </p:cNvSpPr>
          <p:nvPr>
            <p:ph type="sldNum" sz="quarter" idx="5"/>
          </p:nvPr>
        </p:nvSpPr>
        <p:spPr/>
        <p:txBody>
          <a:bodyPr/>
          <a:lstStyle/>
          <a:p>
            <a:fld id="{928A03FE-D89A-914C-9280-0038E70480AF}" type="slidenum">
              <a:rPr lang="en-US" smtClean="0"/>
              <a:t>17</a:t>
            </a:fld>
            <a:endParaRPr lang="en-US"/>
          </a:p>
        </p:txBody>
      </p:sp>
    </p:spTree>
    <p:extLst>
      <p:ext uri="{BB962C8B-B14F-4D97-AF65-F5344CB8AC3E}">
        <p14:creationId xmlns:p14="http://schemas.microsoft.com/office/powerpoint/2010/main" val="3927178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filter those that are physically impossible. </a:t>
            </a:r>
          </a:p>
          <a:p>
            <a:r>
              <a:rPr lang="en-US" dirty="0"/>
              <a:t>Now if we simulate the valid layouts, it’s pretty likely that the vast majority will fail, but some will fail less bad than others. Because we want a sequence of events to happen in a specific order,  we have a way to differentiate between samples …</a:t>
            </a:r>
          </a:p>
        </p:txBody>
      </p:sp>
      <p:sp>
        <p:nvSpPr>
          <p:cNvPr id="4" name="Slide Number Placeholder 3"/>
          <p:cNvSpPr>
            <a:spLocks noGrp="1"/>
          </p:cNvSpPr>
          <p:nvPr>
            <p:ph type="sldNum" sz="quarter" idx="5"/>
          </p:nvPr>
        </p:nvSpPr>
        <p:spPr/>
        <p:txBody>
          <a:bodyPr/>
          <a:lstStyle/>
          <a:p>
            <a:fld id="{928A03FE-D89A-914C-9280-0038E70480AF}" type="slidenum">
              <a:rPr lang="en-US" smtClean="0"/>
              <a:t>18</a:t>
            </a:fld>
            <a:endParaRPr lang="en-US"/>
          </a:p>
        </p:txBody>
      </p:sp>
    </p:spTree>
    <p:extLst>
      <p:ext uri="{BB962C8B-B14F-4D97-AF65-F5344CB8AC3E}">
        <p14:creationId xmlns:p14="http://schemas.microsoft.com/office/powerpoint/2010/main" val="273532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based on how many events happened in this expected order. So now we can focus the search around the most promising regions. </a:t>
            </a:r>
          </a:p>
        </p:txBody>
      </p:sp>
      <p:sp>
        <p:nvSpPr>
          <p:cNvPr id="4" name="Slide Number Placeholder 3"/>
          <p:cNvSpPr>
            <a:spLocks noGrp="1"/>
          </p:cNvSpPr>
          <p:nvPr>
            <p:ph type="sldNum" sz="quarter" idx="5"/>
          </p:nvPr>
        </p:nvSpPr>
        <p:spPr/>
        <p:txBody>
          <a:bodyPr/>
          <a:lstStyle/>
          <a:p>
            <a:fld id="{928A03FE-D89A-914C-9280-0038E70480AF}" type="slidenum">
              <a:rPr lang="en-US" smtClean="0"/>
              <a:t>19</a:t>
            </a:fld>
            <a:endParaRPr lang="en-US"/>
          </a:p>
        </p:txBody>
      </p:sp>
    </p:spTree>
    <p:extLst>
      <p:ext uri="{BB962C8B-B14F-4D97-AF65-F5344CB8AC3E}">
        <p14:creationId xmlns:p14="http://schemas.microsoft.com/office/powerpoint/2010/main" val="3438233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start with a little factoid than I learned recently. </a:t>
            </a:r>
          </a:p>
        </p:txBody>
      </p:sp>
      <p:sp>
        <p:nvSpPr>
          <p:cNvPr id="4" name="Slide Number Placeholder 3"/>
          <p:cNvSpPr>
            <a:spLocks noGrp="1"/>
          </p:cNvSpPr>
          <p:nvPr>
            <p:ph type="sldNum" sz="quarter" idx="5"/>
          </p:nvPr>
        </p:nvSpPr>
        <p:spPr/>
        <p:txBody>
          <a:bodyPr/>
          <a:lstStyle/>
          <a:p>
            <a:fld id="{928A03FE-D89A-914C-9280-0038E70480AF}" type="slidenum">
              <a:rPr lang="en-US" smtClean="0"/>
              <a:t>2</a:t>
            </a:fld>
            <a:endParaRPr lang="en-US"/>
          </a:p>
        </p:txBody>
      </p:sp>
    </p:spTree>
    <p:extLst>
      <p:ext uri="{BB962C8B-B14F-4D97-AF65-F5344CB8AC3E}">
        <p14:creationId xmlns:p14="http://schemas.microsoft.com/office/powerpoint/2010/main" val="1427686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taking the current N best samples</a:t>
            </a:r>
          </a:p>
        </p:txBody>
      </p:sp>
      <p:sp>
        <p:nvSpPr>
          <p:cNvPr id="4" name="Slide Number Placeholder 3"/>
          <p:cNvSpPr>
            <a:spLocks noGrp="1"/>
          </p:cNvSpPr>
          <p:nvPr>
            <p:ph type="sldNum" sz="quarter" idx="5"/>
          </p:nvPr>
        </p:nvSpPr>
        <p:spPr/>
        <p:txBody>
          <a:bodyPr/>
          <a:lstStyle/>
          <a:p>
            <a:fld id="{928A03FE-D89A-914C-9280-0038E70480AF}" type="slidenum">
              <a:rPr lang="en-US" smtClean="0"/>
              <a:t>20</a:t>
            </a:fld>
            <a:endParaRPr lang="en-US"/>
          </a:p>
        </p:txBody>
      </p:sp>
    </p:spTree>
    <p:extLst>
      <p:ext uri="{BB962C8B-B14F-4D97-AF65-F5344CB8AC3E}">
        <p14:creationId xmlns:p14="http://schemas.microsoft.com/office/powerpoint/2010/main" val="117820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building a mixture of Gaussians where individual weights depend on the degree of success.</a:t>
            </a:r>
          </a:p>
        </p:txBody>
      </p:sp>
      <p:sp>
        <p:nvSpPr>
          <p:cNvPr id="4" name="Slide Number Placeholder 3"/>
          <p:cNvSpPr>
            <a:spLocks noGrp="1"/>
          </p:cNvSpPr>
          <p:nvPr>
            <p:ph type="sldNum" sz="quarter" idx="5"/>
          </p:nvPr>
        </p:nvSpPr>
        <p:spPr/>
        <p:txBody>
          <a:bodyPr/>
          <a:lstStyle/>
          <a:p>
            <a:fld id="{928A03FE-D89A-914C-9280-0038E70480AF}" type="slidenum">
              <a:rPr lang="en-US" smtClean="0"/>
              <a:t>21</a:t>
            </a:fld>
            <a:endParaRPr lang="en-US"/>
          </a:p>
        </p:txBody>
      </p:sp>
    </p:spTree>
    <p:extLst>
      <p:ext uri="{BB962C8B-B14F-4D97-AF65-F5344CB8AC3E}">
        <p14:creationId xmlns:p14="http://schemas.microsoft.com/office/powerpoint/2010/main" val="3219958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we have to do next is draw new samples from this distribution, </a:t>
            </a:r>
          </a:p>
        </p:txBody>
      </p:sp>
      <p:sp>
        <p:nvSpPr>
          <p:cNvPr id="4" name="Slide Number Placeholder 3"/>
          <p:cNvSpPr>
            <a:spLocks noGrp="1"/>
          </p:cNvSpPr>
          <p:nvPr>
            <p:ph type="sldNum" sz="quarter" idx="5"/>
          </p:nvPr>
        </p:nvSpPr>
        <p:spPr/>
        <p:txBody>
          <a:bodyPr/>
          <a:lstStyle/>
          <a:p>
            <a:fld id="{928A03FE-D89A-914C-9280-0038E70480AF}" type="slidenum">
              <a:rPr lang="en-US" smtClean="0"/>
              <a:t>22</a:t>
            </a:fld>
            <a:endParaRPr lang="en-US"/>
          </a:p>
        </p:txBody>
      </p:sp>
    </p:spTree>
    <p:extLst>
      <p:ext uri="{BB962C8B-B14F-4D97-AF65-F5344CB8AC3E}">
        <p14:creationId xmlns:p14="http://schemas.microsoft.com/office/powerpoint/2010/main" val="2399237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simulate them and iterate until we have found enough full successes.</a:t>
            </a:r>
          </a:p>
        </p:txBody>
      </p:sp>
      <p:sp>
        <p:nvSpPr>
          <p:cNvPr id="4" name="Slide Number Placeholder 3"/>
          <p:cNvSpPr>
            <a:spLocks noGrp="1"/>
          </p:cNvSpPr>
          <p:nvPr>
            <p:ph type="sldNum" sz="quarter" idx="5"/>
          </p:nvPr>
        </p:nvSpPr>
        <p:spPr/>
        <p:txBody>
          <a:bodyPr/>
          <a:lstStyle/>
          <a:p>
            <a:fld id="{928A03FE-D89A-914C-9280-0038E70480AF}" type="slidenum">
              <a:rPr lang="en-US" smtClean="0"/>
              <a:t>23</a:t>
            </a:fld>
            <a:endParaRPr lang="en-US"/>
          </a:p>
        </p:txBody>
      </p:sp>
    </p:spTree>
    <p:extLst>
      <p:ext uri="{BB962C8B-B14F-4D97-AF65-F5344CB8AC3E}">
        <p14:creationId xmlns:p14="http://schemas.microsoft.com/office/powerpoint/2010/main" val="2497151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good enough idea of where the successful layouts are in the design space, let’s see how we approximate the success region.</a:t>
            </a:r>
          </a:p>
        </p:txBody>
      </p:sp>
      <p:sp>
        <p:nvSpPr>
          <p:cNvPr id="4" name="Slide Number Placeholder 3"/>
          <p:cNvSpPr>
            <a:spLocks noGrp="1"/>
          </p:cNvSpPr>
          <p:nvPr>
            <p:ph type="sldNum" sz="quarter" idx="5"/>
          </p:nvPr>
        </p:nvSpPr>
        <p:spPr/>
        <p:txBody>
          <a:bodyPr/>
          <a:lstStyle/>
          <a:p>
            <a:fld id="{928A03FE-D89A-914C-9280-0038E70480AF}" type="slidenum">
              <a:rPr lang="en-US" smtClean="0"/>
              <a:t>24</a:t>
            </a:fld>
            <a:endParaRPr lang="en-US"/>
          </a:p>
        </p:txBody>
      </p:sp>
    </p:spTree>
    <p:extLst>
      <p:ext uri="{BB962C8B-B14F-4D97-AF65-F5344CB8AC3E}">
        <p14:creationId xmlns:p14="http://schemas.microsoft.com/office/powerpoint/2010/main" val="3759027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design space again, this time with simulated layouts. For clarity I’ve zoomed in on what looks like the biggest success region.</a:t>
            </a:r>
          </a:p>
          <a:p>
            <a:r>
              <a:rPr lang="en-US" dirty="0"/>
              <a:t>Our idea is to cast this problem as a binary classification task based on the position in the design space.</a:t>
            </a:r>
          </a:p>
        </p:txBody>
      </p:sp>
      <p:sp>
        <p:nvSpPr>
          <p:cNvPr id="4" name="Slide Number Placeholder 3"/>
          <p:cNvSpPr>
            <a:spLocks noGrp="1"/>
          </p:cNvSpPr>
          <p:nvPr>
            <p:ph type="sldNum" sz="quarter" idx="5"/>
          </p:nvPr>
        </p:nvSpPr>
        <p:spPr/>
        <p:txBody>
          <a:bodyPr/>
          <a:lstStyle/>
          <a:p>
            <a:fld id="{928A03FE-D89A-914C-9280-0038E70480AF}" type="slidenum">
              <a:rPr lang="en-US" smtClean="0"/>
              <a:t>25</a:t>
            </a:fld>
            <a:endParaRPr lang="en-US"/>
          </a:p>
        </p:txBody>
      </p:sp>
    </p:spTree>
    <p:extLst>
      <p:ext uri="{BB962C8B-B14F-4D97-AF65-F5344CB8AC3E}">
        <p14:creationId xmlns:p14="http://schemas.microsoft.com/office/powerpoint/2010/main" val="854464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Meaning that we’re going to compute a function f that is positive inside the success region and negative outside.</a:t>
            </a:r>
          </a:p>
          <a:p>
            <a:r>
              <a:rPr lang="en-US" dirty="0"/>
              <a:t>In our work we used a Support Vector Machine (or SVM), with the support vectors shown with dots here.</a:t>
            </a:r>
          </a:p>
          <a:p>
            <a:r>
              <a:rPr lang="en-US" dirty="0"/>
              <a:t>The reason why we use a classification model is because most models, including SVMs, rely on an underlying continuous decision function…</a:t>
            </a:r>
          </a:p>
        </p:txBody>
      </p:sp>
      <p:sp>
        <p:nvSpPr>
          <p:cNvPr id="4" name="Slide Number Placeholder 3"/>
          <p:cNvSpPr>
            <a:spLocks noGrp="1"/>
          </p:cNvSpPr>
          <p:nvPr>
            <p:ph type="sldNum" sz="quarter" idx="5"/>
          </p:nvPr>
        </p:nvSpPr>
        <p:spPr/>
        <p:txBody>
          <a:bodyPr/>
          <a:lstStyle/>
          <a:p>
            <a:fld id="{928A03FE-D89A-914C-9280-0038E70480AF}" type="slidenum">
              <a:rPr lang="en-US" smtClean="0"/>
              <a:t>26</a:t>
            </a:fld>
            <a:endParaRPr lang="en-US"/>
          </a:p>
        </p:txBody>
      </p:sp>
    </p:spTree>
    <p:extLst>
      <p:ext uri="{BB962C8B-B14F-4D97-AF65-F5344CB8AC3E}">
        <p14:creationId xmlns:p14="http://schemas.microsoft.com/office/powerpoint/2010/main" val="400596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whose maximum in the design space is very close to the center we are looking for.</a:t>
            </a:r>
          </a:p>
          <a:p>
            <a:r>
              <a:rPr lang="en-US" dirty="0"/>
              <a:t>But we can do better than this! Unlike the vast majority of classification problems on fixed datasets, we can generate new samples on the fly. So we use this to improve the accuracy of the classification. So where do we want to add new samples? The most important area to consolidate is the most uncertain one,</a:t>
            </a:r>
          </a:p>
        </p:txBody>
      </p:sp>
      <p:sp>
        <p:nvSpPr>
          <p:cNvPr id="4" name="Slide Number Placeholder 3"/>
          <p:cNvSpPr>
            <a:spLocks noGrp="1"/>
          </p:cNvSpPr>
          <p:nvPr>
            <p:ph type="sldNum" sz="quarter" idx="5"/>
          </p:nvPr>
        </p:nvSpPr>
        <p:spPr/>
        <p:txBody>
          <a:bodyPr/>
          <a:lstStyle/>
          <a:p>
            <a:fld id="{928A03FE-D89A-914C-9280-0038E70480AF}" type="slidenum">
              <a:rPr lang="en-US" smtClean="0"/>
              <a:t>27</a:t>
            </a:fld>
            <a:endParaRPr lang="en-US"/>
          </a:p>
        </p:txBody>
      </p:sp>
    </p:spTree>
    <p:extLst>
      <p:ext uri="{BB962C8B-B14F-4D97-AF65-F5344CB8AC3E}">
        <p14:creationId xmlns:p14="http://schemas.microsoft.com/office/powerpoint/2010/main" val="299334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in this case is around the boundary. Here whether a point is a success or failure is still uncertain. Interestingly, since we use a support vector machine, it’s pretty easy to sample around points that are known to be near the boundary, namely the support vectors!</a:t>
            </a:r>
          </a:p>
        </p:txBody>
      </p:sp>
      <p:sp>
        <p:nvSpPr>
          <p:cNvPr id="4" name="Slide Number Placeholder 3"/>
          <p:cNvSpPr>
            <a:spLocks noGrp="1"/>
          </p:cNvSpPr>
          <p:nvPr>
            <p:ph type="sldNum" sz="quarter" idx="5"/>
          </p:nvPr>
        </p:nvSpPr>
        <p:spPr/>
        <p:txBody>
          <a:bodyPr/>
          <a:lstStyle/>
          <a:p>
            <a:fld id="{928A03FE-D89A-914C-9280-0038E70480AF}" type="slidenum">
              <a:rPr lang="en-US" smtClean="0"/>
              <a:t>28</a:t>
            </a:fld>
            <a:endParaRPr lang="en-US"/>
          </a:p>
        </p:txBody>
      </p:sp>
    </p:spTree>
    <p:extLst>
      <p:ext uri="{BB962C8B-B14F-4D97-AF65-F5344CB8AC3E}">
        <p14:creationId xmlns:p14="http://schemas.microsoft.com/office/powerpoint/2010/main" val="420629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use a similar approach to what we did in the search step, and compute a mixture of gaussians but using the support vectors this time. Those are farther from the boundary are more uncertain so they are more heavily weighted and their radius is larger.</a:t>
            </a:r>
          </a:p>
        </p:txBody>
      </p:sp>
      <p:sp>
        <p:nvSpPr>
          <p:cNvPr id="4" name="Slide Number Placeholder 3"/>
          <p:cNvSpPr>
            <a:spLocks noGrp="1"/>
          </p:cNvSpPr>
          <p:nvPr>
            <p:ph type="sldNum" sz="quarter" idx="5"/>
          </p:nvPr>
        </p:nvSpPr>
        <p:spPr/>
        <p:txBody>
          <a:bodyPr/>
          <a:lstStyle/>
          <a:p>
            <a:fld id="{928A03FE-D89A-914C-9280-0038E70480AF}" type="slidenum">
              <a:rPr lang="en-US" smtClean="0"/>
              <a:t>29</a:t>
            </a:fld>
            <a:endParaRPr lang="en-US"/>
          </a:p>
        </p:txBody>
      </p:sp>
    </p:spTree>
    <p:extLst>
      <p:ext uri="{BB962C8B-B14F-4D97-AF65-F5344CB8AC3E}">
        <p14:creationId xmlns:p14="http://schemas.microsoft.com/office/powerpoint/2010/main" val="194373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that the first automatic vending machine (PLAY) was invented by Heron of Alexandria about 2,000 years ago? People would put a coin at the top and holy water would come out. The way it works is quite ingenious: the coin falls on a platform, which opens a valve letting the liquid flow. But then, the coin falls off the platform, which closes the valve. </a:t>
            </a:r>
          </a:p>
          <a:p>
            <a:r>
              <a:rPr lang="en-US" dirty="0"/>
              <a:t>This kind of invention reminds me of Rube Goldberg Machines. </a:t>
            </a:r>
          </a:p>
        </p:txBody>
      </p:sp>
      <p:sp>
        <p:nvSpPr>
          <p:cNvPr id="4" name="Slide Number Placeholder 3"/>
          <p:cNvSpPr>
            <a:spLocks noGrp="1"/>
          </p:cNvSpPr>
          <p:nvPr>
            <p:ph type="sldNum" sz="quarter" idx="5"/>
          </p:nvPr>
        </p:nvSpPr>
        <p:spPr/>
        <p:txBody>
          <a:bodyPr/>
          <a:lstStyle/>
          <a:p>
            <a:fld id="{928A03FE-D89A-914C-9280-0038E70480AF}" type="slidenum">
              <a:rPr lang="en-US" smtClean="0"/>
              <a:t>3</a:t>
            </a:fld>
            <a:endParaRPr lang="en-US"/>
          </a:p>
        </p:txBody>
      </p:sp>
    </p:spTree>
    <p:extLst>
      <p:ext uri="{BB962C8B-B14F-4D97-AF65-F5344CB8AC3E}">
        <p14:creationId xmlns:p14="http://schemas.microsoft.com/office/powerpoint/2010/main" val="617692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sample new points using this distribution, we can see that the boundary was indeed a bit wrong in some places!</a:t>
            </a:r>
          </a:p>
        </p:txBody>
      </p:sp>
      <p:sp>
        <p:nvSpPr>
          <p:cNvPr id="4" name="Slide Number Placeholder 3"/>
          <p:cNvSpPr>
            <a:spLocks noGrp="1"/>
          </p:cNvSpPr>
          <p:nvPr>
            <p:ph type="sldNum" sz="quarter" idx="5"/>
          </p:nvPr>
        </p:nvSpPr>
        <p:spPr/>
        <p:txBody>
          <a:bodyPr/>
          <a:lstStyle/>
          <a:p>
            <a:fld id="{928A03FE-D89A-914C-9280-0038E70480AF}" type="slidenum">
              <a:rPr lang="en-US" smtClean="0"/>
              <a:t>30</a:t>
            </a:fld>
            <a:endParaRPr lang="en-US"/>
          </a:p>
        </p:txBody>
      </p:sp>
    </p:spTree>
    <p:extLst>
      <p:ext uri="{BB962C8B-B14F-4D97-AF65-F5344CB8AC3E}">
        <p14:creationId xmlns:p14="http://schemas.microsoft.com/office/powerpoint/2010/main" val="1445253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can be improved by training an SVM on this new dataset. For those familiar, this type of approach is known as active learning. We repeat the active learning cycle until we reach a given cross validation accuracy on the training set.</a:t>
            </a:r>
          </a:p>
          <a:p>
            <a:r>
              <a:rPr lang="en-US" dirty="0"/>
              <a:t>Now while this approximation method works well, we haven’t really taken advantage of the specificity of our problem, and notably the causal graph structure. </a:t>
            </a:r>
          </a:p>
        </p:txBody>
      </p:sp>
      <p:sp>
        <p:nvSpPr>
          <p:cNvPr id="4" name="Slide Number Placeholder 3"/>
          <p:cNvSpPr>
            <a:spLocks noGrp="1"/>
          </p:cNvSpPr>
          <p:nvPr>
            <p:ph type="sldNum" sz="quarter" idx="5"/>
          </p:nvPr>
        </p:nvSpPr>
        <p:spPr/>
        <p:txBody>
          <a:bodyPr/>
          <a:lstStyle/>
          <a:p>
            <a:fld id="{928A03FE-D89A-914C-9280-0038E70480AF}" type="slidenum">
              <a:rPr lang="en-US" smtClean="0"/>
              <a:t>31</a:t>
            </a:fld>
            <a:endParaRPr lang="en-US"/>
          </a:p>
        </p:txBody>
      </p:sp>
    </p:spTree>
    <p:extLst>
      <p:ext uri="{BB962C8B-B14F-4D97-AF65-F5344CB8AC3E}">
        <p14:creationId xmlns:p14="http://schemas.microsoft.com/office/powerpoint/2010/main" val="19484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in fact, make this approach scale to a high number of dimensions by factorizing the decision function into event-specific components that depend on lower dimensional layout vectors.</a:t>
            </a:r>
          </a:p>
          <a:p>
            <a:r>
              <a:rPr lang="en-US" dirty="0"/>
              <a:t>This mapping is determined by computing correlations between layout parameter values and the success of an individual event given it’s parent’s success.</a:t>
            </a:r>
          </a:p>
          <a:p>
            <a:r>
              <a:rPr lang="en-US" dirty="0"/>
              <a:t>In the interest of time however, I won’t say too much here so please refer to the paper for details.</a:t>
            </a:r>
          </a:p>
        </p:txBody>
      </p:sp>
      <p:sp>
        <p:nvSpPr>
          <p:cNvPr id="4" name="Slide Number Placeholder 3"/>
          <p:cNvSpPr>
            <a:spLocks noGrp="1"/>
          </p:cNvSpPr>
          <p:nvPr>
            <p:ph type="sldNum" sz="quarter" idx="5"/>
          </p:nvPr>
        </p:nvSpPr>
        <p:spPr/>
        <p:txBody>
          <a:bodyPr/>
          <a:lstStyle/>
          <a:p>
            <a:fld id="{928A03FE-D89A-914C-9280-0038E70480AF}" type="slidenum">
              <a:rPr lang="en-US" smtClean="0"/>
              <a:t>32</a:t>
            </a:fld>
            <a:endParaRPr lang="en-US"/>
          </a:p>
        </p:txBody>
      </p:sp>
    </p:spTree>
    <p:extLst>
      <p:ext uri="{BB962C8B-B14F-4D97-AF65-F5344CB8AC3E}">
        <p14:creationId xmlns:p14="http://schemas.microsoft.com/office/powerpoint/2010/main" val="2891997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A03FE-D89A-914C-9280-0038E70480AF}" type="slidenum">
              <a:rPr lang="en-US" smtClean="0"/>
              <a:t>49</a:t>
            </a:fld>
            <a:endParaRPr lang="en-US"/>
          </a:p>
        </p:txBody>
      </p:sp>
    </p:spTree>
    <p:extLst>
      <p:ext uri="{BB962C8B-B14F-4D97-AF65-F5344CB8AC3E}">
        <p14:creationId xmlns:p14="http://schemas.microsoft.com/office/powerpoint/2010/main" val="354926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provide quantitative results. We compare the results obtained with out method to results obtained with alternative approaches. For comparison, we propose the following metric.</a:t>
            </a:r>
          </a:p>
        </p:txBody>
      </p:sp>
      <p:sp>
        <p:nvSpPr>
          <p:cNvPr id="4" name="Slide Number Placeholder 3"/>
          <p:cNvSpPr>
            <a:spLocks noGrp="1"/>
          </p:cNvSpPr>
          <p:nvPr>
            <p:ph type="sldNum" sz="quarter" idx="5"/>
          </p:nvPr>
        </p:nvSpPr>
        <p:spPr/>
        <p:txBody>
          <a:bodyPr/>
          <a:lstStyle/>
          <a:p>
            <a:fld id="{928A03FE-D89A-914C-9280-0038E70480AF}" type="slidenum">
              <a:rPr lang="en-US" smtClean="0"/>
              <a:t>55</a:t>
            </a:fld>
            <a:endParaRPr lang="en-US"/>
          </a:p>
        </p:txBody>
      </p:sp>
    </p:spTree>
    <p:extLst>
      <p:ext uri="{BB962C8B-B14F-4D97-AF65-F5344CB8AC3E}">
        <p14:creationId xmlns:p14="http://schemas.microsoft.com/office/powerpoint/2010/main" val="197270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this design space with a relatively dense sampling, and let’s say that this is our solution. We define a region around this solution and compute the success rate within this region.</a:t>
            </a:r>
          </a:p>
          <a:p>
            <a:r>
              <a:rPr lang="en-US" dirty="0"/>
              <a:t>So here, up to this radius the success rate is 1 because all samples are successful.</a:t>
            </a:r>
          </a:p>
          <a:p>
            <a:r>
              <a:rPr lang="en-US" dirty="0"/>
              <a:t>But if we increase the radius, the success rate decreases.</a:t>
            </a:r>
          </a:p>
          <a:p>
            <a:r>
              <a:rPr lang="en-US" dirty="0"/>
              <a:t>Our idea is that the most robust solution is the one for which the area under the curve is the largest.</a:t>
            </a:r>
          </a:p>
        </p:txBody>
      </p:sp>
      <p:sp>
        <p:nvSpPr>
          <p:cNvPr id="4" name="Slide Number Placeholder 3"/>
          <p:cNvSpPr>
            <a:spLocks noGrp="1"/>
          </p:cNvSpPr>
          <p:nvPr>
            <p:ph type="sldNum" sz="quarter" idx="5"/>
          </p:nvPr>
        </p:nvSpPr>
        <p:spPr/>
        <p:txBody>
          <a:bodyPr/>
          <a:lstStyle/>
          <a:p>
            <a:fld id="{928A03FE-D89A-914C-9280-0038E70480AF}" type="slidenum">
              <a:rPr lang="en-US" smtClean="0"/>
              <a:t>56</a:t>
            </a:fld>
            <a:endParaRPr lang="en-US"/>
          </a:p>
        </p:txBody>
      </p:sp>
    </p:spTree>
    <p:extLst>
      <p:ext uri="{BB962C8B-B14F-4D97-AF65-F5344CB8AC3E}">
        <p14:creationId xmlns:p14="http://schemas.microsoft.com/office/powerpoint/2010/main" val="511157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an example of such plot for a relatively simple contraption with 4 design parameters. We compare it against the solutions of three baselines.</a:t>
            </a:r>
          </a:p>
        </p:txBody>
      </p:sp>
      <p:sp>
        <p:nvSpPr>
          <p:cNvPr id="4" name="Slide Number Placeholder 3"/>
          <p:cNvSpPr>
            <a:spLocks noGrp="1"/>
          </p:cNvSpPr>
          <p:nvPr>
            <p:ph type="sldNum" sz="quarter" idx="5"/>
          </p:nvPr>
        </p:nvSpPr>
        <p:spPr/>
        <p:txBody>
          <a:bodyPr/>
          <a:lstStyle/>
          <a:p>
            <a:fld id="{928A03FE-D89A-914C-9280-0038E70480AF}" type="slidenum">
              <a:rPr lang="en-US" smtClean="0"/>
              <a:t>57</a:t>
            </a:fld>
            <a:endParaRPr lang="en-US"/>
          </a:p>
        </p:txBody>
      </p:sp>
    </p:spTree>
    <p:extLst>
      <p:ext uri="{BB962C8B-B14F-4D97-AF65-F5344CB8AC3E}">
        <p14:creationId xmlns:p14="http://schemas.microsoft.com/office/powerpoint/2010/main" val="4183168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baseline 1, we randomly sample the space until we find a single success.</a:t>
            </a:r>
          </a:p>
        </p:txBody>
      </p:sp>
      <p:sp>
        <p:nvSpPr>
          <p:cNvPr id="4" name="Slide Number Placeholder 3"/>
          <p:cNvSpPr>
            <a:spLocks noGrp="1"/>
          </p:cNvSpPr>
          <p:nvPr>
            <p:ph type="sldNum" sz="quarter" idx="5"/>
          </p:nvPr>
        </p:nvSpPr>
        <p:spPr/>
        <p:txBody>
          <a:bodyPr/>
          <a:lstStyle/>
          <a:p>
            <a:fld id="{928A03FE-D89A-914C-9280-0038E70480AF}" type="slidenum">
              <a:rPr lang="en-US" smtClean="0"/>
              <a:t>58</a:t>
            </a:fld>
            <a:endParaRPr lang="en-US"/>
          </a:p>
        </p:txBody>
      </p:sp>
    </p:spTree>
    <p:extLst>
      <p:ext uri="{BB962C8B-B14F-4D97-AF65-F5344CB8AC3E}">
        <p14:creationId xmlns:p14="http://schemas.microsoft.com/office/powerpoint/2010/main" val="4037745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baseline 2, we randomly sample the space again but this time find several successes and pick the best one using the function I’ve just defined.</a:t>
            </a:r>
          </a:p>
        </p:txBody>
      </p:sp>
      <p:sp>
        <p:nvSpPr>
          <p:cNvPr id="4" name="Slide Number Placeholder 3"/>
          <p:cNvSpPr>
            <a:spLocks noGrp="1"/>
          </p:cNvSpPr>
          <p:nvPr>
            <p:ph type="sldNum" sz="quarter" idx="5"/>
          </p:nvPr>
        </p:nvSpPr>
        <p:spPr/>
        <p:txBody>
          <a:bodyPr/>
          <a:lstStyle/>
          <a:p>
            <a:fld id="{928A03FE-D89A-914C-9280-0038E70480AF}" type="slidenum">
              <a:rPr lang="en-US" smtClean="0"/>
              <a:t>59</a:t>
            </a:fld>
            <a:endParaRPr lang="en-US"/>
          </a:p>
        </p:txBody>
      </p:sp>
    </p:spTree>
    <p:extLst>
      <p:ext uri="{BB962C8B-B14F-4D97-AF65-F5344CB8AC3E}">
        <p14:creationId xmlns:p14="http://schemas.microsoft.com/office/powerpoint/2010/main" val="3968123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baseline 3, we perform a Bayesian Gaussian Process Optimization using this function again.</a:t>
            </a:r>
          </a:p>
          <a:p>
            <a:r>
              <a:rPr lang="en-US" dirty="0"/>
              <a:t>As we can see, our method overperforms the baselines, not only in this case</a:t>
            </a:r>
          </a:p>
        </p:txBody>
      </p:sp>
      <p:sp>
        <p:nvSpPr>
          <p:cNvPr id="4" name="Slide Number Placeholder 3"/>
          <p:cNvSpPr>
            <a:spLocks noGrp="1"/>
          </p:cNvSpPr>
          <p:nvPr>
            <p:ph type="sldNum" sz="quarter" idx="5"/>
          </p:nvPr>
        </p:nvSpPr>
        <p:spPr/>
        <p:txBody>
          <a:bodyPr/>
          <a:lstStyle/>
          <a:p>
            <a:fld id="{928A03FE-D89A-914C-9280-0038E70480AF}" type="slidenum">
              <a:rPr lang="en-US" smtClean="0"/>
              <a:t>60</a:t>
            </a:fld>
            <a:endParaRPr lang="en-US"/>
          </a:p>
        </p:txBody>
      </p:sp>
    </p:spTree>
    <p:extLst>
      <p:ext uri="{BB962C8B-B14F-4D97-AF65-F5344CB8AC3E}">
        <p14:creationId xmlns:p14="http://schemas.microsoft.com/office/powerpoint/2010/main" val="367462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Rube Goldberg Machine is a contraption/invention that achieves a simple outcome via a complex chain reaction of events. </a:t>
            </a:r>
          </a:p>
        </p:txBody>
      </p:sp>
      <p:sp>
        <p:nvSpPr>
          <p:cNvPr id="4" name="Slide Number Placeholder 3"/>
          <p:cNvSpPr>
            <a:spLocks noGrp="1"/>
          </p:cNvSpPr>
          <p:nvPr>
            <p:ph type="sldNum" sz="quarter" idx="5"/>
          </p:nvPr>
        </p:nvSpPr>
        <p:spPr/>
        <p:txBody>
          <a:bodyPr/>
          <a:lstStyle/>
          <a:p>
            <a:fld id="{928A03FE-D89A-914C-9280-0038E70480AF}" type="slidenum">
              <a:rPr lang="en-US" smtClean="0"/>
              <a:t>4</a:t>
            </a:fld>
            <a:endParaRPr lang="en-US"/>
          </a:p>
        </p:txBody>
      </p:sp>
    </p:spTree>
    <p:extLst>
      <p:ext uri="{BB962C8B-B14F-4D97-AF65-F5344CB8AC3E}">
        <p14:creationId xmlns:p14="http://schemas.microsoft.com/office/powerpoint/2010/main" val="2981938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across all examples presented in this work.</a:t>
            </a:r>
          </a:p>
        </p:txBody>
      </p:sp>
      <p:sp>
        <p:nvSpPr>
          <p:cNvPr id="4" name="Slide Number Placeholder 3"/>
          <p:cNvSpPr>
            <a:spLocks noGrp="1"/>
          </p:cNvSpPr>
          <p:nvPr>
            <p:ph type="sldNum" sz="quarter" idx="5"/>
          </p:nvPr>
        </p:nvSpPr>
        <p:spPr/>
        <p:txBody>
          <a:bodyPr/>
          <a:lstStyle/>
          <a:p>
            <a:fld id="{928A03FE-D89A-914C-9280-0038E70480AF}" type="slidenum">
              <a:rPr lang="en-US" smtClean="0"/>
              <a:t>61</a:t>
            </a:fld>
            <a:endParaRPr lang="en-US"/>
          </a:p>
        </p:txBody>
      </p:sp>
    </p:spTree>
    <p:extLst>
      <p:ext uri="{BB962C8B-B14F-4D97-AF65-F5344CB8AC3E}">
        <p14:creationId xmlns:p14="http://schemas.microsoft.com/office/powerpoint/2010/main" val="1795527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are good results, this is only a first work in this direction. First, while we have only demonstrated our results on RGMs, we believe that they could be generalized to more useful examples, notably by extending the causal graph rules such as ”if the ball falls, do this otherwise do that”.</a:t>
            </a:r>
          </a:p>
          <a:p>
            <a:r>
              <a:rPr lang="en-US" dirty="0"/>
              <a:t>Moreover, since these contraptions require a certain level of expertise to invent we are working on a way automatically synthesize them from a more intuitive input.</a:t>
            </a:r>
          </a:p>
        </p:txBody>
      </p:sp>
      <p:sp>
        <p:nvSpPr>
          <p:cNvPr id="4" name="Slide Number Placeholder 3"/>
          <p:cNvSpPr>
            <a:spLocks noGrp="1"/>
          </p:cNvSpPr>
          <p:nvPr>
            <p:ph type="sldNum" sz="quarter" idx="5"/>
          </p:nvPr>
        </p:nvSpPr>
        <p:spPr/>
        <p:txBody>
          <a:bodyPr/>
          <a:lstStyle/>
          <a:p>
            <a:fld id="{928A03FE-D89A-914C-9280-0038E70480AF}" type="slidenum">
              <a:rPr lang="en-US" smtClean="0"/>
              <a:t>62</a:t>
            </a:fld>
            <a:endParaRPr lang="en-US"/>
          </a:p>
        </p:txBody>
      </p:sp>
    </p:spTree>
    <p:extLst>
      <p:ext uri="{BB962C8B-B14F-4D97-AF65-F5344CB8AC3E}">
        <p14:creationId xmlns:p14="http://schemas.microsoft.com/office/powerpoint/2010/main" val="3159420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A03FE-D89A-914C-9280-0038E70480AF}" type="slidenum">
              <a:rPr lang="en-US" smtClean="0"/>
              <a:t>63</a:t>
            </a:fld>
            <a:endParaRPr lang="en-US"/>
          </a:p>
        </p:txBody>
      </p:sp>
    </p:spTree>
    <p:extLst>
      <p:ext uri="{BB962C8B-B14F-4D97-AF65-F5344CB8AC3E}">
        <p14:creationId xmlns:p14="http://schemas.microsoft.com/office/powerpoint/2010/main" val="1710769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here is to go from a single function defined over the entire design space to several smaller functions defined over subspaces. I’ve been voluntarily vague about the decision function, but now I’m going to consider that modulo some mapping, it is equivalent to a probability of success conditioned on the layout parameters.</a:t>
            </a:r>
          </a:p>
          <a:p>
            <a:r>
              <a:rPr lang="en-US" dirty="0"/>
              <a:t>Consider an abstract causal graph, shown here, with four events and two converging branches. The probability of success of my contraption can be written in terms of the success of the individual events.</a:t>
            </a:r>
          </a:p>
          <a:p>
            <a:r>
              <a:rPr lang="en-US" dirty="0"/>
              <a:t>Now what’s interesting is that the directed acyclic structure of the causal graph allows us to write the following factorization. </a:t>
            </a:r>
          </a:p>
          <a:p>
            <a:r>
              <a:rPr lang="en-US" dirty="0"/>
              <a:t>But now we have four probabilities instead of one, and they are still conditioned on all layout parameters. Our idea is that each of these conditional probabilities only depends on a subset of these design parameters, and we can compute these correlations using the samples from the initial Search step. So after we’ve mapped these probabilities to their respective subspaces, we apply to each of them the approximation step that I’ve just described.</a:t>
            </a:r>
          </a:p>
        </p:txBody>
      </p:sp>
      <p:sp>
        <p:nvSpPr>
          <p:cNvPr id="4" name="Slide Number Placeholder 3"/>
          <p:cNvSpPr>
            <a:spLocks noGrp="1"/>
          </p:cNvSpPr>
          <p:nvPr>
            <p:ph type="sldNum" sz="quarter" idx="5"/>
          </p:nvPr>
        </p:nvSpPr>
        <p:spPr/>
        <p:txBody>
          <a:bodyPr/>
          <a:lstStyle/>
          <a:p>
            <a:fld id="{928A03FE-D89A-914C-9280-0038E70480AF}" type="slidenum">
              <a:rPr lang="en-US" smtClean="0"/>
              <a:t>68</a:t>
            </a:fld>
            <a:endParaRPr lang="en-US"/>
          </a:p>
        </p:txBody>
      </p:sp>
    </p:spTree>
    <p:extLst>
      <p:ext uri="{BB962C8B-B14F-4D97-AF65-F5344CB8AC3E}">
        <p14:creationId xmlns:p14="http://schemas.microsoft.com/office/powerpoint/2010/main" val="255354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than a definition, lets’ have a look at  a real-life example: (PLAY) (After 10 sec) As you can see, these contraptions are both an art and a science, and require a lot of patience to set up. If we now look at a behind the scenes video, …</a:t>
            </a:r>
          </a:p>
        </p:txBody>
      </p:sp>
      <p:sp>
        <p:nvSpPr>
          <p:cNvPr id="4" name="Slide Number Placeholder 3"/>
          <p:cNvSpPr>
            <a:spLocks noGrp="1"/>
          </p:cNvSpPr>
          <p:nvPr>
            <p:ph type="sldNum" sz="quarter" idx="5"/>
          </p:nvPr>
        </p:nvSpPr>
        <p:spPr/>
        <p:txBody>
          <a:bodyPr/>
          <a:lstStyle/>
          <a:p>
            <a:fld id="{928A03FE-D89A-914C-9280-0038E70480AF}" type="slidenum">
              <a:rPr lang="en-US" smtClean="0"/>
              <a:t>5</a:t>
            </a:fld>
            <a:endParaRPr lang="en-US"/>
          </a:p>
        </p:txBody>
      </p:sp>
    </p:spTree>
    <p:extLst>
      <p:ext uri="{BB962C8B-B14F-4D97-AF65-F5344CB8AC3E}">
        <p14:creationId xmlns:p14="http://schemas.microsoft.com/office/powerpoint/2010/main" val="94249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see that the contraption is extremely sensitive to small changes. And since it is a chain reaction, any failure is fatal. </a:t>
            </a:r>
          </a:p>
        </p:txBody>
      </p:sp>
      <p:sp>
        <p:nvSpPr>
          <p:cNvPr id="4" name="Slide Number Placeholder 3"/>
          <p:cNvSpPr>
            <a:spLocks noGrp="1"/>
          </p:cNvSpPr>
          <p:nvPr>
            <p:ph type="sldNum" sz="quarter" idx="5"/>
          </p:nvPr>
        </p:nvSpPr>
        <p:spPr/>
        <p:txBody>
          <a:bodyPr/>
          <a:lstStyle/>
          <a:p>
            <a:fld id="{928A03FE-D89A-914C-9280-0038E70480AF}" type="slidenum">
              <a:rPr lang="en-US" smtClean="0"/>
              <a:t>6</a:t>
            </a:fld>
            <a:endParaRPr lang="en-US"/>
          </a:p>
        </p:txBody>
      </p:sp>
    </p:spTree>
    <p:extLst>
      <p:ext uri="{BB962C8B-B14F-4D97-AF65-F5344CB8AC3E}">
        <p14:creationId xmlns:p14="http://schemas.microsoft.com/office/powerpoint/2010/main" val="410706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thought, is an interesting problem: let’s say we want to build a Rube Goldberg machine – we know its components and we know the discrete events (such as “ball hits domino”, ”domino falls”) and the order in which they should happen. We call this sequence the “causal graph”, btw – more on that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not an animation problem: we want to build this contraption in real life from preexisting components, so we can’t cheat and change gravity! The only thing we can change is the layout.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would like is a computational method to find the layout that makes the contraption as robust as possible to the errors involved in the process, which come in two flavors.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Modeling biases come from the fact that we approximate the objects and their physical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Manual assembly errors, on the other hand, mean that we’re assembling the contraption with our little hands, but reality is messy so whatever the solution we’ll never be able to realize it perfectly.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28A03FE-D89A-914C-9280-0038E70480AF}" type="slidenum">
              <a:rPr lang="en-US" smtClean="0"/>
              <a:t>7</a:t>
            </a:fld>
            <a:endParaRPr lang="en-US"/>
          </a:p>
        </p:txBody>
      </p:sp>
    </p:spTree>
    <p:extLst>
      <p:ext uri="{BB962C8B-B14F-4D97-AF65-F5344CB8AC3E}">
        <p14:creationId xmlns:p14="http://schemas.microsoft.com/office/powerpoint/2010/main" val="2091760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things spicier, events sometimes happen in parallel chains which are expected to end in a certain order. For instance, the green lever needs to be raised so that the ball can roll underneath it.</a:t>
            </a:r>
          </a:p>
          <a:p>
            <a:r>
              <a:rPr lang="en-US" dirty="0"/>
              <a:t>In other words, the causal graph is not just a long line but a directed acyclic graph.</a:t>
            </a:r>
          </a:p>
          <a:p>
            <a:r>
              <a:rPr lang="en-US" dirty="0"/>
              <a:t>And as a result, we cannot simply optimize the contraption piece by piece.</a:t>
            </a:r>
          </a:p>
        </p:txBody>
      </p:sp>
      <p:sp>
        <p:nvSpPr>
          <p:cNvPr id="4" name="Slide Number Placeholder 3"/>
          <p:cNvSpPr>
            <a:spLocks noGrp="1"/>
          </p:cNvSpPr>
          <p:nvPr>
            <p:ph type="sldNum" sz="quarter" idx="5"/>
          </p:nvPr>
        </p:nvSpPr>
        <p:spPr/>
        <p:txBody>
          <a:bodyPr/>
          <a:lstStyle/>
          <a:p>
            <a:fld id="{928A03FE-D89A-914C-9280-0038E70480AF}" type="slidenum">
              <a:rPr lang="en-US" smtClean="0"/>
              <a:t>8</a:t>
            </a:fld>
            <a:endParaRPr lang="en-US"/>
          </a:p>
        </p:txBody>
      </p:sp>
    </p:spTree>
    <p:extLst>
      <p:ext uri="{BB962C8B-B14F-4D97-AF65-F5344CB8AC3E}">
        <p14:creationId xmlns:p14="http://schemas.microsoft.com/office/powerpoint/2010/main" val="87531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problem is essentially one of physical behavior control… and while direct design systems are very useful to simulate and visualize an expected real-life behavior, they do not allow the user to control the behavior directly.</a:t>
            </a:r>
          </a:p>
          <a:p>
            <a:r>
              <a:rPr lang="en-US" dirty="0"/>
              <a:t>Prior works on inverse design, on the other hand, provide such direct behavior control but they only focus on continuous motion – not on chains of discrete events, and a fortiori not on the synchronization of such chains. </a:t>
            </a:r>
          </a:p>
        </p:txBody>
      </p:sp>
      <p:sp>
        <p:nvSpPr>
          <p:cNvPr id="4" name="Slide Number Placeholder 3"/>
          <p:cNvSpPr>
            <a:spLocks noGrp="1"/>
          </p:cNvSpPr>
          <p:nvPr>
            <p:ph type="sldNum" sz="quarter" idx="5"/>
          </p:nvPr>
        </p:nvSpPr>
        <p:spPr/>
        <p:txBody>
          <a:bodyPr/>
          <a:lstStyle/>
          <a:p>
            <a:fld id="{928A03FE-D89A-914C-9280-0038E70480AF}" type="slidenum">
              <a:rPr lang="en-US" smtClean="0"/>
              <a:t>9</a:t>
            </a:fld>
            <a:endParaRPr lang="en-US"/>
          </a:p>
        </p:txBody>
      </p:sp>
    </p:spTree>
    <p:extLst>
      <p:ext uri="{BB962C8B-B14F-4D97-AF65-F5344CB8AC3E}">
        <p14:creationId xmlns:p14="http://schemas.microsoft.com/office/powerpoint/2010/main" val="2086810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3D58FD-482D-D046-8104-CC91DF5232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B92407-B675-EC4C-8E6B-56FE90672AAF}"/>
              </a:ext>
            </a:extLst>
          </p:cNvPr>
          <p:cNvSpPr>
            <a:spLocks noGrp="1"/>
          </p:cNvSpPr>
          <p:nvPr>
            <p:ph type="ctrTitle"/>
          </p:nvPr>
        </p:nvSpPr>
        <p:spPr>
          <a:xfrm>
            <a:off x="640080" y="2107096"/>
            <a:ext cx="6111486" cy="1730853"/>
          </a:xfrm>
        </p:spPr>
        <p:txBody>
          <a:bodyPr tIns="0" bIns="0" anchor="b" anchorCtr="0">
            <a:normAutofit/>
          </a:bodyPr>
          <a:lstStyle>
            <a:lvl1pPr algn="l">
              <a:defRPr sz="42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DE23EDB-27DD-5147-BFFF-2C66925FA85F}"/>
              </a:ext>
            </a:extLst>
          </p:cNvPr>
          <p:cNvSpPr>
            <a:spLocks noGrp="1"/>
          </p:cNvSpPr>
          <p:nvPr>
            <p:ph type="subTitle" idx="1"/>
          </p:nvPr>
        </p:nvSpPr>
        <p:spPr>
          <a:xfrm>
            <a:off x="640080" y="3930026"/>
            <a:ext cx="5594651" cy="840756"/>
          </a:xfrm>
        </p:spPr>
        <p:txBody>
          <a:bodyPr lIns="0" r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D8BEFD6A-8602-A049-AFCD-E2D260B3F936}"/>
              </a:ext>
            </a:extLst>
          </p:cNvPr>
          <p:cNvSpPr>
            <a:spLocks noGrp="1"/>
          </p:cNvSpPr>
          <p:nvPr>
            <p:ph type="ftr" sz="quarter" idx="11"/>
          </p:nvPr>
        </p:nvSpPr>
        <p:spPr>
          <a:xfrm>
            <a:off x="667001" y="6296983"/>
            <a:ext cx="4114800" cy="365125"/>
          </a:xfrm>
        </p:spPr>
        <p:txBody>
          <a:bodyPr/>
          <a:lstStyle>
            <a:lvl1pPr>
              <a:defRPr>
                <a:solidFill>
                  <a:schemeClr val="bg1"/>
                </a:solidFill>
              </a:defRPr>
            </a:lvl1pPr>
          </a:lstStyle>
          <a:p>
            <a:r>
              <a:rPr lang="en-US"/>
              <a:t>© 2019 SIGGRAPH. ALL RIGHTS RESERVED.</a:t>
            </a:r>
            <a:endParaRPr lang="en-US" dirty="0"/>
          </a:p>
        </p:txBody>
      </p:sp>
      <p:pic>
        <p:nvPicPr>
          <p:cNvPr id="10" name="Picture 9">
            <a:extLst>
              <a:ext uri="{FF2B5EF4-FFF2-40B4-BE49-F238E27FC236}">
                <a16:creationId xmlns:a16="http://schemas.microsoft.com/office/drawing/2014/main" id="{5C219C73-DDA3-4F49-898E-E117C65DB127}"/>
              </a:ext>
            </a:extLst>
          </p:cNvPr>
          <p:cNvPicPr>
            <a:picLocks noChangeAspect="1"/>
          </p:cNvPicPr>
          <p:nvPr userDrawn="1"/>
        </p:nvPicPr>
        <p:blipFill>
          <a:blip r:embed="rId3"/>
          <a:stretch>
            <a:fillRect/>
          </a:stretch>
        </p:blipFill>
        <p:spPr>
          <a:xfrm>
            <a:off x="481056" y="1219199"/>
            <a:ext cx="2286000" cy="666750"/>
          </a:xfrm>
          <a:prstGeom prst="rect">
            <a:avLst/>
          </a:prstGeom>
        </p:spPr>
      </p:pic>
    </p:spTree>
    <p:extLst>
      <p:ext uri="{BB962C8B-B14F-4D97-AF65-F5344CB8AC3E}">
        <p14:creationId xmlns:p14="http://schemas.microsoft.com/office/powerpoint/2010/main" val="247197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Block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4E3342-FF7B-F744-893A-FFD02CC763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a:t>© 2019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a:p>
        </p:txBody>
      </p:sp>
      <p:sp>
        <p:nvSpPr>
          <p:cNvPr id="8" name="Rectangle 7">
            <a:extLst>
              <a:ext uri="{FF2B5EF4-FFF2-40B4-BE49-F238E27FC236}">
                <a16:creationId xmlns:a16="http://schemas.microsoft.com/office/drawing/2014/main" id="{55280121-DF8E-834A-8E39-C9F8CC88A296}"/>
              </a:ext>
            </a:extLst>
          </p:cNvPr>
          <p:cNvSpPr/>
          <p:nvPr userDrawn="1"/>
        </p:nvSpPr>
        <p:spPr>
          <a:xfrm>
            <a:off x="640080" y="1753987"/>
            <a:ext cx="3319272" cy="3849624"/>
          </a:xfrm>
          <a:prstGeom prst="rect">
            <a:avLst/>
          </a:prstGeom>
          <a:solidFill>
            <a:srgbClr val="402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6DD79E-9F40-324E-87C1-776C84A7A09A}"/>
              </a:ext>
            </a:extLst>
          </p:cNvPr>
          <p:cNvSpPr/>
          <p:nvPr userDrawn="1"/>
        </p:nvSpPr>
        <p:spPr>
          <a:xfrm>
            <a:off x="640080" y="1753986"/>
            <a:ext cx="3319272" cy="10332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918C67-9BB3-3C47-920B-BBACB2453AD6}"/>
              </a:ext>
            </a:extLst>
          </p:cNvPr>
          <p:cNvSpPr/>
          <p:nvPr userDrawn="1"/>
        </p:nvSpPr>
        <p:spPr>
          <a:xfrm>
            <a:off x="4434840" y="1753987"/>
            <a:ext cx="3319272" cy="3849624"/>
          </a:xfrm>
          <a:prstGeom prst="rect">
            <a:avLst/>
          </a:prstGeom>
          <a:solidFill>
            <a:srgbClr val="F8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884D95-47F0-DF42-B30F-4BC40FDE0BA7}"/>
              </a:ext>
            </a:extLst>
          </p:cNvPr>
          <p:cNvSpPr/>
          <p:nvPr userDrawn="1"/>
        </p:nvSpPr>
        <p:spPr>
          <a:xfrm>
            <a:off x="4434840" y="1753986"/>
            <a:ext cx="3319272"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8229600" y="1753987"/>
            <a:ext cx="3319272" cy="3849624"/>
          </a:xfrm>
          <a:prstGeom prst="rect">
            <a:avLst/>
          </a:prstGeom>
          <a:solidFill>
            <a:srgbClr val="506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8229600" y="1753986"/>
            <a:ext cx="3319272"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923960" y="1945524"/>
            <a:ext cx="2751513" cy="631825"/>
          </a:xfrm>
        </p:spPr>
        <p:txBody>
          <a:bodyPr anchor="ctr" anchorCtr="0">
            <a:normAutofit/>
          </a:bodyPr>
          <a:lstStyle>
            <a:lvl1pPr marL="0" indent="0">
              <a:buNone/>
              <a:defRPr sz="22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923960" y="3050770"/>
            <a:ext cx="2751513" cy="2269375"/>
          </a:xfrm>
        </p:spPr>
        <p:txBody>
          <a:bodyPr>
            <a:normAutofit/>
          </a:bodyPr>
          <a:lstStyle>
            <a:lvl1pPr marL="231775" indent="-231775">
              <a:tabLst/>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19" name="Text Placeholder 13">
            <a:extLst>
              <a:ext uri="{FF2B5EF4-FFF2-40B4-BE49-F238E27FC236}">
                <a16:creationId xmlns:a16="http://schemas.microsoft.com/office/drawing/2014/main" id="{796C6857-61A1-1546-8E3F-9F1C35891730}"/>
              </a:ext>
            </a:extLst>
          </p:cNvPr>
          <p:cNvSpPr>
            <a:spLocks noGrp="1"/>
          </p:cNvSpPr>
          <p:nvPr>
            <p:ph type="body" sz="quarter" idx="17" hasCustomPrompt="1"/>
          </p:nvPr>
        </p:nvSpPr>
        <p:spPr>
          <a:xfrm>
            <a:off x="4718720" y="1945524"/>
            <a:ext cx="2751513" cy="631825"/>
          </a:xfrm>
        </p:spPr>
        <p:txBody>
          <a:bodyPr anchor="ctr" anchorCtr="0">
            <a:normAutofit/>
          </a:bodyPr>
          <a:lstStyle>
            <a:lvl1pPr marL="0" indent="0">
              <a:buNone/>
              <a:defRPr sz="2200" b="1">
                <a:solidFill>
                  <a:schemeClr val="bg1"/>
                </a:solidFill>
              </a:defRPr>
            </a:lvl1pPr>
          </a:lstStyle>
          <a:p>
            <a:pPr lvl="0"/>
            <a:r>
              <a:rPr lang="en-US" dirty="0"/>
              <a:t>Click to Edit Headline Text</a:t>
            </a:r>
          </a:p>
        </p:txBody>
      </p:sp>
      <p:sp>
        <p:nvSpPr>
          <p:cNvPr id="20" name="Text Placeholder 17">
            <a:extLst>
              <a:ext uri="{FF2B5EF4-FFF2-40B4-BE49-F238E27FC236}">
                <a16:creationId xmlns:a16="http://schemas.microsoft.com/office/drawing/2014/main" id="{D06273A8-D479-4649-8EA0-8AFB5F45EDEF}"/>
              </a:ext>
            </a:extLst>
          </p:cNvPr>
          <p:cNvSpPr>
            <a:spLocks noGrp="1"/>
          </p:cNvSpPr>
          <p:nvPr>
            <p:ph type="body" sz="quarter" idx="18"/>
          </p:nvPr>
        </p:nvSpPr>
        <p:spPr>
          <a:xfrm>
            <a:off x="4718720" y="3050770"/>
            <a:ext cx="2751513" cy="2269375"/>
          </a:xfrm>
        </p:spPr>
        <p:txBody>
          <a:bodyPr>
            <a:normAutofit/>
          </a:bodyPr>
          <a:lstStyle>
            <a:lvl1pPr marL="231775" indent="-231775">
              <a:tabLst/>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1" name="Text Placeholder 13">
            <a:extLst>
              <a:ext uri="{FF2B5EF4-FFF2-40B4-BE49-F238E27FC236}">
                <a16:creationId xmlns:a16="http://schemas.microsoft.com/office/drawing/2014/main" id="{980327B0-36EB-6842-A40B-15BF5AEBD5A0}"/>
              </a:ext>
            </a:extLst>
          </p:cNvPr>
          <p:cNvSpPr>
            <a:spLocks noGrp="1"/>
          </p:cNvSpPr>
          <p:nvPr>
            <p:ph type="body" sz="quarter" idx="19" hasCustomPrompt="1"/>
          </p:nvPr>
        </p:nvSpPr>
        <p:spPr>
          <a:xfrm>
            <a:off x="8513480" y="1945524"/>
            <a:ext cx="2751513" cy="631825"/>
          </a:xfrm>
        </p:spPr>
        <p:txBody>
          <a:bodyPr anchor="ctr" anchorCtr="0">
            <a:normAutofit/>
          </a:bodyPr>
          <a:lstStyle>
            <a:lvl1pPr marL="0" indent="0">
              <a:buNone/>
              <a:defRPr sz="2200" b="1">
                <a:solidFill>
                  <a:schemeClr val="bg1"/>
                </a:solidFill>
              </a:defRPr>
            </a:lvl1pPr>
          </a:lstStyle>
          <a:p>
            <a:pPr lvl="0"/>
            <a:r>
              <a:rPr lang="en-US" dirty="0"/>
              <a:t>Click to Edit Headline Text</a:t>
            </a:r>
          </a:p>
        </p:txBody>
      </p:sp>
      <p:sp>
        <p:nvSpPr>
          <p:cNvPr id="22" name="Text Placeholder 17">
            <a:extLst>
              <a:ext uri="{FF2B5EF4-FFF2-40B4-BE49-F238E27FC236}">
                <a16:creationId xmlns:a16="http://schemas.microsoft.com/office/drawing/2014/main" id="{5FF52BCF-74AA-0442-A653-ECEC9F305EBD}"/>
              </a:ext>
            </a:extLst>
          </p:cNvPr>
          <p:cNvSpPr>
            <a:spLocks noGrp="1"/>
          </p:cNvSpPr>
          <p:nvPr>
            <p:ph type="body" sz="quarter" idx="20"/>
          </p:nvPr>
        </p:nvSpPr>
        <p:spPr>
          <a:xfrm>
            <a:off x="8513480" y="3050770"/>
            <a:ext cx="2751513" cy="2269375"/>
          </a:xfrm>
        </p:spPr>
        <p:txBody>
          <a:bodyPr>
            <a:normAutofit/>
          </a:bodyPr>
          <a:lstStyle>
            <a:lvl1pPr marL="231775" indent="-231775">
              <a:tabLst/>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pic>
        <p:nvPicPr>
          <p:cNvPr id="23" name="Picture 22">
            <a:extLst>
              <a:ext uri="{FF2B5EF4-FFF2-40B4-BE49-F238E27FC236}">
                <a16:creationId xmlns:a16="http://schemas.microsoft.com/office/drawing/2014/main" id="{78E7622C-E5B1-E044-AFAB-82DF7ADB65A5}"/>
              </a:ext>
            </a:extLst>
          </p:cNvPr>
          <p:cNvPicPr>
            <a:picLocks noChangeAspect="1"/>
          </p:cNvPicPr>
          <p:nvPr userDrawn="1"/>
        </p:nvPicPr>
        <p:blipFill>
          <a:blip r:embed="rId3"/>
          <a:stretch>
            <a:fillRect/>
          </a:stretch>
        </p:blipFill>
        <p:spPr>
          <a:xfrm>
            <a:off x="9279925" y="5943600"/>
            <a:ext cx="2286000" cy="666750"/>
          </a:xfrm>
          <a:prstGeom prst="rect">
            <a:avLst/>
          </a:prstGeom>
        </p:spPr>
      </p:pic>
    </p:spTree>
    <p:extLst>
      <p:ext uri="{BB962C8B-B14F-4D97-AF65-F5344CB8AC3E}">
        <p14:creationId xmlns:p14="http://schemas.microsoft.com/office/powerpoint/2010/main" val="53310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7A5B8-FC60-5547-B3A6-EFEB21258B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38008BE-5FDA-6D4E-B9FA-D30E58E0C3AB}"/>
              </a:ext>
            </a:extLst>
          </p:cNvPr>
          <p:cNvSpPr>
            <a:spLocks noGrp="1"/>
          </p:cNvSpPr>
          <p:nvPr>
            <p:ph type="ftr" sz="quarter" idx="10"/>
          </p:nvPr>
        </p:nvSpPr>
        <p:spPr>
          <a:xfrm>
            <a:off x="7385855" y="6306922"/>
            <a:ext cx="4114800" cy="365125"/>
          </a:xfrm>
        </p:spPr>
        <p:txBody>
          <a:bodyPr/>
          <a:lstStyle>
            <a:lvl1pPr marL="0" indent="0" algn="r">
              <a:buFont typeface="Arial" panose="020B0604020202020204" pitchFamily="34" charset="0"/>
              <a:buNone/>
              <a:defRPr>
                <a:solidFill>
                  <a:schemeClr val="bg1"/>
                </a:solidFill>
              </a:defRPr>
            </a:lvl1pPr>
          </a:lstStyle>
          <a:p>
            <a:r>
              <a:rPr lang="en-US"/>
              <a:t>© 2019 SIGGRAPH. ALL RIGHTS RESERVED.</a:t>
            </a:r>
            <a:endParaRPr lang="en-US" dirty="0"/>
          </a:p>
        </p:txBody>
      </p:sp>
      <p:sp>
        <p:nvSpPr>
          <p:cNvPr id="8" name="Text Placeholder 7">
            <a:extLst>
              <a:ext uri="{FF2B5EF4-FFF2-40B4-BE49-F238E27FC236}">
                <a16:creationId xmlns:a16="http://schemas.microsoft.com/office/drawing/2014/main" id="{F7500BC7-1A2E-BF44-BA1B-D85317DC3AE5}"/>
              </a:ext>
            </a:extLst>
          </p:cNvPr>
          <p:cNvSpPr>
            <a:spLocks noGrp="1"/>
          </p:cNvSpPr>
          <p:nvPr>
            <p:ph type="body" sz="quarter" idx="11" hasCustomPrompt="1"/>
          </p:nvPr>
        </p:nvSpPr>
        <p:spPr>
          <a:xfrm>
            <a:off x="6475615" y="3416245"/>
            <a:ext cx="5025041" cy="1173163"/>
          </a:xfrm>
        </p:spPr>
        <p:txBody>
          <a:bodyPr lIns="0" tIns="0" rIns="0" bIns="0" anchor="b" anchorCtr="0">
            <a:normAutofit/>
          </a:bodyPr>
          <a:lstStyle>
            <a:lvl1pPr marL="0" indent="0" algn="r">
              <a:buFont typeface="Arial" panose="020B0604020202020204" pitchFamily="34" charset="0"/>
              <a:buNone/>
              <a:defRPr sz="4200" b="1" cap="all" baseline="0">
                <a:solidFill>
                  <a:schemeClr val="bg1"/>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TITLE</a:t>
            </a:r>
          </a:p>
        </p:txBody>
      </p:sp>
      <p:sp>
        <p:nvSpPr>
          <p:cNvPr id="10" name="Text Placeholder 9">
            <a:extLst>
              <a:ext uri="{FF2B5EF4-FFF2-40B4-BE49-F238E27FC236}">
                <a16:creationId xmlns:a16="http://schemas.microsoft.com/office/drawing/2014/main" id="{1F84B214-955B-2047-B87E-A96551033131}"/>
              </a:ext>
            </a:extLst>
          </p:cNvPr>
          <p:cNvSpPr>
            <a:spLocks noGrp="1"/>
          </p:cNvSpPr>
          <p:nvPr>
            <p:ph type="body" sz="quarter" idx="12" hasCustomPrompt="1"/>
          </p:nvPr>
        </p:nvSpPr>
        <p:spPr>
          <a:xfrm>
            <a:off x="6475413" y="4696002"/>
            <a:ext cx="5026025" cy="1055688"/>
          </a:xfrm>
        </p:spPr>
        <p:txBody>
          <a:bodyPr lIns="0" tIns="0" rIns="0" bIns="0">
            <a:normAutofit/>
          </a:bodyPr>
          <a:lstStyle>
            <a:lvl1pPr marL="0" indent="0" algn="r">
              <a:buFont typeface="Arial" panose="020B0604020202020204" pitchFamily="34" charset="0"/>
              <a:buNone/>
              <a:defRPr sz="2800">
                <a:solidFill>
                  <a:schemeClr val="accent6"/>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Subtitle</a:t>
            </a:r>
          </a:p>
        </p:txBody>
      </p:sp>
    </p:spTree>
    <p:extLst>
      <p:ext uri="{BB962C8B-B14F-4D97-AF65-F5344CB8AC3E}">
        <p14:creationId xmlns:p14="http://schemas.microsoft.com/office/powerpoint/2010/main" val="252185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Alternativ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7A5B8-FC60-5547-B3A6-EFEB21258B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38008BE-5FDA-6D4E-B9FA-D30E58E0C3AB}"/>
              </a:ext>
            </a:extLst>
          </p:cNvPr>
          <p:cNvSpPr>
            <a:spLocks noGrp="1"/>
          </p:cNvSpPr>
          <p:nvPr>
            <p:ph type="ftr" sz="quarter" idx="10"/>
          </p:nvPr>
        </p:nvSpPr>
        <p:spPr>
          <a:xfrm>
            <a:off x="640080" y="6306922"/>
            <a:ext cx="4114800" cy="365125"/>
          </a:xfrm>
        </p:spPr>
        <p:txBody>
          <a:bodyPr/>
          <a:lstStyle>
            <a:lvl1pPr marL="0" indent="0" algn="r">
              <a:buFont typeface="Arial" panose="020B0604020202020204" pitchFamily="34" charset="0"/>
              <a:buNone/>
              <a:defRPr>
                <a:solidFill>
                  <a:schemeClr val="bg1"/>
                </a:solidFill>
              </a:defRPr>
            </a:lvl1pPr>
          </a:lstStyle>
          <a:p>
            <a:pPr algn="l"/>
            <a:r>
              <a:rPr lang="en-US"/>
              <a:t>© 2019 SIGGRAPH. ALL RIGHTS RESERVED.</a:t>
            </a:r>
            <a:endParaRPr lang="en-US" dirty="0"/>
          </a:p>
        </p:txBody>
      </p:sp>
      <p:sp>
        <p:nvSpPr>
          <p:cNvPr id="8" name="Text Placeholder 7">
            <a:extLst>
              <a:ext uri="{FF2B5EF4-FFF2-40B4-BE49-F238E27FC236}">
                <a16:creationId xmlns:a16="http://schemas.microsoft.com/office/drawing/2014/main" id="{F7500BC7-1A2E-BF44-BA1B-D85317DC3AE5}"/>
              </a:ext>
            </a:extLst>
          </p:cNvPr>
          <p:cNvSpPr>
            <a:spLocks noGrp="1"/>
          </p:cNvSpPr>
          <p:nvPr>
            <p:ph type="body" sz="quarter" idx="11" hasCustomPrompt="1"/>
          </p:nvPr>
        </p:nvSpPr>
        <p:spPr>
          <a:xfrm>
            <a:off x="640080" y="2244150"/>
            <a:ext cx="7863840" cy="1173163"/>
          </a:xfrm>
        </p:spPr>
        <p:txBody>
          <a:bodyPr lIns="0" tIns="0" rIns="0" bIns="0" anchor="b" anchorCtr="0">
            <a:normAutofit/>
          </a:bodyPr>
          <a:lstStyle>
            <a:lvl1pPr marL="0" indent="0" algn="l">
              <a:buFont typeface="Arial" panose="020B0604020202020204" pitchFamily="34" charset="0"/>
              <a:buNone/>
              <a:defRPr sz="4200" b="1" cap="all" baseline="0">
                <a:solidFill>
                  <a:schemeClr val="bg1"/>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TITLE</a:t>
            </a:r>
          </a:p>
        </p:txBody>
      </p:sp>
      <p:sp>
        <p:nvSpPr>
          <p:cNvPr id="10" name="Text Placeholder 9">
            <a:extLst>
              <a:ext uri="{FF2B5EF4-FFF2-40B4-BE49-F238E27FC236}">
                <a16:creationId xmlns:a16="http://schemas.microsoft.com/office/drawing/2014/main" id="{1F84B214-955B-2047-B87E-A96551033131}"/>
              </a:ext>
            </a:extLst>
          </p:cNvPr>
          <p:cNvSpPr>
            <a:spLocks noGrp="1"/>
          </p:cNvSpPr>
          <p:nvPr>
            <p:ph type="body" sz="quarter" idx="12" hasCustomPrompt="1"/>
          </p:nvPr>
        </p:nvSpPr>
        <p:spPr>
          <a:xfrm>
            <a:off x="640080" y="3523907"/>
            <a:ext cx="7863840" cy="1055688"/>
          </a:xfrm>
        </p:spPr>
        <p:txBody>
          <a:bodyPr lIns="0" tIns="0" rIns="0" bIns="0">
            <a:normAutofit/>
          </a:bodyPr>
          <a:lstStyle>
            <a:lvl1pPr marL="0" indent="0" algn="l">
              <a:buFont typeface="Arial" panose="020B0604020202020204" pitchFamily="34" charset="0"/>
              <a:buNone/>
              <a:defRPr sz="2800">
                <a:solidFill>
                  <a:schemeClr val="accent6"/>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Subtitle</a:t>
            </a:r>
          </a:p>
        </p:txBody>
      </p:sp>
      <p:pic>
        <p:nvPicPr>
          <p:cNvPr id="7" name="Picture 6">
            <a:extLst>
              <a:ext uri="{FF2B5EF4-FFF2-40B4-BE49-F238E27FC236}">
                <a16:creationId xmlns:a16="http://schemas.microsoft.com/office/drawing/2014/main" id="{C07663CD-9680-0747-BDDA-50BEB52C4BDC}"/>
              </a:ext>
            </a:extLst>
          </p:cNvPr>
          <p:cNvPicPr>
            <a:picLocks noChangeAspect="1"/>
          </p:cNvPicPr>
          <p:nvPr userDrawn="1"/>
        </p:nvPicPr>
        <p:blipFill>
          <a:blip r:embed="rId3"/>
          <a:stretch>
            <a:fillRect/>
          </a:stretch>
        </p:blipFill>
        <p:spPr>
          <a:xfrm>
            <a:off x="481056" y="1219199"/>
            <a:ext cx="2286000" cy="666750"/>
          </a:xfrm>
          <a:prstGeom prst="rect">
            <a:avLst/>
          </a:prstGeom>
        </p:spPr>
      </p:pic>
    </p:spTree>
    <p:extLst>
      <p:ext uri="{BB962C8B-B14F-4D97-AF65-F5344CB8AC3E}">
        <p14:creationId xmlns:p14="http://schemas.microsoft.com/office/powerpoint/2010/main" val="10455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E8891D-3DEE-E848-9E99-4C45DD1D08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a:xfrm>
            <a:off x="5577840" y="6306922"/>
            <a:ext cx="2952108" cy="365125"/>
          </a:xfrm>
        </p:spPr>
        <p:txBody>
          <a:bodyPr/>
          <a:lstStyle>
            <a:lvl1pPr>
              <a:defRPr>
                <a:solidFill>
                  <a:schemeClr val="bg1"/>
                </a:solidFill>
              </a:defRPr>
            </a:lvl1pPr>
          </a:lstStyle>
          <a:p>
            <a:r>
              <a:rPr lang="en-US" dirty="0"/>
              <a:t>© 2019 SIGGRAPH. ALL RIGHTS RESERVED.</a:t>
            </a:r>
          </a:p>
        </p:txBody>
      </p:sp>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0"/>
            <a:ext cx="4773168" cy="6858000"/>
          </a:xfrm>
        </p:spPr>
        <p:txBody>
          <a:bodyPr anchor="ctr" anchorCtr="0"/>
          <a:lstStyle>
            <a:lvl1pPr marL="0" indent="0" algn="ctr">
              <a:buNone/>
              <a:defRPr>
                <a:solidFill>
                  <a:schemeClr val="accent6"/>
                </a:solidFill>
              </a:defRPr>
            </a:lvl1pPr>
          </a:lstStyle>
          <a:p>
            <a:endParaRPr lang="en-US" dirty="0"/>
          </a:p>
        </p:txBody>
      </p:sp>
      <p:pic>
        <p:nvPicPr>
          <p:cNvPr id="10" name="Picture 9">
            <a:extLst>
              <a:ext uri="{FF2B5EF4-FFF2-40B4-BE49-F238E27FC236}">
                <a16:creationId xmlns:a16="http://schemas.microsoft.com/office/drawing/2014/main" id="{F0179BFD-6F0A-B248-A741-59C0B94BF1A1}"/>
              </a:ext>
            </a:extLst>
          </p:cNvPr>
          <p:cNvPicPr>
            <a:picLocks noChangeAspect="1"/>
          </p:cNvPicPr>
          <p:nvPr userDrawn="1"/>
        </p:nvPicPr>
        <p:blipFill>
          <a:blip r:embed="rId3"/>
          <a:stretch>
            <a:fillRect/>
          </a:stretch>
        </p:blipFill>
        <p:spPr>
          <a:xfrm>
            <a:off x="9281160" y="5943600"/>
            <a:ext cx="2286000" cy="666750"/>
          </a:xfrm>
          <a:prstGeom prst="rect">
            <a:avLst/>
          </a:prstGeom>
        </p:spPr>
      </p:pic>
      <p:sp>
        <p:nvSpPr>
          <p:cNvPr id="12" name="Text Placeholder 11">
            <a:extLst>
              <a:ext uri="{FF2B5EF4-FFF2-40B4-BE49-F238E27FC236}">
                <a16:creationId xmlns:a16="http://schemas.microsoft.com/office/drawing/2014/main" id="{0E6A4C08-AAC1-A446-930B-62F54F052811}"/>
              </a:ext>
            </a:extLst>
          </p:cNvPr>
          <p:cNvSpPr>
            <a:spLocks noGrp="1"/>
          </p:cNvSpPr>
          <p:nvPr>
            <p:ph type="body" sz="quarter" idx="14" hasCustomPrompt="1"/>
          </p:nvPr>
        </p:nvSpPr>
        <p:spPr>
          <a:xfrm>
            <a:off x="5577840" y="1463040"/>
            <a:ext cx="5988685" cy="648393"/>
          </a:xfrm>
        </p:spPr>
        <p:txBody>
          <a:bodyPr lIns="0" tIns="0" rIns="0" bIns="0" anchor="b" anchorCtr="0">
            <a:normAutofit/>
          </a:bodyPr>
          <a:lstStyle>
            <a:lvl1pPr marL="0" indent="0">
              <a:buNone/>
              <a:defRPr sz="4200" b="1" cap="all" baseline="0">
                <a:solidFill>
                  <a:schemeClr val="bg1"/>
                </a:solidFill>
              </a:defRPr>
            </a:lvl1pPr>
          </a:lstStyle>
          <a:p>
            <a:pPr lvl="0"/>
            <a:r>
              <a:rPr lang="en-US" dirty="0"/>
              <a:t>SPEAKER NAME</a:t>
            </a:r>
          </a:p>
        </p:txBody>
      </p:sp>
      <p:sp>
        <p:nvSpPr>
          <p:cNvPr id="14" name="Text Placeholder 13">
            <a:extLst>
              <a:ext uri="{FF2B5EF4-FFF2-40B4-BE49-F238E27FC236}">
                <a16:creationId xmlns:a16="http://schemas.microsoft.com/office/drawing/2014/main" id="{ACD76F35-8F5D-444F-8711-33637973B32D}"/>
              </a:ext>
            </a:extLst>
          </p:cNvPr>
          <p:cNvSpPr>
            <a:spLocks noGrp="1"/>
          </p:cNvSpPr>
          <p:nvPr>
            <p:ph type="body" sz="quarter" idx="15" hasCustomPrompt="1"/>
          </p:nvPr>
        </p:nvSpPr>
        <p:spPr>
          <a:xfrm>
            <a:off x="5578475" y="2169911"/>
            <a:ext cx="5988685" cy="390409"/>
          </a:xfrm>
        </p:spPr>
        <p:txBody>
          <a:bodyPr lIns="0" tIns="0" rIns="0" bIns="0">
            <a:normAutofit/>
          </a:bodyPr>
          <a:lstStyle>
            <a:lvl1pPr marL="0" indent="0">
              <a:buNone/>
              <a:defRPr sz="2800" b="1" cap="all" baseline="0">
                <a:solidFill>
                  <a:schemeClr val="accent6"/>
                </a:solidFill>
              </a:defRPr>
            </a:lvl1pPr>
          </a:lstStyle>
          <a:p>
            <a:pPr lvl="0"/>
            <a:r>
              <a:rPr lang="en-US" dirty="0"/>
              <a:t>POSITION / TITLE</a:t>
            </a:r>
          </a:p>
        </p:txBody>
      </p:sp>
      <p:sp>
        <p:nvSpPr>
          <p:cNvPr id="15" name="Text Placeholder 13">
            <a:extLst>
              <a:ext uri="{FF2B5EF4-FFF2-40B4-BE49-F238E27FC236}">
                <a16:creationId xmlns:a16="http://schemas.microsoft.com/office/drawing/2014/main" id="{76615A6F-53C5-804B-A648-B59EE9920D08}"/>
              </a:ext>
            </a:extLst>
          </p:cNvPr>
          <p:cNvSpPr>
            <a:spLocks noGrp="1"/>
          </p:cNvSpPr>
          <p:nvPr>
            <p:ph type="body" sz="quarter" idx="16" hasCustomPrompt="1"/>
          </p:nvPr>
        </p:nvSpPr>
        <p:spPr>
          <a:xfrm>
            <a:off x="5578475" y="2627113"/>
            <a:ext cx="5988685" cy="390409"/>
          </a:xfrm>
        </p:spPr>
        <p:txBody>
          <a:bodyPr lIns="0" tIns="0" rIns="0" bIns="0">
            <a:normAutofit/>
          </a:bodyPr>
          <a:lstStyle>
            <a:lvl1pPr marL="0" indent="0">
              <a:buNone/>
              <a:defRPr sz="2000" b="0" i="0" cap="none" baseline="0">
                <a:solidFill>
                  <a:schemeClr val="bg1"/>
                </a:solidFill>
              </a:defRPr>
            </a:lvl1pPr>
          </a:lstStyle>
          <a:p>
            <a:pPr lvl="0"/>
            <a:r>
              <a:rPr lang="en-US" dirty="0"/>
              <a:t>Place / Company</a:t>
            </a:r>
          </a:p>
        </p:txBody>
      </p:sp>
      <p:sp>
        <p:nvSpPr>
          <p:cNvPr id="16" name="Text Placeholder 13">
            <a:extLst>
              <a:ext uri="{FF2B5EF4-FFF2-40B4-BE49-F238E27FC236}">
                <a16:creationId xmlns:a16="http://schemas.microsoft.com/office/drawing/2014/main" id="{B2C95F61-E96E-7449-BF10-7DE141840465}"/>
              </a:ext>
            </a:extLst>
          </p:cNvPr>
          <p:cNvSpPr>
            <a:spLocks noGrp="1"/>
          </p:cNvSpPr>
          <p:nvPr>
            <p:ph type="body" sz="quarter" idx="17" hasCustomPrompt="1"/>
          </p:nvPr>
        </p:nvSpPr>
        <p:spPr>
          <a:xfrm>
            <a:off x="5578475" y="3308758"/>
            <a:ext cx="5988685" cy="2277396"/>
          </a:xfrm>
        </p:spPr>
        <p:txBody>
          <a:bodyPr lIns="0" tIns="0" rIns="0" bIns="0">
            <a:normAutofit/>
          </a:bodyPr>
          <a:lstStyle>
            <a:lvl1pPr marL="0" indent="0">
              <a:buNone/>
              <a:defRPr sz="2400" b="0" i="0" cap="none" baseline="0">
                <a:solidFill>
                  <a:schemeClr val="bg1"/>
                </a:solidFill>
              </a:defRPr>
            </a:lvl1pPr>
          </a:lstStyle>
          <a:p>
            <a:pPr lvl="0"/>
            <a:r>
              <a:rPr lang="en-US" dirty="0"/>
              <a:t>Short Biography</a:t>
            </a:r>
          </a:p>
        </p:txBody>
      </p:sp>
    </p:spTree>
    <p:extLst>
      <p:ext uri="{BB962C8B-B14F-4D97-AF65-F5344CB8AC3E}">
        <p14:creationId xmlns:p14="http://schemas.microsoft.com/office/powerpoint/2010/main" val="121607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F123-D0F7-714B-90D1-81F84D016AAA}"/>
              </a:ext>
            </a:extLst>
          </p:cNvPr>
          <p:cNvSpPr>
            <a:spLocks noGrp="1"/>
          </p:cNvSpPr>
          <p:nvPr>
            <p:ph type="title"/>
          </p:nvPr>
        </p:nvSpPr>
        <p:spPr>
          <a:xfrm>
            <a:off x="640080" y="141317"/>
            <a:ext cx="10016836" cy="104740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96A7E7-FD1E-7A40-A213-4A2394DCF9D7}"/>
              </a:ext>
            </a:extLst>
          </p:cNvPr>
          <p:cNvSpPr>
            <a:spLocks noGrp="1"/>
          </p:cNvSpPr>
          <p:nvPr>
            <p:ph idx="1"/>
          </p:nvPr>
        </p:nvSpPr>
        <p:spPr>
          <a:xfrm>
            <a:off x="640080" y="1379913"/>
            <a:ext cx="10913488" cy="42053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BEFD590-A3D8-174D-89EB-091EFFD9C708}"/>
              </a:ext>
            </a:extLst>
          </p:cNvPr>
          <p:cNvSpPr>
            <a:spLocks noGrp="1"/>
          </p:cNvSpPr>
          <p:nvPr>
            <p:ph type="ftr" sz="quarter" idx="11"/>
          </p:nvPr>
        </p:nvSpPr>
        <p:spPr/>
        <p:txBody>
          <a:bodyPr/>
          <a:lstStyle/>
          <a:p>
            <a:r>
              <a:rPr lang="en-US"/>
              <a:t>© 2019 SIGGRAPH. ALL RIGHTS RESERVED.</a:t>
            </a:r>
          </a:p>
        </p:txBody>
      </p:sp>
      <p:sp>
        <p:nvSpPr>
          <p:cNvPr id="6" name="Slide Number Placeholder 5">
            <a:extLst>
              <a:ext uri="{FF2B5EF4-FFF2-40B4-BE49-F238E27FC236}">
                <a16:creationId xmlns:a16="http://schemas.microsoft.com/office/drawing/2014/main" id="{5457D904-5577-D24B-A580-C714FB194F10}"/>
              </a:ext>
            </a:extLst>
          </p:cNvPr>
          <p:cNvSpPr>
            <a:spLocks noGrp="1"/>
          </p:cNvSpPr>
          <p:nvPr>
            <p:ph type="sldNum" sz="quarter" idx="12"/>
          </p:nvPr>
        </p:nvSpPr>
        <p:spPr/>
        <p:txBody>
          <a:bodyPr/>
          <a:lstStyle/>
          <a:p>
            <a:fld id="{ED7F4C82-5684-9D49-BB71-7E0F578F0248}" type="slidenum">
              <a:rPr lang="en-US" smtClean="0"/>
              <a:t>‹#›</a:t>
            </a:fld>
            <a:endParaRPr lang="en-US"/>
          </a:p>
        </p:txBody>
      </p:sp>
    </p:spTree>
    <p:extLst>
      <p:ext uri="{BB962C8B-B14F-4D97-AF65-F5344CB8AC3E}">
        <p14:creationId xmlns:p14="http://schemas.microsoft.com/office/powerpoint/2010/main" val="368830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a:t>© 2019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a:p>
        </p:txBody>
      </p:sp>
    </p:spTree>
    <p:extLst>
      <p:ext uri="{BB962C8B-B14F-4D97-AF65-F5344CB8AC3E}">
        <p14:creationId xmlns:p14="http://schemas.microsoft.com/office/powerpoint/2010/main" val="265923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00BCA9-933B-144D-933F-DA1B95BAE065}"/>
              </a:ext>
            </a:extLst>
          </p:cNvPr>
          <p:cNvSpPr>
            <a:spLocks noGrp="1"/>
          </p:cNvSpPr>
          <p:nvPr>
            <p:ph type="ftr" sz="quarter" idx="11"/>
          </p:nvPr>
        </p:nvSpPr>
        <p:spPr/>
        <p:txBody>
          <a:bodyPr/>
          <a:lstStyle/>
          <a:p>
            <a:r>
              <a:rPr lang="en-US"/>
              <a:t>© 2019 SIGGRAPH. ALL RIGHTS RESERVED.</a:t>
            </a:r>
          </a:p>
        </p:txBody>
      </p:sp>
      <p:sp>
        <p:nvSpPr>
          <p:cNvPr id="4" name="Slide Number Placeholder 3">
            <a:extLst>
              <a:ext uri="{FF2B5EF4-FFF2-40B4-BE49-F238E27FC236}">
                <a16:creationId xmlns:a16="http://schemas.microsoft.com/office/drawing/2014/main" id="{15577399-C03B-1746-9982-3605ED885739}"/>
              </a:ext>
            </a:extLst>
          </p:cNvPr>
          <p:cNvSpPr>
            <a:spLocks noGrp="1"/>
          </p:cNvSpPr>
          <p:nvPr>
            <p:ph type="sldNum" sz="quarter" idx="12"/>
          </p:nvPr>
        </p:nvSpPr>
        <p:spPr/>
        <p:txBody>
          <a:bodyPr/>
          <a:lstStyle/>
          <a:p>
            <a:fld id="{ED7F4C82-5684-9D49-BB71-7E0F578F0248}" type="slidenum">
              <a:rPr lang="en-US" smtClean="0"/>
              <a:t>‹#›</a:t>
            </a:fld>
            <a:endParaRPr lang="en-US"/>
          </a:p>
        </p:txBody>
      </p:sp>
    </p:spTree>
    <p:extLst>
      <p:ext uri="{BB962C8B-B14F-4D97-AF65-F5344CB8AC3E}">
        <p14:creationId xmlns:p14="http://schemas.microsoft.com/office/powerpoint/2010/main" val="78584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a:t>© 2019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a:p>
        </p:txBody>
      </p:sp>
      <p:sp>
        <p:nvSpPr>
          <p:cNvPr id="3" name="Rectangle 2">
            <a:extLst>
              <a:ext uri="{FF2B5EF4-FFF2-40B4-BE49-F238E27FC236}">
                <a16:creationId xmlns:a16="http://schemas.microsoft.com/office/drawing/2014/main" id="{35AA2FB0-C513-F64D-9B29-0BF0C80FA007}"/>
              </a:ext>
            </a:extLst>
          </p:cNvPr>
          <p:cNvSpPr/>
          <p:nvPr userDrawn="1"/>
        </p:nvSpPr>
        <p:spPr>
          <a:xfrm>
            <a:off x="7534656" y="1779287"/>
            <a:ext cx="4657345" cy="3849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779256"/>
            <a:ext cx="7534656" cy="3849687"/>
          </a:xfrm>
        </p:spPr>
        <p:txBody>
          <a:bodyPr anchor="ctr" anchorCtr="0"/>
          <a:lstStyle>
            <a:lvl1pPr marL="0" indent="0" algn="ctr">
              <a:buNone/>
              <a:defRPr/>
            </a:lvl1pPr>
          </a:lstStyle>
          <a:p>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054975" y="2136775"/>
            <a:ext cx="3624263" cy="3067050"/>
          </a:xfrm>
        </p:spPr>
        <p:txBody>
          <a:bodyPr>
            <a:normAutofit/>
          </a:bodyPr>
          <a:lstStyle>
            <a:lvl1pP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858420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Block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4E3342-FF7B-F744-893A-FFD02CC763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a:t>© 2019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a:p>
        </p:txBody>
      </p:sp>
      <p:sp>
        <p:nvSpPr>
          <p:cNvPr id="8" name="Rectangle 7">
            <a:extLst>
              <a:ext uri="{FF2B5EF4-FFF2-40B4-BE49-F238E27FC236}">
                <a16:creationId xmlns:a16="http://schemas.microsoft.com/office/drawing/2014/main" id="{55280121-DF8E-834A-8E39-C9F8CC88A296}"/>
              </a:ext>
            </a:extLst>
          </p:cNvPr>
          <p:cNvSpPr/>
          <p:nvPr userDrawn="1"/>
        </p:nvSpPr>
        <p:spPr>
          <a:xfrm>
            <a:off x="640080" y="1753987"/>
            <a:ext cx="5202936" cy="3849624"/>
          </a:xfrm>
          <a:prstGeom prst="rect">
            <a:avLst/>
          </a:prstGeom>
          <a:solidFill>
            <a:srgbClr val="402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6DD79E-9F40-324E-87C1-776C84A7A09A}"/>
              </a:ext>
            </a:extLst>
          </p:cNvPr>
          <p:cNvSpPr/>
          <p:nvPr userDrawn="1"/>
        </p:nvSpPr>
        <p:spPr>
          <a:xfrm>
            <a:off x="640080" y="1753986"/>
            <a:ext cx="5202936" cy="10332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6346363" y="1753987"/>
            <a:ext cx="5202936" cy="3849624"/>
          </a:xfrm>
          <a:prstGeom prst="rect">
            <a:avLst/>
          </a:prstGeom>
          <a:solidFill>
            <a:srgbClr val="F36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6346363" y="1753986"/>
            <a:ext cx="5202936" cy="10332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922921" y="1945524"/>
            <a:ext cx="4637255" cy="631825"/>
          </a:xfrm>
        </p:spPr>
        <p:txBody>
          <a:bodyPr anchor="ctr" anchorCtr="0">
            <a:normAutofit/>
          </a:bodyPr>
          <a:lstStyle>
            <a:lvl1pPr marL="0" indent="0">
              <a:buNone/>
              <a:defRPr sz="22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922921" y="3050770"/>
            <a:ext cx="4637255" cy="2269375"/>
          </a:xfrm>
        </p:spPr>
        <p:txBody>
          <a:bodyPr>
            <a:normAutofit/>
          </a:bodyPr>
          <a:lstStyle>
            <a:lvl1pPr marL="231775" indent="-231775">
              <a:tabLst/>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pic>
        <p:nvPicPr>
          <p:cNvPr id="23" name="Picture 22">
            <a:extLst>
              <a:ext uri="{FF2B5EF4-FFF2-40B4-BE49-F238E27FC236}">
                <a16:creationId xmlns:a16="http://schemas.microsoft.com/office/drawing/2014/main" id="{78E7622C-E5B1-E044-AFAB-82DF7ADB65A5}"/>
              </a:ext>
            </a:extLst>
          </p:cNvPr>
          <p:cNvPicPr>
            <a:picLocks noChangeAspect="1"/>
          </p:cNvPicPr>
          <p:nvPr userDrawn="1"/>
        </p:nvPicPr>
        <p:blipFill>
          <a:blip r:embed="rId3"/>
          <a:stretch>
            <a:fillRect/>
          </a:stretch>
        </p:blipFill>
        <p:spPr>
          <a:xfrm>
            <a:off x="9279925" y="5943600"/>
            <a:ext cx="2286000" cy="666750"/>
          </a:xfrm>
          <a:prstGeom prst="rect">
            <a:avLst/>
          </a:prstGeom>
        </p:spPr>
      </p:pic>
      <p:sp>
        <p:nvSpPr>
          <p:cNvPr id="24" name="Text Placeholder 13">
            <a:extLst>
              <a:ext uri="{FF2B5EF4-FFF2-40B4-BE49-F238E27FC236}">
                <a16:creationId xmlns:a16="http://schemas.microsoft.com/office/drawing/2014/main" id="{6EA717DE-5448-6C4A-9156-E8940D495121}"/>
              </a:ext>
            </a:extLst>
          </p:cNvPr>
          <p:cNvSpPr>
            <a:spLocks noGrp="1"/>
          </p:cNvSpPr>
          <p:nvPr>
            <p:ph type="body" sz="quarter" idx="17" hasCustomPrompt="1"/>
          </p:nvPr>
        </p:nvSpPr>
        <p:spPr>
          <a:xfrm>
            <a:off x="6633764" y="1945524"/>
            <a:ext cx="4637255" cy="631825"/>
          </a:xfrm>
        </p:spPr>
        <p:txBody>
          <a:bodyPr anchor="ctr" anchorCtr="0">
            <a:normAutofit/>
          </a:bodyPr>
          <a:lstStyle>
            <a:lvl1pPr marL="0" indent="0">
              <a:buNone/>
              <a:defRPr sz="2200" b="1">
                <a:solidFill>
                  <a:schemeClr val="bg1"/>
                </a:solidFill>
              </a:defRPr>
            </a:lvl1pPr>
          </a:lstStyle>
          <a:p>
            <a:pPr lvl="0"/>
            <a:r>
              <a:rPr lang="en-US" dirty="0"/>
              <a:t>Click to Edit Headline Text</a:t>
            </a:r>
          </a:p>
        </p:txBody>
      </p:sp>
      <p:sp>
        <p:nvSpPr>
          <p:cNvPr id="25" name="Text Placeholder 17">
            <a:extLst>
              <a:ext uri="{FF2B5EF4-FFF2-40B4-BE49-F238E27FC236}">
                <a16:creationId xmlns:a16="http://schemas.microsoft.com/office/drawing/2014/main" id="{09078BAA-09D8-FC4D-A59B-4D9D6477F78D}"/>
              </a:ext>
            </a:extLst>
          </p:cNvPr>
          <p:cNvSpPr>
            <a:spLocks noGrp="1"/>
          </p:cNvSpPr>
          <p:nvPr>
            <p:ph type="body" sz="quarter" idx="18"/>
          </p:nvPr>
        </p:nvSpPr>
        <p:spPr>
          <a:xfrm>
            <a:off x="6633764" y="3050770"/>
            <a:ext cx="4637255" cy="2269375"/>
          </a:xfrm>
        </p:spPr>
        <p:txBody>
          <a:bodyPr>
            <a:normAutofit/>
          </a:bodyPr>
          <a:lstStyle>
            <a:lvl1pPr marL="231775" indent="-231775">
              <a:tabLst/>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540405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57216D-62FA-DE49-A735-573E103F5F90}"/>
              </a:ext>
            </a:extLst>
          </p:cNvPr>
          <p:cNvPicPr>
            <a:picLocks noChangeAspect="1"/>
          </p:cNvPicPr>
          <p:nvPr userDrawn="1"/>
        </p:nvPicPr>
        <p:blipFill>
          <a:blip r:embed="rId12"/>
          <a:stretch>
            <a:fillRect/>
          </a:stretch>
        </p:blipFill>
        <p:spPr>
          <a:xfrm>
            <a:off x="6350" y="0"/>
            <a:ext cx="12185650" cy="6858000"/>
          </a:xfrm>
          <a:prstGeom prst="rect">
            <a:avLst/>
          </a:prstGeom>
        </p:spPr>
      </p:pic>
      <p:sp>
        <p:nvSpPr>
          <p:cNvPr id="2" name="Title Placeholder 1">
            <a:extLst>
              <a:ext uri="{FF2B5EF4-FFF2-40B4-BE49-F238E27FC236}">
                <a16:creationId xmlns:a16="http://schemas.microsoft.com/office/drawing/2014/main" id="{ABC06AD2-233A-FF4C-B2DD-6A956BAE2169}"/>
              </a:ext>
            </a:extLst>
          </p:cNvPr>
          <p:cNvSpPr>
            <a:spLocks noGrp="1"/>
          </p:cNvSpPr>
          <p:nvPr>
            <p:ph type="title"/>
          </p:nvPr>
        </p:nvSpPr>
        <p:spPr>
          <a:xfrm>
            <a:off x="640080" y="137160"/>
            <a:ext cx="10016836" cy="1051560"/>
          </a:xfrm>
          <a:prstGeom prst="rect">
            <a:avLst/>
          </a:prstGeom>
        </p:spPr>
        <p:txBody>
          <a:bodyPr vert="horz" lIns="0" tIns="457200" rIns="0" bIns="45720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84B65D-D93F-A740-A3D9-B740AD258923}"/>
              </a:ext>
            </a:extLst>
          </p:cNvPr>
          <p:cNvSpPr>
            <a:spLocks noGrp="1"/>
          </p:cNvSpPr>
          <p:nvPr>
            <p:ph type="body" idx="1"/>
          </p:nvPr>
        </p:nvSpPr>
        <p:spPr>
          <a:xfrm>
            <a:off x="640080" y="1380744"/>
            <a:ext cx="10913488" cy="42062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8A74265-0D13-4A4C-BA2C-6588E38CF972}"/>
              </a:ext>
            </a:extLst>
          </p:cNvPr>
          <p:cNvSpPr>
            <a:spLocks noGrp="1"/>
          </p:cNvSpPr>
          <p:nvPr>
            <p:ph type="ftr" sz="quarter" idx="3"/>
          </p:nvPr>
        </p:nvSpPr>
        <p:spPr>
          <a:xfrm>
            <a:off x="1054627" y="6306922"/>
            <a:ext cx="4114800" cy="365125"/>
          </a:xfrm>
          <a:prstGeom prst="rect">
            <a:avLst/>
          </a:prstGeom>
        </p:spPr>
        <p:txBody>
          <a:bodyPr vert="horz" lIns="91440" tIns="45720" rIns="91440" bIns="45720" rtlCol="0" anchor="ctr"/>
          <a:lstStyle>
            <a:lvl1pPr algn="l">
              <a:defRPr sz="800">
                <a:solidFill>
                  <a:schemeClr val="accent1"/>
                </a:solidFill>
              </a:defRPr>
            </a:lvl1pPr>
          </a:lstStyle>
          <a:p>
            <a:r>
              <a:rPr lang="en-US"/>
              <a:t>© 2019 SIGGRAPH. ALL RIGHTS RESERVED.</a:t>
            </a:r>
            <a:endParaRPr lang="en-US" dirty="0"/>
          </a:p>
        </p:txBody>
      </p:sp>
      <p:sp>
        <p:nvSpPr>
          <p:cNvPr id="6" name="Slide Number Placeholder 5">
            <a:extLst>
              <a:ext uri="{FF2B5EF4-FFF2-40B4-BE49-F238E27FC236}">
                <a16:creationId xmlns:a16="http://schemas.microsoft.com/office/drawing/2014/main" id="{F3E21A82-FFCF-CB4B-9DA2-0043AB13B34E}"/>
              </a:ext>
            </a:extLst>
          </p:cNvPr>
          <p:cNvSpPr>
            <a:spLocks noGrp="1"/>
          </p:cNvSpPr>
          <p:nvPr>
            <p:ph type="sldNum" sz="quarter" idx="4"/>
          </p:nvPr>
        </p:nvSpPr>
        <p:spPr>
          <a:xfrm>
            <a:off x="650876" y="6306922"/>
            <a:ext cx="436520" cy="365125"/>
          </a:xfrm>
          <a:prstGeom prst="rect">
            <a:avLst/>
          </a:prstGeom>
        </p:spPr>
        <p:txBody>
          <a:bodyPr vert="horz" lIns="0" tIns="0" rIns="0" bIns="0" rtlCol="0" anchor="ctr"/>
          <a:lstStyle>
            <a:lvl1pPr algn="l">
              <a:defRPr sz="900" b="1">
                <a:solidFill>
                  <a:schemeClr val="accent1"/>
                </a:solidFill>
              </a:defRPr>
            </a:lvl1pPr>
          </a:lstStyle>
          <a:p>
            <a:fld id="{ED7F4C82-5684-9D49-BB71-7E0F578F0248}" type="slidenum">
              <a:rPr lang="en-US" smtClean="0"/>
              <a:pPr/>
              <a:t>‹#›</a:t>
            </a:fld>
            <a:endParaRPr lang="en-US" dirty="0"/>
          </a:p>
        </p:txBody>
      </p:sp>
      <p:pic>
        <p:nvPicPr>
          <p:cNvPr id="10" name="Picture 9">
            <a:extLst>
              <a:ext uri="{FF2B5EF4-FFF2-40B4-BE49-F238E27FC236}">
                <a16:creationId xmlns:a16="http://schemas.microsoft.com/office/drawing/2014/main" id="{4AB5D6BF-7AF4-9445-87A7-EF23CBD0EBA1}"/>
              </a:ext>
            </a:extLst>
          </p:cNvPr>
          <p:cNvPicPr>
            <a:picLocks noChangeAspect="1"/>
          </p:cNvPicPr>
          <p:nvPr userDrawn="1"/>
        </p:nvPicPr>
        <p:blipFill>
          <a:blip r:embed="rId13"/>
          <a:stretch>
            <a:fillRect/>
          </a:stretch>
        </p:blipFill>
        <p:spPr>
          <a:xfrm>
            <a:off x="9279925" y="5943600"/>
            <a:ext cx="2286000" cy="666750"/>
          </a:xfrm>
          <a:prstGeom prst="rect">
            <a:avLst/>
          </a:prstGeom>
        </p:spPr>
      </p:pic>
    </p:spTree>
    <p:extLst>
      <p:ext uri="{BB962C8B-B14F-4D97-AF65-F5344CB8AC3E}">
        <p14:creationId xmlns:p14="http://schemas.microsoft.com/office/powerpoint/2010/main" val="5521189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50" r:id="rId5"/>
    <p:sldLayoutId id="2147483654" r:id="rId6"/>
    <p:sldLayoutId id="2147483655" r:id="rId7"/>
    <p:sldLayoutId id="2147483662" r:id="rId8"/>
    <p:sldLayoutId id="2147483664" r:id="rId9"/>
    <p:sldLayoutId id="2147483663" r:id="rId10"/>
  </p:sldLayoutIdLst>
  <p:hf hdr="0" ftr="0" dt="0"/>
  <p:txStyles>
    <p:titleStyle>
      <a:lvl1pPr algn="l" defTabSz="914400" rtl="0" eaLnBrk="1" latinLnBrk="0" hangingPunct="1">
        <a:lnSpc>
          <a:spcPct val="90000"/>
        </a:lnSpc>
        <a:spcBef>
          <a:spcPct val="0"/>
        </a:spcBef>
        <a:buNone/>
        <a:defRPr sz="2800" b="1" kern="1200" cap="all" baseline="0">
          <a:solidFill>
            <a:schemeClr val="accent1"/>
          </a:solidFill>
          <a:latin typeface="+mj-lt"/>
          <a:ea typeface="+mj-ea"/>
          <a:cs typeface="+mj-cs"/>
        </a:defRPr>
      </a:lvl1pPr>
    </p:titleStyle>
    <p:bodyStyle>
      <a:lvl1pPr marL="344488" indent="-344488" algn="l" defTabSz="914400" rtl="0" eaLnBrk="1" latinLnBrk="0" hangingPunct="1">
        <a:lnSpc>
          <a:spcPct val="90000"/>
        </a:lnSpc>
        <a:spcBef>
          <a:spcPts val="1000"/>
        </a:spcBef>
        <a:buFontTx/>
        <a:buBlip>
          <a:blip r:embed="rId14"/>
        </a:buBlip>
        <a:tabLst/>
        <a:defRPr sz="2400" kern="1200">
          <a:solidFill>
            <a:srgbClr val="30302F"/>
          </a:solidFill>
          <a:latin typeface="+mn-lt"/>
          <a:ea typeface="+mn-ea"/>
          <a:cs typeface="+mn-cs"/>
        </a:defRPr>
      </a:lvl1pPr>
      <a:lvl2pPr marL="688975" indent="-341313" algn="l" defTabSz="914400" rtl="0" eaLnBrk="1" latinLnBrk="0" hangingPunct="1">
        <a:lnSpc>
          <a:spcPct val="90000"/>
        </a:lnSpc>
        <a:spcBef>
          <a:spcPts val="500"/>
        </a:spcBef>
        <a:buClr>
          <a:srgbClr val="34215B"/>
        </a:buClr>
        <a:buFont typeface="System Font Regular"/>
        <a:buChar char="—"/>
        <a:tabLst/>
        <a:defRPr sz="2200" kern="1200">
          <a:solidFill>
            <a:srgbClr val="30302F"/>
          </a:solidFill>
          <a:latin typeface="+mn-lt"/>
          <a:ea typeface="+mn-ea"/>
          <a:cs typeface="+mn-cs"/>
        </a:defRPr>
      </a:lvl2pPr>
      <a:lvl3pPr marL="862013" indent="-165100" algn="l" defTabSz="914400" rtl="0" eaLnBrk="1" latinLnBrk="0" hangingPunct="1">
        <a:lnSpc>
          <a:spcPct val="90000"/>
        </a:lnSpc>
        <a:spcBef>
          <a:spcPts val="500"/>
        </a:spcBef>
        <a:buClr>
          <a:srgbClr val="34215B"/>
        </a:buClr>
        <a:buFont typeface="Arial" panose="020B0604020202020204" pitchFamily="34" charset="0"/>
        <a:buChar char="•"/>
        <a:tabLst/>
        <a:defRPr sz="2000" kern="1200">
          <a:solidFill>
            <a:srgbClr val="30302F"/>
          </a:solidFill>
          <a:latin typeface="+mn-lt"/>
          <a:ea typeface="+mn-ea"/>
          <a:cs typeface="+mn-cs"/>
        </a:defRPr>
      </a:lvl3pPr>
      <a:lvl4pPr marL="1258888" indent="-290513" algn="l" defTabSz="914400" rtl="0" eaLnBrk="1" latinLnBrk="0" hangingPunct="1">
        <a:lnSpc>
          <a:spcPct val="90000"/>
        </a:lnSpc>
        <a:spcBef>
          <a:spcPts val="500"/>
        </a:spcBef>
        <a:buClr>
          <a:srgbClr val="34215B"/>
        </a:buClr>
        <a:buFont typeface="System Font Regular"/>
        <a:buChar char="—"/>
        <a:tabLst/>
        <a:defRPr sz="1800" kern="1200">
          <a:solidFill>
            <a:srgbClr val="30302F"/>
          </a:solidFill>
          <a:latin typeface="+mn-lt"/>
          <a:ea typeface="+mn-ea"/>
          <a:cs typeface="+mn-cs"/>
        </a:defRPr>
      </a:lvl4pPr>
      <a:lvl5pPr marL="1492250" indent="-174625" algn="l" defTabSz="914400" rtl="0" eaLnBrk="1" latinLnBrk="0" hangingPunct="1">
        <a:lnSpc>
          <a:spcPct val="90000"/>
        </a:lnSpc>
        <a:spcBef>
          <a:spcPts val="500"/>
        </a:spcBef>
        <a:buClr>
          <a:srgbClr val="34215B"/>
        </a:buClr>
        <a:buFont typeface="Arial" panose="020B0604020202020204" pitchFamily="34" charset="0"/>
        <a:buChar char="•"/>
        <a:tabLst/>
        <a:defRPr sz="1600" kern="1200">
          <a:solidFill>
            <a:srgbClr val="30302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m3_38hMnjAhUCsZ4KHRcrD3kQjRx6BAgBEAU&amp;url=https%3A%2F%2Fgiphy.com%2Fexplore%2Fsmooth&amp;psig=AOvVaw2IzyFyS_3miqS9qoKx0YVh&amp;ust=1563902441632362"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18.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notesSlide" Target="../notesSlides/notesSlide11.xml"/><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svg"/><Relationship Id="rId11" Type="http://schemas.openxmlformats.org/officeDocument/2006/relationships/image" Target="../media/image43.emf"/><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8.svg"/><Relationship Id="rId11" Type="http://schemas.openxmlformats.org/officeDocument/2006/relationships/image" Target="../media/image43.emf"/><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4SMdjh5QR1g" TargetMode="External"/><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2.xml.rels><?xml version="1.0" encoding="UTF-8" standalone="yes"?>
<Relationships xmlns="http://schemas.openxmlformats.org/package/2006/relationships"><Relationship Id="rId8" Type="http://schemas.openxmlformats.org/officeDocument/2006/relationships/image" Target="../media/image570.png"/><Relationship Id="rId7" Type="http://schemas.openxmlformats.org/officeDocument/2006/relationships/image" Target="../media/image560.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50.png"/><Relationship Id="rId11" Type="http://schemas.openxmlformats.org/officeDocument/2006/relationships/image" Target="../media/image52.png"/><Relationship Id="rId5" Type="http://schemas.openxmlformats.org/officeDocument/2006/relationships/image" Target="../media/image540.png"/><Relationship Id="rId10" Type="http://schemas.openxmlformats.org/officeDocument/2006/relationships/image" Target="../media/image590.png"/><Relationship Id="rId9" Type="http://schemas.openxmlformats.org/officeDocument/2006/relationships/image" Target="../media/image58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rubegoldberg.co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3.sv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79.sv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80.png"/><Relationship Id="rId4"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www.youtube.com/watch?v=Av07QiqmsoA" TargetMode="Externa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2.svg"/></Relationships>
</file>

<file path=ppt/slides/_rels/slide5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83.emf"/><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83.emf"/><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youtube.com/watch?v=Av07QiqmsoA" TargetMode="External"/><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83.emf"/><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5.xml"/><Relationship Id="rId7" Type="http://schemas.openxmlformats.org/officeDocument/2006/relationships/image" Target="../media/image89.sv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88.png"/><Relationship Id="rId5" Type="http://schemas.openxmlformats.org/officeDocument/2006/relationships/hyperlink" Target="http://geometry.cs.ucl.ac.uk/projects/2019/causal-graphs/" TargetMode="External"/><Relationship Id="rId4"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media" Target="../media/media8.mp4"/><Relationship Id="rId7" Type="http://schemas.openxmlformats.org/officeDocument/2006/relationships/image" Target="../media/image9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94.png"/><Relationship Id="rId5" Type="http://schemas.openxmlformats.org/officeDocument/2006/relationships/slideLayout" Target="../slideLayouts/slideLayout6.xml"/><Relationship Id="rId4" Type="http://schemas.openxmlformats.org/officeDocument/2006/relationships/video" Target="../media/media8.mp4"/></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520.png"/><Relationship Id="rId7" Type="http://schemas.openxmlformats.org/officeDocument/2006/relationships/image" Target="../media/image560.png"/><Relationship Id="rId12" Type="http://schemas.openxmlformats.org/officeDocument/2006/relationships/image" Target="../media/image610.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550.png"/><Relationship Id="rId11" Type="http://schemas.openxmlformats.org/officeDocument/2006/relationships/image" Target="../media/image600.png"/><Relationship Id="rId5" Type="http://schemas.openxmlformats.org/officeDocument/2006/relationships/image" Target="../media/image540.png"/><Relationship Id="rId10" Type="http://schemas.openxmlformats.org/officeDocument/2006/relationships/image" Target="../media/image590.png"/><Relationship Id="rId4" Type="http://schemas.openxmlformats.org/officeDocument/2006/relationships/image" Target="../media/image530.png"/><Relationship Id="rId9" Type="http://schemas.openxmlformats.org/officeDocument/2006/relationships/image" Target="../media/image580.png"/></Relationships>
</file>

<file path=ppt/slides/_rels/slide6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044D07-7198-544E-AA23-0FA4FF24B908}"/>
              </a:ext>
            </a:extLst>
          </p:cNvPr>
          <p:cNvSpPr>
            <a:spLocks noGrp="1"/>
          </p:cNvSpPr>
          <p:nvPr>
            <p:ph type="ctrTitle"/>
          </p:nvPr>
        </p:nvSpPr>
        <p:spPr/>
        <p:txBody>
          <a:bodyPr>
            <a:normAutofit/>
          </a:bodyPr>
          <a:lstStyle/>
          <a:p>
            <a:r>
              <a:rPr lang="en-US" sz="3200" dirty="0"/>
              <a:t>Designing Chain Reaction Contraptions From Causal Graphs</a:t>
            </a:r>
          </a:p>
        </p:txBody>
      </p:sp>
      <p:sp>
        <p:nvSpPr>
          <p:cNvPr id="7" name="Subtitle 6">
            <a:extLst>
              <a:ext uri="{FF2B5EF4-FFF2-40B4-BE49-F238E27FC236}">
                <a16:creationId xmlns:a16="http://schemas.microsoft.com/office/drawing/2014/main" id="{80641E3D-0893-184E-86BE-12A18405D1F1}"/>
              </a:ext>
            </a:extLst>
          </p:cNvPr>
          <p:cNvSpPr>
            <a:spLocks noGrp="1"/>
          </p:cNvSpPr>
          <p:nvPr>
            <p:ph type="subTitle" idx="1"/>
          </p:nvPr>
        </p:nvSpPr>
        <p:spPr>
          <a:xfrm>
            <a:off x="640080" y="3976374"/>
            <a:ext cx="1775129" cy="1241669"/>
          </a:xfrm>
        </p:spPr>
        <p:txBody>
          <a:bodyPr>
            <a:noAutofit/>
          </a:bodyPr>
          <a:lstStyle/>
          <a:p>
            <a:pPr>
              <a:lnSpc>
                <a:spcPct val="100000"/>
              </a:lnSpc>
            </a:pPr>
            <a:r>
              <a:rPr lang="en-US" sz="1600" b="1" dirty="0">
                <a:latin typeface="Arial Narrow" panose="020B0604020202020204" pitchFamily="34" charset="0"/>
                <a:cs typeface="Arial Narrow" panose="020B0604020202020204" pitchFamily="34" charset="0"/>
              </a:rPr>
              <a:t>Robin Roussel</a:t>
            </a:r>
            <a:br>
              <a:rPr lang="en-US" sz="1600" b="1" dirty="0">
                <a:latin typeface="Arial Narrow" panose="020B0604020202020204" pitchFamily="34" charset="0"/>
                <a:cs typeface="Arial Narrow" panose="020B0604020202020204" pitchFamily="34" charset="0"/>
              </a:rPr>
            </a:br>
            <a:r>
              <a:rPr lang="en-US" sz="1600" b="1" dirty="0">
                <a:latin typeface="Arial Narrow" panose="020B0604020202020204" pitchFamily="34" charset="0"/>
                <a:cs typeface="Arial Narrow" panose="020B0604020202020204" pitchFamily="34" charset="0"/>
              </a:rPr>
              <a:t>Marie-</a:t>
            </a:r>
            <a:r>
              <a:rPr lang="en-US" sz="1600" b="1" dirty="0" err="1">
                <a:latin typeface="Arial Narrow" panose="020B0604020202020204" pitchFamily="34" charset="0"/>
                <a:cs typeface="Arial Narrow" panose="020B0604020202020204" pitchFamily="34" charset="0"/>
              </a:rPr>
              <a:t>Paule</a:t>
            </a:r>
            <a:r>
              <a:rPr lang="en-US" sz="1600" b="1" dirty="0">
                <a:latin typeface="Arial Narrow" panose="020B0604020202020204" pitchFamily="34" charset="0"/>
                <a:cs typeface="Arial Narrow" panose="020B0604020202020204" pitchFamily="34" charset="0"/>
              </a:rPr>
              <a:t> </a:t>
            </a:r>
            <a:r>
              <a:rPr lang="en-US" sz="1600" b="1" dirty="0" err="1">
                <a:latin typeface="Arial Narrow" panose="020B0604020202020204" pitchFamily="34" charset="0"/>
                <a:cs typeface="Arial Narrow" panose="020B0604020202020204" pitchFamily="34" charset="0"/>
              </a:rPr>
              <a:t>Cani</a:t>
            </a:r>
            <a:br>
              <a:rPr lang="en-US" sz="1600" b="1" dirty="0">
                <a:latin typeface="Arial Narrow" panose="020B0604020202020204" pitchFamily="34" charset="0"/>
                <a:cs typeface="Arial Narrow" panose="020B0604020202020204" pitchFamily="34" charset="0"/>
              </a:rPr>
            </a:br>
            <a:r>
              <a:rPr lang="en-US" sz="1600" b="1" dirty="0">
                <a:latin typeface="Arial Narrow" panose="020B0604020202020204" pitchFamily="34" charset="0"/>
                <a:cs typeface="Arial Narrow" panose="020B0604020202020204" pitchFamily="34" charset="0"/>
              </a:rPr>
              <a:t>Jean-Claude Léon</a:t>
            </a:r>
            <a:br>
              <a:rPr lang="en-US" sz="1600" b="1" dirty="0">
                <a:latin typeface="Arial Narrow" panose="020B0604020202020204" pitchFamily="34" charset="0"/>
                <a:cs typeface="Arial Narrow" panose="020B0604020202020204" pitchFamily="34" charset="0"/>
              </a:rPr>
            </a:br>
            <a:r>
              <a:rPr lang="en-US" sz="1600" b="1" dirty="0" err="1">
                <a:latin typeface="Arial Narrow" panose="020B0604020202020204" pitchFamily="34" charset="0"/>
                <a:cs typeface="Arial Narrow" panose="020B0604020202020204" pitchFamily="34" charset="0"/>
              </a:rPr>
              <a:t>Niloy</a:t>
            </a:r>
            <a:r>
              <a:rPr lang="en-US" sz="1600" b="1" dirty="0">
                <a:latin typeface="Arial Narrow" panose="020B0604020202020204" pitchFamily="34" charset="0"/>
                <a:cs typeface="Arial Narrow" panose="020B0604020202020204" pitchFamily="34" charset="0"/>
              </a:rPr>
              <a:t> J. Mitra</a:t>
            </a:r>
          </a:p>
        </p:txBody>
      </p:sp>
      <p:sp>
        <p:nvSpPr>
          <p:cNvPr id="8" name="Subtitle 6">
            <a:extLst>
              <a:ext uri="{FF2B5EF4-FFF2-40B4-BE49-F238E27FC236}">
                <a16:creationId xmlns:a16="http://schemas.microsoft.com/office/drawing/2014/main" id="{E1A9DD57-9615-1640-A8FE-D574E1A195B3}"/>
              </a:ext>
            </a:extLst>
          </p:cNvPr>
          <p:cNvSpPr txBox="1">
            <a:spLocks/>
          </p:cNvSpPr>
          <p:nvPr/>
        </p:nvSpPr>
        <p:spPr>
          <a:xfrm>
            <a:off x="2234353" y="3976374"/>
            <a:ext cx="3900705" cy="124166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Tx/>
              <a:buNone/>
              <a:tabLst/>
              <a:defRPr sz="28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Clr>
                <a:srgbClr val="34215B"/>
              </a:buClr>
              <a:buFont typeface="System Font Regular"/>
              <a:buNone/>
              <a:tabLst/>
              <a:defRPr sz="2000" kern="1200">
                <a:solidFill>
                  <a:srgbClr val="30302F"/>
                </a:solidFill>
                <a:latin typeface="+mn-lt"/>
                <a:ea typeface="+mn-ea"/>
                <a:cs typeface="+mn-cs"/>
              </a:defRPr>
            </a:lvl2pPr>
            <a:lvl3pPr marL="914400" indent="0" algn="ctr" defTabSz="914400" rtl="0" eaLnBrk="1" latinLnBrk="0" hangingPunct="1">
              <a:lnSpc>
                <a:spcPct val="90000"/>
              </a:lnSpc>
              <a:spcBef>
                <a:spcPts val="500"/>
              </a:spcBef>
              <a:buClr>
                <a:srgbClr val="34215B"/>
              </a:buClr>
              <a:buFont typeface="Arial" panose="020B0604020202020204" pitchFamily="34" charset="0"/>
              <a:buNone/>
              <a:tabLst/>
              <a:defRPr sz="1800" kern="1200">
                <a:solidFill>
                  <a:srgbClr val="30302F"/>
                </a:solidFill>
                <a:latin typeface="+mn-lt"/>
                <a:ea typeface="+mn-ea"/>
                <a:cs typeface="+mn-cs"/>
              </a:defRPr>
            </a:lvl3pPr>
            <a:lvl4pPr marL="1371600" indent="0" algn="ctr" defTabSz="914400" rtl="0" eaLnBrk="1" latinLnBrk="0" hangingPunct="1">
              <a:lnSpc>
                <a:spcPct val="90000"/>
              </a:lnSpc>
              <a:spcBef>
                <a:spcPts val="500"/>
              </a:spcBef>
              <a:buClr>
                <a:srgbClr val="34215B"/>
              </a:buClr>
              <a:buFont typeface="System Font Regular"/>
              <a:buNone/>
              <a:tabLst/>
              <a:defRPr sz="1600" kern="1200">
                <a:solidFill>
                  <a:srgbClr val="30302F"/>
                </a:solidFill>
                <a:latin typeface="+mn-lt"/>
                <a:ea typeface="+mn-ea"/>
                <a:cs typeface="+mn-cs"/>
              </a:defRPr>
            </a:lvl4pPr>
            <a:lvl5pPr marL="1828800" indent="0" algn="ctr" defTabSz="914400" rtl="0" eaLnBrk="1" latinLnBrk="0" hangingPunct="1">
              <a:lnSpc>
                <a:spcPct val="90000"/>
              </a:lnSpc>
              <a:spcBef>
                <a:spcPts val="500"/>
              </a:spcBef>
              <a:buClr>
                <a:srgbClr val="34215B"/>
              </a:buClr>
              <a:buFont typeface="Arial" panose="020B0604020202020204" pitchFamily="34" charset="0"/>
              <a:buNone/>
              <a:tabLst/>
              <a:defRPr sz="1600" kern="1200">
                <a:solidFill>
                  <a:srgbClr val="30302F"/>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600" dirty="0">
                <a:latin typeface="Arial Narrow" panose="020B0604020202020204" pitchFamily="34" charset="0"/>
                <a:cs typeface="Arial Narrow" panose="020B0604020202020204" pitchFamily="34" charset="0"/>
              </a:rPr>
              <a:t>University College London</a:t>
            </a:r>
            <a:br>
              <a:rPr lang="en-US" sz="1600" dirty="0">
                <a:latin typeface="Arial Narrow" panose="020B0604020202020204" pitchFamily="34" charset="0"/>
                <a:cs typeface="Arial Narrow" panose="020B0604020202020204" pitchFamily="34" charset="0"/>
              </a:rPr>
            </a:br>
            <a:r>
              <a:rPr lang="en-US" sz="1600" dirty="0">
                <a:latin typeface="Arial Narrow" panose="020B0604020202020204" pitchFamily="34" charset="0"/>
                <a:cs typeface="Arial Narrow" panose="020B0604020202020204" pitchFamily="34" charset="0"/>
              </a:rPr>
              <a:t>LIX, École Polytechnique</a:t>
            </a:r>
            <a:br>
              <a:rPr lang="en-US" sz="1600" dirty="0">
                <a:latin typeface="Arial Narrow" panose="020B0604020202020204" pitchFamily="34" charset="0"/>
                <a:cs typeface="Arial Narrow" panose="020B0604020202020204" pitchFamily="34" charset="0"/>
              </a:rPr>
            </a:br>
            <a:r>
              <a:rPr lang="en-US" sz="1600" dirty="0">
                <a:latin typeface="Arial Narrow" panose="020B0604020202020204" pitchFamily="34" charset="0"/>
                <a:cs typeface="Arial Narrow" panose="020B0604020202020204" pitchFamily="34" charset="0"/>
              </a:rPr>
              <a:t>UGA, CNRS, </a:t>
            </a:r>
            <a:r>
              <a:rPr lang="en-US" sz="1600" dirty="0" err="1">
                <a:latin typeface="Arial Narrow" panose="020B0604020202020204" pitchFamily="34" charset="0"/>
                <a:cs typeface="Arial Narrow" panose="020B0604020202020204" pitchFamily="34" charset="0"/>
              </a:rPr>
              <a:t>Inria</a:t>
            </a:r>
            <a:r>
              <a:rPr lang="en-US" sz="1600" dirty="0">
                <a:latin typeface="Arial Narrow" panose="020B0604020202020204" pitchFamily="34" charset="0"/>
                <a:cs typeface="Arial Narrow" panose="020B0604020202020204" pitchFamily="34" charset="0"/>
              </a:rPr>
              <a:t>, GINP, LJK</a:t>
            </a:r>
            <a:br>
              <a:rPr lang="en-US" sz="1600" dirty="0">
                <a:latin typeface="Arial Narrow" panose="020B0604020202020204" pitchFamily="34" charset="0"/>
                <a:cs typeface="Arial Narrow" panose="020B0604020202020204" pitchFamily="34" charset="0"/>
              </a:rPr>
            </a:br>
            <a:r>
              <a:rPr lang="en-US" sz="1600" dirty="0">
                <a:latin typeface="Arial Narrow" panose="020B0604020202020204" pitchFamily="34" charset="0"/>
                <a:cs typeface="Arial Narrow" panose="020B0604020202020204" pitchFamily="34" charset="0"/>
              </a:rPr>
              <a:t>University College London</a:t>
            </a:r>
          </a:p>
        </p:txBody>
      </p:sp>
      <p:grpSp>
        <p:nvGrpSpPr>
          <p:cNvPr id="16" name="Group 15">
            <a:extLst>
              <a:ext uri="{FF2B5EF4-FFF2-40B4-BE49-F238E27FC236}">
                <a16:creationId xmlns:a16="http://schemas.microsoft.com/office/drawing/2014/main" id="{2DF48FF0-CE30-CB48-9E97-E67A38BD0BD6}"/>
              </a:ext>
            </a:extLst>
          </p:cNvPr>
          <p:cNvGrpSpPr/>
          <p:nvPr/>
        </p:nvGrpSpPr>
        <p:grpSpPr>
          <a:xfrm>
            <a:off x="2185105" y="1171293"/>
            <a:ext cx="5428267" cy="4240182"/>
            <a:chOff x="2185105" y="1151415"/>
            <a:chExt cx="5428267" cy="4240182"/>
          </a:xfrm>
        </p:grpSpPr>
        <p:sp>
          <p:nvSpPr>
            <p:cNvPr id="3" name="Oval 2">
              <a:extLst>
                <a:ext uri="{FF2B5EF4-FFF2-40B4-BE49-F238E27FC236}">
                  <a16:creationId xmlns:a16="http://schemas.microsoft.com/office/drawing/2014/main" id="{EEA9386E-1500-AA41-8C06-E6E73537FB1F}"/>
                </a:ext>
              </a:extLst>
            </p:cNvPr>
            <p:cNvSpPr/>
            <p:nvPr/>
          </p:nvSpPr>
          <p:spPr>
            <a:xfrm>
              <a:off x="6754699" y="1410995"/>
              <a:ext cx="715979" cy="715979"/>
            </a:xfrm>
            <a:prstGeom prst="ellipse">
              <a:avLst/>
            </a:prstGeom>
            <a:solidFill>
              <a:srgbClr val="F4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5271216-083B-924F-9A6E-CEC5584DCBBA}"/>
                </a:ext>
              </a:extLst>
            </p:cNvPr>
            <p:cNvSpPr/>
            <p:nvPr/>
          </p:nvSpPr>
          <p:spPr>
            <a:xfrm rot="2200897">
              <a:off x="7192698" y="1515217"/>
              <a:ext cx="190164" cy="78305"/>
            </a:xfrm>
            <a:prstGeom prst="ellipse">
              <a:avLst/>
            </a:prstGeom>
            <a:solidFill>
              <a:srgbClr val="F4C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5C053E22-FCA8-2B43-9C1D-EC3782F0753C}"/>
                </a:ext>
              </a:extLst>
            </p:cNvPr>
            <p:cNvSpPr/>
            <p:nvPr/>
          </p:nvSpPr>
          <p:spPr>
            <a:xfrm flipH="1">
              <a:off x="5641695" y="1777657"/>
              <a:ext cx="1971677" cy="2287447"/>
            </a:xfrm>
            <a:prstGeom prst="arc">
              <a:avLst>
                <a:gd name="adj1" fmla="val 16200000"/>
                <a:gd name="adj2" fmla="val 2013317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Arc 14">
              <a:extLst>
                <a:ext uri="{FF2B5EF4-FFF2-40B4-BE49-F238E27FC236}">
                  <a16:creationId xmlns:a16="http://schemas.microsoft.com/office/drawing/2014/main" id="{B8C5915F-96C2-5348-8A38-A0DBC24700D4}"/>
                </a:ext>
              </a:extLst>
            </p:cNvPr>
            <p:cNvSpPr/>
            <p:nvPr/>
          </p:nvSpPr>
          <p:spPr>
            <a:xfrm>
              <a:off x="2185105" y="1151415"/>
              <a:ext cx="3654847" cy="4240182"/>
            </a:xfrm>
            <a:prstGeom prst="arc">
              <a:avLst>
                <a:gd name="adj1" fmla="val 17395457"/>
                <a:gd name="adj2" fmla="val 2013317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722916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4770FF13-287A-EE47-8217-845F9C694105}"/>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A1305-C56B-CC41-ADF0-57754A635F7A}"/>
              </a:ext>
            </a:extLst>
          </p:cNvPr>
          <p:cNvSpPr>
            <a:spLocks noGrp="1"/>
          </p:cNvSpPr>
          <p:nvPr>
            <p:ph type="title"/>
          </p:nvPr>
        </p:nvSpPr>
        <p:spPr/>
        <p:txBody>
          <a:bodyPr>
            <a:normAutofit fontScale="90000"/>
          </a:bodyPr>
          <a:lstStyle/>
          <a:p>
            <a:r>
              <a:rPr lang="en-US" dirty="0"/>
              <a:t>Insight</a:t>
            </a:r>
          </a:p>
        </p:txBody>
      </p:sp>
      <p:sp>
        <p:nvSpPr>
          <p:cNvPr id="3" name="Slide Number Placeholder 2">
            <a:extLst>
              <a:ext uri="{FF2B5EF4-FFF2-40B4-BE49-F238E27FC236}">
                <a16:creationId xmlns:a16="http://schemas.microsoft.com/office/drawing/2014/main" id="{5DF5810A-10E9-8748-B358-2601D956AFD6}"/>
              </a:ext>
            </a:extLst>
          </p:cNvPr>
          <p:cNvSpPr>
            <a:spLocks noGrp="1"/>
          </p:cNvSpPr>
          <p:nvPr>
            <p:ph type="sldNum" sz="quarter" idx="12"/>
          </p:nvPr>
        </p:nvSpPr>
        <p:spPr/>
        <p:txBody>
          <a:bodyPr/>
          <a:lstStyle/>
          <a:p>
            <a:fld id="{ED7F4C82-5684-9D49-BB71-7E0F578F0248}" type="slidenum">
              <a:rPr lang="en-US" smtClean="0"/>
              <a:t>10</a:t>
            </a:fld>
            <a:endParaRPr lang="en-US"/>
          </a:p>
        </p:txBody>
      </p:sp>
      <p:sp>
        <p:nvSpPr>
          <p:cNvPr id="6" name="TextBox 5">
            <a:extLst>
              <a:ext uri="{FF2B5EF4-FFF2-40B4-BE49-F238E27FC236}">
                <a16:creationId xmlns:a16="http://schemas.microsoft.com/office/drawing/2014/main" id="{D0F0864F-BEE9-294F-9290-10928CF6C80A}"/>
              </a:ext>
            </a:extLst>
          </p:cNvPr>
          <p:cNvSpPr txBox="1"/>
          <p:nvPr/>
        </p:nvSpPr>
        <p:spPr>
          <a:xfrm>
            <a:off x="3271376" y="562986"/>
            <a:ext cx="6000361" cy="461665"/>
          </a:xfrm>
          <a:prstGeom prst="rect">
            <a:avLst/>
          </a:prstGeom>
          <a:noFill/>
        </p:spPr>
        <p:txBody>
          <a:bodyPr wrap="none" rtlCol="0">
            <a:spAutoFit/>
          </a:bodyPr>
          <a:lstStyle/>
          <a:p>
            <a:r>
              <a:rPr lang="en-US" sz="2400" dirty="0">
                <a:solidFill>
                  <a:schemeClr val="accent4">
                    <a:lumMod val="75000"/>
                  </a:schemeClr>
                </a:solidFill>
                <a:latin typeface="Lucida Handwriting" panose="03010101010101010101" pitchFamily="66" charset="77"/>
              </a:rPr>
              <a:t>Design space = layout parameters</a:t>
            </a:r>
          </a:p>
        </p:txBody>
      </p:sp>
      <p:grpSp>
        <p:nvGrpSpPr>
          <p:cNvPr id="48" name="Group 47">
            <a:extLst>
              <a:ext uri="{FF2B5EF4-FFF2-40B4-BE49-F238E27FC236}">
                <a16:creationId xmlns:a16="http://schemas.microsoft.com/office/drawing/2014/main" id="{743998EE-9449-054F-BC70-F4C9FF5B5EB4}"/>
              </a:ext>
            </a:extLst>
          </p:cNvPr>
          <p:cNvGrpSpPr/>
          <p:nvPr/>
        </p:nvGrpSpPr>
        <p:grpSpPr>
          <a:xfrm>
            <a:off x="1753261" y="1188720"/>
            <a:ext cx="8691003" cy="3216694"/>
            <a:chOff x="1753261" y="1188720"/>
            <a:chExt cx="8691003" cy="3216694"/>
          </a:xfrm>
        </p:grpSpPr>
        <p:sp>
          <p:nvSpPr>
            <p:cNvPr id="5" name="Rectangle 4">
              <a:extLst>
                <a:ext uri="{FF2B5EF4-FFF2-40B4-BE49-F238E27FC236}">
                  <a16:creationId xmlns:a16="http://schemas.microsoft.com/office/drawing/2014/main" id="{3C71A1C2-E77E-9447-8B82-99D2530C672B}"/>
                </a:ext>
              </a:extLst>
            </p:cNvPr>
            <p:cNvSpPr/>
            <p:nvPr/>
          </p:nvSpPr>
          <p:spPr>
            <a:xfrm>
              <a:off x="1753261" y="1188720"/>
              <a:ext cx="8685478" cy="3158428"/>
            </a:xfrm>
            <a:prstGeom prst="rect">
              <a:avLst/>
            </a:prstGeom>
            <a:solidFill>
              <a:srgbClr val="1F78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10" name="Straight Connector 9">
              <a:extLst>
                <a:ext uri="{FF2B5EF4-FFF2-40B4-BE49-F238E27FC236}">
                  <a16:creationId xmlns:a16="http://schemas.microsoft.com/office/drawing/2014/main" id="{6A758567-DC36-4B40-842C-1626CF4D55D8}"/>
                </a:ext>
              </a:extLst>
            </p:cNvPr>
            <p:cNvCxnSpPr>
              <a:cxnSpLocks/>
            </p:cNvCxnSpPr>
            <p:nvPr/>
          </p:nvCxnSpPr>
          <p:spPr>
            <a:xfrm>
              <a:off x="6084475"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592D85-C81E-AE4C-98A4-186ADE62AA09}"/>
                </a:ext>
              </a:extLst>
            </p:cNvPr>
            <p:cNvCxnSpPr>
              <a:cxnSpLocks/>
            </p:cNvCxnSpPr>
            <p:nvPr/>
          </p:nvCxnSpPr>
          <p:spPr>
            <a:xfrm>
              <a:off x="3918868"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9709D0-50B6-4E46-AA97-E705611D8DAB}"/>
                </a:ext>
              </a:extLst>
            </p:cNvPr>
            <p:cNvCxnSpPr>
              <a:cxnSpLocks/>
            </p:cNvCxnSpPr>
            <p:nvPr/>
          </p:nvCxnSpPr>
          <p:spPr>
            <a:xfrm>
              <a:off x="8250082"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F1344E-00B8-EC47-A5B9-17DE65178776}"/>
                </a:ext>
              </a:extLst>
            </p:cNvPr>
            <p:cNvCxnSpPr>
              <a:cxnSpLocks/>
            </p:cNvCxnSpPr>
            <p:nvPr/>
          </p:nvCxnSpPr>
          <p:spPr>
            <a:xfrm>
              <a:off x="1753261"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D57420-4A33-E440-B615-E55DC128902F}"/>
                </a:ext>
              </a:extLst>
            </p:cNvPr>
            <p:cNvCxnSpPr>
              <a:cxnSpLocks/>
            </p:cNvCxnSpPr>
            <p:nvPr/>
          </p:nvCxnSpPr>
          <p:spPr>
            <a:xfrm>
              <a:off x="10444264" y="1188720"/>
              <a:ext cx="0" cy="3216694"/>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4678F-E0A8-2B43-AD50-1EF4CB259B9E}"/>
                </a:ext>
              </a:extLst>
            </p:cNvPr>
            <p:cNvCxnSpPr>
              <a:cxnSpLocks/>
            </p:cNvCxnSpPr>
            <p:nvPr/>
          </p:nvCxnSpPr>
          <p:spPr>
            <a:xfrm>
              <a:off x="1753261" y="2768065"/>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3FB29D-0776-D741-B3C3-7BEE2612335C}"/>
                </a:ext>
              </a:extLst>
            </p:cNvPr>
            <p:cNvCxnSpPr>
              <a:cxnSpLocks/>
            </p:cNvCxnSpPr>
            <p:nvPr/>
          </p:nvCxnSpPr>
          <p:spPr>
            <a:xfrm>
              <a:off x="1753261" y="1188981"/>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E5AD2B-0F37-8D4F-9958-5A2BDD44D3E8}"/>
                </a:ext>
              </a:extLst>
            </p:cNvPr>
            <p:cNvCxnSpPr>
              <a:cxnSpLocks/>
            </p:cNvCxnSpPr>
            <p:nvPr/>
          </p:nvCxnSpPr>
          <p:spPr>
            <a:xfrm>
              <a:off x="1776312" y="1978523"/>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8AEC28-4FD7-ED4C-B1DA-C56029FAC39B}"/>
                </a:ext>
              </a:extLst>
            </p:cNvPr>
            <p:cNvCxnSpPr>
              <a:cxnSpLocks/>
            </p:cNvCxnSpPr>
            <p:nvPr/>
          </p:nvCxnSpPr>
          <p:spPr>
            <a:xfrm>
              <a:off x="1753261" y="4347148"/>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10F9AD-1FD4-BC41-B835-CA80BF567B27}"/>
                </a:ext>
              </a:extLst>
            </p:cNvPr>
            <p:cNvCxnSpPr>
              <a:cxnSpLocks/>
            </p:cNvCxnSpPr>
            <p:nvPr/>
          </p:nvCxnSpPr>
          <p:spPr>
            <a:xfrm>
              <a:off x="1776312" y="3557607"/>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01C3C0A6-68E4-3445-9535-0AA5BD088528}"/>
              </a:ext>
            </a:extLst>
          </p:cNvPr>
          <p:cNvGrpSpPr/>
          <p:nvPr/>
        </p:nvGrpSpPr>
        <p:grpSpPr>
          <a:xfrm>
            <a:off x="1727555" y="2506339"/>
            <a:ext cx="2286117" cy="1857887"/>
            <a:chOff x="1763651" y="2470243"/>
            <a:chExt cx="2286117" cy="1857887"/>
          </a:xfrm>
        </p:grpSpPr>
        <p:sp>
          <p:nvSpPr>
            <p:cNvPr id="27" name="Freeform 26">
              <a:extLst>
                <a:ext uri="{FF2B5EF4-FFF2-40B4-BE49-F238E27FC236}">
                  <a16:creationId xmlns:a16="http://schemas.microsoft.com/office/drawing/2014/main" id="{2D789C50-1854-EA4C-B731-354D0BEF2020}"/>
                </a:ext>
              </a:extLst>
            </p:cNvPr>
            <p:cNvSpPr/>
            <p:nvPr/>
          </p:nvSpPr>
          <p:spPr>
            <a:xfrm>
              <a:off x="1763651" y="2470243"/>
              <a:ext cx="2286117" cy="1857887"/>
            </a:xfrm>
            <a:custGeom>
              <a:avLst/>
              <a:gdLst>
                <a:gd name="connsiteX0" fmla="*/ 14990 w 2368446"/>
                <a:gd name="connsiteY0" fmla="*/ 0 h 1753850"/>
                <a:gd name="connsiteX1" fmla="*/ 1813810 w 2368446"/>
                <a:gd name="connsiteY1" fmla="*/ 569627 h 1753850"/>
                <a:gd name="connsiteX2" fmla="*/ 2368446 w 2368446"/>
                <a:gd name="connsiteY2" fmla="*/ 1753850 h 1753850"/>
                <a:gd name="connsiteX3" fmla="*/ 0 w 2368446"/>
                <a:gd name="connsiteY3" fmla="*/ 1738859 h 1753850"/>
                <a:gd name="connsiteX4" fmla="*/ 14990 w 2368446"/>
                <a:gd name="connsiteY4" fmla="*/ 0 h 1753850"/>
                <a:gd name="connsiteX0" fmla="*/ 14990 w 2368446"/>
                <a:gd name="connsiteY0" fmla="*/ 0 h 1753850"/>
                <a:gd name="connsiteX1" fmla="*/ 1094282 w 2368446"/>
                <a:gd name="connsiteY1" fmla="*/ 89941 h 1753850"/>
                <a:gd name="connsiteX2" fmla="*/ 1813810 w 2368446"/>
                <a:gd name="connsiteY2" fmla="*/ 569627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1094282 w 2368446"/>
                <a:gd name="connsiteY1" fmla="*/ 89941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1094282 w 2368446"/>
                <a:gd name="connsiteY1" fmla="*/ 89941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1094282 w 2368446"/>
                <a:gd name="connsiteY1" fmla="*/ 89941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929391 w 2368446"/>
                <a:gd name="connsiteY1" fmla="*/ 224852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929391 w 2368446"/>
                <a:gd name="connsiteY1" fmla="*/ 224852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929391 w 2368446"/>
                <a:gd name="connsiteY1" fmla="*/ 224852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0 w 2353456"/>
                <a:gd name="connsiteY0" fmla="*/ 0 h 1783829"/>
                <a:gd name="connsiteX1" fmla="*/ 914401 w 2353456"/>
                <a:gd name="connsiteY1" fmla="*/ 224852 h 1783829"/>
                <a:gd name="connsiteX2" fmla="*/ 1573967 w 2353456"/>
                <a:gd name="connsiteY2" fmla="*/ 1289155 h 1783829"/>
                <a:gd name="connsiteX3" fmla="*/ 2353456 w 2353456"/>
                <a:gd name="connsiteY3" fmla="*/ 1753850 h 1783829"/>
                <a:gd name="connsiteX4" fmla="*/ 1 w 2353456"/>
                <a:gd name="connsiteY4" fmla="*/ 1783829 h 1783829"/>
                <a:gd name="connsiteX5" fmla="*/ 0 w 2353456"/>
                <a:gd name="connsiteY5" fmla="*/ 0 h 1783829"/>
                <a:gd name="connsiteX0" fmla="*/ 0 w 2296749"/>
                <a:gd name="connsiteY0" fmla="*/ 0 h 1807013"/>
                <a:gd name="connsiteX1" fmla="*/ 914401 w 2296749"/>
                <a:gd name="connsiteY1" fmla="*/ 224852 h 1807013"/>
                <a:gd name="connsiteX2" fmla="*/ 1573967 w 2296749"/>
                <a:gd name="connsiteY2" fmla="*/ 1289155 h 1807013"/>
                <a:gd name="connsiteX3" fmla="*/ 2296749 w 2296749"/>
                <a:gd name="connsiteY3" fmla="*/ 1807013 h 1807013"/>
                <a:gd name="connsiteX4" fmla="*/ 1 w 2296749"/>
                <a:gd name="connsiteY4" fmla="*/ 1783829 h 1807013"/>
                <a:gd name="connsiteX5" fmla="*/ 0 w 2296749"/>
                <a:gd name="connsiteY5" fmla="*/ 0 h 1807013"/>
                <a:gd name="connsiteX0" fmla="*/ 0 w 2296749"/>
                <a:gd name="connsiteY0" fmla="*/ 0 h 1808638"/>
                <a:gd name="connsiteX1" fmla="*/ 914401 w 2296749"/>
                <a:gd name="connsiteY1" fmla="*/ 224852 h 1808638"/>
                <a:gd name="connsiteX2" fmla="*/ 1573967 w 2296749"/>
                <a:gd name="connsiteY2" fmla="*/ 1289155 h 1808638"/>
                <a:gd name="connsiteX3" fmla="*/ 2296749 w 2296749"/>
                <a:gd name="connsiteY3" fmla="*/ 1807013 h 1808638"/>
                <a:gd name="connsiteX4" fmla="*/ 14177 w 2296749"/>
                <a:gd name="connsiteY4" fmla="*/ 1808638 h 1808638"/>
                <a:gd name="connsiteX5" fmla="*/ 0 w 2296749"/>
                <a:gd name="connsiteY5" fmla="*/ 0 h 1808638"/>
                <a:gd name="connsiteX0" fmla="*/ 0 w 2286117"/>
                <a:gd name="connsiteY0" fmla="*/ 0 h 1808638"/>
                <a:gd name="connsiteX1" fmla="*/ 903769 w 2286117"/>
                <a:gd name="connsiteY1" fmla="*/ 224852 h 1808638"/>
                <a:gd name="connsiteX2" fmla="*/ 1563335 w 2286117"/>
                <a:gd name="connsiteY2" fmla="*/ 1289155 h 1808638"/>
                <a:gd name="connsiteX3" fmla="*/ 2286117 w 2286117"/>
                <a:gd name="connsiteY3" fmla="*/ 1807013 h 1808638"/>
                <a:gd name="connsiteX4" fmla="*/ 3545 w 2286117"/>
                <a:gd name="connsiteY4" fmla="*/ 1808638 h 1808638"/>
                <a:gd name="connsiteX5" fmla="*/ 0 w 2286117"/>
                <a:gd name="connsiteY5" fmla="*/ 0 h 1808638"/>
                <a:gd name="connsiteX0" fmla="*/ 0 w 2286117"/>
                <a:gd name="connsiteY0" fmla="*/ 49249 h 1857887"/>
                <a:gd name="connsiteX1" fmla="*/ 903769 w 2286117"/>
                <a:gd name="connsiteY1" fmla="*/ 274101 h 1857887"/>
                <a:gd name="connsiteX2" fmla="*/ 1563335 w 2286117"/>
                <a:gd name="connsiteY2" fmla="*/ 1338404 h 1857887"/>
                <a:gd name="connsiteX3" fmla="*/ 2286117 w 2286117"/>
                <a:gd name="connsiteY3" fmla="*/ 1856262 h 1857887"/>
                <a:gd name="connsiteX4" fmla="*/ 3545 w 2286117"/>
                <a:gd name="connsiteY4" fmla="*/ 1857887 h 1857887"/>
                <a:gd name="connsiteX5" fmla="*/ 0 w 2286117"/>
                <a:gd name="connsiteY5" fmla="*/ 49249 h 18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117" h="1857887">
                  <a:moveTo>
                    <a:pt x="0" y="49249"/>
                  </a:moveTo>
                  <a:cubicBezTo>
                    <a:pt x="273542" y="5964"/>
                    <a:pt x="399100" y="-105650"/>
                    <a:pt x="903769" y="274101"/>
                  </a:cubicBezTo>
                  <a:cubicBezTo>
                    <a:pt x="1503376" y="763780"/>
                    <a:pt x="1203571" y="953656"/>
                    <a:pt x="1563335" y="1338404"/>
                  </a:cubicBezTo>
                  <a:cubicBezTo>
                    <a:pt x="1853145" y="1703164"/>
                    <a:pt x="2026287" y="1701364"/>
                    <a:pt x="2286117" y="1856262"/>
                  </a:cubicBezTo>
                  <a:lnTo>
                    <a:pt x="3545" y="1857887"/>
                  </a:lnTo>
                  <a:cubicBezTo>
                    <a:pt x="3545" y="1263277"/>
                    <a:pt x="0" y="643859"/>
                    <a:pt x="0" y="49249"/>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A7F0E7A2-845D-2048-AE7E-B965710A8CED}"/>
                </a:ext>
              </a:extLst>
            </p:cNvPr>
            <p:cNvSpPr/>
            <p:nvPr/>
          </p:nvSpPr>
          <p:spPr>
            <a:xfrm rot="2700000">
              <a:off x="1857188" y="2582184"/>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a:extLst>
                <a:ext uri="{FF2B5EF4-FFF2-40B4-BE49-F238E27FC236}">
                  <a16:creationId xmlns:a16="http://schemas.microsoft.com/office/drawing/2014/main" id="{30646D5A-25AA-4346-BEBD-3CEDA64312C4}"/>
                </a:ext>
              </a:extLst>
            </p:cNvPr>
            <p:cNvSpPr/>
            <p:nvPr/>
          </p:nvSpPr>
          <p:spPr>
            <a:xfrm rot="2700000">
              <a:off x="2311252" y="2772997"/>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ross 29">
              <a:extLst>
                <a:ext uri="{FF2B5EF4-FFF2-40B4-BE49-F238E27FC236}">
                  <a16:creationId xmlns:a16="http://schemas.microsoft.com/office/drawing/2014/main" id="{4F785B7F-B80B-B64A-B73E-BACBFC6B7E81}"/>
                </a:ext>
              </a:extLst>
            </p:cNvPr>
            <p:cNvSpPr/>
            <p:nvPr/>
          </p:nvSpPr>
          <p:spPr>
            <a:xfrm rot="2700000">
              <a:off x="1790852" y="3070141"/>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a:extLst>
                <a:ext uri="{FF2B5EF4-FFF2-40B4-BE49-F238E27FC236}">
                  <a16:creationId xmlns:a16="http://schemas.microsoft.com/office/drawing/2014/main" id="{E43E7FA4-A76D-364A-8D87-9A2D402B7578}"/>
                </a:ext>
              </a:extLst>
            </p:cNvPr>
            <p:cNvSpPr/>
            <p:nvPr/>
          </p:nvSpPr>
          <p:spPr>
            <a:xfrm rot="2700000">
              <a:off x="2207171" y="3224734"/>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ross 31">
              <a:extLst>
                <a:ext uri="{FF2B5EF4-FFF2-40B4-BE49-F238E27FC236}">
                  <a16:creationId xmlns:a16="http://schemas.microsoft.com/office/drawing/2014/main" id="{7EC68A0A-8905-9943-9E8B-33E27167053D}"/>
                </a:ext>
              </a:extLst>
            </p:cNvPr>
            <p:cNvSpPr/>
            <p:nvPr/>
          </p:nvSpPr>
          <p:spPr>
            <a:xfrm rot="2700000">
              <a:off x="1847005" y="3678894"/>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EF780EDC-1E48-4A43-AEA3-7AC65FE0F69E}"/>
                </a:ext>
              </a:extLst>
            </p:cNvPr>
            <p:cNvSpPr/>
            <p:nvPr/>
          </p:nvSpPr>
          <p:spPr>
            <a:xfrm rot="2700000">
              <a:off x="2327993" y="3856612"/>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ross 33">
              <a:extLst>
                <a:ext uri="{FF2B5EF4-FFF2-40B4-BE49-F238E27FC236}">
                  <a16:creationId xmlns:a16="http://schemas.microsoft.com/office/drawing/2014/main" id="{83496268-5AB1-A94C-870A-75ED40B09615}"/>
                </a:ext>
              </a:extLst>
            </p:cNvPr>
            <p:cNvSpPr/>
            <p:nvPr/>
          </p:nvSpPr>
          <p:spPr>
            <a:xfrm rot="2700000">
              <a:off x="2652757" y="3361868"/>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ross 34">
              <a:extLst>
                <a:ext uri="{FF2B5EF4-FFF2-40B4-BE49-F238E27FC236}">
                  <a16:creationId xmlns:a16="http://schemas.microsoft.com/office/drawing/2014/main" id="{6937D6A3-DD15-1A4A-99F2-2757BF80F82C}"/>
                </a:ext>
              </a:extLst>
            </p:cNvPr>
            <p:cNvSpPr/>
            <p:nvPr/>
          </p:nvSpPr>
          <p:spPr>
            <a:xfrm rot="2700000">
              <a:off x="2881364" y="3836017"/>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8D4EE51B-35A5-0A45-8534-1E4966B176DE}"/>
              </a:ext>
            </a:extLst>
          </p:cNvPr>
          <p:cNvGrpSpPr/>
          <p:nvPr/>
        </p:nvGrpSpPr>
        <p:grpSpPr>
          <a:xfrm>
            <a:off x="1" y="1614701"/>
            <a:ext cx="1902748" cy="2220194"/>
            <a:chOff x="1" y="1614701"/>
            <a:chExt cx="1902748" cy="2220194"/>
          </a:xfrm>
        </p:grpSpPr>
        <p:sp>
          <p:nvSpPr>
            <p:cNvPr id="7" name="TextBox 6">
              <a:extLst>
                <a:ext uri="{FF2B5EF4-FFF2-40B4-BE49-F238E27FC236}">
                  <a16:creationId xmlns:a16="http://schemas.microsoft.com/office/drawing/2014/main" id="{1889123B-67B2-414E-BE66-89E7B75DE864}"/>
                </a:ext>
              </a:extLst>
            </p:cNvPr>
            <p:cNvSpPr txBox="1"/>
            <p:nvPr/>
          </p:nvSpPr>
          <p:spPr>
            <a:xfrm>
              <a:off x="1" y="1614701"/>
              <a:ext cx="1648307" cy="1607941"/>
            </a:xfrm>
            <a:prstGeom prst="rect">
              <a:avLst/>
            </a:prstGeom>
            <a:noFill/>
          </p:spPr>
          <p:txBody>
            <a:bodyPr wrap="square" rtlCol="0">
              <a:spAutoFit/>
            </a:bodyPr>
            <a:lstStyle/>
            <a:p>
              <a:pPr algn="ctr">
                <a:lnSpc>
                  <a:spcPct val="150000"/>
                </a:lnSpc>
              </a:pPr>
              <a:r>
                <a:rPr lang="en-US" sz="2000" dirty="0">
                  <a:solidFill>
                    <a:schemeClr val="accent4">
                      <a:lumMod val="75000"/>
                    </a:schemeClr>
                  </a:solidFill>
                  <a:latin typeface="Lucida Handwriting" panose="03010101010101010101" pitchFamily="66" charset="77"/>
                </a:rPr>
                <a:t>Physically impossible</a:t>
              </a:r>
            </a:p>
            <a:p>
              <a:pPr algn="ctr">
                <a:lnSpc>
                  <a:spcPct val="150000"/>
                </a:lnSpc>
              </a:pPr>
              <a:r>
                <a:rPr lang="en-US" sz="2800" dirty="0">
                  <a:solidFill>
                    <a:schemeClr val="accent4">
                      <a:lumMod val="75000"/>
                    </a:schemeClr>
                  </a:solidFill>
                  <a:latin typeface="Lucida Handwriting" panose="03010101010101010101" pitchFamily="66" charset="77"/>
                </a:rPr>
                <a:t>✋</a:t>
              </a:r>
            </a:p>
          </p:txBody>
        </p:sp>
        <p:sp>
          <p:nvSpPr>
            <p:cNvPr id="36" name="Arc 35">
              <a:extLst>
                <a:ext uri="{FF2B5EF4-FFF2-40B4-BE49-F238E27FC236}">
                  <a16:creationId xmlns:a16="http://schemas.microsoft.com/office/drawing/2014/main" id="{952C3721-D633-354D-86E0-21FE7F34A838}"/>
                </a:ext>
              </a:extLst>
            </p:cNvPr>
            <p:cNvSpPr/>
            <p:nvPr/>
          </p:nvSpPr>
          <p:spPr>
            <a:xfrm flipH="1" flipV="1">
              <a:off x="777988" y="2710134"/>
              <a:ext cx="1124761" cy="1124761"/>
            </a:xfrm>
            <a:prstGeom prst="arc">
              <a:avLst>
                <a:gd name="adj1" fmla="val 14386527"/>
                <a:gd name="adj2" fmla="val 21295472"/>
              </a:avLst>
            </a:prstGeom>
            <a:ln w="38100">
              <a:solidFill>
                <a:schemeClr val="accent4"/>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sp>
        <p:nvSpPr>
          <p:cNvPr id="38" name="Freeform 37">
            <a:extLst>
              <a:ext uri="{FF2B5EF4-FFF2-40B4-BE49-F238E27FC236}">
                <a16:creationId xmlns:a16="http://schemas.microsoft.com/office/drawing/2014/main" id="{D8797C24-B3C7-9C44-9648-A086D3673B86}"/>
              </a:ext>
            </a:extLst>
          </p:cNvPr>
          <p:cNvSpPr/>
          <p:nvPr/>
        </p:nvSpPr>
        <p:spPr>
          <a:xfrm>
            <a:off x="7093022" y="1635456"/>
            <a:ext cx="1971869" cy="1558005"/>
          </a:xfrm>
          <a:custGeom>
            <a:avLst/>
            <a:gdLst>
              <a:gd name="connsiteX0" fmla="*/ 0 w 1728787"/>
              <a:gd name="connsiteY0" fmla="*/ 0 h 1285875"/>
              <a:gd name="connsiteX1" fmla="*/ 1728787 w 1728787"/>
              <a:gd name="connsiteY1" fmla="*/ 271463 h 1285875"/>
              <a:gd name="connsiteX2" fmla="*/ 1371600 w 1728787"/>
              <a:gd name="connsiteY2" fmla="*/ 1285875 h 1285875"/>
              <a:gd name="connsiteX3" fmla="*/ 228600 w 1728787"/>
              <a:gd name="connsiteY3" fmla="*/ 1257300 h 1285875"/>
              <a:gd name="connsiteX4" fmla="*/ 357187 w 1728787"/>
              <a:gd name="connsiteY4" fmla="*/ 600075 h 1285875"/>
              <a:gd name="connsiteX5" fmla="*/ 0 w 1728787"/>
              <a:gd name="connsiteY5" fmla="*/ 0 h 1285875"/>
              <a:gd name="connsiteX0" fmla="*/ 0 w 1728787"/>
              <a:gd name="connsiteY0" fmla="*/ 10191 h 1296066"/>
              <a:gd name="connsiteX1" fmla="*/ 870864 w 1728787"/>
              <a:gd name="connsiteY1" fmla="*/ 11746 h 1296066"/>
              <a:gd name="connsiteX2" fmla="*/ 1728787 w 1728787"/>
              <a:gd name="connsiteY2" fmla="*/ 281654 h 1296066"/>
              <a:gd name="connsiteX3" fmla="*/ 1371600 w 1728787"/>
              <a:gd name="connsiteY3" fmla="*/ 1296066 h 1296066"/>
              <a:gd name="connsiteX4" fmla="*/ 228600 w 1728787"/>
              <a:gd name="connsiteY4" fmla="*/ 1267491 h 1296066"/>
              <a:gd name="connsiteX5" fmla="*/ 357187 w 1728787"/>
              <a:gd name="connsiteY5" fmla="*/ 610266 h 1296066"/>
              <a:gd name="connsiteX6" fmla="*/ 0 w 1728787"/>
              <a:gd name="connsiteY6" fmla="*/ 10191 h 1296066"/>
              <a:gd name="connsiteX0" fmla="*/ 0 w 1649703"/>
              <a:gd name="connsiteY0" fmla="*/ 46406 h 1292739"/>
              <a:gd name="connsiteX1" fmla="*/ 791780 w 1649703"/>
              <a:gd name="connsiteY1" fmla="*/ 8419 h 1292739"/>
              <a:gd name="connsiteX2" fmla="*/ 1649703 w 1649703"/>
              <a:gd name="connsiteY2" fmla="*/ 278327 h 1292739"/>
              <a:gd name="connsiteX3" fmla="*/ 1292516 w 1649703"/>
              <a:gd name="connsiteY3" fmla="*/ 1292739 h 1292739"/>
              <a:gd name="connsiteX4" fmla="*/ 149516 w 1649703"/>
              <a:gd name="connsiteY4" fmla="*/ 1264164 h 1292739"/>
              <a:gd name="connsiteX5" fmla="*/ 278103 w 1649703"/>
              <a:gd name="connsiteY5" fmla="*/ 606939 h 1292739"/>
              <a:gd name="connsiteX6" fmla="*/ 0 w 1649703"/>
              <a:gd name="connsiteY6" fmla="*/ 46406 h 1292739"/>
              <a:gd name="connsiteX0" fmla="*/ 0 w 1936380"/>
              <a:gd name="connsiteY0" fmla="*/ 0 h 1369900"/>
              <a:gd name="connsiteX1" fmla="*/ 1078457 w 1936380"/>
              <a:gd name="connsiteY1" fmla="*/ 85580 h 1369900"/>
              <a:gd name="connsiteX2" fmla="*/ 1936380 w 1936380"/>
              <a:gd name="connsiteY2" fmla="*/ 355488 h 1369900"/>
              <a:gd name="connsiteX3" fmla="*/ 1579193 w 1936380"/>
              <a:gd name="connsiteY3" fmla="*/ 1369900 h 1369900"/>
              <a:gd name="connsiteX4" fmla="*/ 436193 w 1936380"/>
              <a:gd name="connsiteY4" fmla="*/ 1341325 h 1369900"/>
              <a:gd name="connsiteX5" fmla="*/ 564780 w 1936380"/>
              <a:gd name="connsiteY5" fmla="*/ 684100 h 1369900"/>
              <a:gd name="connsiteX6" fmla="*/ 0 w 1936380"/>
              <a:gd name="connsiteY6" fmla="*/ 0 h 1369900"/>
              <a:gd name="connsiteX0" fmla="*/ 0 w 1936380"/>
              <a:gd name="connsiteY0" fmla="*/ 0 h 1369900"/>
              <a:gd name="connsiteX1" fmla="*/ 1078457 w 1936380"/>
              <a:gd name="connsiteY1" fmla="*/ 85580 h 1369900"/>
              <a:gd name="connsiteX2" fmla="*/ 1936380 w 1936380"/>
              <a:gd name="connsiteY2" fmla="*/ 355488 h 1369900"/>
              <a:gd name="connsiteX3" fmla="*/ 1579193 w 1936380"/>
              <a:gd name="connsiteY3" fmla="*/ 1369900 h 1369900"/>
              <a:gd name="connsiteX4" fmla="*/ 436193 w 1936380"/>
              <a:gd name="connsiteY4" fmla="*/ 1341325 h 1369900"/>
              <a:gd name="connsiteX5" fmla="*/ 564780 w 1936380"/>
              <a:gd name="connsiteY5" fmla="*/ 684100 h 1369900"/>
              <a:gd name="connsiteX6" fmla="*/ 0 w 1936380"/>
              <a:gd name="connsiteY6" fmla="*/ 0 h 1369900"/>
              <a:gd name="connsiteX0" fmla="*/ 0 w 1936380"/>
              <a:gd name="connsiteY0" fmla="*/ 0 h 1369900"/>
              <a:gd name="connsiteX1" fmla="*/ 1078457 w 1936380"/>
              <a:gd name="connsiteY1" fmla="*/ 85580 h 1369900"/>
              <a:gd name="connsiteX2" fmla="*/ 1936380 w 1936380"/>
              <a:gd name="connsiteY2" fmla="*/ 355488 h 1369900"/>
              <a:gd name="connsiteX3" fmla="*/ 1579193 w 1936380"/>
              <a:gd name="connsiteY3" fmla="*/ 1369900 h 1369900"/>
              <a:gd name="connsiteX4" fmla="*/ 436193 w 1936380"/>
              <a:gd name="connsiteY4" fmla="*/ 1341325 h 1369900"/>
              <a:gd name="connsiteX5" fmla="*/ 564780 w 1936380"/>
              <a:gd name="connsiteY5" fmla="*/ 684100 h 1369900"/>
              <a:gd name="connsiteX6" fmla="*/ 0 w 1936380"/>
              <a:gd name="connsiteY6" fmla="*/ 0 h 1369900"/>
              <a:gd name="connsiteX0" fmla="*/ 0 w 1936380"/>
              <a:gd name="connsiteY0" fmla="*/ 48452 h 1418352"/>
              <a:gd name="connsiteX1" fmla="*/ 1078457 w 1936380"/>
              <a:gd name="connsiteY1" fmla="*/ 134032 h 1418352"/>
              <a:gd name="connsiteX2" fmla="*/ 1936380 w 1936380"/>
              <a:gd name="connsiteY2" fmla="*/ 403940 h 1418352"/>
              <a:gd name="connsiteX3" fmla="*/ 1579193 w 1936380"/>
              <a:gd name="connsiteY3" fmla="*/ 1418352 h 1418352"/>
              <a:gd name="connsiteX4" fmla="*/ 436193 w 1936380"/>
              <a:gd name="connsiteY4" fmla="*/ 1389777 h 1418352"/>
              <a:gd name="connsiteX5" fmla="*/ 564780 w 1936380"/>
              <a:gd name="connsiteY5" fmla="*/ 732552 h 1418352"/>
              <a:gd name="connsiteX6" fmla="*/ 0 w 1936380"/>
              <a:gd name="connsiteY6" fmla="*/ 48452 h 1418352"/>
              <a:gd name="connsiteX0" fmla="*/ 8693 w 1945073"/>
              <a:gd name="connsiteY0" fmla="*/ 48452 h 1418352"/>
              <a:gd name="connsiteX1" fmla="*/ 1087150 w 1945073"/>
              <a:gd name="connsiteY1" fmla="*/ 134032 h 1418352"/>
              <a:gd name="connsiteX2" fmla="*/ 1945073 w 1945073"/>
              <a:gd name="connsiteY2" fmla="*/ 403940 h 1418352"/>
              <a:gd name="connsiteX3" fmla="*/ 1587886 w 1945073"/>
              <a:gd name="connsiteY3" fmla="*/ 1418352 h 1418352"/>
              <a:gd name="connsiteX4" fmla="*/ 444886 w 1945073"/>
              <a:gd name="connsiteY4" fmla="*/ 1389777 h 1418352"/>
              <a:gd name="connsiteX5" fmla="*/ 573473 w 1945073"/>
              <a:gd name="connsiteY5" fmla="*/ 732552 h 1418352"/>
              <a:gd name="connsiteX6" fmla="*/ 8693 w 1945073"/>
              <a:gd name="connsiteY6" fmla="*/ 48452 h 1418352"/>
              <a:gd name="connsiteX0" fmla="*/ 8693 w 1945073"/>
              <a:gd name="connsiteY0" fmla="*/ 48452 h 1418352"/>
              <a:gd name="connsiteX1" fmla="*/ 1087150 w 1945073"/>
              <a:gd name="connsiteY1" fmla="*/ 134032 h 1418352"/>
              <a:gd name="connsiteX2" fmla="*/ 1945073 w 1945073"/>
              <a:gd name="connsiteY2" fmla="*/ 403940 h 1418352"/>
              <a:gd name="connsiteX3" fmla="*/ 1587886 w 1945073"/>
              <a:gd name="connsiteY3" fmla="*/ 1418352 h 1418352"/>
              <a:gd name="connsiteX4" fmla="*/ 444886 w 1945073"/>
              <a:gd name="connsiteY4" fmla="*/ 1389777 h 1418352"/>
              <a:gd name="connsiteX5" fmla="*/ 573473 w 1945073"/>
              <a:gd name="connsiteY5" fmla="*/ 732552 h 1418352"/>
              <a:gd name="connsiteX6" fmla="*/ 8693 w 1945073"/>
              <a:gd name="connsiteY6" fmla="*/ 48452 h 1418352"/>
              <a:gd name="connsiteX0" fmla="*/ 8693 w 1945073"/>
              <a:gd name="connsiteY0" fmla="*/ 48452 h 1448287"/>
              <a:gd name="connsiteX1" fmla="*/ 1087150 w 1945073"/>
              <a:gd name="connsiteY1" fmla="*/ 134032 h 1448287"/>
              <a:gd name="connsiteX2" fmla="*/ 1945073 w 1945073"/>
              <a:gd name="connsiteY2" fmla="*/ 403940 h 1448287"/>
              <a:gd name="connsiteX3" fmla="*/ 1587886 w 1945073"/>
              <a:gd name="connsiteY3" fmla="*/ 1418352 h 1448287"/>
              <a:gd name="connsiteX4" fmla="*/ 444886 w 1945073"/>
              <a:gd name="connsiteY4" fmla="*/ 1389777 h 1448287"/>
              <a:gd name="connsiteX5" fmla="*/ 573473 w 1945073"/>
              <a:gd name="connsiteY5" fmla="*/ 732552 h 1448287"/>
              <a:gd name="connsiteX6" fmla="*/ 8693 w 1945073"/>
              <a:gd name="connsiteY6" fmla="*/ 48452 h 1448287"/>
              <a:gd name="connsiteX0" fmla="*/ 8693 w 1945073"/>
              <a:gd name="connsiteY0" fmla="*/ 48452 h 1551529"/>
              <a:gd name="connsiteX1" fmla="*/ 1087150 w 1945073"/>
              <a:gd name="connsiteY1" fmla="*/ 134032 h 1551529"/>
              <a:gd name="connsiteX2" fmla="*/ 1945073 w 1945073"/>
              <a:gd name="connsiteY2" fmla="*/ 403940 h 1551529"/>
              <a:gd name="connsiteX3" fmla="*/ 1587886 w 1945073"/>
              <a:gd name="connsiteY3" fmla="*/ 1418352 h 1551529"/>
              <a:gd name="connsiteX4" fmla="*/ 444886 w 1945073"/>
              <a:gd name="connsiteY4" fmla="*/ 1389777 h 1551529"/>
              <a:gd name="connsiteX5" fmla="*/ 573473 w 1945073"/>
              <a:gd name="connsiteY5" fmla="*/ 732552 h 1551529"/>
              <a:gd name="connsiteX6" fmla="*/ 8693 w 1945073"/>
              <a:gd name="connsiteY6" fmla="*/ 48452 h 1551529"/>
              <a:gd name="connsiteX0" fmla="*/ 8693 w 1945073"/>
              <a:gd name="connsiteY0" fmla="*/ 48452 h 1551529"/>
              <a:gd name="connsiteX1" fmla="*/ 1087150 w 1945073"/>
              <a:gd name="connsiteY1" fmla="*/ 134032 h 1551529"/>
              <a:gd name="connsiteX2" fmla="*/ 1945073 w 1945073"/>
              <a:gd name="connsiteY2" fmla="*/ 403940 h 1551529"/>
              <a:gd name="connsiteX3" fmla="*/ 1587886 w 1945073"/>
              <a:gd name="connsiteY3" fmla="*/ 1418352 h 1551529"/>
              <a:gd name="connsiteX4" fmla="*/ 444886 w 1945073"/>
              <a:gd name="connsiteY4" fmla="*/ 1389777 h 1551529"/>
              <a:gd name="connsiteX5" fmla="*/ 573473 w 1945073"/>
              <a:gd name="connsiteY5" fmla="*/ 732552 h 1551529"/>
              <a:gd name="connsiteX6" fmla="*/ 8693 w 1945073"/>
              <a:gd name="connsiteY6" fmla="*/ 48452 h 1551529"/>
              <a:gd name="connsiteX0" fmla="*/ 8693 w 1988549"/>
              <a:gd name="connsiteY0" fmla="*/ 48452 h 1551529"/>
              <a:gd name="connsiteX1" fmla="*/ 1087150 w 1988549"/>
              <a:gd name="connsiteY1" fmla="*/ 134032 h 1551529"/>
              <a:gd name="connsiteX2" fmla="*/ 1945073 w 1988549"/>
              <a:gd name="connsiteY2" fmla="*/ 403940 h 1551529"/>
              <a:gd name="connsiteX3" fmla="*/ 1587886 w 1988549"/>
              <a:gd name="connsiteY3" fmla="*/ 1418352 h 1551529"/>
              <a:gd name="connsiteX4" fmla="*/ 444886 w 1988549"/>
              <a:gd name="connsiteY4" fmla="*/ 1389777 h 1551529"/>
              <a:gd name="connsiteX5" fmla="*/ 573473 w 1988549"/>
              <a:gd name="connsiteY5" fmla="*/ 732552 h 1551529"/>
              <a:gd name="connsiteX6" fmla="*/ 8693 w 1988549"/>
              <a:gd name="connsiteY6" fmla="*/ 48452 h 1551529"/>
              <a:gd name="connsiteX0" fmla="*/ 8693 w 1971869"/>
              <a:gd name="connsiteY0" fmla="*/ 48452 h 1551529"/>
              <a:gd name="connsiteX1" fmla="*/ 1087150 w 1971869"/>
              <a:gd name="connsiteY1" fmla="*/ 134032 h 1551529"/>
              <a:gd name="connsiteX2" fmla="*/ 1945073 w 1971869"/>
              <a:gd name="connsiteY2" fmla="*/ 403940 h 1551529"/>
              <a:gd name="connsiteX3" fmla="*/ 1587886 w 1971869"/>
              <a:gd name="connsiteY3" fmla="*/ 1418352 h 1551529"/>
              <a:gd name="connsiteX4" fmla="*/ 444886 w 1971869"/>
              <a:gd name="connsiteY4" fmla="*/ 1389777 h 1551529"/>
              <a:gd name="connsiteX5" fmla="*/ 573473 w 1971869"/>
              <a:gd name="connsiteY5" fmla="*/ 732552 h 1551529"/>
              <a:gd name="connsiteX6" fmla="*/ 8693 w 1971869"/>
              <a:gd name="connsiteY6" fmla="*/ 48452 h 1551529"/>
              <a:gd name="connsiteX0" fmla="*/ 8693 w 1971869"/>
              <a:gd name="connsiteY0" fmla="*/ 48452 h 1551529"/>
              <a:gd name="connsiteX1" fmla="*/ 1087150 w 1971869"/>
              <a:gd name="connsiteY1" fmla="*/ 134032 h 1551529"/>
              <a:gd name="connsiteX2" fmla="*/ 1945073 w 1971869"/>
              <a:gd name="connsiteY2" fmla="*/ 403940 h 1551529"/>
              <a:gd name="connsiteX3" fmla="*/ 1587886 w 1971869"/>
              <a:gd name="connsiteY3" fmla="*/ 1418352 h 1551529"/>
              <a:gd name="connsiteX4" fmla="*/ 444886 w 1971869"/>
              <a:gd name="connsiteY4" fmla="*/ 1389777 h 1551529"/>
              <a:gd name="connsiteX5" fmla="*/ 573473 w 1971869"/>
              <a:gd name="connsiteY5" fmla="*/ 732552 h 1551529"/>
              <a:gd name="connsiteX6" fmla="*/ 8693 w 1971869"/>
              <a:gd name="connsiteY6" fmla="*/ 48452 h 1551529"/>
              <a:gd name="connsiteX0" fmla="*/ 8693 w 1971869"/>
              <a:gd name="connsiteY0" fmla="*/ 48452 h 1558005"/>
              <a:gd name="connsiteX1" fmla="*/ 1087150 w 1971869"/>
              <a:gd name="connsiteY1" fmla="*/ 134032 h 1558005"/>
              <a:gd name="connsiteX2" fmla="*/ 1945073 w 1971869"/>
              <a:gd name="connsiteY2" fmla="*/ 403940 h 1558005"/>
              <a:gd name="connsiteX3" fmla="*/ 1587886 w 1971869"/>
              <a:gd name="connsiteY3" fmla="*/ 1418352 h 1558005"/>
              <a:gd name="connsiteX4" fmla="*/ 444886 w 1971869"/>
              <a:gd name="connsiteY4" fmla="*/ 1389777 h 1558005"/>
              <a:gd name="connsiteX5" fmla="*/ 573473 w 1971869"/>
              <a:gd name="connsiteY5" fmla="*/ 732552 h 1558005"/>
              <a:gd name="connsiteX6" fmla="*/ 8693 w 1971869"/>
              <a:gd name="connsiteY6" fmla="*/ 48452 h 15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1869" h="1558005">
                <a:moveTo>
                  <a:pt x="8693" y="48452"/>
                </a:moveTo>
                <a:cubicBezTo>
                  <a:pt x="116101" y="-84482"/>
                  <a:pt x="816633" y="93972"/>
                  <a:pt x="1087150" y="134032"/>
                </a:cubicBezTo>
                <a:cubicBezTo>
                  <a:pt x="1373124" y="224001"/>
                  <a:pt x="1837036" y="249716"/>
                  <a:pt x="1945073" y="403940"/>
                </a:cubicBezTo>
                <a:cubicBezTo>
                  <a:pt x="2073146" y="569082"/>
                  <a:pt x="1706948" y="1080215"/>
                  <a:pt x="1587886" y="1418352"/>
                </a:cubicBezTo>
                <a:cubicBezTo>
                  <a:pt x="1493563" y="1685619"/>
                  <a:pt x="544152" y="1508042"/>
                  <a:pt x="444886" y="1389777"/>
                </a:cubicBezTo>
                <a:cubicBezTo>
                  <a:pt x="349352" y="1294269"/>
                  <a:pt x="649235" y="961513"/>
                  <a:pt x="573473" y="732552"/>
                </a:cubicBezTo>
                <a:cubicBezTo>
                  <a:pt x="469239" y="489691"/>
                  <a:pt x="-74896" y="197401"/>
                  <a:pt x="8693" y="48452"/>
                </a:cubicBezTo>
                <a:close/>
              </a:path>
            </a:pathLst>
          </a:custGeom>
          <a:solidFill>
            <a:srgbClr val="B2D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A405248B-977C-AB42-B07F-D89B41D2C860}"/>
              </a:ext>
            </a:extLst>
          </p:cNvPr>
          <p:cNvSpPr/>
          <p:nvPr/>
        </p:nvSpPr>
        <p:spPr>
          <a:xfrm>
            <a:off x="6271557" y="3185890"/>
            <a:ext cx="977624" cy="792821"/>
          </a:xfrm>
          <a:custGeom>
            <a:avLst/>
            <a:gdLst>
              <a:gd name="connsiteX0" fmla="*/ 0 w 942975"/>
              <a:gd name="connsiteY0" fmla="*/ 685800 h 757237"/>
              <a:gd name="connsiteX1" fmla="*/ 671512 w 942975"/>
              <a:gd name="connsiteY1" fmla="*/ 757237 h 757237"/>
              <a:gd name="connsiteX2" fmla="*/ 942975 w 942975"/>
              <a:gd name="connsiteY2" fmla="*/ 442912 h 757237"/>
              <a:gd name="connsiteX3" fmla="*/ 385762 w 942975"/>
              <a:gd name="connsiteY3" fmla="*/ 457200 h 757237"/>
              <a:gd name="connsiteX4" fmla="*/ 100012 w 942975"/>
              <a:gd name="connsiteY4" fmla="*/ 0 h 757237"/>
              <a:gd name="connsiteX5" fmla="*/ 0 w 942975"/>
              <a:gd name="connsiteY5" fmla="*/ 685800 h 757237"/>
              <a:gd name="connsiteX0" fmla="*/ 0 w 942975"/>
              <a:gd name="connsiteY0" fmla="*/ 686065 h 757502"/>
              <a:gd name="connsiteX1" fmla="*/ 671512 w 942975"/>
              <a:gd name="connsiteY1" fmla="*/ 757502 h 757502"/>
              <a:gd name="connsiteX2" fmla="*/ 942975 w 942975"/>
              <a:gd name="connsiteY2" fmla="*/ 443177 h 757502"/>
              <a:gd name="connsiteX3" fmla="*/ 385762 w 942975"/>
              <a:gd name="connsiteY3" fmla="*/ 457465 h 757502"/>
              <a:gd name="connsiteX4" fmla="*/ 100012 w 942975"/>
              <a:gd name="connsiteY4" fmla="*/ 265 h 757502"/>
              <a:gd name="connsiteX5" fmla="*/ 0 w 942975"/>
              <a:gd name="connsiteY5" fmla="*/ 686065 h 757502"/>
              <a:gd name="connsiteX0" fmla="*/ 0 w 942975"/>
              <a:gd name="connsiteY0" fmla="*/ 686065 h 757502"/>
              <a:gd name="connsiteX1" fmla="*/ 671512 w 942975"/>
              <a:gd name="connsiteY1" fmla="*/ 757502 h 757502"/>
              <a:gd name="connsiteX2" fmla="*/ 942975 w 942975"/>
              <a:gd name="connsiteY2" fmla="*/ 443177 h 757502"/>
              <a:gd name="connsiteX3" fmla="*/ 385762 w 942975"/>
              <a:gd name="connsiteY3" fmla="*/ 457465 h 757502"/>
              <a:gd name="connsiteX4" fmla="*/ 100012 w 942975"/>
              <a:gd name="connsiteY4" fmla="*/ 265 h 757502"/>
              <a:gd name="connsiteX5" fmla="*/ 0 w 942975"/>
              <a:gd name="connsiteY5" fmla="*/ 686065 h 757502"/>
              <a:gd name="connsiteX0" fmla="*/ 29232 w 972207"/>
              <a:gd name="connsiteY0" fmla="*/ 686065 h 757502"/>
              <a:gd name="connsiteX1" fmla="*/ 700744 w 972207"/>
              <a:gd name="connsiteY1" fmla="*/ 757502 h 757502"/>
              <a:gd name="connsiteX2" fmla="*/ 972207 w 972207"/>
              <a:gd name="connsiteY2" fmla="*/ 443177 h 757502"/>
              <a:gd name="connsiteX3" fmla="*/ 414994 w 972207"/>
              <a:gd name="connsiteY3" fmla="*/ 457465 h 757502"/>
              <a:gd name="connsiteX4" fmla="*/ 129244 w 972207"/>
              <a:gd name="connsiteY4" fmla="*/ 265 h 757502"/>
              <a:gd name="connsiteX5" fmla="*/ 29232 w 972207"/>
              <a:gd name="connsiteY5" fmla="*/ 686065 h 757502"/>
              <a:gd name="connsiteX0" fmla="*/ 29232 w 972207"/>
              <a:gd name="connsiteY0" fmla="*/ 686065 h 757502"/>
              <a:gd name="connsiteX1" fmla="*/ 700744 w 972207"/>
              <a:gd name="connsiteY1" fmla="*/ 757502 h 757502"/>
              <a:gd name="connsiteX2" fmla="*/ 972207 w 972207"/>
              <a:gd name="connsiteY2" fmla="*/ 443177 h 757502"/>
              <a:gd name="connsiteX3" fmla="*/ 414994 w 972207"/>
              <a:gd name="connsiteY3" fmla="*/ 457465 h 757502"/>
              <a:gd name="connsiteX4" fmla="*/ 129244 w 972207"/>
              <a:gd name="connsiteY4" fmla="*/ 265 h 757502"/>
              <a:gd name="connsiteX5" fmla="*/ 29232 w 972207"/>
              <a:gd name="connsiteY5" fmla="*/ 686065 h 757502"/>
              <a:gd name="connsiteX0" fmla="*/ 29232 w 972207"/>
              <a:gd name="connsiteY0" fmla="*/ 686065 h 792863"/>
              <a:gd name="connsiteX1" fmla="*/ 700744 w 972207"/>
              <a:gd name="connsiteY1" fmla="*/ 757502 h 792863"/>
              <a:gd name="connsiteX2" fmla="*/ 972207 w 972207"/>
              <a:gd name="connsiteY2" fmla="*/ 443177 h 792863"/>
              <a:gd name="connsiteX3" fmla="*/ 414994 w 972207"/>
              <a:gd name="connsiteY3" fmla="*/ 457465 h 792863"/>
              <a:gd name="connsiteX4" fmla="*/ 129244 w 972207"/>
              <a:gd name="connsiteY4" fmla="*/ 265 h 792863"/>
              <a:gd name="connsiteX5" fmla="*/ 29232 w 972207"/>
              <a:gd name="connsiteY5" fmla="*/ 686065 h 792863"/>
              <a:gd name="connsiteX0" fmla="*/ 29232 w 972207"/>
              <a:gd name="connsiteY0" fmla="*/ 686065 h 792863"/>
              <a:gd name="connsiteX1" fmla="*/ 700744 w 972207"/>
              <a:gd name="connsiteY1" fmla="*/ 757502 h 792863"/>
              <a:gd name="connsiteX2" fmla="*/ 972207 w 972207"/>
              <a:gd name="connsiteY2" fmla="*/ 443177 h 792863"/>
              <a:gd name="connsiteX3" fmla="*/ 414994 w 972207"/>
              <a:gd name="connsiteY3" fmla="*/ 457465 h 792863"/>
              <a:gd name="connsiteX4" fmla="*/ 129244 w 972207"/>
              <a:gd name="connsiteY4" fmla="*/ 265 h 792863"/>
              <a:gd name="connsiteX5" fmla="*/ 29232 w 972207"/>
              <a:gd name="connsiteY5" fmla="*/ 686065 h 792863"/>
              <a:gd name="connsiteX0" fmla="*/ 29232 w 977624"/>
              <a:gd name="connsiteY0" fmla="*/ 686065 h 792863"/>
              <a:gd name="connsiteX1" fmla="*/ 700744 w 977624"/>
              <a:gd name="connsiteY1" fmla="*/ 757502 h 792863"/>
              <a:gd name="connsiteX2" fmla="*/ 972207 w 977624"/>
              <a:gd name="connsiteY2" fmla="*/ 443177 h 792863"/>
              <a:gd name="connsiteX3" fmla="*/ 414994 w 977624"/>
              <a:gd name="connsiteY3" fmla="*/ 457465 h 792863"/>
              <a:gd name="connsiteX4" fmla="*/ 129244 w 977624"/>
              <a:gd name="connsiteY4" fmla="*/ 265 h 792863"/>
              <a:gd name="connsiteX5" fmla="*/ 29232 w 977624"/>
              <a:gd name="connsiteY5" fmla="*/ 686065 h 792863"/>
              <a:gd name="connsiteX0" fmla="*/ 29232 w 977624"/>
              <a:gd name="connsiteY0" fmla="*/ 686065 h 792863"/>
              <a:gd name="connsiteX1" fmla="*/ 700744 w 977624"/>
              <a:gd name="connsiteY1" fmla="*/ 757502 h 792863"/>
              <a:gd name="connsiteX2" fmla="*/ 972207 w 977624"/>
              <a:gd name="connsiteY2" fmla="*/ 443177 h 792863"/>
              <a:gd name="connsiteX3" fmla="*/ 414994 w 977624"/>
              <a:gd name="connsiteY3" fmla="*/ 457465 h 792863"/>
              <a:gd name="connsiteX4" fmla="*/ 129244 w 977624"/>
              <a:gd name="connsiteY4" fmla="*/ 265 h 792863"/>
              <a:gd name="connsiteX5" fmla="*/ 29232 w 977624"/>
              <a:gd name="connsiteY5" fmla="*/ 686065 h 792863"/>
              <a:gd name="connsiteX0" fmla="*/ 29232 w 977624"/>
              <a:gd name="connsiteY0" fmla="*/ 686023 h 792821"/>
              <a:gd name="connsiteX1" fmla="*/ 700744 w 977624"/>
              <a:gd name="connsiteY1" fmla="*/ 757460 h 792821"/>
              <a:gd name="connsiteX2" fmla="*/ 972207 w 977624"/>
              <a:gd name="connsiteY2" fmla="*/ 443135 h 792821"/>
              <a:gd name="connsiteX3" fmla="*/ 414994 w 977624"/>
              <a:gd name="connsiteY3" fmla="*/ 457423 h 792821"/>
              <a:gd name="connsiteX4" fmla="*/ 129244 w 977624"/>
              <a:gd name="connsiteY4" fmla="*/ 223 h 792821"/>
              <a:gd name="connsiteX5" fmla="*/ 29232 w 977624"/>
              <a:gd name="connsiteY5" fmla="*/ 686023 h 79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624" h="792821">
                <a:moveTo>
                  <a:pt x="29232" y="686023"/>
                </a:moveTo>
                <a:cubicBezTo>
                  <a:pt x="104788" y="744434"/>
                  <a:pt x="630131" y="847330"/>
                  <a:pt x="700744" y="757460"/>
                </a:cubicBezTo>
                <a:cubicBezTo>
                  <a:pt x="791232" y="652685"/>
                  <a:pt x="1015172" y="503425"/>
                  <a:pt x="972207" y="443135"/>
                </a:cubicBezTo>
                <a:cubicBezTo>
                  <a:pt x="860610" y="339159"/>
                  <a:pt x="496935" y="521858"/>
                  <a:pt x="414994" y="457423"/>
                </a:cubicBezTo>
                <a:cubicBezTo>
                  <a:pt x="329629" y="369279"/>
                  <a:pt x="224494" y="-10487"/>
                  <a:pt x="129244" y="223"/>
                </a:cubicBezTo>
                <a:cubicBezTo>
                  <a:pt x="51423" y="11344"/>
                  <a:pt x="-51113" y="625474"/>
                  <a:pt x="29232" y="686023"/>
                </a:cubicBezTo>
                <a:close/>
              </a:path>
            </a:pathLst>
          </a:custGeom>
          <a:solidFill>
            <a:srgbClr val="B2D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6F270933-BFF5-094C-9945-2B7053A3E0D3}"/>
              </a:ext>
            </a:extLst>
          </p:cNvPr>
          <p:cNvGrpSpPr/>
          <p:nvPr/>
        </p:nvGrpSpPr>
        <p:grpSpPr>
          <a:xfrm>
            <a:off x="4372932" y="1406510"/>
            <a:ext cx="2425399" cy="1567070"/>
            <a:chOff x="4372932" y="1406510"/>
            <a:chExt cx="2425399" cy="1567070"/>
          </a:xfrm>
        </p:grpSpPr>
        <p:pic>
          <p:nvPicPr>
            <p:cNvPr id="1026" name="Picture 2" descr="Image result for smooth gif">
              <a:hlinkClick r:id="rId3"/>
              <a:extLst>
                <a:ext uri="{FF2B5EF4-FFF2-40B4-BE49-F238E27FC236}">
                  <a16:creationId xmlns:a16="http://schemas.microsoft.com/office/drawing/2014/main" id="{E0211708-55FF-BF40-9C3B-4B7C8B93B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932" y="1406772"/>
              <a:ext cx="2425399" cy="156680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92DA4E32-36F0-8341-9614-1B7E8A7CA203}"/>
                </a:ext>
              </a:extLst>
            </p:cNvPr>
            <p:cNvSpPr txBox="1"/>
            <p:nvPr/>
          </p:nvSpPr>
          <p:spPr>
            <a:xfrm>
              <a:off x="4789733" y="1406510"/>
              <a:ext cx="1710725" cy="584775"/>
            </a:xfrm>
            <a:prstGeom prst="rect">
              <a:avLst/>
            </a:prstGeom>
            <a:noFill/>
          </p:spPr>
          <p:txBody>
            <a:bodyPr wrap="none" rtlCol="0">
              <a:spAutoFit/>
            </a:bodyPr>
            <a:lstStyle/>
            <a:p>
              <a:r>
                <a:rPr lang="en-US" sz="3200" dirty="0">
                  <a:solidFill>
                    <a:schemeClr val="bg1"/>
                  </a:solidFill>
                </a:rPr>
                <a:t>Smooth.</a:t>
              </a:r>
            </a:p>
          </p:txBody>
        </p:sp>
      </p:grpSp>
      <p:grpSp>
        <p:nvGrpSpPr>
          <p:cNvPr id="1039" name="Group 1038">
            <a:extLst>
              <a:ext uri="{FF2B5EF4-FFF2-40B4-BE49-F238E27FC236}">
                <a16:creationId xmlns:a16="http://schemas.microsoft.com/office/drawing/2014/main" id="{24943CB1-4BCE-9647-BD6C-A2B5CFFEF8DB}"/>
              </a:ext>
            </a:extLst>
          </p:cNvPr>
          <p:cNvGrpSpPr/>
          <p:nvPr/>
        </p:nvGrpSpPr>
        <p:grpSpPr>
          <a:xfrm>
            <a:off x="3586379" y="2285976"/>
            <a:ext cx="1712167" cy="4335173"/>
            <a:chOff x="3586379" y="2285976"/>
            <a:chExt cx="1712167" cy="4335173"/>
          </a:xfrm>
        </p:grpSpPr>
        <p:sp>
          <p:nvSpPr>
            <p:cNvPr id="41" name="Oval 40">
              <a:extLst>
                <a:ext uri="{FF2B5EF4-FFF2-40B4-BE49-F238E27FC236}">
                  <a16:creationId xmlns:a16="http://schemas.microsoft.com/office/drawing/2014/main" id="{EC20C6A5-2586-9440-A950-429B9C5BE989}"/>
                </a:ext>
              </a:extLst>
            </p:cNvPr>
            <p:cNvSpPr/>
            <p:nvPr/>
          </p:nvSpPr>
          <p:spPr>
            <a:xfrm>
              <a:off x="3810185" y="2285976"/>
              <a:ext cx="114214" cy="114214"/>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D2EE1BF8-9187-CE41-B415-37A620DFB78D}"/>
                </a:ext>
              </a:extLst>
            </p:cNvPr>
            <p:cNvPicPr>
              <a:picLocks noChangeAspect="1"/>
            </p:cNvPicPr>
            <p:nvPr/>
          </p:nvPicPr>
          <p:blipFill rotWithShape="1">
            <a:blip r:embed="rId5"/>
            <a:srcRect l="73421" t="17612" r="1750" b="7658"/>
            <a:stretch/>
          </p:blipFill>
          <p:spPr>
            <a:xfrm>
              <a:off x="3586379" y="4618612"/>
              <a:ext cx="1712167" cy="2002537"/>
            </a:xfrm>
            <a:prstGeom prst="rect">
              <a:avLst/>
            </a:prstGeom>
          </p:spPr>
        </p:pic>
        <p:cxnSp>
          <p:nvCxnSpPr>
            <p:cNvPr id="26" name="Straight Arrow Connector 25">
              <a:extLst>
                <a:ext uri="{FF2B5EF4-FFF2-40B4-BE49-F238E27FC236}">
                  <a16:creationId xmlns:a16="http://schemas.microsoft.com/office/drawing/2014/main" id="{F452BEE8-949E-DB46-A39A-46437E7B1BD8}"/>
                </a:ext>
              </a:extLst>
            </p:cNvPr>
            <p:cNvCxnSpPr>
              <a:cxnSpLocks/>
            </p:cNvCxnSpPr>
            <p:nvPr/>
          </p:nvCxnSpPr>
          <p:spPr>
            <a:xfrm>
              <a:off x="3910111" y="2506339"/>
              <a:ext cx="518322" cy="2053119"/>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grpSp>
        <p:nvGrpSpPr>
          <p:cNvPr id="1038" name="Group 1037">
            <a:extLst>
              <a:ext uri="{FF2B5EF4-FFF2-40B4-BE49-F238E27FC236}">
                <a16:creationId xmlns:a16="http://schemas.microsoft.com/office/drawing/2014/main" id="{A6F23258-9104-C149-A9C8-61B8F16AE6D0}"/>
              </a:ext>
            </a:extLst>
          </p:cNvPr>
          <p:cNvGrpSpPr/>
          <p:nvPr/>
        </p:nvGrpSpPr>
        <p:grpSpPr>
          <a:xfrm>
            <a:off x="5756473" y="3666152"/>
            <a:ext cx="1748381" cy="2959415"/>
            <a:chOff x="5756473" y="3666152"/>
            <a:chExt cx="1748381" cy="2959415"/>
          </a:xfrm>
        </p:grpSpPr>
        <p:sp>
          <p:nvSpPr>
            <p:cNvPr id="57" name="Oval 56">
              <a:extLst>
                <a:ext uri="{FF2B5EF4-FFF2-40B4-BE49-F238E27FC236}">
                  <a16:creationId xmlns:a16="http://schemas.microsoft.com/office/drawing/2014/main" id="{9B47EDB1-DBA3-894D-B976-C5D165991330}"/>
                </a:ext>
              </a:extLst>
            </p:cNvPr>
            <p:cNvSpPr/>
            <p:nvPr/>
          </p:nvSpPr>
          <p:spPr>
            <a:xfrm>
              <a:off x="6439940" y="3666152"/>
              <a:ext cx="114214" cy="114214"/>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D944EC4-DCDB-D346-99C2-CF1B232B2A9E}"/>
                </a:ext>
              </a:extLst>
            </p:cNvPr>
            <p:cNvPicPr>
              <a:picLocks noChangeAspect="1"/>
            </p:cNvPicPr>
            <p:nvPr/>
          </p:nvPicPr>
          <p:blipFill rotWithShape="1">
            <a:blip r:embed="rId5"/>
            <a:srcRect l="11852" t="17612" r="62794" b="7658"/>
            <a:stretch/>
          </p:blipFill>
          <p:spPr>
            <a:xfrm>
              <a:off x="5756473" y="4623030"/>
              <a:ext cx="1748381" cy="2002537"/>
            </a:xfrm>
            <a:prstGeom prst="rect">
              <a:avLst/>
            </a:prstGeom>
          </p:spPr>
        </p:pic>
        <p:cxnSp>
          <p:nvCxnSpPr>
            <p:cNvPr id="59" name="Straight Arrow Connector 58">
              <a:extLst>
                <a:ext uri="{FF2B5EF4-FFF2-40B4-BE49-F238E27FC236}">
                  <a16:creationId xmlns:a16="http://schemas.microsoft.com/office/drawing/2014/main" id="{6B6A6ABD-DBD6-5741-8CA3-40C1B48309DB}"/>
                </a:ext>
              </a:extLst>
            </p:cNvPr>
            <p:cNvCxnSpPr>
              <a:cxnSpLocks/>
            </p:cNvCxnSpPr>
            <p:nvPr/>
          </p:nvCxnSpPr>
          <p:spPr>
            <a:xfrm>
              <a:off x="6507947" y="3844265"/>
              <a:ext cx="90854" cy="715193"/>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grpSp>
        <p:nvGrpSpPr>
          <p:cNvPr id="1037" name="Group 1036">
            <a:extLst>
              <a:ext uri="{FF2B5EF4-FFF2-40B4-BE49-F238E27FC236}">
                <a16:creationId xmlns:a16="http://schemas.microsoft.com/office/drawing/2014/main" id="{162C5095-7CAE-BC4A-B226-B1DF1BFF875A}"/>
              </a:ext>
            </a:extLst>
          </p:cNvPr>
          <p:cNvGrpSpPr/>
          <p:nvPr/>
        </p:nvGrpSpPr>
        <p:grpSpPr>
          <a:xfrm>
            <a:off x="7962781" y="2653720"/>
            <a:ext cx="2513710" cy="3982886"/>
            <a:chOff x="7962781" y="2653720"/>
            <a:chExt cx="2513710" cy="3982886"/>
          </a:xfrm>
        </p:grpSpPr>
        <p:sp>
          <p:nvSpPr>
            <p:cNvPr id="58" name="Oval 57">
              <a:extLst>
                <a:ext uri="{FF2B5EF4-FFF2-40B4-BE49-F238E27FC236}">
                  <a16:creationId xmlns:a16="http://schemas.microsoft.com/office/drawing/2014/main" id="{E8D7797C-396B-9140-A7C6-4F6357C8C51C}"/>
                </a:ext>
              </a:extLst>
            </p:cNvPr>
            <p:cNvSpPr/>
            <p:nvPr/>
          </p:nvSpPr>
          <p:spPr>
            <a:xfrm>
              <a:off x="8002811" y="2653720"/>
              <a:ext cx="114214" cy="114214"/>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6FAF437E-1824-C148-ADE1-83D5FE441292}"/>
                </a:ext>
              </a:extLst>
            </p:cNvPr>
            <p:cNvPicPr>
              <a:picLocks noChangeAspect="1"/>
            </p:cNvPicPr>
            <p:nvPr/>
          </p:nvPicPr>
          <p:blipFill rotWithShape="1">
            <a:blip r:embed="rId5"/>
            <a:srcRect l="37196" t="17612" r="26352" b="7658"/>
            <a:stretch/>
          </p:blipFill>
          <p:spPr>
            <a:xfrm>
              <a:off x="7962781" y="4634069"/>
              <a:ext cx="2513710" cy="2002537"/>
            </a:xfrm>
            <a:prstGeom prst="rect">
              <a:avLst/>
            </a:prstGeom>
          </p:spPr>
        </p:pic>
        <p:cxnSp>
          <p:nvCxnSpPr>
            <p:cNvPr id="60" name="Straight Arrow Connector 59">
              <a:extLst>
                <a:ext uri="{FF2B5EF4-FFF2-40B4-BE49-F238E27FC236}">
                  <a16:creationId xmlns:a16="http://schemas.microsoft.com/office/drawing/2014/main" id="{C1BF708E-76A8-4D4C-AC7E-ABD0FAF79E3A}"/>
                </a:ext>
              </a:extLst>
            </p:cNvPr>
            <p:cNvCxnSpPr>
              <a:cxnSpLocks/>
            </p:cNvCxnSpPr>
            <p:nvPr/>
          </p:nvCxnSpPr>
          <p:spPr>
            <a:xfrm>
              <a:off x="8115875" y="2843077"/>
              <a:ext cx="785237" cy="1745603"/>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467DA705-DA86-7C48-8730-5316AD1C3F9E}"/>
              </a:ext>
            </a:extLst>
          </p:cNvPr>
          <p:cNvGrpSpPr/>
          <p:nvPr/>
        </p:nvGrpSpPr>
        <p:grpSpPr>
          <a:xfrm>
            <a:off x="1715506" y="3694784"/>
            <a:ext cx="1408080" cy="2941822"/>
            <a:chOff x="1715506" y="3694784"/>
            <a:chExt cx="1408080" cy="2941822"/>
          </a:xfrm>
        </p:grpSpPr>
        <p:pic>
          <p:nvPicPr>
            <p:cNvPr id="61" name="Picture 60">
              <a:extLst>
                <a:ext uri="{FF2B5EF4-FFF2-40B4-BE49-F238E27FC236}">
                  <a16:creationId xmlns:a16="http://schemas.microsoft.com/office/drawing/2014/main" id="{D5F4AF82-347A-3944-8CC1-D0871BE6E44F}"/>
                </a:ext>
              </a:extLst>
            </p:cNvPr>
            <p:cNvPicPr>
              <a:picLocks noChangeAspect="1"/>
            </p:cNvPicPr>
            <p:nvPr/>
          </p:nvPicPr>
          <p:blipFill rotWithShape="1">
            <a:blip r:embed="rId6"/>
            <a:srcRect t="17681" r="81176" b="7589"/>
            <a:stretch/>
          </p:blipFill>
          <p:spPr>
            <a:xfrm>
              <a:off x="1715506" y="4634069"/>
              <a:ext cx="1408080" cy="2002537"/>
            </a:xfrm>
            <a:prstGeom prst="rect">
              <a:avLst/>
            </a:prstGeom>
          </p:spPr>
        </p:pic>
        <p:sp>
          <p:nvSpPr>
            <p:cNvPr id="72" name="Oval 71">
              <a:extLst>
                <a:ext uri="{FF2B5EF4-FFF2-40B4-BE49-F238E27FC236}">
                  <a16:creationId xmlns:a16="http://schemas.microsoft.com/office/drawing/2014/main" id="{1FAB7FA7-FF52-6947-8EDB-D16315F873B7}"/>
                </a:ext>
              </a:extLst>
            </p:cNvPr>
            <p:cNvSpPr/>
            <p:nvPr/>
          </p:nvSpPr>
          <p:spPr>
            <a:xfrm>
              <a:off x="2701286" y="3694784"/>
              <a:ext cx="114214" cy="114214"/>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C3B75D68-C897-7B43-B593-B54B74F27079}"/>
                </a:ext>
              </a:extLst>
            </p:cNvPr>
            <p:cNvCxnSpPr>
              <a:cxnSpLocks/>
            </p:cNvCxnSpPr>
            <p:nvPr/>
          </p:nvCxnSpPr>
          <p:spPr>
            <a:xfrm flipH="1">
              <a:off x="2473438" y="3900856"/>
              <a:ext cx="245484" cy="68782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E5EDE623-DF19-6D4A-B864-B500BD056029}"/>
              </a:ext>
            </a:extLst>
          </p:cNvPr>
          <p:cNvGrpSpPr/>
          <p:nvPr/>
        </p:nvGrpSpPr>
        <p:grpSpPr>
          <a:xfrm>
            <a:off x="7486651" y="2609654"/>
            <a:ext cx="4705348" cy="1607941"/>
            <a:chOff x="7486651" y="2609654"/>
            <a:chExt cx="4705348" cy="1607941"/>
          </a:xfrm>
        </p:grpSpPr>
        <p:sp>
          <p:nvSpPr>
            <p:cNvPr id="8" name="TextBox 7">
              <a:extLst>
                <a:ext uri="{FF2B5EF4-FFF2-40B4-BE49-F238E27FC236}">
                  <a16:creationId xmlns:a16="http://schemas.microsoft.com/office/drawing/2014/main" id="{F1FA8CF9-41A1-1D4A-B651-DE75E79501EE}"/>
                </a:ext>
              </a:extLst>
            </p:cNvPr>
            <p:cNvSpPr txBox="1"/>
            <p:nvPr/>
          </p:nvSpPr>
          <p:spPr>
            <a:xfrm>
              <a:off x="10418186" y="2609654"/>
              <a:ext cx="1773813" cy="1607941"/>
            </a:xfrm>
            <a:prstGeom prst="rect">
              <a:avLst/>
            </a:prstGeom>
            <a:noFill/>
          </p:spPr>
          <p:txBody>
            <a:bodyPr wrap="square" rtlCol="0">
              <a:spAutoFit/>
            </a:bodyPr>
            <a:lstStyle/>
            <a:p>
              <a:pPr algn="ctr">
                <a:lnSpc>
                  <a:spcPct val="150000"/>
                </a:lnSpc>
              </a:pPr>
              <a:r>
                <a:rPr lang="en-US" sz="2000" dirty="0">
                  <a:solidFill>
                    <a:schemeClr val="accent4">
                      <a:lumMod val="75000"/>
                    </a:schemeClr>
                  </a:solidFill>
                  <a:latin typeface="Lucida Handwriting" panose="03010101010101010101" pitchFamily="66" charset="77"/>
                </a:rPr>
                <a:t>Success regions </a:t>
              </a:r>
            </a:p>
            <a:p>
              <a:pPr algn="ctr">
                <a:lnSpc>
                  <a:spcPct val="150000"/>
                </a:lnSpc>
              </a:pPr>
              <a:r>
                <a:rPr lang="en-US" sz="2800" dirty="0">
                  <a:solidFill>
                    <a:schemeClr val="accent4">
                      <a:lumMod val="75000"/>
                    </a:schemeClr>
                  </a:solidFill>
                  <a:latin typeface="Lucida Handwriting" panose="03010101010101010101" pitchFamily="66" charset="77"/>
                </a:rPr>
                <a:t>👍</a:t>
              </a:r>
            </a:p>
          </p:txBody>
        </p:sp>
        <p:sp>
          <p:nvSpPr>
            <p:cNvPr id="44" name="Freeform 43">
              <a:extLst>
                <a:ext uri="{FF2B5EF4-FFF2-40B4-BE49-F238E27FC236}">
                  <a16:creationId xmlns:a16="http://schemas.microsoft.com/office/drawing/2014/main" id="{E6C79244-450B-F642-B6F7-602D32710DDF}"/>
                </a:ext>
              </a:extLst>
            </p:cNvPr>
            <p:cNvSpPr/>
            <p:nvPr/>
          </p:nvSpPr>
          <p:spPr>
            <a:xfrm>
              <a:off x="8901113" y="2843209"/>
              <a:ext cx="1712689" cy="262213"/>
            </a:xfrm>
            <a:custGeom>
              <a:avLst/>
              <a:gdLst>
                <a:gd name="connsiteX0" fmla="*/ 1728787 w 1728787"/>
                <a:gd name="connsiteY0" fmla="*/ 171450 h 237852"/>
                <a:gd name="connsiteX1" fmla="*/ 714375 w 1728787"/>
                <a:gd name="connsiteY1" fmla="*/ 228600 h 237852"/>
                <a:gd name="connsiteX2" fmla="*/ 0 w 1728787"/>
                <a:gd name="connsiteY2" fmla="*/ 0 h 237852"/>
                <a:gd name="connsiteX0" fmla="*/ 1728787 w 1728787"/>
                <a:gd name="connsiteY0" fmla="*/ 171450 h 237852"/>
                <a:gd name="connsiteX1" fmla="*/ 714375 w 1728787"/>
                <a:gd name="connsiteY1" fmla="*/ 228600 h 237852"/>
                <a:gd name="connsiteX2" fmla="*/ 0 w 1728787"/>
                <a:gd name="connsiteY2" fmla="*/ 0 h 237852"/>
                <a:gd name="connsiteX0" fmla="*/ 1728787 w 1728787"/>
                <a:gd name="connsiteY0" fmla="*/ 171450 h 237852"/>
                <a:gd name="connsiteX1" fmla="*/ 714375 w 1728787"/>
                <a:gd name="connsiteY1" fmla="*/ 228600 h 237852"/>
                <a:gd name="connsiteX2" fmla="*/ 0 w 1728787"/>
                <a:gd name="connsiteY2" fmla="*/ 0 h 237852"/>
                <a:gd name="connsiteX0" fmla="*/ 1693370 w 1693370"/>
                <a:gd name="connsiteY0" fmla="*/ 235845 h 263403"/>
                <a:gd name="connsiteX1" fmla="*/ 714375 w 1693370"/>
                <a:gd name="connsiteY1" fmla="*/ 228600 h 263403"/>
                <a:gd name="connsiteX2" fmla="*/ 0 w 1693370"/>
                <a:gd name="connsiteY2" fmla="*/ 0 h 263403"/>
                <a:gd name="connsiteX0" fmla="*/ 1693370 w 1693370"/>
                <a:gd name="connsiteY0" fmla="*/ 235845 h 258242"/>
                <a:gd name="connsiteX1" fmla="*/ 714375 w 1693370"/>
                <a:gd name="connsiteY1" fmla="*/ 228600 h 258242"/>
                <a:gd name="connsiteX2" fmla="*/ 0 w 1693370"/>
                <a:gd name="connsiteY2" fmla="*/ 0 h 258242"/>
                <a:gd name="connsiteX0" fmla="*/ 1712689 w 1712689"/>
                <a:gd name="connsiteY0" fmla="*/ 242285 h 262213"/>
                <a:gd name="connsiteX1" fmla="*/ 714375 w 1712689"/>
                <a:gd name="connsiteY1" fmla="*/ 228600 h 262213"/>
                <a:gd name="connsiteX2" fmla="*/ 0 w 1712689"/>
                <a:gd name="connsiteY2" fmla="*/ 0 h 262213"/>
              </a:gdLst>
              <a:ahLst/>
              <a:cxnLst>
                <a:cxn ang="0">
                  <a:pos x="connsiteX0" y="connsiteY0"/>
                </a:cxn>
                <a:cxn ang="0">
                  <a:pos x="connsiteX1" y="connsiteY1"/>
                </a:cxn>
                <a:cxn ang="0">
                  <a:pos x="connsiteX2" y="connsiteY2"/>
                </a:cxn>
              </a:cxnLst>
              <a:rect l="l" t="t" r="r" b="b"/>
              <a:pathLst>
                <a:path w="1712689" h="262213">
                  <a:moveTo>
                    <a:pt x="1712689" y="242285"/>
                  </a:moveTo>
                  <a:cubicBezTo>
                    <a:pt x="1349548" y="272268"/>
                    <a:pt x="999823" y="268981"/>
                    <a:pt x="714375" y="228600"/>
                  </a:cubicBezTo>
                  <a:cubicBezTo>
                    <a:pt x="428927" y="188219"/>
                    <a:pt x="151447" y="97631"/>
                    <a:pt x="0" y="0"/>
                  </a:cubicBezTo>
                </a:path>
              </a:pathLst>
            </a:custGeom>
            <a:noFill/>
            <a:ln w="254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C9391A0B-396D-5945-834E-3B8AC6622B4F}"/>
                </a:ext>
              </a:extLst>
            </p:cNvPr>
            <p:cNvSpPr/>
            <p:nvPr/>
          </p:nvSpPr>
          <p:spPr>
            <a:xfrm>
              <a:off x="7486651" y="3235692"/>
              <a:ext cx="3128963" cy="293319"/>
            </a:xfrm>
            <a:custGeom>
              <a:avLst/>
              <a:gdLst>
                <a:gd name="connsiteX0" fmla="*/ 3128963 w 3128963"/>
                <a:gd name="connsiteY0" fmla="*/ 36144 h 293319"/>
                <a:gd name="connsiteX1" fmla="*/ 1414463 w 3128963"/>
                <a:gd name="connsiteY1" fmla="*/ 21856 h 293319"/>
                <a:gd name="connsiteX2" fmla="*/ 0 w 3128963"/>
                <a:gd name="connsiteY2" fmla="*/ 293319 h 293319"/>
              </a:gdLst>
              <a:ahLst/>
              <a:cxnLst>
                <a:cxn ang="0">
                  <a:pos x="connsiteX0" y="connsiteY0"/>
                </a:cxn>
                <a:cxn ang="0">
                  <a:pos x="connsiteX1" y="connsiteY1"/>
                </a:cxn>
                <a:cxn ang="0">
                  <a:pos x="connsiteX2" y="connsiteY2"/>
                </a:cxn>
              </a:cxnLst>
              <a:rect l="l" t="t" r="r" b="b"/>
              <a:pathLst>
                <a:path w="3128963" h="293319">
                  <a:moveTo>
                    <a:pt x="3128963" y="36144"/>
                  </a:moveTo>
                  <a:cubicBezTo>
                    <a:pt x="2532460" y="7569"/>
                    <a:pt x="1935957" y="-21006"/>
                    <a:pt x="1414463" y="21856"/>
                  </a:cubicBezTo>
                  <a:cubicBezTo>
                    <a:pt x="892969" y="64718"/>
                    <a:pt x="446484" y="179018"/>
                    <a:pt x="0" y="293319"/>
                  </a:cubicBezTo>
                </a:path>
              </a:pathLst>
            </a:custGeom>
            <a:noFill/>
            <a:ln w="254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782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A1305-C56B-CC41-ADF0-57754A635F7A}"/>
              </a:ext>
            </a:extLst>
          </p:cNvPr>
          <p:cNvSpPr>
            <a:spLocks noGrp="1"/>
          </p:cNvSpPr>
          <p:nvPr>
            <p:ph type="title"/>
          </p:nvPr>
        </p:nvSpPr>
        <p:spPr/>
        <p:txBody>
          <a:bodyPr>
            <a:normAutofit fontScale="90000"/>
          </a:bodyPr>
          <a:lstStyle/>
          <a:p>
            <a:r>
              <a:rPr lang="en-US" dirty="0"/>
              <a:t>Insight</a:t>
            </a:r>
          </a:p>
        </p:txBody>
      </p:sp>
      <p:sp>
        <p:nvSpPr>
          <p:cNvPr id="3" name="Slide Number Placeholder 2">
            <a:extLst>
              <a:ext uri="{FF2B5EF4-FFF2-40B4-BE49-F238E27FC236}">
                <a16:creationId xmlns:a16="http://schemas.microsoft.com/office/drawing/2014/main" id="{5DF5810A-10E9-8748-B358-2601D956AFD6}"/>
              </a:ext>
            </a:extLst>
          </p:cNvPr>
          <p:cNvSpPr>
            <a:spLocks noGrp="1"/>
          </p:cNvSpPr>
          <p:nvPr>
            <p:ph type="sldNum" sz="quarter" idx="12"/>
          </p:nvPr>
        </p:nvSpPr>
        <p:spPr/>
        <p:txBody>
          <a:bodyPr/>
          <a:lstStyle/>
          <a:p>
            <a:fld id="{ED7F4C82-5684-9D49-BB71-7E0F578F0248}" type="slidenum">
              <a:rPr lang="en-US" smtClean="0"/>
              <a:t>11</a:t>
            </a:fld>
            <a:endParaRPr lang="en-US"/>
          </a:p>
        </p:txBody>
      </p:sp>
      <p:grpSp>
        <p:nvGrpSpPr>
          <p:cNvPr id="48" name="Group 47">
            <a:extLst>
              <a:ext uri="{FF2B5EF4-FFF2-40B4-BE49-F238E27FC236}">
                <a16:creationId xmlns:a16="http://schemas.microsoft.com/office/drawing/2014/main" id="{743998EE-9449-054F-BC70-F4C9FF5B5EB4}"/>
              </a:ext>
            </a:extLst>
          </p:cNvPr>
          <p:cNvGrpSpPr/>
          <p:nvPr/>
        </p:nvGrpSpPr>
        <p:grpSpPr>
          <a:xfrm>
            <a:off x="1753261" y="1188720"/>
            <a:ext cx="8691003" cy="3216694"/>
            <a:chOff x="1753261" y="1188720"/>
            <a:chExt cx="8691003" cy="3216694"/>
          </a:xfrm>
        </p:grpSpPr>
        <p:sp>
          <p:nvSpPr>
            <p:cNvPr id="5" name="Rectangle 4">
              <a:extLst>
                <a:ext uri="{FF2B5EF4-FFF2-40B4-BE49-F238E27FC236}">
                  <a16:creationId xmlns:a16="http://schemas.microsoft.com/office/drawing/2014/main" id="{3C71A1C2-E77E-9447-8B82-99D2530C672B}"/>
                </a:ext>
              </a:extLst>
            </p:cNvPr>
            <p:cNvSpPr/>
            <p:nvPr/>
          </p:nvSpPr>
          <p:spPr>
            <a:xfrm>
              <a:off x="1753261" y="1188720"/>
              <a:ext cx="8685478" cy="3158428"/>
            </a:xfrm>
            <a:prstGeom prst="rect">
              <a:avLst/>
            </a:prstGeom>
            <a:solidFill>
              <a:schemeClr val="bg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10" name="Straight Connector 9">
              <a:extLst>
                <a:ext uri="{FF2B5EF4-FFF2-40B4-BE49-F238E27FC236}">
                  <a16:creationId xmlns:a16="http://schemas.microsoft.com/office/drawing/2014/main" id="{6A758567-DC36-4B40-842C-1626CF4D55D8}"/>
                </a:ext>
              </a:extLst>
            </p:cNvPr>
            <p:cNvCxnSpPr>
              <a:cxnSpLocks/>
            </p:cNvCxnSpPr>
            <p:nvPr/>
          </p:nvCxnSpPr>
          <p:spPr>
            <a:xfrm>
              <a:off x="6084475"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592D85-C81E-AE4C-98A4-186ADE62AA09}"/>
                </a:ext>
              </a:extLst>
            </p:cNvPr>
            <p:cNvCxnSpPr>
              <a:cxnSpLocks/>
            </p:cNvCxnSpPr>
            <p:nvPr/>
          </p:nvCxnSpPr>
          <p:spPr>
            <a:xfrm>
              <a:off x="3918868"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9709D0-50B6-4E46-AA97-E705611D8DAB}"/>
                </a:ext>
              </a:extLst>
            </p:cNvPr>
            <p:cNvCxnSpPr>
              <a:cxnSpLocks/>
            </p:cNvCxnSpPr>
            <p:nvPr/>
          </p:nvCxnSpPr>
          <p:spPr>
            <a:xfrm>
              <a:off x="8250082"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F1344E-00B8-EC47-A5B9-17DE65178776}"/>
                </a:ext>
              </a:extLst>
            </p:cNvPr>
            <p:cNvCxnSpPr>
              <a:cxnSpLocks/>
            </p:cNvCxnSpPr>
            <p:nvPr/>
          </p:nvCxnSpPr>
          <p:spPr>
            <a:xfrm>
              <a:off x="1753261"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D57420-4A33-E440-B615-E55DC128902F}"/>
                </a:ext>
              </a:extLst>
            </p:cNvPr>
            <p:cNvCxnSpPr>
              <a:cxnSpLocks/>
            </p:cNvCxnSpPr>
            <p:nvPr/>
          </p:nvCxnSpPr>
          <p:spPr>
            <a:xfrm>
              <a:off x="10444264" y="1188720"/>
              <a:ext cx="0" cy="3216694"/>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4678F-E0A8-2B43-AD50-1EF4CB259B9E}"/>
                </a:ext>
              </a:extLst>
            </p:cNvPr>
            <p:cNvCxnSpPr>
              <a:cxnSpLocks/>
            </p:cNvCxnSpPr>
            <p:nvPr/>
          </p:nvCxnSpPr>
          <p:spPr>
            <a:xfrm>
              <a:off x="1753261" y="2768065"/>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3FB29D-0776-D741-B3C3-7BEE2612335C}"/>
                </a:ext>
              </a:extLst>
            </p:cNvPr>
            <p:cNvCxnSpPr>
              <a:cxnSpLocks/>
            </p:cNvCxnSpPr>
            <p:nvPr/>
          </p:nvCxnSpPr>
          <p:spPr>
            <a:xfrm>
              <a:off x="1753261" y="1188981"/>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E5AD2B-0F37-8D4F-9958-5A2BDD44D3E8}"/>
                </a:ext>
              </a:extLst>
            </p:cNvPr>
            <p:cNvCxnSpPr>
              <a:cxnSpLocks/>
            </p:cNvCxnSpPr>
            <p:nvPr/>
          </p:nvCxnSpPr>
          <p:spPr>
            <a:xfrm>
              <a:off x="1776312" y="1978523"/>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8AEC28-4FD7-ED4C-B1DA-C56029FAC39B}"/>
                </a:ext>
              </a:extLst>
            </p:cNvPr>
            <p:cNvCxnSpPr>
              <a:cxnSpLocks/>
            </p:cNvCxnSpPr>
            <p:nvPr/>
          </p:nvCxnSpPr>
          <p:spPr>
            <a:xfrm>
              <a:off x="1753261" y="4347148"/>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10F9AD-1FD4-BC41-B835-CA80BF567B27}"/>
                </a:ext>
              </a:extLst>
            </p:cNvPr>
            <p:cNvCxnSpPr>
              <a:cxnSpLocks/>
            </p:cNvCxnSpPr>
            <p:nvPr/>
          </p:nvCxnSpPr>
          <p:spPr>
            <a:xfrm>
              <a:off x="1776312" y="3557607"/>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4E6418A-7896-4240-A9FF-589EDF0DA177}"/>
              </a:ext>
            </a:extLst>
          </p:cNvPr>
          <p:cNvSpPr txBox="1"/>
          <p:nvPr/>
        </p:nvSpPr>
        <p:spPr>
          <a:xfrm>
            <a:off x="1648308" y="4715173"/>
            <a:ext cx="5875326" cy="523220"/>
          </a:xfrm>
          <a:prstGeom prst="rect">
            <a:avLst/>
          </a:prstGeom>
          <a:noFill/>
        </p:spPr>
        <p:txBody>
          <a:bodyPr wrap="none" rtlCol="0">
            <a:spAutoFit/>
          </a:bodyPr>
          <a:lstStyle/>
          <a:p>
            <a:pPr marL="285750" indent="-285750">
              <a:buFont typeface="Arial" panose="020B0604020202020204" pitchFamily="34" charset="0"/>
              <a:buChar char="•"/>
            </a:pPr>
            <a:r>
              <a:rPr lang="en-US" sz="2800" dirty="0"/>
              <a:t>Requires sampling and simulation</a:t>
            </a:r>
          </a:p>
        </p:txBody>
      </p:sp>
      <p:sp>
        <p:nvSpPr>
          <p:cNvPr id="18" name="Rectangle 17">
            <a:extLst>
              <a:ext uri="{FF2B5EF4-FFF2-40B4-BE49-F238E27FC236}">
                <a16:creationId xmlns:a16="http://schemas.microsoft.com/office/drawing/2014/main" id="{6FB1E44D-DCBE-6B4E-B62C-BDA2225D4A04}"/>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C9396A1-C58F-3A4A-9F56-C0ACFEDCCCED}"/>
              </a:ext>
            </a:extLst>
          </p:cNvPr>
          <p:cNvSpPr/>
          <p:nvPr/>
        </p:nvSpPr>
        <p:spPr>
          <a:xfrm>
            <a:off x="8995257" y="1894888"/>
            <a:ext cx="114214" cy="114214"/>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ular Callout 7">
            <a:extLst>
              <a:ext uri="{FF2B5EF4-FFF2-40B4-BE49-F238E27FC236}">
                <a16:creationId xmlns:a16="http://schemas.microsoft.com/office/drawing/2014/main" id="{33CC5C7E-1743-4C4E-BECC-B0649657BC9D}"/>
              </a:ext>
            </a:extLst>
          </p:cNvPr>
          <p:cNvSpPr/>
          <p:nvPr/>
        </p:nvSpPr>
        <p:spPr>
          <a:xfrm flipV="1">
            <a:off x="7867001" y="2599566"/>
            <a:ext cx="4063529" cy="4020135"/>
          </a:xfrm>
          <a:prstGeom prst="wedgeRectCallou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simple">
            <a:hlinkClick r:id="" action="ppaction://media"/>
            <a:extLst>
              <a:ext uri="{FF2B5EF4-FFF2-40B4-BE49-F238E27FC236}">
                <a16:creationId xmlns:a16="http://schemas.microsoft.com/office/drawing/2014/main" id="{A99F50D3-3523-734D-A680-CA3BE16D92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19971" y="2781317"/>
            <a:ext cx="3557587" cy="2001143"/>
          </a:xfrm>
          <a:prstGeom prst="rect">
            <a:avLst/>
          </a:prstGeom>
          <a:ln w="6350">
            <a:noFill/>
          </a:ln>
        </p:spPr>
      </p:pic>
      <p:grpSp>
        <p:nvGrpSpPr>
          <p:cNvPr id="24" name="Group 23">
            <a:extLst>
              <a:ext uri="{FF2B5EF4-FFF2-40B4-BE49-F238E27FC236}">
                <a16:creationId xmlns:a16="http://schemas.microsoft.com/office/drawing/2014/main" id="{8BF821D4-6EFE-2E49-A6A3-707997C6427B}"/>
              </a:ext>
            </a:extLst>
          </p:cNvPr>
          <p:cNvGrpSpPr/>
          <p:nvPr/>
        </p:nvGrpSpPr>
        <p:grpSpPr>
          <a:xfrm>
            <a:off x="8163601" y="5003339"/>
            <a:ext cx="3470329" cy="1625842"/>
            <a:chOff x="6613712" y="1486518"/>
            <a:chExt cx="6159313" cy="2885625"/>
          </a:xfrm>
        </p:grpSpPr>
        <p:pic>
          <p:nvPicPr>
            <p:cNvPr id="25" name="Graphic 24">
              <a:extLst>
                <a:ext uri="{FF2B5EF4-FFF2-40B4-BE49-F238E27FC236}">
                  <a16:creationId xmlns:a16="http://schemas.microsoft.com/office/drawing/2014/main" id="{6C4B45BB-732C-AF40-A511-A37C10929E5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797" t="57944" r="55469" b="30625"/>
            <a:stretch/>
          </p:blipFill>
          <p:spPr>
            <a:xfrm>
              <a:off x="7434504" y="1486518"/>
              <a:ext cx="4600575" cy="783895"/>
            </a:xfrm>
            <a:prstGeom prst="rect">
              <a:avLst/>
            </a:prstGeom>
          </p:spPr>
        </p:pic>
        <p:pic>
          <p:nvPicPr>
            <p:cNvPr id="26" name="Graphic 25">
              <a:extLst>
                <a:ext uri="{FF2B5EF4-FFF2-40B4-BE49-F238E27FC236}">
                  <a16:creationId xmlns:a16="http://schemas.microsoft.com/office/drawing/2014/main" id="{84AAAA53-0489-1D4F-B06E-E620E0BDA4E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65992" r="49481"/>
            <a:stretch/>
          </p:blipFill>
          <p:spPr>
            <a:xfrm>
              <a:off x="6613712" y="2039899"/>
              <a:ext cx="6159313" cy="2332244"/>
            </a:xfrm>
            <a:prstGeom prst="rect">
              <a:avLst/>
            </a:prstGeom>
          </p:spPr>
        </p:pic>
      </p:grpSp>
      <p:sp>
        <p:nvSpPr>
          <p:cNvPr id="9" name="Oval 8">
            <a:extLst>
              <a:ext uri="{FF2B5EF4-FFF2-40B4-BE49-F238E27FC236}">
                <a16:creationId xmlns:a16="http://schemas.microsoft.com/office/drawing/2014/main" id="{3D4D3B3E-5816-DE40-84DD-EF035B21711A}"/>
              </a:ext>
            </a:extLst>
          </p:cNvPr>
          <p:cNvSpPr/>
          <p:nvPr/>
        </p:nvSpPr>
        <p:spPr>
          <a:xfrm>
            <a:off x="8688980" y="5105824"/>
            <a:ext cx="252463" cy="252463"/>
          </a:xfrm>
          <a:prstGeom prst="ellipse">
            <a:avLst/>
          </a:prstGeom>
          <a:noFill/>
          <a:ln w="38100">
            <a:solidFill>
              <a:srgbClr val="B2D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015F268-DB4F-7E47-8959-5F17C028EFDC}"/>
              </a:ext>
            </a:extLst>
          </p:cNvPr>
          <p:cNvSpPr/>
          <p:nvPr/>
        </p:nvSpPr>
        <p:spPr>
          <a:xfrm>
            <a:off x="9232900" y="5105824"/>
            <a:ext cx="252463" cy="252463"/>
          </a:xfrm>
          <a:prstGeom prst="ellipse">
            <a:avLst/>
          </a:prstGeom>
          <a:noFill/>
          <a:ln w="38100">
            <a:solidFill>
              <a:srgbClr val="B2D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484E5F-A49D-8247-A800-E633EC07CB26}"/>
              </a:ext>
            </a:extLst>
          </p:cNvPr>
          <p:cNvSpPr/>
          <p:nvPr/>
        </p:nvSpPr>
        <p:spPr>
          <a:xfrm>
            <a:off x="9787750" y="5101929"/>
            <a:ext cx="252463" cy="252463"/>
          </a:xfrm>
          <a:prstGeom prst="ellipse">
            <a:avLst/>
          </a:prstGeom>
          <a:noFill/>
          <a:ln w="38100">
            <a:solidFill>
              <a:srgbClr val="B2D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43EC1DB-95BF-A642-B5C7-745B0F378D05}"/>
              </a:ext>
            </a:extLst>
          </p:cNvPr>
          <p:cNvSpPr/>
          <p:nvPr/>
        </p:nvSpPr>
        <p:spPr>
          <a:xfrm>
            <a:off x="10342600" y="5103821"/>
            <a:ext cx="252463" cy="252463"/>
          </a:xfrm>
          <a:prstGeom prst="ellipse">
            <a:avLst/>
          </a:prstGeom>
          <a:noFill/>
          <a:ln w="38100">
            <a:solidFill>
              <a:srgbClr val="B2D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2DD560-99AE-1D40-9492-80D1EF49877F}"/>
              </a:ext>
            </a:extLst>
          </p:cNvPr>
          <p:cNvSpPr/>
          <p:nvPr/>
        </p:nvSpPr>
        <p:spPr>
          <a:xfrm>
            <a:off x="10885876" y="5099926"/>
            <a:ext cx="252463" cy="252463"/>
          </a:xfrm>
          <a:prstGeom prst="ellipse">
            <a:avLst/>
          </a:prstGeom>
          <a:noFill/>
          <a:ln w="38100">
            <a:solidFill>
              <a:srgbClr val="B2D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6515B36-8F21-124E-ADC3-AA013E40F503}"/>
              </a:ext>
            </a:extLst>
          </p:cNvPr>
          <p:cNvSpPr txBox="1"/>
          <p:nvPr/>
        </p:nvSpPr>
        <p:spPr>
          <a:xfrm>
            <a:off x="11205498" y="4724223"/>
            <a:ext cx="761747" cy="1015663"/>
          </a:xfrm>
          <a:prstGeom prst="rect">
            <a:avLst/>
          </a:prstGeom>
          <a:noFill/>
        </p:spPr>
        <p:txBody>
          <a:bodyPr wrap="none" rtlCol="0">
            <a:spAutoFit/>
          </a:bodyPr>
          <a:lstStyle/>
          <a:p>
            <a:r>
              <a:rPr lang="en-US" sz="6000" dirty="0">
                <a:solidFill>
                  <a:srgbClr val="B2DF8A"/>
                </a:solidFill>
              </a:rPr>
              <a:t>✓</a:t>
            </a:r>
          </a:p>
        </p:txBody>
      </p:sp>
      <p:sp>
        <p:nvSpPr>
          <p:cNvPr id="12" name="Oval 11">
            <a:extLst>
              <a:ext uri="{FF2B5EF4-FFF2-40B4-BE49-F238E27FC236}">
                <a16:creationId xmlns:a16="http://schemas.microsoft.com/office/drawing/2014/main" id="{BA2DB7F9-E909-A849-8071-DD31DA895398}"/>
              </a:ext>
            </a:extLst>
          </p:cNvPr>
          <p:cNvSpPr/>
          <p:nvPr/>
        </p:nvSpPr>
        <p:spPr>
          <a:xfrm>
            <a:off x="8975271" y="1874774"/>
            <a:ext cx="154441" cy="154441"/>
          </a:xfrm>
          <a:prstGeom prst="ellipse">
            <a:avLst/>
          </a:prstGeom>
          <a:solidFill>
            <a:srgbClr val="B2DF8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61E4706-35B8-D444-88C3-FBD6891242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8182" y="2766323"/>
            <a:ext cx="516029" cy="51602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550CD96-81E5-3E49-9BA9-CBDB1E153A20}"/>
              </a:ext>
            </a:extLst>
          </p:cNvPr>
          <p:cNvSpPr txBox="1"/>
          <p:nvPr/>
        </p:nvSpPr>
        <p:spPr>
          <a:xfrm>
            <a:off x="3271376" y="562986"/>
            <a:ext cx="6000361" cy="461665"/>
          </a:xfrm>
          <a:prstGeom prst="rect">
            <a:avLst/>
          </a:prstGeom>
          <a:noFill/>
        </p:spPr>
        <p:txBody>
          <a:bodyPr wrap="none" rtlCol="0">
            <a:spAutoFit/>
          </a:bodyPr>
          <a:lstStyle/>
          <a:p>
            <a:r>
              <a:rPr lang="en-US" sz="2400" dirty="0">
                <a:solidFill>
                  <a:schemeClr val="accent4">
                    <a:lumMod val="75000"/>
                  </a:schemeClr>
                </a:solidFill>
                <a:latin typeface="Lucida Handwriting" panose="03010101010101010101" pitchFamily="66" charset="77"/>
              </a:rPr>
              <a:t>Design space = layout parameters</a:t>
            </a:r>
          </a:p>
        </p:txBody>
      </p:sp>
    </p:spTree>
    <p:extLst>
      <p:ext uri="{BB962C8B-B14F-4D97-AF65-F5344CB8AC3E}">
        <p14:creationId xmlns:p14="http://schemas.microsoft.com/office/powerpoint/2010/main" val="12340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60" fill="hold"/>
                                        <p:tgtEl>
                                          <p:spTgt spid="4"/>
                                        </p:tgtEl>
                                      </p:cBhvr>
                                    </p:cmd>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200"/>
                                  </p:stCondLst>
                                  <p:childTnLst>
                                    <p:set>
                                      <p:cBhvr>
                                        <p:cTn id="29" dur="1" fill="hold">
                                          <p:stCondLst>
                                            <p:cond delay="0"/>
                                          </p:stCondLst>
                                        </p:cTn>
                                        <p:tgtEl>
                                          <p:spTgt spid="27"/>
                                        </p:tgtEl>
                                        <p:attrNameLst>
                                          <p:attrName>style.visibility</p:attrName>
                                        </p:attrNameLst>
                                      </p:cBhvr>
                                      <p:to>
                                        <p:strVal val="visible"/>
                                      </p:to>
                                    </p:set>
                                  </p:childTnLst>
                                </p:cTn>
                              </p:par>
                            </p:childTnLst>
                          </p:cTn>
                        </p:par>
                        <p:par>
                          <p:cTn id="30" fill="hold">
                            <p:stCondLst>
                              <p:cond delay="200"/>
                            </p:stCondLst>
                            <p:childTnLst>
                              <p:par>
                                <p:cTn id="31" presetID="1" presetClass="entr" presetSubtype="0" fill="hold" grpId="0" nodeType="afterEffect">
                                  <p:stCondLst>
                                    <p:cond delay="100"/>
                                  </p:stCondLst>
                                  <p:childTnLst>
                                    <p:set>
                                      <p:cBhvr>
                                        <p:cTn id="32" dur="1" fill="hold">
                                          <p:stCondLst>
                                            <p:cond delay="0"/>
                                          </p:stCondLst>
                                        </p:cTn>
                                        <p:tgtEl>
                                          <p:spTgt spid="28"/>
                                        </p:tgtEl>
                                        <p:attrNameLst>
                                          <p:attrName>style.visibility</p:attrName>
                                        </p:attrNameLst>
                                      </p:cBhvr>
                                      <p:to>
                                        <p:strVal val="visible"/>
                                      </p:to>
                                    </p:set>
                                  </p:childTnLst>
                                </p:cTn>
                              </p:par>
                            </p:childTnLst>
                          </p:cTn>
                        </p:par>
                        <p:par>
                          <p:cTn id="33" fill="hold">
                            <p:stCondLst>
                              <p:cond delay="300"/>
                            </p:stCondLst>
                            <p:childTnLst>
                              <p:par>
                                <p:cTn id="34" presetID="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par>
                          <p:cTn id="36" fill="hold">
                            <p:stCondLst>
                              <p:cond delay="3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300"/>
                            </p:stCondLst>
                            <p:childTnLst>
                              <p:par>
                                <p:cTn id="40" presetID="1" presetClass="entr" presetSubtype="0" fill="hold" grpId="0"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p:stCondLst>
                              <p:cond delay="13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40" grpId="0"/>
      <p:bldP spid="19" grpId="0" animBg="1"/>
      <p:bldP spid="8" grpId="0" animBg="1"/>
      <p:bldP spid="9" grpId="0" animBg="1"/>
      <p:bldP spid="27" grpId="0" animBg="1"/>
      <p:bldP spid="28" grpId="0" animBg="1"/>
      <p:bldP spid="29" grpId="0" animBg="1"/>
      <p:bldP spid="30" grpId="0" animBg="1"/>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A1305-C56B-CC41-ADF0-57754A635F7A}"/>
              </a:ext>
            </a:extLst>
          </p:cNvPr>
          <p:cNvSpPr>
            <a:spLocks noGrp="1"/>
          </p:cNvSpPr>
          <p:nvPr>
            <p:ph type="title"/>
          </p:nvPr>
        </p:nvSpPr>
        <p:spPr/>
        <p:txBody>
          <a:bodyPr>
            <a:normAutofit fontScale="90000"/>
          </a:bodyPr>
          <a:lstStyle/>
          <a:p>
            <a:r>
              <a:rPr lang="en-US" dirty="0"/>
              <a:t>Insight</a:t>
            </a:r>
          </a:p>
        </p:txBody>
      </p:sp>
      <p:sp>
        <p:nvSpPr>
          <p:cNvPr id="3" name="Slide Number Placeholder 2">
            <a:extLst>
              <a:ext uri="{FF2B5EF4-FFF2-40B4-BE49-F238E27FC236}">
                <a16:creationId xmlns:a16="http://schemas.microsoft.com/office/drawing/2014/main" id="{5DF5810A-10E9-8748-B358-2601D956AFD6}"/>
              </a:ext>
            </a:extLst>
          </p:cNvPr>
          <p:cNvSpPr>
            <a:spLocks noGrp="1"/>
          </p:cNvSpPr>
          <p:nvPr>
            <p:ph type="sldNum" sz="quarter" idx="12"/>
          </p:nvPr>
        </p:nvSpPr>
        <p:spPr/>
        <p:txBody>
          <a:bodyPr/>
          <a:lstStyle/>
          <a:p>
            <a:fld id="{ED7F4C82-5684-9D49-BB71-7E0F578F0248}" type="slidenum">
              <a:rPr lang="en-US" smtClean="0"/>
              <a:t>12</a:t>
            </a:fld>
            <a:endParaRPr lang="en-US"/>
          </a:p>
        </p:txBody>
      </p:sp>
      <p:sp>
        <p:nvSpPr>
          <p:cNvPr id="4" name="TextBox 3">
            <a:extLst>
              <a:ext uri="{FF2B5EF4-FFF2-40B4-BE49-F238E27FC236}">
                <a16:creationId xmlns:a16="http://schemas.microsoft.com/office/drawing/2014/main" id="{917D5868-38E2-CA46-B950-809D68FA454B}"/>
              </a:ext>
            </a:extLst>
          </p:cNvPr>
          <p:cNvSpPr txBox="1"/>
          <p:nvPr/>
        </p:nvSpPr>
        <p:spPr>
          <a:xfrm>
            <a:off x="1648308" y="4715173"/>
            <a:ext cx="8039380"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a:t>Requires sampling and simulation</a:t>
            </a:r>
          </a:p>
          <a:p>
            <a:pPr marL="285750" indent="-285750">
              <a:buFont typeface="Arial" panose="020B0604020202020204" pitchFamily="34" charset="0"/>
              <a:buChar char="•"/>
            </a:pPr>
            <a:r>
              <a:rPr lang="en-US" sz="2800" dirty="0"/>
              <a:t>Most robust layout = farthest from the boundary</a:t>
            </a:r>
          </a:p>
          <a:p>
            <a:pPr marL="285750" indent="-285750">
              <a:buFont typeface="Arial" panose="020B0604020202020204" pitchFamily="34" charset="0"/>
              <a:buChar char="•"/>
            </a:pPr>
            <a:r>
              <a:rPr lang="en-US" sz="2800" dirty="0"/>
              <a:t>Can be approximated well enough</a:t>
            </a:r>
          </a:p>
        </p:txBody>
      </p:sp>
      <p:grpSp>
        <p:nvGrpSpPr>
          <p:cNvPr id="48" name="Group 47">
            <a:extLst>
              <a:ext uri="{FF2B5EF4-FFF2-40B4-BE49-F238E27FC236}">
                <a16:creationId xmlns:a16="http://schemas.microsoft.com/office/drawing/2014/main" id="{743998EE-9449-054F-BC70-F4C9FF5B5EB4}"/>
              </a:ext>
            </a:extLst>
          </p:cNvPr>
          <p:cNvGrpSpPr/>
          <p:nvPr/>
        </p:nvGrpSpPr>
        <p:grpSpPr>
          <a:xfrm>
            <a:off x="1753261" y="1188720"/>
            <a:ext cx="8691003" cy="3216694"/>
            <a:chOff x="1753261" y="1188720"/>
            <a:chExt cx="8691003" cy="3216694"/>
          </a:xfrm>
        </p:grpSpPr>
        <p:sp>
          <p:nvSpPr>
            <p:cNvPr id="5" name="Rectangle 4">
              <a:extLst>
                <a:ext uri="{FF2B5EF4-FFF2-40B4-BE49-F238E27FC236}">
                  <a16:creationId xmlns:a16="http://schemas.microsoft.com/office/drawing/2014/main" id="{3C71A1C2-E77E-9447-8B82-99D2530C672B}"/>
                </a:ext>
              </a:extLst>
            </p:cNvPr>
            <p:cNvSpPr/>
            <p:nvPr/>
          </p:nvSpPr>
          <p:spPr>
            <a:xfrm>
              <a:off x="1753261" y="1188720"/>
              <a:ext cx="8685478" cy="3158428"/>
            </a:xfrm>
            <a:prstGeom prst="rect">
              <a:avLst/>
            </a:prstGeom>
            <a:solidFill>
              <a:srgbClr val="1F78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10" name="Straight Connector 9">
              <a:extLst>
                <a:ext uri="{FF2B5EF4-FFF2-40B4-BE49-F238E27FC236}">
                  <a16:creationId xmlns:a16="http://schemas.microsoft.com/office/drawing/2014/main" id="{6A758567-DC36-4B40-842C-1626CF4D55D8}"/>
                </a:ext>
              </a:extLst>
            </p:cNvPr>
            <p:cNvCxnSpPr>
              <a:cxnSpLocks/>
            </p:cNvCxnSpPr>
            <p:nvPr/>
          </p:nvCxnSpPr>
          <p:spPr>
            <a:xfrm>
              <a:off x="6084475"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592D85-C81E-AE4C-98A4-186ADE62AA09}"/>
                </a:ext>
              </a:extLst>
            </p:cNvPr>
            <p:cNvCxnSpPr>
              <a:cxnSpLocks/>
            </p:cNvCxnSpPr>
            <p:nvPr/>
          </p:nvCxnSpPr>
          <p:spPr>
            <a:xfrm>
              <a:off x="3918868"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9709D0-50B6-4E46-AA97-E705611D8DAB}"/>
                </a:ext>
              </a:extLst>
            </p:cNvPr>
            <p:cNvCxnSpPr>
              <a:cxnSpLocks/>
            </p:cNvCxnSpPr>
            <p:nvPr/>
          </p:nvCxnSpPr>
          <p:spPr>
            <a:xfrm>
              <a:off x="8250082"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F1344E-00B8-EC47-A5B9-17DE65178776}"/>
                </a:ext>
              </a:extLst>
            </p:cNvPr>
            <p:cNvCxnSpPr>
              <a:cxnSpLocks/>
            </p:cNvCxnSpPr>
            <p:nvPr/>
          </p:nvCxnSpPr>
          <p:spPr>
            <a:xfrm>
              <a:off x="1753261" y="1188720"/>
              <a:ext cx="0" cy="315842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D57420-4A33-E440-B615-E55DC128902F}"/>
                </a:ext>
              </a:extLst>
            </p:cNvPr>
            <p:cNvCxnSpPr>
              <a:cxnSpLocks/>
            </p:cNvCxnSpPr>
            <p:nvPr/>
          </p:nvCxnSpPr>
          <p:spPr>
            <a:xfrm>
              <a:off x="10444264" y="1188720"/>
              <a:ext cx="0" cy="3216694"/>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4678F-E0A8-2B43-AD50-1EF4CB259B9E}"/>
                </a:ext>
              </a:extLst>
            </p:cNvPr>
            <p:cNvCxnSpPr>
              <a:cxnSpLocks/>
            </p:cNvCxnSpPr>
            <p:nvPr/>
          </p:nvCxnSpPr>
          <p:spPr>
            <a:xfrm>
              <a:off x="1753261" y="2768065"/>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3FB29D-0776-D741-B3C3-7BEE2612335C}"/>
                </a:ext>
              </a:extLst>
            </p:cNvPr>
            <p:cNvCxnSpPr>
              <a:cxnSpLocks/>
            </p:cNvCxnSpPr>
            <p:nvPr/>
          </p:nvCxnSpPr>
          <p:spPr>
            <a:xfrm>
              <a:off x="1753261" y="1188981"/>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E5AD2B-0F37-8D4F-9958-5A2BDD44D3E8}"/>
                </a:ext>
              </a:extLst>
            </p:cNvPr>
            <p:cNvCxnSpPr>
              <a:cxnSpLocks/>
            </p:cNvCxnSpPr>
            <p:nvPr/>
          </p:nvCxnSpPr>
          <p:spPr>
            <a:xfrm>
              <a:off x="1776312" y="1978523"/>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8AEC28-4FD7-ED4C-B1DA-C56029FAC39B}"/>
                </a:ext>
              </a:extLst>
            </p:cNvPr>
            <p:cNvCxnSpPr>
              <a:cxnSpLocks/>
            </p:cNvCxnSpPr>
            <p:nvPr/>
          </p:nvCxnSpPr>
          <p:spPr>
            <a:xfrm>
              <a:off x="1753261" y="4347148"/>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10F9AD-1FD4-BC41-B835-CA80BF567B27}"/>
                </a:ext>
              </a:extLst>
            </p:cNvPr>
            <p:cNvCxnSpPr>
              <a:cxnSpLocks/>
            </p:cNvCxnSpPr>
            <p:nvPr/>
          </p:nvCxnSpPr>
          <p:spPr>
            <a:xfrm>
              <a:off x="1776312" y="3557607"/>
              <a:ext cx="8662427" cy="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01C3C0A6-68E4-3445-9535-0AA5BD088528}"/>
              </a:ext>
            </a:extLst>
          </p:cNvPr>
          <p:cNvGrpSpPr/>
          <p:nvPr/>
        </p:nvGrpSpPr>
        <p:grpSpPr>
          <a:xfrm>
            <a:off x="1727555" y="2506339"/>
            <a:ext cx="2286117" cy="1857887"/>
            <a:chOff x="1763651" y="2470243"/>
            <a:chExt cx="2286117" cy="1857887"/>
          </a:xfrm>
        </p:grpSpPr>
        <p:sp>
          <p:nvSpPr>
            <p:cNvPr id="27" name="Freeform 26">
              <a:extLst>
                <a:ext uri="{FF2B5EF4-FFF2-40B4-BE49-F238E27FC236}">
                  <a16:creationId xmlns:a16="http://schemas.microsoft.com/office/drawing/2014/main" id="{2D789C50-1854-EA4C-B731-354D0BEF2020}"/>
                </a:ext>
              </a:extLst>
            </p:cNvPr>
            <p:cNvSpPr/>
            <p:nvPr/>
          </p:nvSpPr>
          <p:spPr>
            <a:xfrm>
              <a:off x="1763651" y="2470243"/>
              <a:ext cx="2286117" cy="1857887"/>
            </a:xfrm>
            <a:custGeom>
              <a:avLst/>
              <a:gdLst>
                <a:gd name="connsiteX0" fmla="*/ 14990 w 2368446"/>
                <a:gd name="connsiteY0" fmla="*/ 0 h 1753850"/>
                <a:gd name="connsiteX1" fmla="*/ 1813810 w 2368446"/>
                <a:gd name="connsiteY1" fmla="*/ 569627 h 1753850"/>
                <a:gd name="connsiteX2" fmla="*/ 2368446 w 2368446"/>
                <a:gd name="connsiteY2" fmla="*/ 1753850 h 1753850"/>
                <a:gd name="connsiteX3" fmla="*/ 0 w 2368446"/>
                <a:gd name="connsiteY3" fmla="*/ 1738859 h 1753850"/>
                <a:gd name="connsiteX4" fmla="*/ 14990 w 2368446"/>
                <a:gd name="connsiteY4" fmla="*/ 0 h 1753850"/>
                <a:gd name="connsiteX0" fmla="*/ 14990 w 2368446"/>
                <a:gd name="connsiteY0" fmla="*/ 0 h 1753850"/>
                <a:gd name="connsiteX1" fmla="*/ 1094282 w 2368446"/>
                <a:gd name="connsiteY1" fmla="*/ 89941 h 1753850"/>
                <a:gd name="connsiteX2" fmla="*/ 1813810 w 2368446"/>
                <a:gd name="connsiteY2" fmla="*/ 569627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1094282 w 2368446"/>
                <a:gd name="connsiteY1" fmla="*/ 89941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1094282 w 2368446"/>
                <a:gd name="connsiteY1" fmla="*/ 89941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1094282 w 2368446"/>
                <a:gd name="connsiteY1" fmla="*/ 89941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929391 w 2368446"/>
                <a:gd name="connsiteY1" fmla="*/ 224852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929391 w 2368446"/>
                <a:gd name="connsiteY1" fmla="*/ 224852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14990 w 2368446"/>
                <a:gd name="connsiteY0" fmla="*/ 0 h 1753850"/>
                <a:gd name="connsiteX1" fmla="*/ 929391 w 2368446"/>
                <a:gd name="connsiteY1" fmla="*/ 224852 h 1753850"/>
                <a:gd name="connsiteX2" fmla="*/ 1588957 w 2368446"/>
                <a:gd name="connsiteY2" fmla="*/ 1289155 h 1753850"/>
                <a:gd name="connsiteX3" fmla="*/ 2368446 w 2368446"/>
                <a:gd name="connsiteY3" fmla="*/ 1753850 h 1753850"/>
                <a:gd name="connsiteX4" fmla="*/ 0 w 2368446"/>
                <a:gd name="connsiteY4" fmla="*/ 1738859 h 1753850"/>
                <a:gd name="connsiteX5" fmla="*/ 14990 w 2368446"/>
                <a:gd name="connsiteY5" fmla="*/ 0 h 1753850"/>
                <a:gd name="connsiteX0" fmla="*/ 0 w 2353456"/>
                <a:gd name="connsiteY0" fmla="*/ 0 h 1783829"/>
                <a:gd name="connsiteX1" fmla="*/ 914401 w 2353456"/>
                <a:gd name="connsiteY1" fmla="*/ 224852 h 1783829"/>
                <a:gd name="connsiteX2" fmla="*/ 1573967 w 2353456"/>
                <a:gd name="connsiteY2" fmla="*/ 1289155 h 1783829"/>
                <a:gd name="connsiteX3" fmla="*/ 2353456 w 2353456"/>
                <a:gd name="connsiteY3" fmla="*/ 1753850 h 1783829"/>
                <a:gd name="connsiteX4" fmla="*/ 1 w 2353456"/>
                <a:gd name="connsiteY4" fmla="*/ 1783829 h 1783829"/>
                <a:gd name="connsiteX5" fmla="*/ 0 w 2353456"/>
                <a:gd name="connsiteY5" fmla="*/ 0 h 1783829"/>
                <a:gd name="connsiteX0" fmla="*/ 0 w 2296749"/>
                <a:gd name="connsiteY0" fmla="*/ 0 h 1807013"/>
                <a:gd name="connsiteX1" fmla="*/ 914401 w 2296749"/>
                <a:gd name="connsiteY1" fmla="*/ 224852 h 1807013"/>
                <a:gd name="connsiteX2" fmla="*/ 1573967 w 2296749"/>
                <a:gd name="connsiteY2" fmla="*/ 1289155 h 1807013"/>
                <a:gd name="connsiteX3" fmla="*/ 2296749 w 2296749"/>
                <a:gd name="connsiteY3" fmla="*/ 1807013 h 1807013"/>
                <a:gd name="connsiteX4" fmla="*/ 1 w 2296749"/>
                <a:gd name="connsiteY4" fmla="*/ 1783829 h 1807013"/>
                <a:gd name="connsiteX5" fmla="*/ 0 w 2296749"/>
                <a:gd name="connsiteY5" fmla="*/ 0 h 1807013"/>
                <a:gd name="connsiteX0" fmla="*/ 0 w 2296749"/>
                <a:gd name="connsiteY0" fmla="*/ 0 h 1808638"/>
                <a:gd name="connsiteX1" fmla="*/ 914401 w 2296749"/>
                <a:gd name="connsiteY1" fmla="*/ 224852 h 1808638"/>
                <a:gd name="connsiteX2" fmla="*/ 1573967 w 2296749"/>
                <a:gd name="connsiteY2" fmla="*/ 1289155 h 1808638"/>
                <a:gd name="connsiteX3" fmla="*/ 2296749 w 2296749"/>
                <a:gd name="connsiteY3" fmla="*/ 1807013 h 1808638"/>
                <a:gd name="connsiteX4" fmla="*/ 14177 w 2296749"/>
                <a:gd name="connsiteY4" fmla="*/ 1808638 h 1808638"/>
                <a:gd name="connsiteX5" fmla="*/ 0 w 2296749"/>
                <a:gd name="connsiteY5" fmla="*/ 0 h 1808638"/>
                <a:gd name="connsiteX0" fmla="*/ 0 w 2286117"/>
                <a:gd name="connsiteY0" fmla="*/ 0 h 1808638"/>
                <a:gd name="connsiteX1" fmla="*/ 903769 w 2286117"/>
                <a:gd name="connsiteY1" fmla="*/ 224852 h 1808638"/>
                <a:gd name="connsiteX2" fmla="*/ 1563335 w 2286117"/>
                <a:gd name="connsiteY2" fmla="*/ 1289155 h 1808638"/>
                <a:gd name="connsiteX3" fmla="*/ 2286117 w 2286117"/>
                <a:gd name="connsiteY3" fmla="*/ 1807013 h 1808638"/>
                <a:gd name="connsiteX4" fmla="*/ 3545 w 2286117"/>
                <a:gd name="connsiteY4" fmla="*/ 1808638 h 1808638"/>
                <a:gd name="connsiteX5" fmla="*/ 0 w 2286117"/>
                <a:gd name="connsiteY5" fmla="*/ 0 h 1808638"/>
                <a:gd name="connsiteX0" fmla="*/ 0 w 2286117"/>
                <a:gd name="connsiteY0" fmla="*/ 49249 h 1857887"/>
                <a:gd name="connsiteX1" fmla="*/ 903769 w 2286117"/>
                <a:gd name="connsiteY1" fmla="*/ 274101 h 1857887"/>
                <a:gd name="connsiteX2" fmla="*/ 1563335 w 2286117"/>
                <a:gd name="connsiteY2" fmla="*/ 1338404 h 1857887"/>
                <a:gd name="connsiteX3" fmla="*/ 2286117 w 2286117"/>
                <a:gd name="connsiteY3" fmla="*/ 1856262 h 1857887"/>
                <a:gd name="connsiteX4" fmla="*/ 3545 w 2286117"/>
                <a:gd name="connsiteY4" fmla="*/ 1857887 h 1857887"/>
                <a:gd name="connsiteX5" fmla="*/ 0 w 2286117"/>
                <a:gd name="connsiteY5" fmla="*/ 49249 h 18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117" h="1857887">
                  <a:moveTo>
                    <a:pt x="0" y="49249"/>
                  </a:moveTo>
                  <a:cubicBezTo>
                    <a:pt x="273542" y="5964"/>
                    <a:pt x="399100" y="-105650"/>
                    <a:pt x="903769" y="274101"/>
                  </a:cubicBezTo>
                  <a:cubicBezTo>
                    <a:pt x="1503376" y="763780"/>
                    <a:pt x="1203571" y="953656"/>
                    <a:pt x="1563335" y="1338404"/>
                  </a:cubicBezTo>
                  <a:cubicBezTo>
                    <a:pt x="1853145" y="1703164"/>
                    <a:pt x="2026287" y="1701364"/>
                    <a:pt x="2286117" y="1856262"/>
                  </a:cubicBezTo>
                  <a:lnTo>
                    <a:pt x="3545" y="1857887"/>
                  </a:lnTo>
                  <a:cubicBezTo>
                    <a:pt x="3545" y="1263277"/>
                    <a:pt x="0" y="643859"/>
                    <a:pt x="0" y="49249"/>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A7F0E7A2-845D-2048-AE7E-B965710A8CED}"/>
                </a:ext>
              </a:extLst>
            </p:cNvPr>
            <p:cNvSpPr/>
            <p:nvPr/>
          </p:nvSpPr>
          <p:spPr>
            <a:xfrm rot="2700000">
              <a:off x="1857188" y="2582184"/>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a:extLst>
                <a:ext uri="{FF2B5EF4-FFF2-40B4-BE49-F238E27FC236}">
                  <a16:creationId xmlns:a16="http://schemas.microsoft.com/office/drawing/2014/main" id="{30646D5A-25AA-4346-BEBD-3CEDA64312C4}"/>
                </a:ext>
              </a:extLst>
            </p:cNvPr>
            <p:cNvSpPr/>
            <p:nvPr/>
          </p:nvSpPr>
          <p:spPr>
            <a:xfrm rot="2700000">
              <a:off x="2311252" y="2772997"/>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ross 29">
              <a:extLst>
                <a:ext uri="{FF2B5EF4-FFF2-40B4-BE49-F238E27FC236}">
                  <a16:creationId xmlns:a16="http://schemas.microsoft.com/office/drawing/2014/main" id="{4F785B7F-B80B-B64A-B73E-BACBFC6B7E81}"/>
                </a:ext>
              </a:extLst>
            </p:cNvPr>
            <p:cNvSpPr/>
            <p:nvPr/>
          </p:nvSpPr>
          <p:spPr>
            <a:xfrm rot="2700000">
              <a:off x="1790852" y="3070141"/>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a:extLst>
                <a:ext uri="{FF2B5EF4-FFF2-40B4-BE49-F238E27FC236}">
                  <a16:creationId xmlns:a16="http://schemas.microsoft.com/office/drawing/2014/main" id="{E43E7FA4-A76D-364A-8D87-9A2D402B7578}"/>
                </a:ext>
              </a:extLst>
            </p:cNvPr>
            <p:cNvSpPr/>
            <p:nvPr/>
          </p:nvSpPr>
          <p:spPr>
            <a:xfrm rot="2700000">
              <a:off x="2207171" y="3224734"/>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ross 31">
              <a:extLst>
                <a:ext uri="{FF2B5EF4-FFF2-40B4-BE49-F238E27FC236}">
                  <a16:creationId xmlns:a16="http://schemas.microsoft.com/office/drawing/2014/main" id="{7EC68A0A-8905-9943-9E8B-33E27167053D}"/>
                </a:ext>
              </a:extLst>
            </p:cNvPr>
            <p:cNvSpPr/>
            <p:nvPr/>
          </p:nvSpPr>
          <p:spPr>
            <a:xfrm rot="2700000">
              <a:off x="1847005" y="3678894"/>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EF780EDC-1E48-4A43-AEA3-7AC65FE0F69E}"/>
                </a:ext>
              </a:extLst>
            </p:cNvPr>
            <p:cNvSpPr/>
            <p:nvPr/>
          </p:nvSpPr>
          <p:spPr>
            <a:xfrm rot="2700000">
              <a:off x="2327993" y="3856612"/>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ross 33">
              <a:extLst>
                <a:ext uri="{FF2B5EF4-FFF2-40B4-BE49-F238E27FC236}">
                  <a16:creationId xmlns:a16="http://schemas.microsoft.com/office/drawing/2014/main" id="{83496268-5AB1-A94C-870A-75ED40B09615}"/>
                </a:ext>
              </a:extLst>
            </p:cNvPr>
            <p:cNvSpPr/>
            <p:nvPr/>
          </p:nvSpPr>
          <p:spPr>
            <a:xfrm rot="2700000">
              <a:off x="2652757" y="3361868"/>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ross 34">
              <a:extLst>
                <a:ext uri="{FF2B5EF4-FFF2-40B4-BE49-F238E27FC236}">
                  <a16:creationId xmlns:a16="http://schemas.microsoft.com/office/drawing/2014/main" id="{6937D6A3-DD15-1A4A-99F2-2757BF80F82C}"/>
                </a:ext>
              </a:extLst>
            </p:cNvPr>
            <p:cNvSpPr/>
            <p:nvPr/>
          </p:nvSpPr>
          <p:spPr>
            <a:xfrm rot="2700000">
              <a:off x="2881364" y="3836017"/>
              <a:ext cx="427370" cy="405279"/>
            </a:xfrm>
            <a:prstGeom prst="plus">
              <a:avLst>
                <a:gd name="adj" fmla="val 403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reeform 37">
            <a:extLst>
              <a:ext uri="{FF2B5EF4-FFF2-40B4-BE49-F238E27FC236}">
                <a16:creationId xmlns:a16="http://schemas.microsoft.com/office/drawing/2014/main" id="{D8797C24-B3C7-9C44-9648-A086D3673B86}"/>
              </a:ext>
            </a:extLst>
          </p:cNvPr>
          <p:cNvSpPr/>
          <p:nvPr/>
        </p:nvSpPr>
        <p:spPr>
          <a:xfrm>
            <a:off x="7093022" y="1635456"/>
            <a:ext cx="1971869" cy="1558005"/>
          </a:xfrm>
          <a:custGeom>
            <a:avLst/>
            <a:gdLst>
              <a:gd name="connsiteX0" fmla="*/ 0 w 1728787"/>
              <a:gd name="connsiteY0" fmla="*/ 0 h 1285875"/>
              <a:gd name="connsiteX1" fmla="*/ 1728787 w 1728787"/>
              <a:gd name="connsiteY1" fmla="*/ 271463 h 1285875"/>
              <a:gd name="connsiteX2" fmla="*/ 1371600 w 1728787"/>
              <a:gd name="connsiteY2" fmla="*/ 1285875 h 1285875"/>
              <a:gd name="connsiteX3" fmla="*/ 228600 w 1728787"/>
              <a:gd name="connsiteY3" fmla="*/ 1257300 h 1285875"/>
              <a:gd name="connsiteX4" fmla="*/ 357187 w 1728787"/>
              <a:gd name="connsiteY4" fmla="*/ 600075 h 1285875"/>
              <a:gd name="connsiteX5" fmla="*/ 0 w 1728787"/>
              <a:gd name="connsiteY5" fmla="*/ 0 h 1285875"/>
              <a:gd name="connsiteX0" fmla="*/ 0 w 1728787"/>
              <a:gd name="connsiteY0" fmla="*/ 10191 h 1296066"/>
              <a:gd name="connsiteX1" fmla="*/ 870864 w 1728787"/>
              <a:gd name="connsiteY1" fmla="*/ 11746 h 1296066"/>
              <a:gd name="connsiteX2" fmla="*/ 1728787 w 1728787"/>
              <a:gd name="connsiteY2" fmla="*/ 281654 h 1296066"/>
              <a:gd name="connsiteX3" fmla="*/ 1371600 w 1728787"/>
              <a:gd name="connsiteY3" fmla="*/ 1296066 h 1296066"/>
              <a:gd name="connsiteX4" fmla="*/ 228600 w 1728787"/>
              <a:gd name="connsiteY4" fmla="*/ 1267491 h 1296066"/>
              <a:gd name="connsiteX5" fmla="*/ 357187 w 1728787"/>
              <a:gd name="connsiteY5" fmla="*/ 610266 h 1296066"/>
              <a:gd name="connsiteX6" fmla="*/ 0 w 1728787"/>
              <a:gd name="connsiteY6" fmla="*/ 10191 h 1296066"/>
              <a:gd name="connsiteX0" fmla="*/ 0 w 1649703"/>
              <a:gd name="connsiteY0" fmla="*/ 46406 h 1292739"/>
              <a:gd name="connsiteX1" fmla="*/ 791780 w 1649703"/>
              <a:gd name="connsiteY1" fmla="*/ 8419 h 1292739"/>
              <a:gd name="connsiteX2" fmla="*/ 1649703 w 1649703"/>
              <a:gd name="connsiteY2" fmla="*/ 278327 h 1292739"/>
              <a:gd name="connsiteX3" fmla="*/ 1292516 w 1649703"/>
              <a:gd name="connsiteY3" fmla="*/ 1292739 h 1292739"/>
              <a:gd name="connsiteX4" fmla="*/ 149516 w 1649703"/>
              <a:gd name="connsiteY4" fmla="*/ 1264164 h 1292739"/>
              <a:gd name="connsiteX5" fmla="*/ 278103 w 1649703"/>
              <a:gd name="connsiteY5" fmla="*/ 606939 h 1292739"/>
              <a:gd name="connsiteX6" fmla="*/ 0 w 1649703"/>
              <a:gd name="connsiteY6" fmla="*/ 46406 h 1292739"/>
              <a:gd name="connsiteX0" fmla="*/ 0 w 1936380"/>
              <a:gd name="connsiteY0" fmla="*/ 0 h 1369900"/>
              <a:gd name="connsiteX1" fmla="*/ 1078457 w 1936380"/>
              <a:gd name="connsiteY1" fmla="*/ 85580 h 1369900"/>
              <a:gd name="connsiteX2" fmla="*/ 1936380 w 1936380"/>
              <a:gd name="connsiteY2" fmla="*/ 355488 h 1369900"/>
              <a:gd name="connsiteX3" fmla="*/ 1579193 w 1936380"/>
              <a:gd name="connsiteY3" fmla="*/ 1369900 h 1369900"/>
              <a:gd name="connsiteX4" fmla="*/ 436193 w 1936380"/>
              <a:gd name="connsiteY4" fmla="*/ 1341325 h 1369900"/>
              <a:gd name="connsiteX5" fmla="*/ 564780 w 1936380"/>
              <a:gd name="connsiteY5" fmla="*/ 684100 h 1369900"/>
              <a:gd name="connsiteX6" fmla="*/ 0 w 1936380"/>
              <a:gd name="connsiteY6" fmla="*/ 0 h 1369900"/>
              <a:gd name="connsiteX0" fmla="*/ 0 w 1936380"/>
              <a:gd name="connsiteY0" fmla="*/ 0 h 1369900"/>
              <a:gd name="connsiteX1" fmla="*/ 1078457 w 1936380"/>
              <a:gd name="connsiteY1" fmla="*/ 85580 h 1369900"/>
              <a:gd name="connsiteX2" fmla="*/ 1936380 w 1936380"/>
              <a:gd name="connsiteY2" fmla="*/ 355488 h 1369900"/>
              <a:gd name="connsiteX3" fmla="*/ 1579193 w 1936380"/>
              <a:gd name="connsiteY3" fmla="*/ 1369900 h 1369900"/>
              <a:gd name="connsiteX4" fmla="*/ 436193 w 1936380"/>
              <a:gd name="connsiteY4" fmla="*/ 1341325 h 1369900"/>
              <a:gd name="connsiteX5" fmla="*/ 564780 w 1936380"/>
              <a:gd name="connsiteY5" fmla="*/ 684100 h 1369900"/>
              <a:gd name="connsiteX6" fmla="*/ 0 w 1936380"/>
              <a:gd name="connsiteY6" fmla="*/ 0 h 1369900"/>
              <a:gd name="connsiteX0" fmla="*/ 0 w 1936380"/>
              <a:gd name="connsiteY0" fmla="*/ 0 h 1369900"/>
              <a:gd name="connsiteX1" fmla="*/ 1078457 w 1936380"/>
              <a:gd name="connsiteY1" fmla="*/ 85580 h 1369900"/>
              <a:gd name="connsiteX2" fmla="*/ 1936380 w 1936380"/>
              <a:gd name="connsiteY2" fmla="*/ 355488 h 1369900"/>
              <a:gd name="connsiteX3" fmla="*/ 1579193 w 1936380"/>
              <a:gd name="connsiteY3" fmla="*/ 1369900 h 1369900"/>
              <a:gd name="connsiteX4" fmla="*/ 436193 w 1936380"/>
              <a:gd name="connsiteY4" fmla="*/ 1341325 h 1369900"/>
              <a:gd name="connsiteX5" fmla="*/ 564780 w 1936380"/>
              <a:gd name="connsiteY5" fmla="*/ 684100 h 1369900"/>
              <a:gd name="connsiteX6" fmla="*/ 0 w 1936380"/>
              <a:gd name="connsiteY6" fmla="*/ 0 h 1369900"/>
              <a:gd name="connsiteX0" fmla="*/ 0 w 1936380"/>
              <a:gd name="connsiteY0" fmla="*/ 48452 h 1418352"/>
              <a:gd name="connsiteX1" fmla="*/ 1078457 w 1936380"/>
              <a:gd name="connsiteY1" fmla="*/ 134032 h 1418352"/>
              <a:gd name="connsiteX2" fmla="*/ 1936380 w 1936380"/>
              <a:gd name="connsiteY2" fmla="*/ 403940 h 1418352"/>
              <a:gd name="connsiteX3" fmla="*/ 1579193 w 1936380"/>
              <a:gd name="connsiteY3" fmla="*/ 1418352 h 1418352"/>
              <a:gd name="connsiteX4" fmla="*/ 436193 w 1936380"/>
              <a:gd name="connsiteY4" fmla="*/ 1389777 h 1418352"/>
              <a:gd name="connsiteX5" fmla="*/ 564780 w 1936380"/>
              <a:gd name="connsiteY5" fmla="*/ 732552 h 1418352"/>
              <a:gd name="connsiteX6" fmla="*/ 0 w 1936380"/>
              <a:gd name="connsiteY6" fmla="*/ 48452 h 1418352"/>
              <a:gd name="connsiteX0" fmla="*/ 8693 w 1945073"/>
              <a:gd name="connsiteY0" fmla="*/ 48452 h 1418352"/>
              <a:gd name="connsiteX1" fmla="*/ 1087150 w 1945073"/>
              <a:gd name="connsiteY1" fmla="*/ 134032 h 1418352"/>
              <a:gd name="connsiteX2" fmla="*/ 1945073 w 1945073"/>
              <a:gd name="connsiteY2" fmla="*/ 403940 h 1418352"/>
              <a:gd name="connsiteX3" fmla="*/ 1587886 w 1945073"/>
              <a:gd name="connsiteY3" fmla="*/ 1418352 h 1418352"/>
              <a:gd name="connsiteX4" fmla="*/ 444886 w 1945073"/>
              <a:gd name="connsiteY4" fmla="*/ 1389777 h 1418352"/>
              <a:gd name="connsiteX5" fmla="*/ 573473 w 1945073"/>
              <a:gd name="connsiteY5" fmla="*/ 732552 h 1418352"/>
              <a:gd name="connsiteX6" fmla="*/ 8693 w 1945073"/>
              <a:gd name="connsiteY6" fmla="*/ 48452 h 1418352"/>
              <a:gd name="connsiteX0" fmla="*/ 8693 w 1945073"/>
              <a:gd name="connsiteY0" fmla="*/ 48452 h 1418352"/>
              <a:gd name="connsiteX1" fmla="*/ 1087150 w 1945073"/>
              <a:gd name="connsiteY1" fmla="*/ 134032 h 1418352"/>
              <a:gd name="connsiteX2" fmla="*/ 1945073 w 1945073"/>
              <a:gd name="connsiteY2" fmla="*/ 403940 h 1418352"/>
              <a:gd name="connsiteX3" fmla="*/ 1587886 w 1945073"/>
              <a:gd name="connsiteY3" fmla="*/ 1418352 h 1418352"/>
              <a:gd name="connsiteX4" fmla="*/ 444886 w 1945073"/>
              <a:gd name="connsiteY4" fmla="*/ 1389777 h 1418352"/>
              <a:gd name="connsiteX5" fmla="*/ 573473 w 1945073"/>
              <a:gd name="connsiteY5" fmla="*/ 732552 h 1418352"/>
              <a:gd name="connsiteX6" fmla="*/ 8693 w 1945073"/>
              <a:gd name="connsiteY6" fmla="*/ 48452 h 1418352"/>
              <a:gd name="connsiteX0" fmla="*/ 8693 w 1945073"/>
              <a:gd name="connsiteY0" fmla="*/ 48452 h 1448287"/>
              <a:gd name="connsiteX1" fmla="*/ 1087150 w 1945073"/>
              <a:gd name="connsiteY1" fmla="*/ 134032 h 1448287"/>
              <a:gd name="connsiteX2" fmla="*/ 1945073 w 1945073"/>
              <a:gd name="connsiteY2" fmla="*/ 403940 h 1448287"/>
              <a:gd name="connsiteX3" fmla="*/ 1587886 w 1945073"/>
              <a:gd name="connsiteY3" fmla="*/ 1418352 h 1448287"/>
              <a:gd name="connsiteX4" fmla="*/ 444886 w 1945073"/>
              <a:gd name="connsiteY4" fmla="*/ 1389777 h 1448287"/>
              <a:gd name="connsiteX5" fmla="*/ 573473 w 1945073"/>
              <a:gd name="connsiteY5" fmla="*/ 732552 h 1448287"/>
              <a:gd name="connsiteX6" fmla="*/ 8693 w 1945073"/>
              <a:gd name="connsiteY6" fmla="*/ 48452 h 1448287"/>
              <a:gd name="connsiteX0" fmla="*/ 8693 w 1945073"/>
              <a:gd name="connsiteY0" fmla="*/ 48452 h 1551529"/>
              <a:gd name="connsiteX1" fmla="*/ 1087150 w 1945073"/>
              <a:gd name="connsiteY1" fmla="*/ 134032 h 1551529"/>
              <a:gd name="connsiteX2" fmla="*/ 1945073 w 1945073"/>
              <a:gd name="connsiteY2" fmla="*/ 403940 h 1551529"/>
              <a:gd name="connsiteX3" fmla="*/ 1587886 w 1945073"/>
              <a:gd name="connsiteY3" fmla="*/ 1418352 h 1551529"/>
              <a:gd name="connsiteX4" fmla="*/ 444886 w 1945073"/>
              <a:gd name="connsiteY4" fmla="*/ 1389777 h 1551529"/>
              <a:gd name="connsiteX5" fmla="*/ 573473 w 1945073"/>
              <a:gd name="connsiteY5" fmla="*/ 732552 h 1551529"/>
              <a:gd name="connsiteX6" fmla="*/ 8693 w 1945073"/>
              <a:gd name="connsiteY6" fmla="*/ 48452 h 1551529"/>
              <a:gd name="connsiteX0" fmla="*/ 8693 w 1945073"/>
              <a:gd name="connsiteY0" fmla="*/ 48452 h 1551529"/>
              <a:gd name="connsiteX1" fmla="*/ 1087150 w 1945073"/>
              <a:gd name="connsiteY1" fmla="*/ 134032 h 1551529"/>
              <a:gd name="connsiteX2" fmla="*/ 1945073 w 1945073"/>
              <a:gd name="connsiteY2" fmla="*/ 403940 h 1551529"/>
              <a:gd name="connsiteX3" fmla="*/ 1587886 w 1945073"/>
              <a:gd name="connsiteY3" fmla="*/ 1418352 h 1551529"/>
              <a:gd name="connsiteX4" fmla="*/ 444886 w 1945073"/>
              <a:gd name="connsiteY4" fmla="*/ 1389777 h 1551529"/>
              <a:gd name="connsiteX5" fmla="*/ 573473 w 1945073"/>
              <a:gd name="connsiteY5" fmla="*/ 732552 h 1551529"/>
              <a:gd name="connsiteX6" fmla="*/ 8693 w 1945073"/>
              <a:gd name="connsiteY6" fmla="*/ 48452 h 1551529"/>
              <a:gd name="connsiteX0" fmla="*/ 8693 w 1988549"/>
              <a:gd name="connsiteY0" fmla="*/ 48452 h 1551529"/>
              <a:gd name="connsiteX1" fmla="*/ 1087150 w 1988549"/>
              <a:gd name="connsiteY1" fmla="*/ 134032 h 1551529"/>
              <a:gd name="connsiteX2" fmla="*/ 1945073 w 1988549"/>
              <a:gd name="connsiteY2" fmla="*/ 403940 h 1551529"/>
              <a:gd name="connsiteX3" fmla="*/ 1587886 w 1988549"/>
              <a:gd name="connsiteY3" fmla="*/ 1418352 h 1551529"/>
              <a:gd name="connsiteX4" fmla="*/ 444886 w 1988549"/>
              <a:gd name="connsiteY4" fmla="*/ 1389777 h 1551529"/>
              <a:gd name="connsiteX5" fmla="*/ 573473 w 1988549"/>
              <a:gd name="connsiteY5" fmla="*/ 732552 h 1551529"/>
              <a:gd name="connsiteX6" fmla="*/ 8693 w 1988549"/>
              <a:gd name="connsiteY6" fmla="*/ 48452 h 1551529"/>
              <a:gd name="connsiteX0" fmla="*/ 8693 w 1971869"/>
              <a:gd name="connsiteY0" fmla="*/ 48452 h 1551529"/>
              <a:gd name="connsiteX1" fmla="*/ 1087150 w 1971869"/>
              <a:gd name="connsiteY1" fmla="*/ 134032 h 1551529"/>
              <a:gd name="connsiteX2" fmla="*/ 1945073 w 1971869"/>
              <a:gd name="connsiteY2" fmla="*/ 403940 h 1551529"/>
              <a:gd name="connsiteX3" fmla="*/ 1587886 w 1971869"/>
              <a:gd name="connsiteY3" fmla="*/ 1418352 h 1551529"/>
              <a:gd name="connsiteX4" fmla="*/ 444886 w 1971869"/>
              <a:gd name="connsiteY4" fmla="*/ 1389777 h 1551529"/>
              <a:gd name="connsiteX5" fmla="*/ 573473 w 1971869"/>
              <a:gd name="connsiteY5" fmla="*/ 732552 h 1551529"/>
              <a:gd name="connsiteX6" fmla="*/ 8693 w 1971869"/>
              <a:gd name="connsiteY6" fmla="*/ 48452 h 1551529"/>
              <a:gd name="connsiteX0" fmla="*/ 8693 w 1971869"/>
              <a:gd name="connsiteY0" fmla="*/ 48452 h 1551529"/>
              <a:gd name="connsiteX1" fmla="*/ 1087150 w 1971869"/>
              <a:gd name="connsiteY1" fmla="*/ 134032 h 1551529"/>
              <a:gd name="connsiteX2" fmla="*/ 1945073 w 1971869"/>
              <a:gd name="connsiteY2" fmla="*/ 403940 h 1551529"/>
              <a:gd name="connsiteX3" fmla="*/ 1587886 w 1971869"/>
              <a:gd name="connsiteY3" fmla="*/ 1418352 h 1551529"/>
              <a:gd name="connsiteX4" fmla="*/ 444886 w 1971869"/>
              <a:gd name="connsiteY4" fmla="*/ 1389777 h 1551529"/>
              <a:gd name="connsiteX5" fmla="*/ 573473 w 1971869"/>
              <a:gd name="connsiteY5" fmla="*/ 732552 h 1551529"/>
              <a:gd name="connsiteX6" fmla="*/ 8693 w 1971869"/>
              <a:gd name="connsiteY6" fmla="*/ 48452 h 1551529"/>
              <a:gd name="connsiteX0" fmla="*/ 8693 w 1971869"/>
              <a:gd name="connsiteY0" fmla="*/ 48452 h 1558005"/>
              <a:gd name="connsiteX1" fmla="*/ 1087150 w 1971869"/>
              <a:gd name="connsiteY1" fmla="*/ 134032 h 1558005"/>
              <a:gd name="connsiteX2" fmla="*/ 1945073 w 1971869"/>
              <a:gd name="connsiteY2" fmla="*/ 403940 h 1558005"/>
              <a:gd name="connsiteX3" fmla="*/ 1587886 w 1971869"/>
              <a:gd name="connsiteY3" fmla="*/ 1418352 h 1558005"/>
              <a:gd name="connsiteX4" fmla="*/ 444886 w 1971869"/>
              <a:gd name="connsiteY4" fmla="*/ 1389777 h 1558005"/>
              <a:gd name="connsiteX5" fmla="*/ 573473 w 1971869"/>
              <a:gd name="connsiteY5" fmla="*/ 732552 h 1558005"/>
              <a:gd name="connsiteX6" fmla="*/ 8693 w 1971869"/>
              <a:gd name="connsiteY6" fmla="*/ 48452 h 15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1869" h="1558005">
                <a:moveTo>
                  <a:pt x="8693" y="48452"/>
                </a:moveTo>
                <a:cubicBezTo>
                  <a:pt x="116101" y="-84482"/>
                  <a:pt x="816633" y="93972"/>
                  <a:pt x="1087150" y="134032"/>
                </a:cubicBezTo>
                <a:cubicBezTo>
                  <a:pt x="1373124" y="224001"/>
                  <a:pt x="1837036" y="249716"/>
                  <a:pt x="1945073" y="403940"/>
                </a:cubicBezTo>
                <a:cubicBezTo>
                  <a:pt x="2073146" y="569082"/>
                  <a:pt x="1706948" y="1080215"/>
                  <a:pt x="1587886" y="1418352"/>
                </a:cubicBezTo>
                <a:cubicBezTo>
                  <a:pt x="1493563" y="1685619"/>
                  <a:pt x="544152" y="1508042"/>
                  <a:pt x="444886" y="1389777"/>
                </a:cubicBezTo>
                <a:cubicBezTo>
                  <a:pt x="349352" y="1294269"/>
                  <a:pt x="649235" y="961513"/>
                  <a:pt x="573473" y="732552"/>
                </a:cubicBezTo>
                <a:cubicBezTo>
                  <a:pt x="469239" y="489691"/>
                  <a:pt x="-74896" y="197401"/>
                  <a:pt x="8693" y="48452"/>
                </a:cubicBezTo>
                <a:close/>
              </a:path>
            </a:pathLst>
          </a:custGeom>
          <a:pattFill prst="wdDnDiag">
            <a:fgClr>
              <a:srgbClr val="B2DF8A"/>
            </a:fgClr>
            <a:bgClr>
              <a:srgbClr val="1F78B4"/>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A405248B-977C-AB42-B07F-D89B41D2C860}"/>
              </a:ext>
            </a:extLst>
          </p:cNvPr>
          <p:cNvSpPr/>
          <p:nvPr/>
        </p:nvSpPr>
        <p:spPr>
          <a:xfrm>
            <a:off x="6271557" y="3185890"/>
            <a:ext cx="977624" cy="792821"/>
          </a:xfrm>
          <a:custGeom>
            <a:avLst/>
            <a:gdLst>
              <a:gd name="connsiteX0" fmla="*/ 0 w 942975"/>
              <a:gd name="connsiteY0" fmla="*/ 685800 h 757237"/>
              <a:gd name="connsiteX1" fmla="*/ 671512 w 942975"/>
              <a:gd name="connsiteY1" fmla="*/ 757237 h 757237"/>
              <a:gd name="connsiteX2" fmla="*/ 942975 w 942975"/>
              <a:gd name="connsiteY2" fmla="*/ 442912 h 757237"/>
              <a:gd name="connsiteX3" fmla="*/ 385762 w 942975"/>
              <a:gd name="connsiteY3" fmla="*/ 457200 h 757237"/>
              <a:gd name="connsiteX4" fmla="*/ 100012 w 942975"/>
              <a:gd name="connsiteY4" fmla="*/ 0 h 757237"/>
              <a:gd name="connsiteX5" fmla="*/ 0 w 942975"/>
              <a:gd name="connsiteY5" fmla="*/ 685800 h 757237"/>
              <a:gd name="connsiteX0" fmla="*/ 0 w 942975"/>
              <a:gd name="connsiteY0" fmla="*/ 686065 h 757502"/>
              <a:gd name="connsiteX1" fmla="*/ 671512 w 942975"/>
              <a:gd name="connsiteY1" fmla="*/ 757502 h 757502"/>
              <a:gd name="connsiteX2" fmla="*/ 942975 w 942975"/>
              <a:gd name="connsiteY2" fmla="*/ 443177 h 757502"/>
              <a:gd name="connsiteX3" fmla="*/ 385762 w 942975"/>
              <a:gd name="connsiteY3" fmla="*/ 457465 h 757502"/>
              <a:gd name="connsiteX4" fmla="*/ 100012 w 942975"/>
              <a:gd name="connsiteY4" fmla="*/ 265 h 757502"/>
              <a:gd name="connsiteX5" fmla="*/ 0 w 942975"/>
              <a:gd name="connsiteY5" fmla="*/ 686065 h 757502"/>
              <a:gd name="connsiteX0" fmla="*/ 0 w 942975"/>
              <a:gd name="connsiteY0" fmla="*/ 686065 h 757502"/>
              <a:gd name="connsiteX1" fmla="*/ 671512 w 942975"/>
              <a:gd name="connsiteY1" fmla="*/ 757502 h 757502"/>
              <a:gd name="connsiteX2" fmla="*/ 942975 w 942975"/>
              <a:gd name="connsiteY2" fmla="*/ 443177 h 757502"/>
              <a:gd name="connsiteX3" fmla="*/ 385762 w 942975"/>
              <a:gd name="connsiteY3" fmla="*/ 457465 h 757502"/>
              <a:gd name="connsiteX4" fmla="*/ 100012 w 942975"/>
              <a:gd name="connsiteY4" fmla="*/ 265 h 757502"/>
              <a:gd name="connsiteX5" fmla="*/ 0 w 942975"/>
              <a:gd name="connsiteY5" fmla="*/ 686065 h 757502"/>
              <a:gd name="connsiteX0" fmla="*/ 29232 w 972207"/>
              <a:gd name="connsiteY0" fmla="*/ 686065 h 757502"/>
              <a:gd name="connsiteX1" fmla="*/ 700744 w 972207"/>
              <a:gd name="connsiteY1" fmla="*/ 757502 h 757502"/>
              <a:gd name="connsiteX2" fmla="*/ 972207 w 972207"/>
              <a:gd name="connsiteY2" fmla="*/ 443177 h 757502"/>
              <a:gd name="connsiteX3" fmla="*/ 414994 w 972207"/>
              <a:gd name="connsiteY3" fmla="*/ 457465 h 757502"/>
              <a:gd name="connsiteX4" fmla="*/ 129244 w 972207"/>
              <a:gd name="connsiteY4" fmla="*/ 265 h 757502"/>
              <a:gd name="connsiteX5" fmla="*/ 29232 w 972207"/>
              <a:gd name="connsiteY5" fmla="*/ 686065 h 757502"/>
              <a:gd name="connsiteX0" fmla="*/ 29232 w 972207"/>
              <a:gd name="connsiteY0" fmla="*/ 686065 h 757502"/>
              <a:gd name="connsiteX1" fmla="*/ 700744 w 972207"/>
              <a:gd name="connsiteY1" fmla="*/ 757502 h 757502"/>
              <a:gd name="connsiteX2" fmla="*/ 972207 w 972207"/>
              <a:gd name="connsiteY2" fmla="*/ 443177 h 757502"/>
              <a:gd name="connsiteX3" fmla="*/ 414994 w 972207"/>
              <a:gd name="connsiteY3" fmla="*/ 457465 h 757502"/>
              <a:gd name="connsiteX4" fmla="*/ 129244 w 972207"/>
              <a:gd name="connsiteY4" fmla="*/ 265 h 757502"/>
              <a:gd name="connsiteX5" fmla="*/ 29232 w 972207"/>
              <a:gd name="connsiteY5" fmla="*/ 686065 h 757502"/>
              <a:gd name="connsiteX0" fmla="*/ 29232 w 972207"/>
              <a:gd name="connsiteY0" fmla="*/ 686065 h 792863"/>
              <a:gd name="connsiteX1" fmla="*/ 700744 w 972207"/>
              <a:gd name="connsiteY1" fmla="*/ 757502 h 792863"/>
              <a:gd name="connsiteX2" fmla="*/ 972207 w 972207"/>
              <a:gd name="connsiteY2" fmla="*/ 443177 h 792863"/>
              <a:gd name="connsiteX3" fmla="*/ 414994 w 972207"/>
              <a:gd name="connsiteY3" fmla="*/ 457465 h 792863"/>
              <a:gd name="connsiteX4" fmla="*/ 129244 w 972207"/>
              <a:gd name="connsiteY4" fmla="*/ 265 h 792863"/>
              <a:gd name="connsiteX5" fmla="*/ 29232 w 972207"/>
              <a:gd name="connsiteY5" fmla="*/ 686065 h 792863"/>
              <a:gd name="connsiteX0" fmla="*/ 29232 w 972207"/>
              <a:gd name="connsiteY0" fmla="*/ 686065 h 792863"/>
              <a:gd name="connsiteX1" fmla="*/ 700744 w 972207"/>
              <a:gd name="connsiteY1" fmla="*/ 757502 h 792863"/>
              <a:gd name="connsiteX2" fmla="*/ 972207 w 972207"/>
              <a:gd name="connsiteY2" fmla="*/ 443177 h 792863"/>
              <a:gd name="connsiteX3" fmla="*/ 414994 w 972207"/>
              <a:gd name="connsiteY3" fmla="*/ 457465 h 792863"/>
              <a:gd name="connsiteX4" fmla="*/ 129244 w 972207"/>
              <a:gd name="connsiteY4" fmla="*/ 265 h 792863"/>
              <a:gd name="connsiteX5" fmla="*/ 29232 w 972207"/>
              <a:gd name="connsiteY5" fmla="*/ 686065 h 792863"/>
              <a:gd name="connsiteX0" fmla="*/ 29232 w 977624"/>
              <a:gd name="connsiteY0" fmla="*/ 686065 h 792863"/>
              <a:gd name="connsiteX1" fmla="*/ 700744 w 977624"/>
              <a:gd name="connsiteY1" fmla="*/ 757502 h 792863"/>
              <a:gd name="connsiteX2" fmla="*/ 972207 w 977624"/>
              <a:gd name="connsiteY2" fmla="*/ 443177 h 792863"/>
              <a:gd name="connsiteX3" fmla="*/ 414994 w 977624"/>
              <a:gd name="connsiteY3" fmla="*/ 457465 h 792863"/>
              <a:gd name="connsiteX4" fmla="*/ 129244 w 977624"/>
              <a:gd name="connsiteY4" fmla="*/ 265 h 792863"/>
              <a:gd name="connsiteX5" fmla="*/ 29232 w 977624"/>
              <a:gd name="connsiteY5" fmla="*/ 686065 h 792863"/>
              <a:gd name="connsiteX0" fmla="*/ 29232 w 977624"/>
              <a:gd name="connsiteY0" fmla="*/ 686065 h 792863"/>
              <a:gd name="connsiteX1" fmla="*/ 700744 w 977624"/>
              <a:gd name="connsiteY1" fmla="*/ 757502 h 792863"/>
              <a:gd name="connsiteX2" fmla="*/ 972207 w 977624"/>
              <a:gd name="connsiteY2" fmla="*/ 443177 h 792863"/>
              <a:gd name="connsiteX3" fmla="*/ 414994 w 977624"/>
              <a:gd name="connsiteY3" fmla="*/ 457465 h 792863"/>
              <a:gd name="connsiteX4" fmla="*/ 129244 w 977624"/>
              <a:gd name="connsiteY4" fmla="*/ 265 h 792863"/>
              <a:gd name="connsiteX5" fmla="*/ 29232 w 977624"/>
              <a:gd name="connsiteY5" fmla="*/ 686065 h 792863"/>
              <a:gd name="connsiteX0" fmla="*/ 29232 w 977624"/>
              <a:gd name="connsiteY0" fmla="*/ 686023 h 792821"/>
              <a:gd name="connsiteX1" fmla="*/ 700744 w 977624"/>
              <a:gd name="connsiteY1" fmla="*/ 757460 h 792821"/>
              <a:gd name="connsiteX2" fmla="*/ 972207 w 977624"/>
              <a:gd name="connsiteY2" fmla="*/ 443135 h 792821"/>
              <a:gd name="connsiteX3" fmla="*/ 414994 w 977624"/>
              <a:gd name="connsiteY3" fmla="*/ 457423 h 792821"/>
              <a:gd name="connsiteX4" fmla="*/ 129244 w 977624"/>
              <a:gd name="connsiteY4" fmla="*/ 223 h 792821"/>
              <a:gd name="connsiteX5" fmla="*/ 29232 w 977624"/>
              <a:gd name="connsiteY5" fmla="*/ 686023 h 79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624" h="792821">
                <a:moveTo>
                  <a:pt x="29232" y="686023"/>
                </a:moveTo>
                <a:cubicBezTo>
                  <a:pt x="104788" y="744434"/>
                  <a:pt x="630131" y="847330"/>
                  <a:pt x="700744" y="757460"/>
                </a:cubicBezTo>
                <a:cubicBezTo>
                  <a:pt x="791232" y="652685"/>
                  <a:pt x="1015172" y="503425"/>
                  <a:pt x="972207" y="443135"/>
                </a:cubicBezTo>
                <a:cubicBezTo>
                  <a:pt x="860610" y="339159"/>
                  <a:pt x="496935" y="521858"/>
                  <a:pt x="414994" y="457423"/>
                </a:cubicBezTo>
                <a:cubicBezTo>
                  <a:pt x="329629" y="369279"/>
                  <a:pt x="224494" y="-10487"/>
                  <a:pt x="129244" y="223"/>
                </a:cubicBezTo>
                <a:cubicBezTo>
                  <a:pt x="51423" y="11344"/>
                  <a:pt x="-51113" y="625474"/>
                  <a:pt x="29232" y="686023"/>
                </a:cubicBezTo>
                <a:close/>
              </a:path>
            </a:pathLst>
          </a:custGeom>
          <a:pattFill prst="wdDnDiag">
            <a:fgClr>
              <a:srgbClr val="B2DF8A"/>
            </a:fgClr>
            <a:bgClr>
              <a:srgbClr val="1F78B4"/>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FFB6F9E-2BA0-EE46-973B-F52FCDB585F8}"/>
              </a:ext>
            </a:extLst>
          </p:cNvPr>
          <p:cNvSpPr/>
          <p:nvPr/>
        </p:nvSpPr>
        <p:spPr>
          <a:xfrm>
            <a:off x="8150010" y="2342562"/>
            <a:ext cx="228717" cy="228717"/>
          </a:xfrm>
          <a:prstGeom prst="ellipse">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F455A0B-5A63-9746-A794-E05D75FAFF75}"/>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3567773-9EE5-A545-8D46-D8791063E8C2}"/>
              </a:ext>
            </a:extLst>
          </p:cNvPr>
          <p:cNvSpPr txBox="1"/>
          <p:nvPr/>
        </p:nvSpPr>
        <p:spPr>
          <a:xfrm>
            <a:off x="3271376" y="562986"/>
            <a:ext cx="6000361" cy="461665"/>
          </a:xfrm>
          <a:prstGeom prst="rect">
            <a:avLst/>
          </a:prstGeom>
          <a:noFill/>
        </p:spPr>
        <p:txBody>
          <a:bodyPr wrap="none" rtlCol="0">
            <a:spAutoFit/>
          </a:bodyPr>
          <a:lstStyle/>
          <a:p>
            <a:r>
              <a:rPr lang="en-US" sz="2400" dirty="0">
                <a:solidFill>
                  <a:schemeClr val="accent4">
                    <a:lumMod val="75000"/>
                  </a:schemeClr>
                </a:solidFill>
                <a:latin typeface="Lucida Handwriting" panose="03010101010101010101" pitchFamily="66" charset="77"/>
              </a:rPr>
              <a:t>Design space = layout parameters</a:t>
            </a:r>
          </a:p>
        </p:txBody>
      </p:sp>
    </p:spTree>
    <p:extLst>
      <p:ext uri="{BB962C8B-B14F-4D97-AF65-F5344CB8AC3E}">
        <p14:creationId xmlns:p14="http://schemas.microsoft.com/office/powerpoint/2010/main" val="32136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0ECF23E-921C-3C4B-98CA-E4B172A8BD4F}"/>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B976E-B13B-9A45-B860-E30BF7586B93}"/>
              </a:ext>
            </a:extLst>
          </p:cNvPr>
          <p:cNvSpPr>
            <a:spLocks noGrp="1"/>
          </p:cNvSpPr>
          <p:nvPr>
            <p:ph type="title"/>
          </p:nvPr>
        </p:nvSpPr>
        <p:spPr/>
        <p:txBody>
          <a:bodyPr>
            <a:normAutofit fontScale="90000"/>
          </a:bodyPr>
          <a:lstStyle/>
          <a:p>
            <a:r>
              <a:rPr lang="en-US" dirty="0"/>
              <a:t>Method Overview</a:t>
            </a:r>
          </a:p>
        </p:txBody>
      </p:sp>
      <p:sp>
        <p:nvSpPr>
          <p:cNvPr id="3" name="Slide Number Placeholder 2">
            <a:extLst>
              <a:ext uri="{FF2B5EF4-FFF2-40B4-BE49-F238E27FC236}">
                <a16:creationId xmlns:a16="http://schemas.microsoft.com/office/drawing/2014/main" id="{1043C527-C6F1-694E-AE10-561755A27651}"/>
              </a:ext>
            </a:extLst>
          </p:cNvPr>
          <p:cNvSpPr>
            <a:spLocks noGrp="1"/>
          </p:cNvSpPr>
          <p:nvPr>
            <p:ph type="sldNum" sz="quarter" idx="12"/>
          </p:nvPr>
        </p:nvSpPr>
        <p:spPr/>
        <p:txBody>
          <a:bodyPr/>
          <a:lstStyle/>
          <a:p>
            <a:fld id="{ED7F4C82-5684-9D49-BB71-7E0F578F0248}" type="slidenum">
              <a:rPr lang="en-US" smtClean="0"/>
              <a:t>13</a:t>
            </a:fld>
            <a:endParaRPr lang="en-US"/>
          </a:p>
        </p:txBody>
      </p:sp>
      <p:grpSp>
        <p:nvGrpSpPr>
          <p:cNvPr id="29" name="Group 28">
            <a:extLst>
              <a:ext uri="{FF2B5EF4-FFF2-40B4-BE49-F238E27FC236}">
                <a16:creationId xmlns:a16="http://schemas.microsoft.com/office/drawing/2014/main" id="{F9485573-36C1-1E4A-864D-0CC0A204A5E4}"/>
              </a:ext>
            </a:extLst>
          </p:cNvPr>
          <p:cNvGrpSpPr/>
          <p:nvPr/>
        </p:nvGrpSpPr>
        <p:grpSpPr>
          <a:xfrm>
            <a:off x="4699520" y="164986"/>
            <a:ext cx="3504208" cy="1971116"/>
            <a:chOff x="4372391" y="294322"/>
            <a:chExt cx="3504208" cy="1971116"/>
          </a:xfrm>
        </p:grpSpPr>
        <p:sp>
          <p:nvSpPr>
            <p:cNvPr id="28" name="Rectangle 27">
              <a:extLst>
                <a:ext uri="{FF2B5EF4-FFF2-40B4-BE49-F238E27FC236}">
                  <a16:creationId xmlns:a16="http://schemas.microsoft.com/office/drawing/2014/main" id="{454D9F71-1C5F-5249-B940-465742775463}"/>
                </a:ext>
              </a:extLst>
            </p:cNvPr>
            <p:cNvSpPr/>
            <p:nvPr/>
          </p:nvSpPr>
          <p:spPr>
            <a:xfrm>
              <a:off x="4372391" y="294322"/>
              <a:ext cx="3495186" cy="1971116"/>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0E2E83B4-59C1-F848-AA54-F700939B6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2393" y="294322"/>
              <a:ext cx="3504206" cy="1971116"/>
            </a:xfrm>
            <a:prstGeom prst="rect">
              <a:avLst/>
            </a:prstGeom>
          </p:spPr>
        </p:pic>
      </p:grpSp>
      <p:pic>
        <p:nvPicPr>
          <p:cNvPr id="22" name="Graphic 21">
            <a:extLst>
              <a:ext uri="{FF2B5EF4-FFF2-40B4-BE49-F238E27FC236}">
                <a16:creationId xmlns:a16="http://schemas.microsoft.com/office/drawing/2014/main" id="{5F14804F-83A2-C34D-95F8-A31FC90BED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14048" y="2443442"/>
            <a:ext cx="3504207" cy="1971116"/>
          </a:xfrm>
          <a:prstGeom prst="rect">
            <a:avLst/>
          </a:prstGeom>
        </p:spPr>
      </p:pic>
      <p:pic>
        <p:nvPicPr>
          <p:cNvPr id="24" name="Graphic 23">
            <a:extLst>
              <a:ext uri="{FF2B5EF4-FFF2-40B4-BE49-F238E27FC236}">
                <a16:creationId xmlns:a16="http://schemas.microsoft.com/office/drawing/2014/main" id="{A84E28A2-80DB-764D-BA3A-6743C8967C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99520" y="4724708"/>
            <a:ext cx="3504206" cy="1971116"/>
          </a:xfrm>
          <a:prstGeom prst="rect">
            <a:avLst/>
          </a:prstGeom>
        </p:spPr>
      </p:pic>
      <p:sp>
        <p:nvSpPr>
          <p:cNvPr id="30" name="Triangle 29">
            <a:extLst>
              <a:ext uri="{FF2B5EF4-FFF2-40B4-BE49-F238E27FC236}">
                <a16:creationId xmlns:a16="http://schemas.microsoft.com/office/drawing/2014/main" id="{201C2DFC-FE4B-1149-9A56-B9A77B75CD5D}"/>
              </a:ext>
            </a:extLst>
          </p:cNvPr>
          <p:cNvSpPr/>
          <p:nvPr/>
        </p:nvSpPr>
        <p:spPr>
          <a:xfrm rot="5400000">
            <a:off x="3777210" y="3381357"/>
            <a:ext cx="469232" cy="234425"/>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AE1D1CA-8557-DC44-B406-33A80CFC5945}"/>
              </a:ext>
            </a:extLst>
          </p:cNvPr>
          <p:cNvSpPr/>
          <p:nvPr/>
        </p:nvSpPr>
        <p:spPr>
          <a:xfrm rot="5400000">
            <a:off x="8614144" y="3381357"/>
            <a:ext cx="469232" cy="234425"/>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86B95D2D-4B33-8346-A31F-2C9AACC3E156}"/>
              </a:ext>
            </a:extLst>
          </p:cNvPr>
          <p:cNvSpPr/>
          <p:nvPr/>
        </p:nvSpPr>
        <p:spPr>
          <a:xfrm rot="10800000">
            <a:off x="6231535" y="2229219"/>
            <a:ext cx="469232" cy="11829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EC90A566-E007-8245-BA87-9FB105AF6637}"/>
              </a:ext>
            </a:extLst>
          </p:cNvPr>
          <p:cNvSpPr/>
          <p:nvPr/>
        </p:nvSpPr>
        <p:spPr>
          <a:xfrm rot="10800000">
            <a:off x="6212498" y="4510484"/>
            <a:ext cx="469232" cy="11829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E4B93EC3-08A7-BA47-9769-E9CAD7BBCC96}"/>
              </a:ext>
            </a:extLst>
          </p:cNvPr>
          <p:cNvGrpSpPr/>
          <p:nvPr/>
        </p:nvGrpSpPr>
        <p:grpSpPr>
          <a:xfrm>
            <a:off x="4706632" y="162612"/>
            <a:ext cx="3495186" cy="1965609"/>
            <a:chOff x="4699520" y="164986"/>
            <a:chExt cx="3495186" cy="1965609"/>
          </a:xfrm>
        </p:grpSpPr>
        <p:sp>
          <p:nvSpPr>
            <p:cNvPr id="34" name="Rectangle 33">
              <a:extLst>
                <a:ext uri="{FF2B5EF4-FFF2-40B4-BE49-F238E27FC236}">
                  <a16:creationId xmlns:a16="http://schemas.microsoft.com/office/drawing/2014/main" id="{F28C1122-1611-9249-AEB5-A8BE64622BA6}"/>
                </a:ext>
              </a:extLst>
            </p:cNvPr>
            <p:cNvSpPr/>
            <p:nvPr/>
          </p:nvSpPr>
          <p:spPr>
            <a:xfrm>
              <a:off x="4699520" y="164986"/>
              <a:ext cx="3495186" cy="196560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BBFB3C43-326B-234F-9C00-17E22090660C}"/>
                </a:ext>
              </a:extLst>
            </p:cNvPr>
            <p:cNvSpPr txBox="1"/>
            <p:nvPr/>
          </p:nvSpPr>
          <p:spPr>
            <a:xfrm>
              <a:off x="5487555" y="886180"/>
              <a:ext cx="1919116" cy="584775"/>
            </a:xfrm>
            <a:prstGeom prst="rect">
              <a:avLst/>
            </a:prstGeom>
            <a:noFill/>
          </p:spPr>
          <p:txBody>
            <a:bodyPr wrap="none" rtlCol="0">
              <a:spAutoFit/>
            </a:bodyPr>
            <a:lstStyle/>
            <a:p>
              <a:pPr algn="ctr"/>
              <a:r>
                <a:rPr lang="en-US" sz="3200" b="1" dirty="0">
                  <a:solidFill>
                    <a:schemeClr val="accent1"/>
                  </a:solidFill>
                  <a:latin typeface="+mj-lt"/>
                </a:rPr>
                <a:t>SEARCH</a:t>
              </a:r>
            </a:p>
          </p:txBody>
        </p:sp>
      </p:grpSp>
      <p:grpSp>
        <p:nvGrpSpPr>
          <p:cNvPr id="46" name="Group 45">
            <a:extLst>
              <a:ext uri="{FF2B5EF4-FFF2-40B4-BE49-F238E27FC236}">
                <a16:creationId xmlns:a16="http://schemas.microsoft.com/office/drawing/2014/main" id="{91DDB6DA-073B-2C4E-9F48-34A3515AF023}"/>
              </a:ext>
            </a:extLst>
          </p:cNvPr>
          <p:cNvGrpSpPr/>
          <p:nvPr/>
        </p:nvGrpSpPr>
        <p:grpSpPr>
          <a:xfrm>
            <a:off x="4699520" y="4720828"/>
            <a:ext cx="3504206" cy="1975195"/>
            <a:chOff x="4699520" y="4724708"/>
            <a:chExt cx="3504206" cy="1975195"/>
          </a:xfrm>
        </p:grpSpPr>
        <p:sp>
          <p:nvSpPr>
            <p:cNvPr id="39" name="Rectangle 38">
              <a:extLst>
                <a:ext uri="{FF2B5EF4-FFF2-40B4-BE49-F238E27FC236}">
                  <a16:creationId xmlns:a16="http://schemas.microsoft.com/office/drawing/2014/main" id="{6EDD4D68-2975-DD4D-8FD4-401B51EBAE09}"/>
                </a:ext>
              </a:extLst>
            </p:cNvPr>
            <p:cNvSpPr/>
            <p:nvPr/>
          </p:nvSpPr>
          <p:spPr>
            <a:xfrm>
              <a:off x="4699520" y="4724708"/>
              <a:ext cx="3504206" cy="19751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D763B04B-582A-EC4F-A195-955F0405B4E7}"/>
                </a:ext>
              </a:extLst>
            </p:cNvPr>
            <p:cNvSpPr txBox="1"/>
            <p:nvPr/>
          </p:nvSpPr>
          <p:spPr>
            <a:xfrm>
              <a:off x="5384757" y="5417878"/>
              <a:ext cx="2124708" cy="584775"/>
            </a:xfrm>
            <a:prstGeom prst="rect">
              <a:avLst/>
            </a:prstGeom>
            <a:noFill/>
          </p:spPr>
          <p:txBody>
            <a:bodyPr wrap="square" rtlCol="0">
              <a:spAutoFit/>
            </a:bodyPr>
            <a:lstStyle/>
            <a:p>
              <a:pPr algn="ctr"/>
              <a:r>
                <a:rPr lang="en-US" sz="3200" b="1" dirty="0">
                  <a:solidFill>
                    <a:schemeClr val="accent1"/>
                  </a:solidFill>
                  <a:latin typeface="+mj-lt"/>
                </a:rPr>
                <a:t>OPTIMIZE</a:t>
              </a:r>
            </a:p>
          </p:txBody>
        </p:sp>
      </p:grpSp>
      <p:grpSp>
        <p:nvGrpSpPr>
          <p:cNvPr id="45" name="Group 44">
            <a:extLst>
              <a:ext uri="{FF2B5EF4-FFF2-40B4-BE49-F238E27FC236}">
                <a16:creationId xmlns:a16="http://schemas.microsoft.com/office/drawing/2014/main" id="{D29E50D6-1D9B-E94E-A439-E319CB56080C}"/>
              </a:ext>
            </a:extLst>
          </p:cNvPr>
          <p:cNvGrpSpPr/>
          <p:nvPr/>
        </p:nvGrpSpPr>
        <p:grpSpPr>
          <a:xfrm>
            <a:off x="4713803" y="2443243"/>
            <a:ext cx="3504209" cy="1975195"/>
            <a:chOff x="4714045" y="2439363"/>
            <a:chExt cx="3504209" cy="1975195"/>
          </a:xfrm>
        </p:grpSpPr>
        <p:sp>
          <p:nvSpPr>
            <p:cNvPr id="37" name="Rectangle 36">
              <a:extLst>
                <a:ext uri="{FF2B5EF4-FFF2-40B4-BE49-F238E27FC236}">
                  <a16:creationId xmlns:a16="http://schemas.microsoft.com/office/drawing/2014/main" id="{091EF094-7960-9043-8D72-29062189769F}"/>
                </a:ext>
              </a:extLst>
            </p:cNvPr>
            <p:cNvSpPr/>
            <p:nvPr/>
          </p:nvSpPr>
          <p:spPr>
            <a:xfrm>
              <a:off x="4714045" y="2439363"/>
              <a:ext cx="3504209" cy="19751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B40F5D7E-299E-9E4A-8095-932428A9F80E}"/>
                </a:ext>
              </a:extLst>
            </p:cNvPr>
            <p:cNvSpPr txBox="1"/>
            <p:nvPr/>
          </p:nvSpPr>
          <p:spPr>
            <a:xfrm>
              <a:off x="4864787" y="3139956"/>
              <a:ext cx="3164649" cy="584775"/>
            </a:xfrm>
            <a:prstGeom prst="rect">
              <a:avLst/>
            </a:prstGeom>
            <a:noFill/>
          </p:spPr>
          <p:txBody>
            <a:bodyPr wrap="none" rtlCol="0">
              <a:spAutoFit/>
            </a:bodyPr>
            <a:lstStyle/>
            <a:p>
              <a:pPr algn="ctr"/>
              <a:r>
                <a:rPr lang="en-US" sz="3200" b="1" dirty="0">
                  <a:solidFill>
                    <a:schemeClr val="accent1"/>
                  </a:solidFill>
                  <a:latin typeface="+mj-lt"/>
                </a:rPr>
                <a:t>APPROXIMATE</a:t>
              </a:r>
            </a:p>
          </p:txBody>
        </p:sp>
      </p:grpSp>
      <p:grpSp>
        <p:nvGrpSpPr>
          <p:cNvPr id="25" name="Group 24">
            <a:extLst>
              <a:ext uri="{FF2B5EF4-FFF2-40B4-BE49-F238E27FC236}">
                <a16:creationId xmlns:a16="http://schemas.microsoft.com/office/drawing/2014/main" id="{0725F174-2CD9-F048-A641-63AF11165371}"/>
              </a:ext>
            </a:extLst>
          </p:cNvPr>
          <p:cNvGrpSpPr/>
          <p:nvPr/>
        </p:nvGrpSpPr>
        <p:grpSpPr>
          <a:xfrm>
            <a:off x="443347" y="1020448"/>
            <a:ext cx="2994446" cy="5164989"/>
            <a:chOff x="443347" y="1020448"/>
            <a:chExt cx="2994446" cy="5164989"/>
          </a:xfrm>
        </p:grpSpPr>
        <p:pic>
          <p:nvPicPr>
            <p:cNvPr id="5" name="Picture 4">
              <a:extLst>
                <a:ext uri="{FF2B5EF4-FFF2-40B4-BE49-F238E27FC236}">
                  <a16:creationId xmlns:a16="http://schemas.microsoft.com/office/drawing/2014/main" id="{967FFA63-A966-B940-9D6E-6DC0E708A8FD}"/>
                </a:ext>
              </a:extLst>
            </p:cNvPr>
            <p:cNvPicPr>
              <a:picLocks noChangeAspect="1"/>
            </p:cNvPicPr>
            <p:nvPr/>
          </p:nvPicPr>
          <p:blipFill rotWithShape="1">
            <a:blip r:embed="rId9"/>
            <a:srcRect b="41533"/>
            <a:stretch/>
          </p:blipFill>
          <p:spPr>
            <a:xfrm>
              <a:off x="443347" y="4639132"/>
              <a:ext cx="2994446" cy="693538"/>
            </a:xfrm>
            <a:prstGeom prst="rect">
              <a:avLst/>
            </a:prstGeom>
          </p:spPr>
        </p:pic>
        <p:sp>
          <p:nvSpPr>
            <p:cNvPr id="18" name="TextBox 17">
              <a:extLst>
                <a:ext uri="{FF2B5EF4-FFF2-40B4-BE49-F238E27FC236}">
                  <a16:creationId xmlns:a16="http://schemas.microsoft.com/office/drawing/2014/main" id="{2E03E182-80A6-D24A-A959-2F5B09480C21}"/>
                </a:ext>
              </a:extLst>
            </p:cNvPr>
            <p:cNvSpPr txBox="1"/>
            <p:nvPr/>
          </p:nvSpPr>
          <p:spPr>
            <a:xfrm>
              <a:off x="615527" y="5354440"/>
              <a:ext cx="2650084" cy="830997"/>
            </a:xfrm>
            <a:prstGeom prst="rect">
              <a:avLst/>
            </a:prstGeom>
            <a:noFill/>
          </p:spPr>
          <p:txBody>
            <a:bodyPr wrap="none" rtlCol="0">
              <a:spAutoFit/>
            </a:bodyPr>
            <a:lstStyle/>
            <a:p>
              <a:pPr algn="ctr"/>
              <a:r>
                <a:rPr lang="en-US" sz="2400" dirty="0"/>
                <a:t>Variables:</a:t>
              </a:r>
            </a:p>
            <a:p>
              <a:pPr algn="ctr"/>
              <a:r>
                <a:rPr lang="en-US" sz="2400" dirty="0"/>
                <a:t>layout parameters</a:t>
              </a:r>
            </a:p>
          </p:txBody>
        </p:sp>
        <p:pic>
          <p:nvPicPr>
            <p:cNvPr id="23" name="Picture 22">
              <a:extLst>
                <a:ext uri="{FF2B5EF4-FFF2-40B4-BE49-F238E27FC236}">
                  <a16:creationId xmlns:a16="http://schemas.microsoft.com/office/drawing/2014/main" id="{CBE5F476-CBBE-5443-88A1-FBC5A84954B0}"/>
                </a:ext>
              </a:extLst>
            </p:cNvPr>
            <p:cNvPicPr>
              <a:picLocks noChangeAspect="1"/>
            </p:cNvPicPr>
            <p:nvPr/>
          </p:nvPicPr>
          <p:blipFill rotWithShape="1">
            <a:blip r:embed="rId10"/>
            <a:srcRect l="27082" r="25919"/>
            <a:stretch/>
          </p:blipFill>
          <p:spPr>
            <a:xfrm>
              <a:off x="499818" y="1020448"/>
              <a:ext cx="2881503" cy="3448702"/>
            </a:xfrm>
            <a:prstGeom prst="rect">
              <a:avLst/>
            </a:prstGeom>
          </p:spPr>
        </p:pic>
      </p:grpSp>
      <p:grpSp>
        <p:nvGrpSpPr>
          <p:cNvPr id="36" name="Group 35">
            <a:extLst>
              <a:ext uri="{FF2B5EF4-FFF2-40B4-BE49-F238E27FC236}">
                <a16:creationId xmlns:a16="http://schemas.microsoft.com/office/drawing/2014/main" id="{8F0DCFC5-FF49-1540-A102-3AF91E241E66}"/>
              </a:ext>
            </a:extLst>
          </p:cNvPr>
          <p:cNvGrpSpPr/>
          <p:nvPr/>
        </p:nvGrpSpPr>
        <p:grpSpPr>
          <a:xfrm>
            <a:off x="9465839" y="1459670"/>
            <a:ext cx="2292217" cy="4975875"/>
            <a:chOff x="9465839" y="1273930"/>
            <a:chExt cx="2292217" cy="4975875"/>
          </a:xfrm>
        </p:grpSpPr>
        <p:grpSp>
          <p:nvGrpSpPr>
            <p:cNvPr id="17" name="Group 16">
              <a:extLst>
                <a:ext uri="{FF2B5EF4-FFF2-40B4-BE49-F238E27FC236}">
                  <a16:creationId xmlns:a16="http://schemas.microsoft.com/office/drawing/2014/main" id="{9232437F-BAE9-3442-AE91-239C36B9BAC2}"/>
                </a:ext>
              </a:extLst>
            </p:cNvPr>
            <p:cNvGrpSpPr/>
            <p:nvPr/>
          </p:nvGrpSpPr>
          <p:grpSpPr>
            <a:xfrm>
              <a:off x="9465840" y="1273930"/>
              <a:ext cx="2292216" cy="2431809"/>
              <a:chOff x="8846636" y="1299209"/>
              <a:chExt cx="2551470" cy="2706851"/>
            </a:xfrm>
          </p:grpSpPr>
          <p:sp>
            <p:nvSpPr>
              <p:cNvPr id="16" name="Rectangle 15">
                <a:extLst>
                  <a:ext uri="{FF2B5EF4-FFF2-40B4-BE49-F238E27FC236}">
                    <a16:creationId xmlns:a16="http://schemas.microsoft.com/office/drawing/2014/main" id="{5266749C-BDF5-CA44-AD3E-EB916839C813}"/>
                  </a:ext>
                </a:extLst>
              </p:cNvPr>
              <p:cNvSpPr/>
              <p:nvPr/>
            </p:nvSpPr>
            <p:spPr>
              <a:xfrm>
                <a:off x="8846636" y="1299209"/>
                <a:ext cx="2551468" cy="2706851"/>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990F500-F826-A249-AE74-1165144A79B6}"/>
                  </a:ext>
                </a:extLst>
              </p:cNvPr>
              <p:cNvPicPr>
                <a:picLocks noChangeAspect="1"/>
              </p:cNvPicPr>
              <p:nvPr/>
            </p:nvPicPr>
            <p:blipFill>
              <a:blip r:embed="rId11"/>
              <a:stretch>
                <a:fillRect/>
              </a:stretch>
            </p:blipFill>
            <p:spPr>
              <a:xfrm>
                <a:off x="8846636" y="1299209"/>
                <a:ext cx="2551470" cy="2706851"/>
              </a:xfrm>
              <a:prstGeom prst="rect">
                <a:avLst/>
              </a:prstGeom>
            </p:spPr>
          </p:pic>
        </p:grpSp>
        <p:pic>
          <p:nvPicPr>
            <p:cNvPr id="26" name="Picture 25">
              <a:extLst>
                <a:ext uri="{FF2B5EF4-FFF2-40B4-BE49-F238E27FC236}">
                  <a16:creationId xmlns:a16="http://schemas.microsoft.com/office/drawing/2014/main" id="{DE1E0B20-72A4-8847-8086-CF93CFBCE9E0}"/>
                </a:ext>
              </a:extLst>
            </p:cNvPr>
            <p:cNvPicPr>
              <a:picLocks noChangeAspect="1"/>
            </p:cNvPicPr>
            <p:nvPr/>
          </p:nvPicPr>
          <p:blipFill>
            <a:blip r:embed="rId12"/>
            <a:stretch>
              <a:fillRect/>
            </a:stretch>
          </p:blipFill>
          <p:spPr>
            <a:xfrm>
              <a:off x="9465839" y="3994455"/>
              <a:ext cx="2292216" cy="2255350"/>
            </a:xfrm>
            <a:prstGeom prst="rect">
              <a:avLst/>
            </a:prstGeom>
          </p:spPr>
        </p:pic>
        <p:sp>
          <p:nvSpPr>
            <p:cNvPr id="48" name="Triangle 47">
              <a:extLst>
                <a:ext uri="{FF2B5EF4-FFF2-40B4-BE49-F238E27FC236}">
                  <a16:creationId xmlns:a16="http://schemas.microsoft.com/office/drawing/2014/main" id="{EC2E4F17-78C5-1B48-B025-244B99776465}"/>
                </a:ext>
              </a:extLst>
            </p:cNvPr>
            <p:cNvSpPr/>
            <p:nvPr/>
          </p:nvSpPr>
          <p:spPr>
            <a:xfrm rot="10800000">
              <a:off x="10422300" y="3790949"/>
              <a:ext cx="469232" cy="11829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55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200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200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200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FF6C2F-9FE4-8C4B-9D03-667909F3AAB2}"/>
              </a:ext>
            </a:extLst>
          </p:cNvPr>
          <p:cNvSpPr>
            <a:spLocks noGrp="1"/>
          </p:cNvSpPr>
          <p:nvPr>
            <p:ph type="sldNum" sz="quarter" idx="12"/>
          </p:nvPr>
        </p:nvSpPr>
        <p:spPr/>
        <p:txBody>
          <a:bodyPr/>
          <a:lstStyle/>
          <a:p>
            <a:fld id="{ED7F4C82-5684-9D49-BB71-7E0F578F0248}" type="slidenum">
              <a:rPr lang="en-US" smtClean="0"/>
              <a:t>14</a:t>
            </a:fld>
            <a:endParaRPr lang="en-US"/>
          </a:p>
        </p:txBody>
      </p:sp>
      <p:pic>
        <p:nvPicPr>
          <p:cNvPr id="4" name="Online Media 3" descr="causalGraphsSuppVideo.mp4">
            <a:hlinkClick r:id="" action="ppaction://media"/>
            <a:extLst>
              <a:ext uri="{FF2B5EF4-FFF2-40B4-BE49-F238E27FC236}">
                <a16:creationId xmlns:a16="http://schemas.microsoft.com/office/drawing/2014/main" id="{9CF707D6-04A1-624E-A3FF-04290AF307CB}"/>
              </a:ext>
            </a:extLst>
          </p:cNvPr>
          <p:cNvPicPr>
            <a:picLocks noChangeAspect="1"/>
          </p:cNvPicPr>
          <p:nvPr>
            <a:videoFile r:link="rId1"/>
            <p:extLst>
              <p:ext uri="{DAA4B4D4-6D71-4841-9C94-3DE7FCFB9230}">
                <p14:media xmlns:p14="http://schemas.microsoft.com/office/powerpoint/2010/main" r:embed="rId2">
                  <p14:trim st="170782.3956" end="48774.1254"/>
                </p14:media>
              </p:ext>
            </p:extLst>
          </p:nvPr>
        </p:nvPicPr>
        <p:blipFill>
          <a:blip r:embed="rId5"/>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172119A1-A3B2-1545-AEA0-DEF2646BEF48}"/>
              </a:ext>
            </a:extLst>
          </p:cNvPr>
          <p:cNvSpPr/>
          <p:nvPr/>
        </p:nvSpPr>
        <p:spPr>
          <a:xfrm>
            <a:off x="10238874" y="950495"/>
            <a:ext cx="1106905" cy="110690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106443-3462-8547-ABF4-7E6DCA4343C6}"/>
              </a:ext>
            </a:extLst>
          </p:cNvPr>
          <p:cNvSpPr/>
          <p:nvPr/>
        </p:nvSpPr>
        <p:spPr>
          <a:xfrm>
            <a:off x="8730916" y="3148264"/>
            <a:ext cx="1507958" cy="150795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144A9CD-77D0-0242-9450-219C48419275}"/>
              </a:ext>
            </a:extLst>
          </p:cNvPr>
          <p:cNvSpPr/>
          <p:nvPr/>
        </p:nvSpPr>
        <p:spPr>
          <a:xfrm>
            <a:off x="8526379" y="1800727"/>
            <a:ext cx="1106905" cy="110690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36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5" grpId="1" animBg="1"/>
      <p:bldP spid="6"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0ECF23E-921C-3C4B-98CA-E4B172A8BD4F}"/>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B976E-B13B-9A45-B860-E30BF7586B93}"/>
              </a:ext>
            </a:extLst>
          </p:cNvPr>
          <p:cNvSpPr>
            <a:spLocks noGrp="1"/>
          </p:cNvSpPr>
          <p:nvPr>
            <p:ph type="title"/>
          </p:nvPr>
        </p:nvSpPr>
        <p:spPr/>
        <p:txBody>
          <a:bodyPr>
            <a:normAutofit fontScale="90000"/>
          </a:bodyPr>
          <a:lstStyle/>
          <a:p>
            <a:r>
              <a:rPr lang="en-US" dirty="0"/>
              <a:t>Method Overview</a:t>
            </a:r>
          </a:p>
        </p:txBody>
      </p:sp>
      <p:sp>
        <p:nvSpPr>
          <p:cNvPr id="3" name="Slide Number Placeholder 2">
            <a:extLst>
              <a:ext uri="{FF2B5EF4-FFF2-40B4-BE49-F238E27FC236}">
                <a16:creationId xmlns:a16="http://schemas.microsoft.com/office/drawing/2014/main" id="{1043C527-C6F1-694E-AE10-561755A27651}"/>
              </a:ext>
            </a:extLst>
          </p:cNvPr>
          <p:cNvSpPr>
            <a:spLocks noGrp="1"/>
          </p:cNvSpPr>
          <p:nvPr>
            <p:ph type="sldNum" sz="quarter" idx="12"/>
          </p:nvPr>
        </p:nvSpPr>
        <p:spPr/>
        <p:txBody>
          <a:bodyPr/>
          <a:lstStyle/>
          <a:p>
            <a:fld id="{ED7F4C82-5684-9D49-BB71-7E0F578F0248}" type="slidenum">
              <a:rPr lang="en-US" smtClean="0"/>
              <a:t>15</a:t>
            </a:fld>
            <a:endParaRPr lang="en-US"/>
          </a:p>
        </p:txBody>
      </p:sp>
      <p:grpSp>
        <p:nvGrpSpPr>
          <p:cNvPr id="29" name="Group 28">
            <a:extLst>
              <a:ext uri="{FF2B5EF4-FFF2-40B4-BE49-F238E27FC236}">
                <a16:creationId xmlns:a16="http://schemas.microsoft.com/office/drawing/2014/main" id="{F9485573-36C1-1E4A-864D-0CC0A204A5E4}"/>
              </a:ext>
            </a:extLst>
          </p:cNvPr>
          <p:cNvGrpSpPr/>
          <p:nvPr/>
        </p:nvGrpSpPr>
        <p:grpSpPr>
          <a:xfrm>
            <a:off x="4699520" y="164986"/>
            <a:ext cx="3504208" cy="1971116"/>
            <a:chOff x="4372391" y="294322"/>
            <a:chExt cx="3504208" cy="1971116"/>
          </a:xfrm>
        </p:grpSpPr>
        <p:sp>
          <p:nvSpPr>
            <p:cNvPr id="28" name="Rectangle 27">
              <a:extLst>
                <a:ext uri="{FF2B5EF4-FFF2-40B4-BE49-F238E27FC236}">
                  <a16:creationId xmlns:a16="http://schemas.microsoft.com/office/drawing/2014/main" id="{454D9F71-1C5F-5249-B940-465742775463}"/>
                </a:ext>
              </a:extLst>
            </p:cNvPr>
            <p:cNvSpPr/>
            <p:nvPr/>
          </p:nvSpPr>
          <p:spPr>
            <a:xfrm>
              <a:off x="4372391" y="294322"/>
              <a:ext cx="3495186" cy="1971116"/>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0E2E83B4-59C1-F848-AA54-F700939B6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2393" y="294322"/>
              <a:ext cx="3504206" cy="1971116"/>
            </a:xfrm>
            <a:prstGeom prst="rect">
              <a:avLst/>
            </a:prstGeom>
          </p:spPr>
        </p:pic>
      </p:grpSp>
      <p:pic>
        <p:nvPicPr>
          <p:cNvPr id="22" name="Graphic 21">
            <a:extLst>
              <a:ext uri="{FF2B5EF4-FFF2-40B4-BE49-F238E27FC236}">
                <a16:creationId xmlns:a16="http://schemas.microsoft.com/office/drawing/2014/main" id="{5F14804F-83A2-C34D-95F8-A31FC90BED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14048" y="2443442"/>
            <a:ext cx="3504207" cy="1971116"/>
          </a:xfrm>
          <a:prstGeom prst="rect">
            <a:avLst/>
          </a:prstGeom>
        </p:spPr>
      </p:pic>
      <p:pic>
        <p:nvPicPr>
          <p:cNvPr id="24" name="Graphic 23">
            <a:extLst>
              <a:ext uri="{FF2B5EF4-FFF2-40B4-BE49-F238E27FC236}">
                <a16:creationId xmlns:a16="http://schemas.microsoft.com/office/drawing/2014/main" id="{A84E28A2-80DB-764D-BA3A-6743C8967C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99520" y="4724708"/>
            <a:ext cx="3504206" cy="1971116"/>
          </a:xfrm>
          <a:prstGeom prst="rect">
            <a:avLst/>
          </a:prstGeom>
        </p:spPr>
      </p:pic>
      <p:sp>
        <p:nvSpPr>
          <p:cNvPr id="30" name="Triangle 29">
            <a:extLst>
              <a:ext uri="{FF2B5EF4-FFF2-40B4-BE49-F238E27FC236}">
                <a16:creationId xmlns:a16="http://schemas.microsoft.com/office/drawing/2014/main" id="{201C2DFC-FE4B-1149-9A56-B9A77B75CD5D}"/>
              </a:ext>
            </a:extLst>
          </p:cNvPr>
          <p:cNvSpPr/>
          <p:nvPr/>
        </p:nvSpPr>
        <p:spPr>
          <a:xfrm rot="5400000">
            <a:off x="3777210" y="3381357"/>
            <a:ext cx="469232" cy="234425"/>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AE1D1CA-8557-DC44-B406-33A80CFC5945}"/>
              </a:ext>
            </a:extLst>
          </p:cNvPr>
          <p:cNvSpPr/>
          <p:nvPr/>
        </p:nvSpPr>
        <p:spPr>
          <a:xfrm rot="5400000">
            <a:off x="8614144" y="3381357"/>
            <a:ext cx="469232" cy="234425"/>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86B95D2D-4B33-8346-A31F-2C9AACC3E156}"/>
              </a:ext>
            </a:extLst>
          </p:cNvPr>
          <p:cNvSpPr/>
          <p:nvPr/>
        </p:nvSpPr>
        <p:spPr>
          <a:xfrm rot="10800000">
            <a:off x="6231535" y="2229219"/>
            <a:ext cx="469232" cy="11829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EC90A566-E007-8245-BA87-9FB105AF6637}"/>
              </a:ext>
            </a:extLst>
          </p:cNvPr>
          <p:cNvSpPr/>
          <p:nvPr/>
        </p:nvSpPr>
        <p:spPr>
          <a:xfrm rot="10800000">
            <a:off x="6212498" y="4510484"/>
            <a:ext cx="469232" cy="11829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E4B93EC3-08A7-BA47-9769-E9CAD7BBCC96}"/>
              </a:ext>
            </a:extLst>
          </p:cNvPr>
          <p:cNvGrpSpPr/>
          <p:nvPr/>
        </p:nvGrpSpPr>
        <p:grpSpPr>
          <a:xfrm>
            <a:off x="4706632" y="162612"/>
            <a:ext cx="3495186" cy="1965609"/>
            <a:chOff x="4699520" y="164986"/>
            <a:chExt cx="3495186" cy="1965609"/>
          </a:xfrm>
        </p:grpSpPr>
        <p:sp>
          <p:nvSpPr>
            <p:cNvPr id="34" name="Rectangle 33">
              <a:extLst>
                <a:ext uri="{FF2B5EF4-FFF2-40B4-BE49-F238E27FC236}">
                  <a16:creationId xmlns:a16="http://schemas.microsoft.com/office/drawing/2014/main" id="{F28C1122-1611-9249-AEB5-A8BE64622BA6}"/>
                </a:ext>
              </a:extLst>
            </p:cNvPr>
            <p:cNvSpPr/>
            <p:nvPr/>
          </p:nvSpPr>
          <p:spPr>
            <a:xfrm>
              <a:off x="4699520" y="164986"/>
              <a:ext cx="3495186" cy="196560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BBFB3C43-326B-234F-9C00-17E22090660C}"/>
                </a:ext>
              </a:extLst>
            </p:cNvPr>
            <p:cNvSpPr txBox="1"/>
            <p:nvPr/>
          </p:nvSpPr>
          <p:spPr>
            <a:xfrm>
              <a:off x="5487555" y="886180"/>
              <a:ext cx="1919116" cy="584775"/>
            </a:xfrm>
            <a:prstGeom prst="rect">
              <a:avLst/>
            </a:prstGeom>
            <a:noFill/>
          </p:spPr>
          <p:txBody>
            <a:bodyPr wrap="none" rtlCol="0">
              <a:spAutoFit/>
            </a:bodyPr>
            <a:lstStyle/>
            <a:p>
              <a:pPr algn="ctr"/>
              <a:r>
                <a:rPr lang="en-US" sz="3200" b="1" dirty="0">
                  <a:solidFill>
                    <a:schemeClr val="accent1"/>
                  </a:solidFill>
                  <a:latin typeface="+mj-lt"/>
                </a:rPr>
                <a:t>SEARCH</a:t>
              </a:r>
            </a:p>
          </p:txBody>
        </p:sp>
      </p:grpSp>
      <p:grpSp>
        <p:nvGrpSpPr>
          <p:cNvPr id="46" name="Group 45">
            <a:extLst>
              <a:ext uri="{FF2B5EF4-FFF2-40B4-BE49-F238E27FC236}">
                <a16:creationId xmlns:a16="http://schemas.microsoft.com/office/drawing/2014/main" id="{91DDB6DA-073B-2C4E-9F48-34A3515AF023}"/>
              </a:ext>
            </a:extLst>
          </p:cNvPr>
          <p:cNvGrpSpPr/>
          <p:nvPr/>
        </p:nvGrpSpPr>
        <p:grpSpPr>
          <a:xfrm>
            <a:off x="4699520" y="4720828"/>
            <a:ext cx="3504206" cy="1975195"/>
            <a:chOff x="4699520" y="4724708"/>
            <a:chExt cx="3504206" cy="1975195"/>
          </a:xfrm>
        </p:grpSpPr>
        <p:sp>
          <p:nvSpPr>
            <p:cNvPr id="39" name="Rectangle 38">
              <a:extLst>
                <a:ext uri="{FF2B5EF4-FFF2-40B4-BE49-F238E27FC236}">
                  <a16:creationId xmlns:a16="http://schemas.microsoft.com/office/drawing/2014/main" id="{6EDD4D68-2975-DD4D-8FD4-401B51EBAE09}"/>
                </a:ext>
              </a:extLst>
            </p:cNvPr>
            <p:cNvSpPr/>
            <p:nvPr/>
          </p:nvSpPr>
          <p:spPr>
            <a:xfrm>
              <a:off x="4699520" y="4724708"/>
              <a:ext cx="3504206" cy="19751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D763B04B-582A-EC4F-A195-955F0405B4E7}"/>
                </a:ext>
              </a:extLst>
            </p:cNvPr>
            <p:cNvSpPr txBox="1"/>
            <p:nvPr/>
          </p:nvSpPr>
          <p:spPr>
            <a:xfrm>
              <a:off x="5384757" y="5417878"/>
              <a:ext cx="2124708" cy="584775"/>
            </a:xfrm>
            <a:prstGeom prst="rect">
              <a:avLst/>
            </a:prstGeom>
            <a:noFill/>
          </p:spPr>
          <p:txBody>
            <a:bodyPr wrap="square" rtlCol="0">
              <a:spAutoFit/>
            </a:bodyPr>
            <a:lstStyle/>
            <a:p>
              <a:pPr algn="ctr"/>
              <a:r>
                <a:rPr lang="en-US" sz="3200" b="1" dirty="0">
                  <a:solidFill>
                    <a:schemeClr val="accent1"/>
                  </a:solidFill>
                  <a:latin typeface="+mj-lt"/>
                </a:rPr>
                <a:t>OPTIMIZE</a:t>
              </a:r>
            </a:p>
          </p:txBody>
        </p:sp>
      </p:grpSp>
      <p:grpSp>
        <p:nvGrpSpPr>
          <p:cNvPr id="45" name="Group 44">
            <a:extLst>
              <a:ext uri="{FF2B5EF4-FFF2-40B4-BE49-F238E27FC236}">
                <a16:creationId xmlns:a16="http://schemas.microsoft.com/office/drawing/2014/main" id="{D29E50D6-1D9B-E94E-A439-E319CB56080C}"/>
              </a:ext>
            </a:extLst>
          </p:cNvPr>
          <p:cNvGrpSpPr/>
          <p:nvPr/>
        </p:nvGrpSpPr>
        <p:grpSpPr>
          <a:xfrm>
            <a:off x="4713803" y="2443243"/>
            <a:ext cx="3504209" cy="1975195"/>
            <a:chOff x="4714045" y="2439363"/>
            <a:chExt cx="3504209" cy="1975195"/>
          </a:xfrm>
        </p:grpSpPr>
        <p:sp>
          <p:nvSpPr>
            <p:cNvPr id="37" name="Rectangle 36">
              <a:extLst>
                <a:ext uri="{FF2B5EF4-FFF2-40B4-BE49-F238E27FC236}">
                  <a16:creationId xmlns:a16="http://schemas.microsoft.com/office/drawing/2014/main" id="{091EF094-7960-9043-8D72-29062189769F}"/>
                </a:ext>
              </a:extLst>
            </p:cNvPr>
            <p:cNvSpPr/>
            <p:nvPr/>
          </p:nvSpPr>
          <p:spPr>
            <a:xfrm>
              <a:off x="4714045" y="2439363"/>
              <a:ext cx="3504209" cy="19751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B40F5D7E-299E-9E4A-8095-932428A9F80E}"/>
                </a:ext>
              </a:extLst>
            </p:cNvPr>
            <p:cNvSpPr txBox="1"/>
            <p:nvPr/>
          </p:nvSpPr>
          <p:spPr>
            <a:xfrm>
              <a:off x="4864787" y="3139956"/>
              <a:ext cx="3164649" cy="584775"/>
            </a:xfrm>
            <a:prstGeom prst="rect">
              <a:avLst/>
            </a:prstGeom>
            <a:noFill/>
          </p:spPr>
          <p:txBody>
            <a:bodyPr wrap="none" rtlCol="0">
              <a:spAutoFit/>
            </a:bodyPr>
            <a:lstStyle/>
            <a:p>
              <a:pPr algn="ctr"/>
              <a:r>
                <a:rPr lang="en-US" sz="3200" b="1" dirty="0">
                  <a:solidFill>
                    <a:schemeClr val="accent1"/>
                  </a:solidFill>
                  <a:latin typeface="+mj-lt"/>
                </a:rPr>
                <a:t>APPROXIMATE</a:t>
              </a:r>
            </a:p>
          </p:txBody>
        </p:sp>
      </p:grpSp>
      <p:sp>
        <p:nvSpPr>
          <p:cNvPr id="61" name="Rectangle 60">
            <a:extLst>
              <a:ext uri="{FF2B5EF4-FFF2-40B4-BE49-F238E27FC236}">
                <a16:creationId xmlns:a16="http://schemas.microsoft.com/office/drawing/2014/main" id="{9B8DB12E-D6F3-1F4D-8640-8E08A383919C}"/>
              </a:ext>
            </a:extLst>
          </p:cNvPr>
          <p:cNvSpPr/>
          <p:nvPr/>
        </p:nvSpPr>
        <p:spPr>
          <a:xfrm>
            <a:off x="4713803" y="166632"/>
            <a:ext cx="3495186" cy="1965609"/>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5A86F4B-A929-A145-A8B6-67E38E47D471}"/>
              </a:ext>
            </a:extLst>
          </p:cNvPr>
          <p:cNvSpPr/>
          <p:nvPr/>
        </p:nvSpPr>
        <p:spPr>
          <a:xfrm>
            <a:off x="4713803" y="2437779"/>
            <a:ext cx="3495186" cy="1965609"/>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14B2B64-F4F7-5042-A5BC-F36C62A6BC44}"/>
              </a:ext>
            </a:extLst>
          </p:cNvPr>
          <p:cNvGrpSpPr/>
          <p:nvPr/>
        </p:nvGrpSpPr>
        <p:grpSpPr>
          <a:xfrm>
            <a:off x="443347" y="1020448"/>
            <a:ext cx="2994446" cy="5164989"/>
            <a:chOff x="443347" y="1020448"/>
            <a:chExt cx="2994446" cy="5164989"/>
          </a:xfrm>
        </p:grpSpPr>
        <p:pic>
          <p:nvPicPr>
            <p:cNvPr id="43" name="Picture 42">
              <a:extLst>
                <a:ext uri="{FF2B5EF4-FFF2-40B4-BE49-F238E27FC236}">
                  <a16:creationId xmlns:a16="http://schemas.microsoft.com/office/drawing/2014/main" id="{B4FD30D7-F0CA-264C-BA29-E380F3D9612A}"/>
                </a:ext>
              </a:extLst>
            </p:cNvPr>
            <p:cNvPicPr>
              <a:picLocks noChangeAspect="1"/>
            </p:cNvPicPr>
            <p:nvPr/>
          </p:nvPicPr>
          <p:blipFill rotWithShape="1">
            <a:blip r:embed="rId9"/>
            <a:srcRect b="41533"/>
            <a:stretch/>
          </p:blipFill>
          <p:spPr>
            <a:xfrm>
              <a:off x="443347" y="4639132"/>
              <a:ext cx="2994446" cy="693538"/>
            </a:xfrm>
            <a:prstGeom prst="rect">
              <a:avLst/>
            </a:prstGeom>
          </p:spPr>
        </p:pic>
        <p:sp>
          <p:nvSpPr>
            <p:cNvPr id="47" name="TextBox 46">
              <a:extLst>
                <a:ext uri="{FF2B5EF4-FFF2-40B4-BE49-F238E27FC236}">
                  <a16:creationId xmlns:a16="http://schemas.microsoft.com/office/drawing/2014/main" id="{734AFE50-8DA9-0C4A-BC51-788B93C1CEA2}"/>
                </a:ext>
              </a:extLst>
            </p:cNvPr>
            <p:cNvSpPr txBox="1"/>
            <p:nvPr/>
          </p:nvSpPr>
          <p:spPr>
            <a:xfrm>
              <a:off x="615527" y="5354440"/>
              <a:ext cx="2650084" cy="830997"/>
            </a:xfrm>
            <a:prstGeom prst="rect">
              <a:avLst/>
            </a:prstGeom>
            <a:noFill/>
          </p:spPr>
          <p:txBody>
            <a:bodyPr wrap="none" rtlCol="0">
              <a:spAutoFit/>
            </a:bodyPr>
            <a:lstStyle/>
            <a:p>
              <a:pPr algn="ctr"/>
              <a:r>
                <a:rPr lang="en-US" sz="2400" dirty="0"/>
                <a:t>Variables:</a:t>
              </a:r>
            </a:p>
            <a:p>
              <a:pPr algn="ctr"/>
              <a:r>
                <a:rPr lang="en-US" sz="2400" dirty="0"/>
                <a:t>layout parameters</a:t>
              </a:r>
            </a:p>
          </p:txBody>
        </p:sp>
        <p:pic>
          <p:nvPicPr>
            <p:cNvPr id="48" name="Picture 47">
              <a:extLst>
                <a:ext uri="{FF2B5EF4-FFF2-40B4-BE49-F238E27FC236}">
                  <a16:creationId xmlns:a16="http://schemas.microsoft.com/office/drawing/2014/main" id="{A79B90C1-53B9-C948-A0C3-70EEA57BFEAA}"/>
                </a:ext>
              </a:extLst>
            </p:cNvPr>
            <p:cNvPicPr>
              <a:picLocks noChangeAspect="1"/>
            </p:cNvPicPr>
            <p:nvPr/>
          </p:nvPicPr>
          <p:blipFill rotWithShape="1">
            <a:blip r:embed="rId10"/>
            <a:srcRect l="27082" r="25919"/>
            <a:stretch/>
          </p:blipFill>
          <p:spPr>
            <a:xfrm>
              <a:off x="499818" y="1020448"/>
              <a:ext cx="2881503" cy="3448702"/>
            </a:xfrm>
            <a:prstGeom prst="rect">
              <a:avLst/>
            </a:prstGeom>
          </p:spPr>
        </p:pic>
      </p:grpSp>
      <p:grpSp>
        <p:nvGrpSpPr>
          <p:cNvPr id="49" name="Group 48">
            <a:extLst>
              <a:ext uri="{FF2B5EF4-FFF2-40B4-BE49-F238E27FC236}">
                <a16:creationId xmlns:a16="http://schemas.microsoft.com/office/drawing/2014/main" id="{01ECBEA4-8A19-8248-AD79-36689DD51B3C}"/>
              </a:ext>
            </a:extLst>
          </p:cNvPr>
          <p:cNvGrpSpPr/>
          <p:nvPr/>
        </p:nvGrpSpPr>
        <p:grpSpPr>
          <a:xfrm>
            <a:off x="9465839" y="1459670"/>
            <a:ext cx="2292217" cy="4975875"/>
            <a:chOff x="9465839" y="1273930"/>
            <a:chExt cx="2292217" cy="4975875"/>
          </a:xfrm>
        </p:grpSpPr>
        <p:grpSp>
          <p:nvGrpSpPr>
            <p:cNvPr id="50" name="Group 49">
              <a:extLst>
                <a:ext uri="{FF2B5EF4-FFF2-40B4-BE49-F238E27FC236}">
                  <a16:creationId xmlns:a16="http://schemas.microsoft.com/office/drawing/2014/main" id="{38DCEEBC-CCBF-2D4F-BE8B-55B55E9402B5}"/>
                </a:ext>
              </a:extLst>
            </p:cNvPr>
            <p:cNvGrpSpPr/>
            <p:nvPr/>
          </p:nvGrpSpPr>
          <p:grpSpPr>
            <a:xfrm>
              <a:off x="9465840" y="1273930"/>
              <a:ext cx="2292216" cy="2431809"/>
              <a:chOff x="8846636" y="1299209"/>
              <a:chExt cx="2551470" cy="2706851"/>
            </a:xfrm>
          </p:grpSpPr>
          <p:sp>
            <p:nvSpPr>
              <p:cNvPr id="53" name="Rectangle 52">
                <a:extLst>
                  <a:ext uri="{FF2B5EF4-FFF2-40B4-BE49-F238E27FC236}">
                    <a16:creationId xmlns:a16="http://schemas.microsoft.com/office/drawing/2014/main" id="{71772E92-318B-874F-8977-51BA437AA758}"/>
                  </a:ext>
                </a:extLst>
              </p:cNvPr>
              <p:cNvSpPr/>
              <p:nvPr/>
            </p:nvSpPr>
            <p:spPr>
              <a:xfrm>
                <a:off x="8846636" y="1299209"/>
                <a:ext cx="2551468" cy="2706851"/>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999F297E-8D46-EA44-8858-640656990D76}"/>
                  </a:ext>
                </a:extLst>
              </p:cNvPr>
              <p:cNvPicPr>
                <a:picLocks noChangeAspect="1"/>
              </p:cNvPicPr>
              <p:nvPr/>
            </p:nvPicPr>
            <p:blipFill>
              <a:blip r:embed="rId11"/>
              <a:stretch>
                <a:fillRect/>
              </a:stretch>
            </p:blipFill>
            <p:spPr>
              <a:xfrm>
                <a:off x="8846636" y="1299209"/>
                <a:ext cx="2551470" cy="2706851"/>
              </a:xfrm>
              <a:prstGeom prst="rect">
                <a:avLst/>
              </a:prstGeom>
            </p:spPr>
          </p:pic>
        </p:grpSp>
        <p:pic>
          <p:nvPicPr>
            <p:cNvPr id="51" name="Picture 50">
              <a:extLst>
                <a:ext uri="{FF2B5EF4-FFF2-40B4-BE49-F238E27FC236}">
                  <a16:creationId xmlns:a16="http://schemas.microsoft.com/office/drawing/2014/main" id="{5BF92CAC-5D0A-C849-866A-74622230D33E}"/>
                </a:ext>
              </a:extLst>
            </p:cNvPr>
            <p:cNvPicPr>
              <a:picLocks noChangeAspect="1"/>
            </p:cNvPicPr>
            <p:nvPr/>
          </p:nvPicPr>
          <p:blipFill>
            <a:blip r:embed="rId12"/>
            <a:stretch>
              <a:fillRect/>
            </a:stretch>
          </p:blipFill>
          <p:spPr>
            <a:xfrm>
              <a:off x="9465839" y="3994455"/>
              <a:ext cx="2292216" cy="2255350"/>
            </a:xfrm>
            <a:prstGeom prst="rect">
              <a:avLst/>
            </a:prstGeom>
          </p:spPr>
        </p:pic>
        <p:sp>
          <p:nvSpPr>
            <p:cNvPr id="52" name="Triangle 51">
              <a:extLst>
                <a:ext uri="{FF2B5EF4-FFF2-40B4-BE49-F238E27FC236}">
                  <a16:creationId xmlns:a16="http://schemas.microsoft.com/office/drawing/2014/main" id="{4B27AF11-4740-3B4D-B773-8B745DB07A2A}"/>
                </a:ext>
              </a:extLst>
            </p:cNvPr>
            <p:cNvSpPr/>
            <p:nvPr/>
          </p:nvSpPr>
          <p:spPr>
            <a:xfrm rot="10800000">
              <a:off x="10422300" y="3790949"/>
              <a:ext cx="469232" cy="11829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70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500" fill="hold"/>
                                        <p:tgtEl>
                                          <p:spTgt spid="62"/>
                                        </p:tgtEl>
                                        <p:attrNameLst>
                                          <p:attrName>ppt_w</p:attrName>
                                        </p:attrNameLst>
                                      </p:cBhvr>
                                      <p:tavLst>
                                        <p:tav tm="0">
                                          <p:val>
                                            <p:fltVal val="0"/>
                                          </p:val>
                                        </p:tav>
                                        <p:tav tm="100000">
                                          <p:val>
                                            <p:strVal val="#ppt_w"/>
                                          </p:val>
                                        </p:tav>
                                      </p:tavLst>
                                    </p:anim>
                                    <p:anim calcmode="lin" valueType="num">
                                      <p:cBhvr>
                                        <p:cTn id="12" dur="500" fill="hold"/>
                                        <p:tgtEl>
                                          <p:spTgt spid="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C0D37-37AC-104E-85E9-545FFC8CF5ED}"/>
              </a:ext>
            </a:extLst>
          </p:cNvPr>
          <p:cNvSpPr>
            <a:spLocks noGrp="1"/>
          </p:cNvSpPr>
          <p:nvPr>
            <p:ph type="body" sz="quarter" idx="11"/>
          </p:nvPr>
        </p:nvSpPr>
        <p:spPr/>
        <p:txBody>
          <a:bodyPr/>
          <a:lstStyle/>
          <a:p>
            <a:r>
              <a:rPr lang="en-US" dirty="0"/>
              <a:t>SEARCH</a:t>
            </a:r>
          </a:p>
        </p:txBody>
      </p:sp>
      <p:sp>
        <p:nvSpPr>
          <p:cNvPr id="4" name="Text Placeholder 3">
            <a:extLst>
              <a:ext uri="{FF2B5EF4-FFF2-40B4-BE49-F238E27FC236}">
                <a16:creationId xmlns:a16="http://schemas.microsoft.com/office/drawing/2014/main" id="{34C5EFCF-B88B-C349-9EC8-415B89DA4B7D}"/>
              </a:ext>
            </a:extLst>
          </p:cNvPr>
          <p:cNvSpPr>
            <a:spLocks noGrp="1"/>
          </p:cNvSpPr>
          <p:nvPr>
            <p:ph type="body" sz="quarter" idx="12"/>
          </p:nvPr>
        </p:nvSpPr>
        <p:spPr/>
        <p:txBody>
          <a:bodyPr/>
          <a:lstStyle/>
          <a:p>
            <a:endParaRPr lang="en-US" dirty="0"/>
          </a:p>
        </p:txBody>
      </p:sp>
      <p:sp>
        <p:nvSpPr>
          <p:cNvPr id="6" name="Oval 5">
            <a:extLst>
              <a:ext uri="{FF2B5EF4-FFF2-40B4-BE49-F238E27FC236}">
                <a16:creationId xmlns:a16="http://schemas.microsoft.com/office/drawing/2014/main" id="{71E1EE91-C3D7-1046-9B3F-D98D19639C85}"/>
              </a:ext>
            </a:extLst>
          </p:cNvPr>
          <p:cNvSpPr/>
          <p:nvPr/>
        </p:nvSpPr>
        <p:spPr>
          <a:xfrm>
            <a:off x="940919" y="1859849"/>
            <a:ext cx="715979" cy="715979"/>
          </a:xfrm>
          <a:prstGeom prst="ellipse">
            <a:avLst/>
          </a:prstGeom>
          <a:solidFill>
            <a:srgbClr val="F4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B28C862-7AF9-1942-8DE5-932AD097F5E7}"/>
              </a:ext>
            </a:extLst>
          </p:cNvPr>
          <p:cNvSpPr/>
          <p:nvPr/>
        </p:nvSpPr>
        <p:spPr>
          <a:xfrm rot="2200897">
            <a:off x="1378918" y="1964071"/>
            <a:ext cx="190164" cy="78305"/>
          </a:xfrm>
          <a:prstGeom prst="ellipse">
            <a:avLst/>
          </a:prstGeom>
          <a:solidFill>
            <a:srgbClr val="F4C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BB16280-0CAE-294F-9F0C-4DD0595294F8}"/>
              </a:ext>
            </a:extLst>
          </p:cNvPr>
          <p:cNvCxnSpPr>
            <a:cxnSpLocks/>
          </p:cNvCxnSpPr>
          <p:nvPr/>
        </p:nvCxnSpPr>
        <p:spPr>
          <a:xfrm>
            <a:off x="169169" y="1523452"/>
            <a:ext cx="771750" cy="4373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4C416B-AC75-4940-88C5-1726EC645A25}"/>
              </a:ext>
            </a:extLst>
          </p:cNvPr>
          <p:cNvCxnSpPr>
            <a:cxnSpLocks/>
          </p:cNvCxnSpPr>
          <p:nvPr/>
        </p:nvCxnSpPr>
        <p:spPr>
          <a:xfrm>
            <a:off x="555044" y="1859849"/>
            <a:ext cx="336175" cy="1858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577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17</a:t>
            </a:fld>
            <a:endParaRPr lang="en-US"/>
          </a:p>
        </p:txBody>
      </p:sp>
      <p:sp>
        <p:nvSpPr>
          <p:cNvPr id="5" name="Rectangle 4">
            <a:extLst>
              <a:ext uri="{FF2B5EF4-FFF2-40B4-BE49-F238E27FC236}">
                <a16:creationId xmlns:a16="http://schemas.microsoft.com/office/drawing/2014/main" id="{F6ABAE03-CD62-4C43-9392-1AADFB00127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01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18</a:t>
            </a:fld>
            <a:endParaRPr lang="en-US"/>
          </a:p>
        </p:txBody>
      </p:sp>
      <p:sp>
        <p:nvSpPr>
          <p:cNvPr id="5" name="Rectangle 4">
            <a:extLst>
              <a:ext uri="{FF2B5EF4-FFF2-40B4-BE49-F238E27FC236}">
                <a16:creationId xmlns:a16="http://schemas.microsoft.com/office/drawing/2014/main" id="{F6ABAE03-CD62-4C43-9392-1AADFB00127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768ED9BC-8FBC-BB4E-BF67-AC3EC5826B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39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19</a:t>
            </a:fld>
            <a:endParaRPr lang="en-US"/>
          </a:p>
        </p:txBody>
      </p:sp>
      <p:sp>
        <p:nvSpPr>
          <p:cNvPr id="5" name="Rectangle 4">
            <a:extLst>
              <a:ext uri="{FF2B5EF4-FFF2-40B4-BE49-F238E27FC236}">
                <a16:creationId xmlns:a16="http://schemas.microsoft.com/office/drawing/2014/main" id="{F6ABAE03-CD62-4C43-9392-1AADFB00127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39CE12A-A515-1B4F-83A9-8251DA75C7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8821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68AEA-A1DC-F34D-B8BC-E536FFCEF355}"/>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762F992-5ABD-FC41-A381-CD9C2D608B4C}"/>
              </a:ext>
            </a:extLst>
          </p:cNvPr>
          <p:cNvSpPr/>
          <p:nvPr/>
        </p:nvSpPr>
        <p:spPr>
          <a:xfrm>
            <a:off x="566530" y="6380922"/>
            <a:ext cx="218661" cy="218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D5F40FE-E36E-BF47-A62B-EEF4B20A7BF4}"/>
              </a:ext>
            </a:extLst>
          </p:cNvPr>
          <p:cNvSpPr>
            <a:spLocks noGrp="1"/>
          </p:cNvSpPr>
          <p:nvPr>
            <p:ph type="sldNum" sz="quarter" idx="12"/>
          </p:nvPr>
        </p:nvSpPr>
        <p:spPr/>
        <p:txBody>
          <a:bodyPr/>
          <a:lstStyle/>
          <a:p>
            <a:fld id="{ED7F4C82-5684-9D49-BB71-7E0F578F0248}" type="slidenum">
              <a:rPr lang="en-US" smtClean="0"/>
              <a:t>2</a:t>
            </a:fld>
            <a:endParaRPr lang="en-US"/>
          </a:p>
        </p:txBody>
      </p:sp>
    </p:spTree>
    <p:extLst>
      <p:ext uri="{BB962C8B-B14F-4D97-AF65-F5344CB8AC3E}">
        <p14:creationId xmlns:p14="http://schemas.microsoft.com/office/powerpoint/2010/main" val="4249789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20</a:t>
            </a:fld>
            <a:endParaRPr lang="en-US"/>
          </a:p>
        </p:txBody>
      </p:sp>
      <p:sp>
        <p:nvSpPr>
          <p:cNvPr id="5" name="Rectangle 4">
            <a:extLst>
              <a:ext uri="{FF2B5EF4-FFF2-40B4-BE49-F238E27FC236}">
                <a16:creationId xmlns:a16="http://schemas.microsoft.com/office/drawing/2014/main" id="{F6ABAE03-CD62-4C43-9392-1AADFB00127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92529979-9D36-FD4E-B5EB-A1FFAD3E37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174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21</a:t>
            </a:fld>
            <a:endParaRPr lang="en-US"/>
          </a:p>
        </p:txBody>
      </p:sp>
      <p:pic>
        <p:nvPicPr>
          <p:cNvPr id="4" name="Picture 3">
            <a:extLst>
              <a:ext uri="{FF2B5EF4-FFF2-40B4-BE49-F238E27FC236}">
                <a16:creationId xmlns:a16="http://schemas.microsoft.com/office/drawing/2014/main" id="{EF3167F2-6339-1D41-9322-48A4FA5687F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746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22</a:t>
            </a:fld>
            <a:endParaRPr lang="en-US"/>
          </a:p>
        </p:txBody>
      </p:sp>
      <p:sp>
        <p:nvSpPr>
          <p:cNvPr id="5" name="Rectangle 4">
            <a:extLst>
              <a:ext uri="{FF2B5EF4-FFF2-40B4-BE49-F238E27FC236}">
                <a16:creationId xmlns:a16="http://schemas.microsoft.com/office/drawing/2014/main" id="{F6ABAE03-CD62-4C43-9392-1AADFB00127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505A1B01-2487-114F-9511-365997F37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816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23</a:t>
            </a:fld>
            <a:endParaRPr lang="en-US"/>
          </a:p>
        </p:txBody>
      </p:sp>
      <p:sp>
        <p:nvSpPr>
          <p:cNvPr id="5" name="Rectangle 4">
            <a:extLst>
              <a:ext uri="{FF2B5EF4-FFF2-40B4-BE49-F238E27FC236}">
                <a16:creationId xmlns:a16="http://schemas.microsoft.com/office/drawing/2014/main" id="{F6ABAE03-CD62-4C43-9392-1AADFB00127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B16BA76-6FF2-A241-8C82-CBF7628FF3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3592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C0D37-37AC-104E-85E9-545FFC8CF5ED}"/>
              </a:ext>
            </a:extLst>
          </p:cNvPr>
          <p:cNvSpPr>
            <a:spLocks noGrp="1"/>
          </p:cNvSpPr>
          <p:nvPr>
            <p:ph type="body" sz="quarter" idx="11"/>
          </p:nvPr>
        </p:nvSpPr>
        <p:spPr/>
        <p:txBody>
          <a:bodyPr/>
          <a:lstStyle/>
          <a:p>
            <a:r>
              <a:rPr lang="en-US" dirty="0"/>
              <a:t>APPROXIMATE</a:t>
            </a:r>
          </a:p>
        </p:txBody>
      </p:sp>
      <p:sp>
        <p:nvSpPr>
          <p:cNvPr id="4" name="Text Placeholder 3">
            <a:extLst>
              <a:ext uri="{FF2B5EF4-FFF2-40B4-BE49-F238E27FC236}">
                <a16:creationId xmlns:a16="http://schemas.microsoft.com/office/drawing/2014/main" id="{34C5EFCF-B88B-C349-9EC8-415B89DA4B7D}"/>
              </a:ext>
            </a:extLst>
          </p:cNvPr>
          <p:cNvSpPr>
            <a:spLocks noGrp="1"/>
          </p:cNvSpPr>
          <p:nvPr>
            <p:ph type="body" sz="quarter" idx="12"/>
          </p:nvPr>
        </p:nvSpPr>
        <p:spPr/>
        <p:txBody>
          <a:bodyPr/>
          <a:lstStyle/>
          <a:p>
            <a:endParaRPr lang="en-US" dirty="0"/>
          </a:p>
        </p:txBody>
      </p:sp>
      <p:sp>
        <p:nvSpPr>
          <p:cNvPr id="6" name="Oval 5">
            <a:extLst>
              <a:ext uri="{FF2B5EF4-FFF2-40B4-BE49-F238E27FC236}">
                <a16:creationId xmlns:a16="http://schemas.microsoft.com/office/drawing/2014/main" id="{71E1EE91-C3D7-1046-9B3F-D98D19639C85}"/>
              </a:ext>
            </a:extLst>
          </p:cNvPr>
          <p:cNvSpPr/>
          <p:nvPr/>
        </p:nvSpPr>
        <p:spPr>
          <a:xfrm>
            <a:off x="3948814" y="3592397"/>
            <a:ext cx="715979" cy="715979"/>
          </a:xfrm>
          <a:prstGeom prst="ellipse">
            <a:avLst/>
          </a:prstGeom>
          <a:solidFill>
            <a:srgbClr val="F4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B28C862-7AF9-1942-8DE5-932AD097F5E7}"/>
              </a:ext>
            </a:extLst>
          </p:cNvPr>
          <p:cNvSpPr/>
          <p:nvPr/>
        </p:nvSpPr>
        <p:spPr>
          <a:xfrm rot="2200897">
            <a:off x="4386813" y="3696619"/>
            <a:ext cx="190164" cy="78305"/>
          </a:xfrm>
          <a:prstGeom prst="ellipse">
            <a:avLst/>
          </a:prstGeom>
          <a:solidFill>
            <a:srgbClr val="F4C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BB16280-0CAE-294F-9F0C-4DD0595294F8}"/>
              </a:ext>
            </a:extLst>
          </p:cNvPr>
          <p:cNvCxnSpPr>
            <a:cxnSpLocks/>
          </p:cNvCxnSpPr>
          <p:nvPr/>
        </p:nvCxnSpPr>
        <p:spPr>
          <a:xfrm>
            <a:off x="3177064" y="3256000"/>
            <a:ext cx="771750" cy="4373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4C416B-AC75-4940-88C5-1726EC645A25}"/>
              </a:ext>
            </a:extLst>
          </p:cNvPr>
          <p:cNvCxnSpPr>
            <a:cxnSpLocks/>
          </p:cNvCxnSpPr>
          <p:nvPr/>
        </p:nvCxnSpPr>
        <p:spPr>
          <a:xfrm>
            <a:off x="3562939" y="3592397"/>
            <a:ext cx="336175" cy="1858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744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25</a:t>
            </a:fld>
            <a:endParaRPr lang="en-US"/>
          </a:p>
        </p:txBody>
      </p:sp>
      <p:sp>
        <p:nvSpPr>
          <p:cNvPr id="5" name="Rectangle 4">
            <a:extLst>
              <a:ext uri="{FF2B5EF4-FFF2-40B4-BE49-F238E27FC236}">
                <a16:creationId xmlns:a16="http://schemas.microsoft.com/office/drawing/2014/main" id="{F6ABAE03-CD62-4C43-9392-1AADFB00127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74D88B2-B75C-164C-A88B-4486BA857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Rounded Rectangle 6">
            <a:extLst>
              <a:ext uri="{FF2B5EF4-FFF2-40B4-BE49-F238E27FC236}">
                <a16:creationId xmlns:a16="http://schemas.microsoft.com/office/drawing/2014/main" id="{1E23D10C-515F-D04F-9137-DDDBD3715415}"/>
              </a:ext>
            </a:extLst>
          </p:cNvPr>
          <p:cNvSpPr/>
          <p:nvPr/>
        </p:nvSpPr>
        <p:spPr>
          <a:xfrm>
            <a:off x="372980" y="5163635"/>
            <a:ext cx="2506282" cy="1313817"/>
          </a:xfrm>
          <a:prstGeom prst="roundRect">
            <a:avLst>
              <a:gd name="adj" fmla="val 201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52CCA8-FDB9-8744-A69F-36AA6329848A}"/>
              </a:ext>
            </a:extLst>
          </p:cNvPr>
          <p:cNvSpPr/>
          <p:nvPr/>
        </p:nvSpPr>
        <p:spPr>
          <a:xfrm>
            <a:off x="593781" y="5379175"/>
            <a:ext cx="360948" cy="360948"/>
          </a:xfrm>
          <a:prstGeom prst="ellipse">
            <a:avLst/>
          </a:prstGeom>
          <a:solidFill>
            <a:srgbClr val="B2D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99206F-ED61-9E4C-A4DD-C67EB4DD3301}"/>
              </a:ext>
            </a:extLst>
          </p:cNvPr>
          <p:cNvSpPr/>
          <p:nvPr/>
        </p:nvSpPr>
        <p:spPr>
          <a:xfrm>
            <a:off x="593781" y="5912688"/>
            <a:ext cx="360948" cy="360948"/>
          </a:xfrm>
          <a:prstGeom prst="ellipse">
            <a:avLst/>
          </a:prstGeom>
          <a:solidFill>
            <a:srgbClr val="1F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005216-83BC-2E46-8AD3-1230AA140747}"/>
              </a:ext>
            </a:extLst>
          </p:cNvPr>
          <p:cNvSpPr txBox="1"/>
          <p:nvPr/>
        </p:nvSpPr>
        <p:spPr>
          <a:xfrm>
            <a:off x="1087396" y="5267261"/>
            <a:ext cx="1734770" cy="584775"/>
          </a:xfrm>
          <a:prstGeom prst="rect">
            <a:avLst/>
          </a:prstGeom>
          <a:noFill/>
        </p:spPr>
        <p:txBody>
          <a:bodyPr wrap="none" rtlCol="0">
            <a:spAutoFit/>
          </a:bodyPr>
          <a:lstStyle/>
          <a:p>
            <a:r>
              <a:rPr lang="en-US" sz="3200" dirty="0"/>
              <a:t>Success</a:t>
            </a:r>
          </a:p>
        </p:txBody>
      </p:sp>
      <p:sp>
        <p:nvSpPr>
          <p:cNvPr id="11" name="TextBox 10">
            <a:extLst>
              <a:ext uri="{FF2B5EF4-FFF2-40B4-BE49-F238E27FC236}">
                <a16:creationId xmlns:a16="http://schemas.microsoft.com/office/drawing/2014/main" id="{AF00B251-F2AF-9A42-8BED-F1BA07378BA2}"/>
              </a:ext>
            </a:extLst>
          </p:cNvPr>
          <p:cNvSpPr txBox="1"/>
          <p:nvPr/>
        </p:nvSpPr>
        <p:spPr>
          <a:xfrm>
            <a:off x="1089599" y="5804963"/>
            <a:ext cx="1436612" cy="584775"/>
          </a:xfrm>
          <a:prstGeom prst="rect">
            <a:avLst/>
          </a:prstGeom>
          <a:noFill/>
        </p:spPr>
        <p:txBody>
          <a:bodyPr wrap="none" rtlCol="0">
            <a:spAutoFit/>
          </a:bodyPr>
          <a:lstStyle/>
          <a:p>
            <a:r>
              <a:rPr lang="en-US" sz="3200" dirty="0"/>
              <a:t>Failure</a:t>
            </a:r>
          </a:p>
        </p:txBody>
      </p:sp>
    </p:spTree>
    <p:extLst>
      <p:ext uri="{BB962C8B-B14F-4D97-AF65-F5344CB8AC3E}">
        <p14:creationId xmlns:p14="http://schemas.microsoft.com/office/powerpoint/2010/main" val="278566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26</a:t>
            </a:fld>
            <a:endParaRPr lang="en-US"/>
          </a:p>
        </p:txBody>
      </p:sp>
      <p:pic>
        <p:nvPicPr>
          <p:cNvPr id="4" name="Graphic 3">
            <a:extLst>
              <a:ext uri="{FF2B5EF4-FFF2-40B4-BE49-F238E27FC236}">
                <a16:creationId xmlns:a16="http://schemas.microsoft.com/office/drawing/2014/main" id="{4798F17A-FA0C-7940-A768-F75D072EE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0996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27</a:t>
            </a:fld>
            <a:endParaRPr lang="en-US"/>
          </a:p>
        </p:txBody>
      </p:sp>
      <p:pic>
        <p:nvPicPr>
          <p:cNvPr id="4" name="Graphic 3">
            <a:extLst>
              <a:ext uri="{FF2B5EF4-FFF2-40B4-BE49-F238E27FC236}">
                <a16:creationId xmlns:a16="http://schemas.microsoft.com/office/drawing/2014/main" id="{092855B7-643E-0743-A9DA-841491D01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764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28</a:t>
            </a:fld>
            <a:endParaRPr lang="en-US"/>
          </a:p>
        </p:txBody>
      </p:sp>
      <p:pic>
        <p:nvPicPr>
          <p:cNvPr id="7" name="Graphic 6">
            <a:extLst>
              <a:ext uri="{FF2B5EF4-FFF2-40B4-BE49-F238E27FC236}">
                <a16:creationId xmlns:a16="http://schemas.microsoft.com/office/drawing/2014/main" id="{995194A6-76DB-BD4C-826E-E0D0EEF4FB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8091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29</a:t>
            </a:fld>
            <a:endParaRPr lang="en-US"/>
          </a:p>
        </p:txBody>
      </p:sp>
      <p:pic>
        <p:nvPicPr>
          <p:cNvPr id="4" name="Picture 3">
            <a:extLst>
              <a:ext uri="{FF2B5EF4-FFF2-40B4-BE49-F238E27FC236}">
                <a16:creationId xmlns:a16="http://schemas.microsoft.com/office/drawing/2014/main" id="{D06D204D-A1DB-1F47-AC1B-E812AB10E93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7234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451992-F3E2-A946-95B2-AD4960BF1C93}"/>
              </a:ext>
            </a:extLst>
          </p:cNvPr>
          <p:cNvSpPr>
            <a:spLocks noGrp="1"/>
          </p:cNvSpPr>
          <p:nvPr>
            <p:ph type="sldNum" sz="quarter" idx="12"/>
          </p:nvPr>
        </p:nvSpPr>
        <p:spPr/>
        <p:txBody>
          <a:bodyPr/>
          <a:lstStyle/>
          <a:p>
            <a:fld id="{ED7F4C82-5684-9D49-BB71-7E0F578F0248}" type="slidenum">
              <a:rPr lang="en-US" smtClean="0"/>
              <a:t>3</a:t>
            </a:fld>
            <a:endParaRPr lang="en-US"/>
          </a:p>
        </p:txBody>
      </p:sp>
      <p:pic>
        <p:nvPicPr>
          <p:cNvPr id="3" name="Online Media 2" descr="heron.mp4">
            <a:hlinkClick r:id="" action="ppaction://media"/>
            <a:extLst>
              <a:ext uri="{FF2B5EF4-FFF2-40B4-BE49-F238E27FC236}">
                <a16:creationId xmlns:a16="http://schemas.microsoft.com/office/drawing/2014/main" id="{5773B9CD-5511-894B-A77A-A521C8B3D6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7ECFCC4-E519-F346-8CF5-C8D2E6796FCF}"/>
              </a:ext>
            </a:extLst>
          </p:cNvPr>
          <p:cNvSpPr/>
          <p:nvPr/>
        </p:nvSpPr>
        <p:spPr>
          <a:xfrm>
            <a:off x="0" y="285787"/>
            <a:ext cx="12199472" cy="1044536"/>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71E10A-7CA5-4449-9DD6-1C2EE969AEBC}"/>
              </a:ext>
            </a:extLst>
          </p:cNvPr>
          <p:cNvSpPr txBox="1"/>
          <p:nvPr/>
        </p:nvSpPr>
        <p:spPr>
          <a:xfrm>
            <a:off x="2273574" y="453282"/>
            <a:ext cx="7644849" cy="707886"/>
          </a:xfrm>
          <a:prstGeom prst="rect">
            <a:avLst/>
          </a:prstGeom>
          <a:noFill/>
        </p:spPr>
        <p:txBody>
          <a:bodyPr wrap="square" rtlCol="0" anchor="ctr">
            <a:spAutoFit/>
          </a:bodyPr>
          <a:lstStyle/>
          <a:p>
            <a:pPr algn="ctr"/>
            <a:r>
              <a:rPr lang="en-US" sz="4000" b="1" dirty="0">
                <a:solidFill>
                  <a:schemeClr val="bg1"/>
                </a:solidFill>
                <a:latin typeface="+mj-lt"/>
              </a:rPr>
              <a:t>HERON’S VENDING MACHINE</a:t>
            </a:r>
          </a:p>
        </p:txBody>
      </p:sp>
      <p:sp>
        <p:nvSpPr>
          <p:cNvPr id="5" name="TextBox 4">
            <a:extLst>
              <a:ext uri="{FF2B5EF4-FFF2-40B4-BE49-F238E27FC236}">
                <a16:creationId xmlns:a16="http://schemas.microsoft.com/office/drawing/2014/main" id="{2E82AD07-6980-7F44-AD04-BCE7C143306F}"/>
              </a:ext>
            </a:extLst>
          </p:cNvPr>
          <p:cNvSpPr txBox="1"/>
          <p:nvPr/>
        </p:nvSpPr>
        <p:spPr>
          <a:xfrm>
            <a:off x="3756224" y="6464364"/>
            <a:ext cx="4679551" cy="369332"/>
          </a:xfrm>
          <a:prstGeom prst="rect">
            <a:avLst/>
          </a:prstGeom>
          <a:noFill/>
        </p:spPr>
        <p:txBody>
          <a:bodyPr wrap="none" rtlCol="0">
            <a:spAutoFit/>
          </a:bodyPr>
          <a:lstStyle/>
          <a:p>
            <a:r>
              <a:rPr lang="en-US" dirty="0">
                <a:hlinkClick r:id="rId6"/>
              </a:rPr>
              <a:t>www.youtube.com/watch?v=4SMdjh5QR1g</a:t>
            </a:r>
            <a:endParaRPr lang="en-US" dirty="0"/>
          </a:p>
        </p:txBody>
      </p:sp>
    </p:spTree>
    <p:extLst>
      <p:ext uri="{BB962C8B-B14F-4D97-AF65-F5344CB8AC3E}">
        <p14:creationId xmlns:p14="http://schemas.microsoft.com/office/powerpoint/2010/main" val="28894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30</a:t>
            </a:fld>
            <a:endParaRPr lang="en-US"/>
          </a:p>
        </p:txBody>
      </p:sp>
      <p:pic>
        <p:nvPicPr>
          <p:cNvPr id="4" name="Graphic 3">
            <a:extLst>
              <a:ext uri="{FF2B5EF4-FFF2-40B4-BE49-F238E27FC236}">
                <a16:creationId xmlns:a16="http://schemas.microsoft.com/office/drawing/2014/main" id="{39A95600-F29F-924B-BE78-779311BA5C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3157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F8E11-7778-CA4B-A229-73B09B3D7FDE}"/>
              </a:ext>
            </a:extLst>
          </p:cNvPr>
          <p:cNvSpPr>
            <a:spLocks noGrp="1"/>
          </p:cNvSpPr>
          <p:nvPr>
            <p:ph type="sldNum" sz="quarter" idx="12"/>
          </p:nvPr>
        </p:nvSpPr>
        <p:spPr/>
        <p:txBody>
          <a:bodyPr/>
          <a:lstStyle/>
          <a:p>
            <a:fld id="{ED7F4C82-5684-9D49-BB71-7E0F578F0248}" type="slidenum">
              <a:rPr lang="en-US" smtClean="0"/>
              <a:t>31</a:t>
            </a:fld>
            <a:endParaRPr lang="en-US"/>
          </a:p>
        </p:txBody>
      </p:sp>
      <p:pic>
        <p:nvPicPr>
          <p:cNvPr id="4" name="Graphic 3">
            <a:extLst>
              <a:ext uri="{FF2B5EF4-FFF2-40B4-BE49-F238E27FC236}">
                <a16:creationId xmlns:a16="http://schemas.microsoft.com/office/drawing/2014/main" id="{A528C740-E811-AB41-AB49-D49F184455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2164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CD5AE5D9-A157-7B41-AB03-D7F8827F81A5}"/>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80BF8-D7D7-7A4F-899D-3EA9DC280FAF}"/>
              </a:ext>
            </a:extLst>
          </p:cNvPr>
          <p:cNvSpPr>
            <a:spLocks noGrp="1"/>
          </p:cNvSpPr>
          <p:nvPr>
            <p:ph type="title"/>
          </p:nvPr>
        </p:nvSpPr>
        <p:spPr>
          <a:xfrm>
            <a:off x="640080" y="137160"/>
            <a:ext cx="10016836" cy="1051560"/>
          </a:xfrm>
        </p:spPr>
        <p:txBody>
          <a:bodyPr>
            <a:normAutofit fontScale="90000"/>
          </a:bodyPr>
          <a:lstStyle/>
          <a:p>
            <a:r>
              <a:rPr lang="en-US" dirty="0"/>
              <a:t>Scaling Up</a:t>
            </a:r>
          </a:p>
        </p:txBody>
      </p:sp>
      <p:sp>
        <p:nvSpPr>
          <p:cNvPr id="3" name="Slide Number Placeholder 2">
            <a:extLst>
              <a:ext uri="{FF2B5EF4-FFF2-40B4-BE49-F238E27FC236}">
                <a16:creationId xmlns:a16="http://schemas.microsoft.com/office/drawing/2014/main" id="{97128BDA-5F1B-394C-B254-7185F4864B8F}"/>
              </a:ext>
            </a:extLst>
          </p:cNvPr>
          <p:cNvSpPr>
            <a:spLocks noGrp="1"/>
          </p:cNvSpPr>
          <p:nvPr>
            <p:ph type="sldNum" sz="quarter" idx="12"/>
          </p:nvPr>
        </p:nvSpPr>
        <p:spPr/>
        <p:txBody>
          <a:bodyPr/>
          <a:lstStyle/>
          <a:p>
            <a:fld id="{ED7F4C82-5684-9D49-BB71-7E0F578F0248}" type="slidenum">
              <a:rPr lang="en-US" smtClean="0"/>
              <a:t>32</a:t>
            </a:fld>
            <a:endParaRPr lang="en-US"/>
          </a:p>
        </p:txBody>
      </p:sp>
      <p:grpSp>
        <p:nvGrpSpPr>
          <p:cNvPr id="98" name="Group 97">
            <a:extLst>
              <a:ext uri="{FF2B5EF4-FFF2-40B4-BE49-F238E27FC236}">
                <a16:creationId xmlns:a16="http://schemas.microsoft.com/office/drawing/2014/main" id="{802A2770-E45C-7346-8B54-AF0C84D443CD}"/>
              </a:ext>
            </a:extLst>
          </p:cNvPr>
          <p:cNvGrpSpPr/>
          <p:nvPr/>
        </p:nvGrpSpPr>
        <p:grpSpPr>
          <a:xfrm>
            <a:off x="1629547" y="2161216"/>
            <a:ext cx="3282195" cy="1585912"/>
            <a:chOff x="1629547" y="1367120"/>
            <a:chExt cx="3282195" cy="1585912"/>
          </a:xfrm>
        </p:grpSpPr>
        <p:sp>
          <p:nvSpPr>
            <p:cNvPr id="4" name="Rounded Rectangle 3">
              <a:extLst>
                <a:ext uri="{FF2B5EF4-FFF2-40B4-BE49-F238E27FC236}">
                  <a16:creationId xmlns:a16="http://schemas.microsoft.com/office/drawing/2014/main" id="{ED16769E-5C2C-204A-8678-7A59E6A4D110}"/>
                </a:ext>
              </a:extLst>
            </p:cNvPr>
            <p:cNvSpPr/>
            <p:nvPr/>
          </p:nvSpPr>
          <p:spPr>
            <a:xfrm>
              <a:off x="1629547" y="1367120"/>
              <a:ext cx="3282195" cy="158591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94B27C-F460-6B4C-AD1F-DED5612534AD}"/>
                </a:ext>
              </a:extLst>
            </p:cNvPr>
            <p:cNvSpPr/>
            <p:nvPr/>
          </p:nvSpPr>
          <p:spPr>
            <a:xfrm>
              <a:off x="1771650" y="1854727"/>
              <a:ext cx="614363" cy="614363"/>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3B2C6A7-396A-4149-B2CB-BEEF0A1A9B89}"/>
                </a:ext>
              </a:extLst>
            </p:cNvPr>
            <p:cNvSpPr/>
            <p:nvPr/>
          </p:nvSpPr>
          <p:spPr>
            <a:xfrm>
              <a:off x="2963464" y="1457837"/>
              <a:ext cx="614363" cy="614363"/>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D05FB73-66CE-164F-9306-D5D08224F770}"/>
                </a:ext>
              </a:extLst>
            </p:cNvPr>
            <p:cNvSpPr/>
            <p:nvPr/>
          </p:nvSpPr>
          <p:spPr>
            <a:xfrm>
              <a:off x="2963464" y="2252433"/>
              <a:ext cx="614363" cy="614363"/>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94BAEBC-4426-4B4C-B75C-B522AADD11A2}"/>
                </a:ext>
              </a:extLst>
            </p:cNvPr>
            <p:cNvSpPr/>
            <p:nvPr/>
          </p:nvSpPr>
          <p:spPr>
            <a:xfrm>
              <a:off x="4155278" y="1854726"/>
              <a:ext cx="614363" cy="614363"/>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46FE567-A84E-664E-A484-365B3B784167}"/>
                </a:ext>
              </a:extLst>
            </p:cNvPr>
            <p:cNvCxnSpPr>
              <a:cxnSpLocks/>
              <a:stCxn id="5" idx="6"/>
              <a:endCxn id="6" idx="2"/>
            </p:cNvCxnSpPr>
            <p:nvPr/>
          </p:nvCxnSpPr>
          <p:spPr>
            <a:xfrm flipV="1">
              <a:off x="2386013" y="1765019"/>
              <a:ext cx="577451" cy="39689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331F8C-E256-D349-852E-581ADA472AD5}"/>
                </a:ext>
              </a:extLst>
            </p:cNvPr>
            <p:cNvCxnSpPr>
              <a:cxnSpLocks/>
              <a:endCxn id="7" idx="2"/>
            </p:cNvCxnSpPr>
            <p:nvPr/>
          </p:nvCxnSpPr>
          <p:spPr>
            <a:xfrm>
              <a:off x="2386013" y="2161084"/>
              <a:ext cx="577451" cy="398531"/>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6E33B70-4658-0D45-959D-5FA167462A3C}"/>
                </a:ext>
              </a:extLst>
            </p:cNvPr>
            <p:cNvCxnSpPr>
              <a:cxnSpLocks/>
              <a:stCxn id="6" idx="6"/>
              <a:endCxn id="8" idx="2"/>
            </p:cNvCxnSpPr>
            <p:nvPr/>
          </p:nvCxnSpPr>
          <p:spPr>
            <a:xfrm>
              <a:off x="3577827" y="1765019"/>
              <a:ext cx="577451" cy="396889"/>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2C4442-1FC7-F846-AA05-A9602B4FE886}"/>
                </a:ext>
              </a:extLst>
            </p:cNvPr>
            <p:cNvCxnSpPr>
              <a:cxnSpLocks/>
              <a:stCxn id="7" idx="6"/>
              <a:endCxn id="8" idx="2"/>
            </p:cNvCxnSpPr>
            <p:nvPr/>
          </p:nvCxnSpPr>
          <p:spPr>
            <a:xfrm flipV="1">
              <a:off x="3577827" y="2161908"/>
              <a:ext cx="577451" cy="397707"/>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D5636494-9320-144F-960B-F41E94F427BC}"/>
              </a:ext>
            </a:extLst>
          </p:cNvPr>
          <p:cNvGrpSpPr/>
          <p:nvPr/>
        </p:nvGrpSpPr>
        <p:grpSpPr>
          <a:xfrm>
            <a:off x="6682207" y="1530670"/>
            <a:ext cx="3451724" cy="2510074"/>
            <a:chOff x="6682207" y="1530670"/>
            <a:chExt cx="3451724" cy="2510074"/>
          </a:xfrm>
        </p:grpSpPr>
        <p:grpSp>
          <p:nvGrpSpPr>
            <p:cNvPr id="90" name="Group 89">
              <a:extLst>
                <a:ext uri="{FF2B5EF4-FFF2-40B4-BE49-F238E27FC236}">
                  <a16:creationId xmlns:a16="http://schemas.microsoft.com/office/drawing/2014/main" id="{7DB44F74-2095-3145-8AAC-5978B0122EC5}"/>
                </a:ext>
              </a:extLst>
            </p:cNvPr>
            <p:cNvGrpSpPr/>
            <p:nvPr/>
          </p:nvGrpSpPr>
          <p:grpSpPr>
            <a:xfrm>
              <a:off x="6682207" y="2123825"/>
              <a:ext cx="380584" cy="1853889"/>
              <a:chOff x="6682207" y="1329729"/>
              <a:chExt cx="380584" cy="1853889"/>
            </a:xfrm>
          </p:grpSpPr>
          <p:sp>
            <p:nvSpPr>
              <p:cNvPr id="74" name="Oval 73">
                <a:extLst>
                  <a:ext uri="{FF2B5EF4-FFF2-40B4-BE49-F238E27FC236}">
                    <a16:creationId xmlns:a16="http://schemas.microsoft.com/office/drawing/2014/main" id="{AE58746B-5746-384A-9F28-7BEB1D40861A}"/>
                  </a:ext>
                </a:extLst>
              </p:cNvPr>
              <p:cNvSpPr/>
              <p:nvPr/>
            </p:nvSpPr>
            <p:spPr>
              <a:xfrm>
                <a:off x="6682207" y="1329729"/>
                <a:ext cx="380582" cy="380582"/>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3D34478-F4DB-0347-AFC1-9E87EBBA85C3}"/>
                  </a:ext>
                </a:extLst>
              </p:cNvPr>
              <p:cNvSpPr/>
              <p:nvPr/>
            </p:nvSpPr>
            <p:spPr>
              <a:xfrm>
                <a:off x="6682207" y="1822370"/>
                <a:ext cx="380582" cy="380582"/>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98AC387-3840-EE4A-B7CC-EF5F7EA95177}"/>
                  </a:ext>
                </a:extLst>
              </p:cNvPr>
              <p:cNvSpPr/>
              <p:nvPr/>
            </p:nvSpPr>
            <p:spPr>
              <a:xfrm>
                <a:off x="6682207" y="2313472"/>
                <a:ext cx="380582" cy="380582"/>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198591C-4101-1241-850D-5AAC95F8E490}"/>
                  </a:ext>
                </a:extLst>
              </p:cNvPr>
              <p:cNvSpPr/>
              <p:nvPr/>
            </p:nvSpPr>
            <p:spPr>
              <a:xfrm>
                <a:off x="6682207" y="2803036"/>
                <a:ext cx="380584" cy="380582"/>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 name="Group 88">
              <a:extLst>
                <a:ext uri="{FF2B5EF4-FFF2-40B4-BE49-F238E27FC236}">
                  <a16:creationId xmlns:a16="http://schemas.microsoft.com/office/drawing/2014/main" id="{A1BF00C2-097B-8846-B4D6-CBCDD5554B07}"/>
                </a:ext>
              </a:extLst>
            </p:cNvPr>
            <p:cNvGrpSpPr/>
            <p:nvPr/>
          </p:nvGrpSpPr>
          <p:grpSpPr>
            <a:xfrm>
              <a:off x="7201847" y="1530670"/>
              <a:ext cx="2916329" cy="430887"/>
              <a:chOff x="7201847" y="736574"/>
              <a:chExt cx="2916329" cy="430887"/>
            </a:xfrm>
          </p:grpSpPr>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69AFA5AE-0DBC-704C-92CF-20FD52ECB72D}"/>
                      </a:ext>
                    </a:extLst>
                  </p:cNvPr>
                  <p:cNvSpPr txBox="1"/>
                  <p:nvPr/>
                </p:nvSpPr>
                <p:spPr>
                  <a:xfrm>
                    <a:off x="7201847" y="736574"/>
                    <a:ext cx="44550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oMath>
                      </m:oMathPara>
                    </a14:m>
                    <a:endParaRPr lang="en-US" sz="2800" dirty="0"/>
                  </a:p>
                </p:txBody>
              </p:sp>
            </mc:Choice>
            <mc:Fallback xmlns="">
              <p:sp>
                <p:nvSpPr>
                  <p:cNvPr id="78" name="TextBox 77">
                    <a:extLst>
                      <a:ext uri="{FF2B5EF4-FFF2-40B4-BE49-F238E27FC236}">
                        <a16:creationId xmlns:a16="http://schemas.microsoft.com/office/drawing/2014/main" id="{69AFA5AE-0DBC-704C-92CF-20FD52ECB72D}"/>
                      </a:ext>
                    </a:extLst>
                  </p:cNvPr>
                  <p:cNvSpPr txBox="1">
                    <a:spLocks noRot="1" noChangeAspect="1" noMove="1" noResize="1" noEditPoints="1" noAdjustHandles="1" noChangeArrowheads="1" noChangeShapeType="1" noTextEdit="1"/>
                  </p:cNvSpPr>
                  <p:nvPr/>
                </p:nvSpPr>
                <p:spPr>
                  <a:xfrm>
                    <a:off x="7201847" y="736574"/>
                    <a:ext cx="445507" cy="430887"/>
                  </a:xfrm>
                  <a:prstGeom prst="rect">
                    <a:avLst/>
                  </a:prstGeom>
                  <a:blipFill>
                    <a:blip r:embed="rId5"/>
                    <a:stretch>
                      <a:fillRect l="-5556" r="-2778"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2CE6F74-6E8B-604E-8D27-F07E0AED1910}"/>
                      </a:ext>
                    </a:extLst>
                  </p:cNvPr>
                  <p:cNvSpPr txBox="1"/>
                  <p:nvPr/>
                </p:nvSpPr>
                <p:spPr>
                  <a:xfrm>
                    <a:off x="769435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oMath>
                      </m:oMathPara>
                    </a14:m>
                    <a:endParaRPr lang="en-US" sz="2800" dirty="0"/>
                  </a:p>
                </p:txBody>
              </p:sp>
            </mc:Choice>
            <mc:Fallback xmlns="">
              <p:sp>
                <p:nvSpPr>
                  <p:cNvPr id="79" name="TextBox 78">
                    <a:extLst>
                      <a:ext uri="{FF2B5EF4-FFF2-40B4-BE49-F238E27FC236}">
                        <a16:creationId xmlns:a16="http://schemas.microsoft.com/office/drawing/2014/main" id="{32CE6F74-6E8B-604E-8D27-F07E0AED1910}"/>
                      </a:ext>
                    </a:extLst>
                  </p:cNvPr>
                  <p:cNvSpPr txBox="1">
                    <a:spLocks noRot="1" noChangeAspect="1" noMove="1" noResize="1" noEditPoints="1" noAdjustHandles="1" noChangeArrowheads="1" noChangeShapeType="1" noTextEdit="1"/>
                  </p:cNvSpPr>
                  <p:nvPr/>
                </p:nvSpPr>
                <p:spPr>
                  <a:xfrm>
                    <a:off x="7694357" y="736574"/>
                    <a:ext cx="453779" cy="430887"/>
                  </a:xfrm>
                  <a:prstGeom prst="rect">
                    <a:avLst/>
                  </a:prstGeom>
                  <a:blipFill>
                    <a:blip r:embed="rId6"/>
                    <a:stretch>
                      <a:fillRect l="-8108" r="-2703"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7BA5231C-2891-D94A-A817-67FA9788EDBE}"/>
                      </a:ext>
                    </a:extLst>
                  </p:cNvPr>
                  <p:cNvSpPr txBox="1"/>
                  <p:nvPr/>
                </p:nvSpPr>
                <p:spPr>
                  <a:xfrm>
                    <a:off x="966439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6</m:t>
                              </m:r>
                            </m:sub>
                          </m:sSub>
                        </m:oMath>
                      </m:oMathPara>
                    </a14:m>
                    <a:endParaRPr lang="en-US" sz="2800" dirty="0"/>
                  </a:p>
                </p:txBody>
              </p:sp>
            </mc:Choice>
            <mc:Fallback xmlns="">
              <p:sp>
                <p:nvSpPr>
                  <p:cNvPr id="80" name="TextBox 79">
                    <a:extLst>
                      <a:ext uri="{FF2B5EF4-FFF2-40B4-BE49-F238E27FC236}">
                        <a16:creationId xmlns:a16="http://schemas.microsoft.com/office/drawing/2014/main" id="{7BA5231C-2891-D94A-A817-67FA9788EDBE}"/>
                      </a:ext>
                    </a:extLst>
                  </p:cNvPr>
                  <p:cNvSpPr txBox="1">
                    <a:spLocks noRot="1" noChangeAspect="1" noMove="1" noResize="1" noEditPoints="1" noAdjustHandles="1" noChangeArrowheads="1" noChangeShapeType="1" noTextEdit="1"/>
                  </p:cNvSpPr>
                  <p:nvPr/>
                </p:nvSpPr>
                <p:spPr>
                  <a:xfrm>
                    <a:off x="9664397" y="736574"/>
                    <a:ext cx="453779" cy="430887"/>
                  </a:xfrm>
                  <a:prstGeom prst="rect">
                    <a:avLst/>
                  </a:prstGeom>
                  <a:blipFill>
                    <a:blip r:embed="rId7"/>
                    <a:stretch>
                      <a:fillRect l="-5405" r="-2703"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A55AAD0-65B8-384C-8C40-2D8D40CC9F7B}"/>
                      </a:ext>
                    </a:extLst>
                  </p:cNvPr>
                  <p:cNvSpPr txBox="1"/>
                  <p:nvPr/>
                </p:nvSpPr>
                <p:spPr>
                  <a:xfrm>
                    <a:off x="818686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3</m:t>
                              </m:r>
                            </m:sub>
                          </m:sSub>
                        </m:oMath>
                      </m:oMathPara>
                    </a14:m>
                    <a:endParaRPr lang="en-US" sz="2800" dirty="0"/>
                  </a:p>
                </p:txBody>
              </p:sp>
            </mc:Choice>
            <mc:Fallback xmlns="">
              <p:sp>
                <p:nvSpPr>
                  <p:cNvPr id="81" name="TextBox 80">
                    <a:extLst>
                      <a:ext uri="{FF2B5EF4-FFF2-40B4-BE49-F238E27FC236}">
                        <a16:creationId xmlns:a16="http://schemas.microsoft.com/office/drawing/2014/main" id="{6A55AAD0-65B8-384C-8C40-2D8D40CC9F7B}"/>
                      </a:ext>
                    </a:extLst>
                  </p:cNvPr>
                  <p:cNvSpPr txBox="1">
                    <a:spLocks noRot="1" noChangeAspect="1" noMove="1" noResize="1" noEditPoints="1" noAdjustHandles="1" noChangeArrowheads="1" noChangeShapeType="1" noTextEdit="1"/>
                  </p:cNvSpPr>
                  <p:nvPr/>
                </p:nvSpPr>
                <p:spPr>
                  <a:xfrm>
                    <a:off x="8186867" y="736574"/>
                    <a:ext cx="453779" cy="430887"/>
                  </a:xfrm>
                  <a:prstGeom prst="rect">
                    <a:avLst/>
                  </a:prstGeom>
                  <a:blipFill>
                    <a:blip r:embed="rId8"/>
                    <a:stretch>
                      <a:fillRect l="-8333" r="-5556"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1F4D9D2B-97F0-C84E-A9E0-A2C3FCB4FFEA}"/>
                      </a:ext>
                    </a:extLst>
                  </p:cNvPr>
                  <p:cNvSpPr txBox="1"/>
                  <p:nvPr/>
                </p:nvSpPr>
                <p:spPr>
                  <a:xfrm>
                    <a:off x="867937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4</m:t>
                              </m:r>
                            </m:sub>
                          </m:sSub>
                        </m:oMath>
                      </m:oMathPara>
                    </a14:m>
                    <a:endParaRPr lang="en-US" sz="2800" dirty="0"/>
                  </a:p>
                </p:txBody>
              </p:sp>
            </mc:Choice>
            <mc:Fallback xmlns="">
              <p:sp>
                <p:nvSpPr>
                  <p:cNvPr id="82" name="TextBox 81">
                    <a:extLst>
                      <a:ext uri="{FF2B5EF4-FFF2-40B4-BE49-F238E27FC236}">
                        <a16:creationId xmlns:a16="http://schemas.microsoft.com/office/drawing/2014/main" id="{1F4D9D2B-97F0-C84E-A9E0-A2C3FCB4FFEA}"/>
                      </a:ext>
                    </a:extLst>
                  </p:cNvPr>
                  <p:cNvSpPr txBox="1">
                    <a:spLocks noRot="1" noChangeAspect="1" noMove="1" noResize="1" noEditPoints="1" noAdjustHandles="1" noChangeArrowheads="1" noChangeShapeType="1" noTextEdit="1"/>
                  </p:cNvSpPr>
                  <p:nvPr/>
                </p:nvSpPr>
                <p:spPr>
                  <a:xfrm>
                    <a:off x="8679377" y="736574"/>
                    <a:ext cx="453779" cy="430887"/>
                  </a:xfrm>
                  <a:prstGeom prst="rect">
                    <a:avLst/>
                  </a:prstGeom>
                  <a:blipFill>
                    <a:blip r:embed="rId9"/>
                    <a:stretch>
                      <a:fillRect l="-5405" r="-2703"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A63CACE-3A80-3A43-B3B8-24F36042F3C7}"/>
                      </a:ext>
                    </a:extLst>
                  </p:cNvPr>
                  <p:cNvSpPr txBox="1"/>
                  <p:nvPr/>
                </p:nvSpPr>
                <p:spPr>
                  <a:xfrm>
                    <a:off x="917188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5</m:t>
                              </m:r>
                            </m:sub>
                          </m:sSub>
                        </m:oMath>
                      </m:oMathPara>
                    </a14:m>
                    <a:endParaRPr lang="en-US" sz="2800" dirty="0"/>
                  </a:p>
                </p:txBody>
              </p:sp>
            </mc:Choice>
            <mc:Fallback xmlns="">
              <p:sp>
                <p:nvSpPr>
                  <p:cNvPr id="83" name="TextBox 82">
                    <a:extLst>
                      <a:ext uri="{FF2B5EF4-FFF2-40B4-BE49-F238E27FC236}">
                        <a16:creationId xmlns:a16="http://schemas.microsoft.com/office/drawing/2014/main" id="{BA63CACE-3A80-3A43-B3B8-24F36042F3C7}"/>
                      </a:ext>
                    </a:extLst>
                  </p:cNvPr>
                  <p:cNvSpPr txBox="1">
                    <a:spLocks noRot="1" noChangeAspect="1" noMove="1" noResize="1" noEditPoints="1" noAdjustHandles="1" noChangeArrowheads="1" noChangeShapeType="1" noTextEdit="1"/>
                  </p:cNvSpPr>
                  <p:nvPr/>
                </p:nvSpPr>
                <p:spPr>
                  <a:xfrm>
                    <a:off x="9171887" y="736574"/>
                    <a:ext cx="453779" cy="430887"/>
                  </a:xfrm>
                  <a:prstGeom prst="rect">
                    <a:avLst/>
                  </a:prstGeom>
                  <a:blipFill>
                    <a:blip r:embed="rId10"/>
                    <a:stretch>
                      <a:fillRect l="-5405" r="-2703" b="-14706"/>
                    </a:stretch>
                  </a:blipFill>
                </p:spPr>
                <p:txBody>
                  <a:bodyPr/>
                  <a:lstStyle/>
                  <a:p>
                    <a:r>
                      <a:rPr lang="en-US">
                        <a:noFill/>
                      </a:rPr>
                      <a:t> </a:t>
                    </a:r>
                  </a:p>
                </p:txBody>
              </p:sp>
            </mc:Fallback>
          </mc:AlternateContent>
        </p:grpSp>
        <p:grpSp>
          <p:nvGrpSpPr>
            <p:cNvPr id="88" name="Group 87">
              <a:extLst>
                <a:ext uri="{FF2B5EF4-FFF2-40B4-BE49-F238E27FC236}">
                  <a16:creationId xmlns:a16="http://schemas.microsoft.com/office/drawing/2014/main" id="{20651C9E-D881-9D4D-B345-A14DCE7B04EA}"/>
                </a:ext>
              </a:extLst>
            </p:cNvPr>
            <p:cNvGrpSpPr/>
            <p:nvPr/>
          </p:nvGrpSpPr>
          <p:grpSpPr>
            <a:xfrm>
              <a:off x="7177821" y="2065555"/>
              <a:ext cx="2956110" cy="1975189"/>
              <a:chOff x="7177821" y="1271459"/>
              <a:chExt cx="2956110" cy="1975189"/>
            </a:xfrm>
          </p:grpSpPr>
          <p:sp>
            <p:nvSpPr>
              <p:cNvPr id="53" name="Rectangle 52">
                <a:extLst>
                  <a:ext uri="{FF2B5EF4-FFF2-40B4-BE49-F238E27FC236}">
                    <a16:creationId xmlns:a16="http://schemas.microsoft.com/office/drawing/2014/main" id="{3538A0D8-6428-AE40-9D69-B5EC6CE482B3}"/>
                  </a:ext>
                </a:extLst>
              </p:cNvPr>
              <p:cNvSpPr/>
              <p:nvPr/>
            </p:nvSpPr>
            <p:spPr>
              <a:xfrm>
                <a:off x="7177821" y="1271459"/>
                <a:ext cx="493560" cy="493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04A854D-D3E9-E142-90AD-018B7A8E32BF}"/>
                  </a:ext>
                </a:extLst>
              </p:cNvPr>
              <p:cNvSpPr/>
              <p:nvPr/>
            </p:nvSpPr>
            <p:spPr>
              <a:xfrm>
                <a:off x="7177821" y="1765019"/>
                <a:ext cx="493560" cy="4935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7EAFB59-C664-0A49-A6B7-6A963939EFE6}"/>
                  </a:ext>
                </a:extLst>
              </p:cNvPr>
              <p:cNvSpPr/>
              <p:nvPr/>
            </p:nvSpPr>
            <p:spPr>
              <a:xfrm>
                <a:off x="7177821" y="225857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883917D-2F00-8943-8FA3-E29D2A83D07D}"/>
                  </a:ext>
                </a:extLst>
              </p:cNvPr>
              <p:cNvSpPr/>
              <p:nvPr/>
            </p:nvSpPr>
            <p:spPr>
              <a:xfrm>
                <a:off x="7177821" y="275213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DE4F476-9BDE-B846-A228-A56DB6025A58}"/>
                  </a:ext>
                </a:extLst>
              </p:cNvPr>
              <p:cNvSpPr/>
              <p:nvPr/>
            </p:nvSpPr>
            <p:spPr>
              <a:xfrm>
                <a:off x="7671381" y="127145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D93688F-C319-1747-B638-02D129549B41}"/>
                  </a:ext>
                </a:extLst>
              </p:cNvPr>
              <p:cNvSpPr/>
              <p:nvPr/>
            </p:nvSpPr>
            <p:spPr>
              <a:xfrm>
                <a:off x="7671381" y="176501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47DD2EC-BAA8-C341-B4D6-A3B24C0E0B33}"/>
                  </a:ext>
                </a:extLst>
              </p:cNvPr>
              <p:cNvSpPr/>
              <p:nvPr/>
            </p:nvSpPr>
            <p:spPr>
              <a:xfrm>
                <a:off x="7671381" y="2258579"/>
                <a:ext cx="493560" cy="493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1D886E9-A648-5046-96D2-A1248EF5AA2F}"/>
                  </a:ext>
                </a:extLst>
              </p:cNvPr>
              <p:cNvSpPr/>
              <p:nvPr/>
            </p:nvSpPr>
            <p:spPr>
              <a:xfrm>
                <a:off x="7671381" y="2752139"/>
                <a:ext cx="493560" cy="4935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A68EC5E-742B-4E47-9285-4DD6A303EDA7}"/>
                  </a:ext>
                </a:extLst>
              </p:cNvPr>
              <p:cNvSpPr/>
              <p:nvPr/>
            </p:nvSpPr>
            <p:spPr>
              <a:xfrm>
                <a:off x="8162316" y="1271459"/>
                <a:ext cx="493560" cy="4935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22B36FF-7BA1-D74E-BD9A-E481E30C284D}"/>
                  </a:ext>
                </a:extLst>
              </p:cNvPr>
              <p:cNvSpPr/>
              <p:nvPr/>
            </p:nvSpPr>
            <p:spPr>
              <a:xfrm>
                <a:off x="8162316" y="176501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A70960B-178D-F34A-B05D-295552D44E32}"/>
                  </a:ext>
                </a:extLst>
              </p:cNvPr>
              <p:cNvSpPr/>
              <p:nvPr/>
            </p:nvSpPr>
            <p:spPr>
              <a:xfrm>
                <a:off x="8162316" y="2258579"/>
                <a:ext cx="493560" cy="4935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061F327-ECD4-F449-828B-E2EA90702F09}"/>
                  </a:ext>
                </a:extLst>
              </p:cNvPr>
              <p:cNvSpPr/>
              <p:nvPr/>
            </p:nvSpPr>
            <p:spPr>
              <a:xfrm>
                <a:off x="8162316" y="275213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52469EE-2B79-4D4D-85F9-1354E4754E1F}"/>
                  </a:ext>
                </a:extLst>
              </p:cNvPr>
              <p:cNvSpPr/>
              <p:nvPr/>
            </p:nvSpPr>
            <p:spPr>
              <a:xfrm>
                <a:off x="8655876" y="127145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AA8AD73-CF5E-5C41-AAB7-61030866FD90}"/>
                  </a:ext>
                </a:extLst>
              </p:cNvPr>
              <p:cNvSpPr/>
              <p:nvPr/>
            </p:nvSpPr>
            <p:spPr>
              <a:xfrm>
                <a:off x="8655876" y="1765019"/>
                <a:ext cx="493560" cy="493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B512914-9F31-6C40-8B4B-88A7A2E5A2BD}"/>
                  </a:ext>
                </a:extLst>
              </p:cNvPr>
              <p:cNvSpPr/>
              <p:nvPr/>
            </p:nvSpPr>
            <p:spPr>
              <a:xfrm>
                <a:off x="8655876" y="225857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3290C01-CC88-A148-90E0-E1BB940A30BB}"/>
                  </a:ext>
                </a:extLst>
              </p:cNvPr>
              <p:cNvSpPr/>
              <p:nvPr/>
            </p:nvSpPr>
            <p:spPr>
              <a:xfrm>
                <a:off x="8655876" y="275213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9B2EE96-6F65-2241-BE11-8C9FF8236D98}"/>
                  </a:ext>
                </a:extLst>
              </p:cNvPr>
              <p:cNvSpPr/>
              <p:nvPr/>
            </p:nvSpPr>
            <p:spPr>
              <a:xfrm>
                <a:off x="9146811" y="127145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76C1A5B5-7BE8-4945-A43C-EA7EBBC83014}"/>
                  </a:ext>
                </a:extLst>
              </p:cNvPr>
              <p:cNvSpPr/>
              <p:nvPr/>
            </p:nvSpPr>
            <p:spPr>
              <a:xfrm>
                <a:off x="9146811" y="176501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90649A8-1414-C744-B412-84C3755FC78C}"/>
                  </a:ext>
                </a:extLst>
              </p:cNvPr>
              <p:cNvSpPr/>
              <p:nvPr/>
            </p:nvSpPr>
            <p:spPr>
              <a:xfrm>
                <a:off x="9146811" y="225857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10ADA9-E79C-3B40-A736-D84DB6A8AFDE}"/>
                  </a:ext>
                </a:extLst>
              </p:cNvPr>
              <p:cNvSpPr/>
              <p:nvPr/>
            </p:nvSpPr>
            <p:spPr>
              <a:xfrm>
                <a:off x="9146811" y="2752139"/>
                <a:ext cx="493560" cy="4935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D0F0C76-4F2D-DD4C-9DEC-30B2CB86A98A}"/>
                  </a:ext>
                </a:extLst>
              </p:cNvPr>
              <p:cNvSpPr/>
              <p:nvPr/>
            </p:nvSpPr>
            <p:spPr>
              <a:xfrm>
                <a:off x="9640371" y="1272408"/>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C5CED399-03AE-4243-8E9F-D3504E43FA59}"/>
                  </a:ext>
                </a:extLst>
              </p:cNvPr>
              <p:cNvSpPr/>
              <p:nvPr/>
            </p:nvSpPr>
            <p:spPr>
              <a:xfrm>
                <a:off x="9640371" y="1765968"/>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5512BEB-3CC8-484A-8A81-619161096EF4}"/>
                  </a:ext>
                </a:extLst>
              </p:cNvPr>
              <p:cNvSpPr/>
              <p:nvPr/>
            </p:nvSpPr>
            <p:spPr>
              <a:xfrm>
                <a:off x="9640371" y="2259528"/>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0A0A0F9-112C-E94E-AA62-18E4541E080A}"/>
                  </a:ext>
                </a:extLst>
              </p:cNvPr>
              <p:cNvSpPr/>
              <p:nvPr/>
            </p:nvSpPr>
            <p:spPr>
              <a:xfrm>
                <a:off x="9640371" y="2753088"/>
                <a:ext cx="493560" cy="493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7">
            <a:extLst>
              <a:ext uri="{FF2B5EF4-FFF2-40B4-BE49-F238E27FC236}">
                <a16:creationId xmlns:a16="http://schemas.microsoft.com/office/drawing/2014/main" id="{0A036AB0-CED0-4940-BEB4-4410131BD177}"/>
              </a:ext>
            </a:extLst>
          </p:cNvPr>
          <p:cNvGrpSpPr/>
          <p:nvPr/>
        </p:nvGrpSpPr>
        <p:grpSpPr>
          <a:xfrm>
            <a:off x="2500047" y="4836404"/>
            <a:ext cx="7220438" cy="615553"/>
            <a:chOff x="2500047" y="4836404"/>
            <a:chExt cx="7220438" cy="615553"/>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8A4097C-E102-314E-AB2F-64DB4BB6DC86}"/>
                    </a:ext>
                  </a:extLst>
                </p:cNvPr>
                <p:cNvSpPr txBox="1"/>
                <p:nvPr/>
              </p:nvSpPr>
              <p:spPr>
                <a:xfrm>
                  <a:off x="2500047" y="4836404"/>
                  <a:ext cx="7220438" cy="615553"/>
                </a:xfrm>
                <a:prstGeom prst="rect">
                  <a:avLst/>
                </a:prstGeom>
                <a:noFill/>
              </p:spPr>
              <p:txBody>
                <a:bodyPr wrap="none" lIns="0" tIns="0" rIns="0" bIns="0" rtlCol="0">
                  <a:spAutoFit/>
                </a:bodyPr>
                <a:lstStyle/>
                <a:p>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1" i="0" smtClean="0">
                              <a:latin typeface="Cambria Math" panose="02040503050406030204" pitchFamily="18" charset="0"/>
                            </a:rPr>
                            <m:t>𝐱</m:t>
                          </m:r>
                        </m:e>
                      </m:d>
                      <m:r>
                        <a:rPr lang="en-US" sz="4000" b="0" i="1" smtClean="0">
                          <a:latin typeface="Cambria Math" panose="02040503050406030204" pitchFamily="18" charset="0"/>
                        </a:rPr>
                        <m:t>≈</m:t>
                      </m:r>
                      <m:r>
                        <a:rPr lang="en-US" sz="4000" b="0" i="1" smtClean="0">
                          <a:latin typeface="Cambria Math" panose="02040503050406030204" pitchFamily="18" charset="0"/>
                        </a:rPr>
                        <m:t>𝑓</m:t>
                      </m:r>
                      <m:r>
                        <a:rPr lang="en-US" sz="4000" b="0" i="1" smtClean="0">
                          <a:solidFill>
                            <a:schemeClr val="bg1"/>
                          </a:solidFill>
                          <a:latin typeface="Cambria Math" panose="02040503050406030204" pitchFamily="18" charset="0"/>
                        </a:rPr>
                        <m:t>′</m:t>
                      </m:r>
                      <m:d>
                        <m:dPr>
                          <m:ctrlPr>
                            <a:rPr lang="en-US" sz="4000" b="0" i="1" smtClean="0">
                              <a:latin typeface="Cambria Math" panose="02040503050406030204" pitchFamily="18" charset="0"/>
                            </a:rPr>
                          </m:ctrlPr>
                        </m:dPr>
                        <m:e>
                          <m:sSup>
                            <m:sSupPr>
                              <m:ctrlPr>
                                <a:rPr lang="en-US" sz="4000" b="0" i="1" smtClean="0">
                                  <a:latin typeface="Cambria Math" panose="02040503050406030204" pitchFamily="18" charset="0"/>
                                </a:rPr>
                              </m:ctrlPr>
                            </m:sSupPr>
                            <m:e>
                              <m:r>
                                <a:rPr lang="en-US" sz="4000" b="1" i="0" smtClean="0">
                                  <a:latin typeface="Cambria Math" panose="02040503050406030204" pitchFamily="18" charset="0"/>
                                </a:rPr>
                                <m:t>𝐱</m:t>
                              </m:r>
                            </m:e>
                            <m:sup>
                              <m:r>
                                <a:rPr lang="en-US" sz="4000" b="0" i="1" smtClean="0">
                                  <a:solidFill>
                                    <a:schemeClr val="bg1"/>
                                  </a:solidFill>
                                  <a:latin typeface="Cambria Math" panose="02040503050406030204" pitchFamily="18" charset="0"/>
                                </a:rPr>
                                <m:t>′</m:t>
                              </m:r>
                            </m:sup>
                          </m:sSup>
                        </m:e>
                      </m:d>
                    </m:oMath>
                  </a14:m>
                  <a:r>
                    <a:rPr lang="en-US" sz="4000" dirty="0"/>
                    <a:t> </a:t>
                  </a:r>
                  <a14:m>
                    <m:oMath xmlns:m="http://schemas.openxmlformats.org/officeDocument/2006/math">
                      <m:r>
                        <a:rPr lang="en-US" sz="4000" i="1">
                          <a:latin typeface="Cambria Math" panose="02040503050406030204" pitchFamily="18" charset="0"/>
                        </a:rPr>
                        <m:t>𝑓</m:t>
                      </m:r>
                      <m:r>
                        <a:rPr lang="en-US" sz="4000" i="1">
                          <a:solidFill>
                            <a:schemeClr val="bg1"/>
                          </a:solidFill>
                          <a:latin typeface="Cambria Math" panose="02040503050406030204" pitchFamily="18" charset="0"/>
                        </a:rPr>
                        <m:t>′</m:t>
                      </m:r>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b="1">
                                  <a:latin typeface="Cambria Math" panose="02040503050406030204" pitchFamily="18" charset="0"/>
                                </a:rPr>
                                <m:t>𝐱</m:t>
                              </m:r>
                            </m:e>
                            <m:sup>
                              <m:r>
                                <a:rPr lang="en-US" sz="4000" i="1">
                                  <a:solidFill>
                                    <a:schemeClr val="bg1"/>
                                  </a:solidFill>
                                  <a:latin typeface="Cambria Math" panose="02040503050406030204" pitchFamily="18" charset="0"/>
                                </a:rPr>
                                <m:t>′</m:t>
                              </m:r>
                            </m:sup>
                          </m:sSup>
                        </m:e>
                      </m:d>
                    </m:oMath>
                  </a14:m>
                  <a:r>
                    <a:rPr lang="en-US" sz="4000" dirty="0"/>
                    <a:t> </a:t>
                  </a:r>
                  <a14:m>
                    <m:oMath xmlns:m="http://schemas.openxmlformats.org/officeDocument/2006/math">
                      <m:r>
                        <a:rPr lang="en-US" sz="4000" i="1">
                          <a:latin typeface="Cambria Math" panose="02040503050406030204" pitchFamily="18" charset="0"/>
                        </a:rPr>
                        <m:t>𝑓</m:t>
                      </m:r>
                      <m:r>
                        <a:rPr lang="en-US" sz="4000" i="1">
                          <a:solidFill>
                            <a:schemeClr val="bg1"/>
                          </a:solidFill>
                          <a:latin typeface="Cambria Math" panose="02040503050406030204" pitchFamily="18" charset="0"/>
                        </a:rPr>
                        <m:t>′</m:t>
                      </m:r>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b="1">
                                  <a:latin typeface="Cambria Math" panose="02040503050406030204" pitchFamily="18" charset="0"/>
                                </a:rPr>
                                <m:t>𝐱</m:t>
                              </m:r>
                            </m:e>
                            <m:sup>
                              <m:r>
                                <a:rPr lang="en-US" sz="4000" i="1">
                                  <a:solidFill>
                                    <a:schemeClr val="bg1"/>
                                  </a:solidFill>
                                  <a:latin typeface="Cambria Math" panose="02040503050406030204" pitchFamily="18" charset="0"/>
                                </a:rPr>
                                <m:t>′</m:t>
                              </m:r>
                            </m:sup>
                          </m:sSup>
                        </m:e>
                      </m:d>
                    </m:oMath>
                  </a14:m>
                  <a:r>
                    <a:rPr lang="en-US" sz="4000" dirty="0"/>
                    <a:t> </a:t>
                  </a:r>
                  <a14:m>
                    <m:oMath xmlns:m="http://schemas.openxmlformats.org/officeDocument/2006/math">
                      <m:r>
                        <a:rPr lang="en-US" sz="4000" i="1">
                          <a:latin typeface="Cambria Math" panose="02040503050406030204" pitchFamily="18" charset="0"/>
                        </a:rPr>
                        <m:t>𝑓</m:t>
                      </m:r>
                      <m:r>
                        <a:rPr lang="en-US" sz="4000" i="1">
                          <a:solidFill>
                            <a:schemeClr val="bg1"/>
                          </a:solidFill>
                          <a:latin typeface="Cambria Math" panose="02040503050406030204" pitchFamily="18" charset="0"/>
                        </a:rPr>
                        <m:t>′</m:t>
                      </m:r>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b="1">
                                  <a:latin typeface="Cambria Math" panose="02040503050406030204" pitchFamily="18" charset="0"/>
                                </a:rPr>
                                <m:t>𝐱</m:t>
                              </m:r>
                            </m:e>
                            <m:sup>
                              <m:r>
                                <a:rPr lang="en-US" sz="4000" i="1">
                                  <a:solidFill>
                                    <a:schemeClr val="bg1"/>
                                  </a:solidFill>
                                  <a:latin typeface="Cambria Math" panose="02040503050406030204" pitchFamily="18" charset="0"/>
                                </a:rPr>
                                <m:t>′</m:t>
                              </m:r>
                            </m:sup>
                          </m:sSup>
                        </m:e>
                      </m:d>
                    </m:oMath>
                  </a14:m>
                  <a:endParaRPr lang="en-US" sz="4000" dirty="0"/>
                </a:p>
              </p:txBody>
            </p:sp>
          </mc:Choice>
          <mc:Fallback xmlns="">
            <p:sp>
              <p:nvSpPr>
                <p:cNvPr id="9" name="TextBox 8">
                  <a:extLst>
                    <a:ext uri="{FF2B5EF4-FFF2-40B4-BE49-F238E27FC236}">
                      <a16:creationId xmlns:a16="http://schemas.microsoft.com/office/drawing/2014/main" id="{38A4097C-E102-314E-AB2F-64DB4BB6DC86}"/>
                    </a:ext>
                  </a:extLst>
                </p:cNvPr>
                <p:cNvSpPr txBox="1">
                  <a:spLocks noRot="1" noChangeAspect="1" noMove="1" noResize="1" noEditPoints="1" noAdjustHandles="1" noChangeArrowheads="1" noChangeShapeType="1" noTextEdit="1"/>
                </p:cNvSpPr>
                <p:nvPr/>
              </p:nvSpPr>
              <p:spPr>
                <a:xfrm>
                  <a:off x="2500047" y="4836404"/>
                  <a:ext cx="7220438" cy="615553"/>
                </a:xfrm>
                <a:prstGeom prst="rect">
                  <a:avLst/>
                </a:prstGeom>
                <a:blipFill>
                  <a:blip r:embed="rId11"/>
                  <a:stretch>
                    <a:fillRect l="-3163" b="-36735"/>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27C2F6DD-A57B-944C-901C-8DB746844D0C}"/>
                </a:ext>
              </a:extLst>
            </p:cNvPr>
            <p:cNvSpPr/>
            <p:nvPr/>
          </p:nvSpPr>
          <p:spPr>
            <a:xfrm>
              <a:off x="4462459" y="4929132"/>
              <a:ext cx="117782" cy="117782"/>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D3198AE-61B1-BE4B-834A-574CC74268EC}"/>
                </a:ext>
              </a:extLst>
            </p:cNvPr>
            <p:cNvSpPr/>
            <p:nvPr/>
          </p:nvSpPr>
          <p:spPr>
            <a:xfrm>
              <a:off x="5863845" y="4929132"/>
              <a:ext cx="117782" cy="117782"/>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AB778AA-E97D-D84F-934E-617E53B0854B}"/>
                </a:ext>
              </a:extLst>
            </p:cNvPr>
            <p:cNvSpPr/>
            <p:nvPr/>
          </p:nvSpPr>
          <p:spPr>
            <a:xfrm>
              <a:off x="7284396" y="4929132"/>
              <a:ext cx="117782" cy="117782"/>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CD4751C1-DF29-3A45-9374-7DF23140F32E}"/>
                </a:ext>
              </a:extLst>
            </p:cNvPr>
            <p:cNvSpPr/>
            <p:nvPr/>
          </p:nvSpPr>
          <p:spPr>
            <a:xfrm>
              <a:off x="8692408" y="4929132"/>
              <a:ext cx="117782" cy="117782"/>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974E311-0774-1642-AEBB-F668A671B665}"/>
                </a:ext>
              </a:extLst>
            </p:cNvPr>
            <p:cNvSpPr/>
            <p:nvPr/>
          </p:nvSpPr>
          <p:spPr>
            <a:xfrm>
              <a:off x="5054952" y="4988023"/>
              <a:ext cx="117782" cy="117782"/>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1BDFDD8E-97D4-AC43-8EFF-EC3379186CD1}"/>
                </a:ext>
              </a:extLst>
            </p:cNvPr>
            <p:cNvSpPr/>
            <p:nvPr/>
          </p:nvSpPr>
          <p:spPr>
            <a:xfrm>
              <a:off x="6462608" y="4988023"/>
              <a:ext cx="117782" cy="117782"/>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866B99B-18F6-A649-B186-9D2A9FE9EE1A}"/>
                </a:ext>
              </a:extLst>
            </p:cNvPr>
            <p:cNvSpPr/>
            <p:nvPr/>
          </p:nvSpPr>
          <p:spPr>
            <a:xfrm>
              <a:off x="7883159" y="5026398"/>
              <a:ext cx="117782" cy="117782"/>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BB13FBC1-DE01-E94B-927B-6D1688FB8597}"/>
                </a:ext>
              </a:extLst>
            </p:cNvPr>
            <p:cNvSpPr/>
            <p:nvPr/>
          </p:nvSpPr>
          <p:spPr>
            <a:xfrm>
              <a:off x="9289794" y="5026398"/>
              <a:ext cx="117782" cy="117782"/>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EA30D4DF-5DA4-CE40-91CD-276050C832DF}"/>
              </a:ext>
            </a:extLst>
          </p:cNvPr>
          <p:cNvGrpSpPr/>
          <p:nvPr/>
        </p:nvGrpSpPr>
        <p:grpSpPr>
          <a:xfrm>
            <a:off x="5145437" y="5451957"/>
            <a:ext cx="6621082" cy="1137256"/>
            <a:chOff x="5145437" y="5451957"/>
            <a:chExt cx="6621082" cy="1137256"/>
          </a:xfrm>
        </p:grpSpPr>
        <p:sp>
          <p:nvSpPr>
            <p:cNvPr id="103" name="TextBox 102">
              <a:extLst>
                <a:ext uri="{FF2B5EF4-FFF2-40B4-BE49-F238E27FC236}">
                  <a16:creationId xmlns:a16="http://schemas.microsoft.com/office/drawing/2014/main" id="{3131CDC9-DBDA-CF42-A26A-7D6EAC95AC41}"/>
                </a:ext>
              </a:extLst>
            </p:cNvPr>
            <p:cNvSpPr txBox="1"/>
            <p:nvPr/>
          </p:nvSpPr>
          <p:spPr>
            <a:xfrm>
              <a:off x="8207531" y="5929472"/>
              <a:ext cx="3558988" cy="461665"/>
            </a:xfrm>
            <a:prstGeom prst="rect">
              <a:avLst/>
            </a:prstGeom>
            <a:noFill/>
          </p:spPr>
          <p:txBody>
            <a:bodyPr wrap="none" rtlCol="0">
              <a:spAutoFit/>
            </a:bodyPr>
            <a:lstStyle/>
            <a:p>
              <a:r>
                <a:rPr lang="en-US" sz="2400" dirty="0">
                  <a:solidFill>
                    <a:schemeClr val="accent4">
                      <a:lumMod val="75000"/>
                    </a:schemeClr>
                  </a:solidFill>
                  <a:latin typeface="Lucida Handwriting" panose="03010101010101010101" pitchFamily="66" charset="77"/>
                </a:rPr>
                <a:t>Lower-dimensional</a:t>
              </a:r>
            </a:p>
          </p:txBody>
        </p:sp>
        <p:cxnSp>
          <p:nvCxnSpPr>
            <p:cNvPr id="12" name="Straight Arrow Connector 11">
              <a:extLst>
                <a:ext uri="{FF2B5EF4-FFF2-40B4-BE49-F238E27FC236}">
                  <a16:creationId xmlns:a16="http://schemas.microsoft.com/office/drawing/2014/main" id="{2745F566-DE59-4543-BF3D-AC7B8A0FCB36}"/>
                </a:ext>
              </a:extLst>
            </p:cNvPr>
            <p:cNvCxnSpPr/>
            <p:nvPr/>
          </p:nvCxnSpPr>
          <p:spPr>
            <a:xfrm flipH="1" flipV="1">
              <a:off x="9133156" y="5451957"/>
              <a:ext cx="38731" cy="428143"/>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529AD4D-7275-5E4C-999D-7AB2C7063E5A}"/>
                </a:ext>
              </a:extLst>
            </p:cNvPr>
            <p:cNvCxnSpPr/>
            <p:nvPr/>
          </p:nvCxnSpPr>
          <p:spPr>
            <a:xfrm flipH="1" flipV="1">
              <a:off x="7918161" y="5499890"/>
              <a:ext cx="289370" cy="378342"/>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6B472CA0-D3EF-0643-BF82-5110699A0CC6}"/>
                </a:ext>
              </a:extLst>
            </p:cNvPr>
            <p:cNvSpPr/>
            <p:nvPr/>
          </p:nvSpPr>
          <p:spPr>
            <a:xfrm>
              <a:off x="6478292" y="5594888"/>
              <a:ext cx="1689315" cy="543668"/>
            </a:xfrm>
            <a:custGeom>
              <a:avLst/>
              <a:gdLst>
                <a:gd name="connsiteX0" fmla="*/ 1689315 w 1689315"/>
                <a:gd name="connsiteY0" fmla="*/ 495946 h 543668"/>
                <a:gd name="connsiteX1" fmla="*/ 681925 w 1689315"/>
                <a:gd name="connsiteY1" fmla="*/ 495946 h 543668"/>
                <a:gd name="connsiteX2" fmla="*/ 0 w 1689315"/>
                <a:gd name="connsiteY2" fmla="*/ 0 h 543668"/>
              </a:gdLst>
              <a:ahLst/>
              <a:cxnLst>
                <a:cxn ang="0">
                  <a:pos x="connsiteX0" y="connsiteY0"/>
                </a:cxn>
                <a:cxn ang="0">
                  <a:pos x="connsiteX1" y="connsiteY1"/>
                </a:cxn>
                <a:cxn ang="0">
                  <a:pos x="connsiteX2" y="connsiteY2"/>
                </a:cxn>
              </a:cxnLst>
              <a:rect l="l" t="t" r="r" b="b"/>
              <a:pathLst>
                <a:path w="1689315" h="543668">
                  <a:moveTo>
                    <a:pt x="1689315" y="495946"/>
                  </a:moveTo>
                  <a:cubicBezTo>
                    <a:pt x="1326396" y="537275"/>
                    <a:pt x="963477" y="578604"/>
                    <a:pt x="681925" y="495946"/>
                  </a:cubicBezTo>
                  <a:cubicBezTo>
                    <a:pt x="400372" y="413288"/>
                    <a:pt x="200186" y="206644"/>
                    <a:pt x="0" y="0"/>
                  </a:cubicBezTo>
                </a:path>
              </a:pathLst>
            </a:custGeom>
            <a:ln w="25400" cap="flat" cmpd="sng" algn="ctr">
              <a:solidFill>
                <a:schemeClr val="accent4">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40" name="Freeform 39">
              <a:extLst>
                <a:ext uri="{FF2B5EF4-FFF2-40B4-BE49-F238E27FC236}">
                  <a16:creationId xmlns:a16="http://schemas.microsoft.com/office/drawing/2014/main" id="{5C060538-6189-464A-AA0F-CDBBE26F6415}"/>
                </a:ext>
              </a:extLst>
            </p:cNvPr>
            <p:cNvSpPr/>
            <p:nvPr/>
          </p:nvSpPr>
          <p:spPr>
            <a:xfrm>
              <a:off x="5145437" y="5563892"/>
              <a:ext cx="3022170" cy="1025321"/>
            </a:xfrm>
            <a:custGeom>
              <a:avLst/>
              <a:gdLst>
                <a:gd name="connsiteX0" fmla="*/ 3022170 w 3022170"/>
                <a:gd name="connsiteY0" fmla="*/ 790413 h 1025321"/>
                <a:gd name="connsiteX1" fmla="*/ 1580827 w 3022170"/>
                <a:gd name="connsiteY1" fmla="*/ 976393 h 1025321"/>
                <a:gd name="connsiteX2" fmla="*/ 0 w 3022170"/>
                <a:gd name="connsiteY2" fmla="*/ 0 h 1025321"/>
              </a:gdLst>
              <a:ahLst/>
              <a:cxnLst>
                <a:cxn ang="0">
                  <a:pos x="connsiteX0" y="connsiteY0"/>
                </a:cxn>
                <a:cxn ang="0">
                  <a:pos x="connsiteX1" y="connsiteY1"/>
                </a:cxn>
                <a:cxn ang="0">
                  <a:pos x="connsiteX2" y="connsiteY2"/>
                </a:cxn>
              </a:cxnLst>
              <a:rect l="l" t="t" r="r" b="b"/>
              <a:pathLst>
                <a:path w="3022170" h="1025321">
                  <a:moveTo>
                    <a:pt x="3022170" y="790413"/>
                  </a:moveTo>
                  <a:cubicBezTo>
                    <a:pt x="2553346" y="949270"/>
                    <a:pt x="2084522" y="1108128"/>
                    <a:pt x="1580827" y="976393"/>
                  </a:cubicBezTo>
                  <a:cubicBezTo>
                    <a:pt x="1077132" y="844658"/>
                    <a:pt x="538566" y="422329"/>
                    <a:pt x="0" y="0"/>
                  </a:cubicBezTo>
                </a:path>
              </a:pathLst>
            </a:custGeom>
            <a:noFill/>
            <a:ln w="25400">
              <a:solidFill>
                <a:schemeClr val="accent4">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402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C0D37-37AC-104E-85E9-545FFC8CF5ED}"/>
              </a:ext>
            </a:extLst>
          </p:cNvPr>
          <p:cNvSpPr>
            <a:spLocks noGrp="1"/>
          </p:cNvSpPr>
          <p:nvPr>
            <p:ph type="body" sz="quarter" idx="11"/>
          </p:nvPr>
        </p:nvSpPr>
        <p:spPr/>
        <p:txBody>
          <a:bodyPr/>
          <a:lstStyle/>
          <a:p>
            <a:r>
              <a:rPr lang="en-US" dirty="0"/>
              <a:t>Results</a:t>
            </a:r>
          </a:p>
        </p:txBody>
      </p:sp>
      <p:sp>
        <p:nvSpPr>
          <p:cNvPr id="4" name="Text Placeholder 3">
            <a:extLst>
              <a:ext uri="{FF2B5EF4-FFF2-40B4-BE49-F238E27FC236}">
                <a16:creationId xmlns:a16="http://schemas.microsoft.com/office/drawing/2014/main" id="{34C5EFCF-B88B-C349-9EC8-415B89DA4B7D}"/>
              </a:ext>
            </a:extLst>
          </p:cNvPr>
          <p:cNvSpPr>
            <a:spLocks noGrp="1"/>
          </p:cNvSpPr>
          <p:nvPr>
            <p:ph type="body" sz="quarter" idx="12"/>
          </p:nvPr>
        </p:nvSpPr>
        <p:spPr/>
        <p:txBody>
          <a:bodyPr/>
          <a:lstStyle/>
          <a:p>
            <a:r>
              <a:rPr lang="en-US" dirty="0"/>
              <a:t>QUALITATIVE</a:t>
            </a:r>
          </a:p>
        </p:txBody>
      </p:sp>
      <p:grpSp>
        <p:nvGrpSpPr>
          <p:cNvPr id="16" name="Group 15">
            <a:extLst>
              <a:ext uri="{FF2B5EF4-FFF2-40B4-BE49-F238E27FC236}">
                <a16:creationId xmlns:a16="http://schemas.microsoft.com/office/drawing/2014/main" id="{DF508A5A-02F8-4E40-B6F8-B59711B6F11E}"/>
              </a:ext>
            </a:extLst>
          </p:cNvPr>
          <p:cNvGrpSpPr/>
          <p:nvPr/>
        </p:nvGrpSpPr>
        <p:grpSpPr>
          <a:xfrm>
            <a:off x="7895172" y="5094177"/>
            <a:ext cx="715979" cy="715979"/>
            <a:chOff x="7919235" y="5240723"/>
            <a:chExt cx="715979" cy="715979"/>
          </a:xfrm>
        </p:grpSpPr>
        <p:sp>
          <p:nvSpPr>
            <p:cNvPr id="6" name="Oval 5">
              <a:extLst>
                <a:ext uri="{FF2B5EF4-FFF2-40B4-BE49-F238E27FC236}">
                  <a16:creationId xmlns:a16="http://schemas.microsoft.com/office/drawing/2014/main" id="{71E1EE91-C3D7-1046-9B3F-D98D19639C85}"/>
                </a:ext>
              </a:extLst>
            </p:cNvPr>
            <p:cNvSpPr/>
            <p:nvPr/>
          </p:nvSpPr>
          <p:spPr>
            <a:xfrm>
              <a:off x="7919235" y="5240723"/>
              <a:ext cx="715979" cy="715979"/>
            </a:xfrm>
            <a:prstGeom prst="ellipse">
              <a:avLst/>
            </a:prstGeom>
            <a:solidFill>
              <a:srgbClr val="F4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B28C862-7AF9-1942-8DE5-932AD097F5E7}"/>
                </a:ext>
              </a:extLst>
            </p:cNvPr>
            <p:cNvSpPr/>
            <p:nvPr/>
          </p:nvSpPr>
          <p:spPr>
            <a:xfrm rot="2200897">
              <a:off x="8357234" y="5344945"/>
              <a:ext cx="190164" cy="78305"/>
            </a:xfrm>
            <a:prstGeom prst="ellipse">
              <a:avLst/>
            </a:prstGeom>
            <a:solidFill>
              <a:srgbClr val="F4C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a:extLst>
              <a:ext uri="{FF2B5EF4-FFF2-40B4-BE49-F238E27FC236}">
                <a16:creationId xmlns:a16="http://schemas.microsoft.com/office/drawing/2014/main" id="{D84BC476-15C1-374F-9366-4D8A9C5EB9D2}"/>
              </a:ext>
            </a:extLst>
          </p:cNvPr>
          <p:cNvSpPr/>
          <p:nvPr/>
        </p:nvSpPr>
        <p:spPr>
          <a:xfrm>
            <a:off x="4511842" y="4174957"/>
            <a:ext cx="3260557" cy="2658979"/>
          </a:xfrm>
          <a:custGeom>
            <a:avLst/>
            <a:gdLst>
              <a:gd name="connsiteX0" fmla="*/ 28034 w 2747171"/>
              <a:gd name="connsiteY0" fmla="*/ 141774 h 2800753"/>
              <a:gd name="connsiteX1" fmla="*/ 388982 w 2747171"/>
              <a:gd name="connsiteY1" fmla="*/ 298184 h 2800753"/>
              <a:gd name="connsiteX2" fmla="*/ 2747171 w 2747171"/>
              <a:gd name="connsiteY2" fmla="*/ 2800753 h 2800753"/>
              <a:gd name="connsiteX0" fmla="*/ 0 w 2719137"/>
              <a:gd name="connsiteY0" fmla="*/ 55844 h 2714823"/>
              <a:gd name="connsiteX1" fmla="*/ 360948 w 2719137"/>
              <a:gd name="connsiteY1" fmla="*/ 212254 h 2714823"/>
              <a:gd name="connsiteX2" fmla="*/ 2719137 w 2719137"/>
              <a:gd name="connsiteY2" fmla="*/ 2714823 h 2714823"/>
              <a:gd name="connsiteX0" fmla="*/ 0 w 2719137"/>
              <a:gd name="connsiteY0" fmla="*/ 0 h 2658979"/>
              <a:gd name="connsiteX1" fmla="*/ 1564106 w 2719137"/>
              <a:gd name="connsiteY1" fmla="*/ 1191125 h 2658979"/>
              <a:gd name="connsiteX2" fmla="*/ 2719137 w 2719137"/>
              <a:gd name="connsiteY2" fmla="*/ 2658979 h 2658979"/>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237874 w 2743200"/>
              <a:gd name="connsiteY1" fmla="*/ 2021305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94465"/>
              <a:gd name="connsiteY0" fmla="*/ 0 h 2695074"/>
              <a:gd name="connsiteX1" fmla="*/ 2454443 w 2794465"/>
              <a:gd name="connsiteY1" fmla="*/ 2695073 h 2695074"/>
              <a:gd name="connsiteX2" fmla="*/ 2743200 w 2794465"/>
              <a:gd name="connsiteY2" fmla="*/ 2695074 h 2695074"/>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518388"/>
              <a:gd name="connsiteY0" fmla="*/ 0 h 2695073"/>
              <a:gd name="connsiteX1" fmla="*/ 2454443 w 3518388"/>
              <a:gd name="connsiteY1" fmla="*/ 2695073 h 2695073"/>
              <a:gd name="connsiteX2" fmla="*/ 3248526 w 3518388"/>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368841"/>
              <a:gd name="connsiteY0" fmla="*/ 0 h 2695073"/>
              <a:gd name="connsiteX1" fmla="*/ 2454443 w 3368841"/>
              <a:gd name="connsiteY1" fmla="*/ 2695073 h 2695073"/>
              <a:gd name="connsiteX2" fmla="*/ 3368841 w 3368841"/>
              <a:gd name="connsiteY2" fmla="*/ 1840832 h 2695073"/>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514601 w 3368841"/>
              <a:gd name="connsiteY1" fmla="*/ 2707105 h 2707105"/>
              <a:gd name="connsiteX2" fmla="*/ 3368841 w 3368841"/>
              <a:gd name="connsiteY2" fmla="*/ 1840832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658979"/>
              <a:gd name="connsiteX1" fmla="*/ 2502569 w 3260557"/>
              <a:gd name="connsiteY1" fmla="*/ 2658979 h 2658979"/>
              <a:gd name="connsiteX2" fmla="*/ 3260557 w 3260557"/>
              <a:gd name="connsiteY2" fmla="*/ 1612232 h 2658979"/>
            </a:gdLst>
            <a:ahLst/>
            <a:cxnLst>
              <a:cxn ang="0">
                <a:pos x="connsiteX0" y="connsiteY0"/>
              </a:cxn>
              <a:cxn ang="0">
                <a:pos x="connsiteX1" y="connsiteY1"/>
              </a:cxn>
              <a:cxn ang="0">
                <a:pos x="connsiteX2" y="connsiteY2"/>
              </a:cxn>
            </a:cxnLst>
            <a:rect l="l" t="t" r="r" b="b"/>
            <a:pathLst>
              <a:path w="3260557" h="2658979">
                <a:moveTo>
                  <a:pt x="0" y="0"/>
                </a:moveTo>
                <a:cubicBezTo>
                  <a:pt x="1299411" y="806117"/>
                  <a:pt x="2285999" y="2177716"/>
                  <a:pt x="2502569" y="2658979"/>
                </a:cubicBezTo>
                <a:cubicBezTo>
                  <a:pt x="2683043" y="2197769"/>
                  <a:pt x="2935704" y="1868905"/>
                  <a:pt x="3260557" y="1612232"/>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8811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BB750-9588-8844-B4A8-6724B938ABB5}"/>
              </a:ext>
            </a:extLst>
          </p:cNvPr>
          <p:cNvPicPr>
            <a:picLocks noChangeAspect="1"/>
          </p:cNvPicPr>
          <p:nvPr/>
        </p:nvPicPr>
        <p:blipFill rotWithShape="1">
          <a:blip r:embed="rId2"/>
          <a:srcRect l="8918" t="29107" r="12683" b="1264"/>
          <a:stretch/>
        </p:blipFill>
        <p:spPr>
          <a:xfrm>
            <a:off x="0" y="1043610"/>
            <a:ext cx="11638722" cy="5814390"/>
          </a:xfrm>
          <a:prstGeom prst="rect">
            <a:avLst/>
          </a:prstGeom>
        </p:spPr>
      </p:pic>
      <p:sp>
        <p:nvSpPr>
          <p:cNvPr id="2" name="Title 1">
            <a:extLst>
              <a:ext uri="{FF2B5EF4-FFF2-40B4-BE49-F238E27FC236}">
                <a16:creationId xmlns:a16="http://schemas.microsoft.com/office/drawing/2014/main" id="{558825D4-55C8-3448-B827-839DA00E0BD2}"/>
              </a:ext>
            </a:extLst>
          </p:cNvPr>
          <p:cNvSpPr>
            <a:spLocks noGrp="1"/>
          </p:cNvSpPr>
          <p:nvPr>
            <p:ph type="title"/>
          </p:nvPr>
        </p:nvSpPr>
        <p:spPr/>
        <p:txBody>
          <a:bodyPr>
            <a:normAutofit fontScale="90000"/>
          </a:bodyPr>
          <a:lstStyle/>
          <a:p>
            <a:r>
              <a:rPr lang="en-US" dirty="0"/>
              <a:t>Ball Run</a:t>
            </a:r>
          </a:p>
        </p:txBody>
      </p:sp>
      <p:sp>
        <p:nvSpPr>
          <p:cNvPr id="3" name="Slide Number Placeholder 2">
            <a:extLst>
              <a:ext uri="{FF2B5EF4-FFF2-40B4-BE49-F238E27FC236}">
                <a16:creationId xmlns:a16="http://schemas.microsoft.com/office/drawing/2014/main" id="{33DE1E05-38D0-0C47-A1F4-E44EE881FAFF}"/>
              </a:ext>
            </a:extLst>
          </p:cNvPr>
          <p:cNvSpPr>
            <a:spLocks noGrp="1"/>
          </p:cNvSpPr>
          <p:nvPr>
            <p:ph type="sldNum" sz="quarter" idx="12"/>
          </p:nvPr>
        </p:nvSpPr>
        <p:spPr/>
        <p:txBody>
          <a:bodyPr/>
          <a:lstStyle/>
          <a:p>
            <a:fld id="{ED7F4C82-5684-9D49-BB71-7E0F578F0248}" type="slidenum">
              <a:rPr lang="en-US" smtClean="0"/>
              <a:t>34</a:t>
            </a:fld>
            <a:endParaRPr lang="en-US"/>
          </a:p>
        </p:txBody>
      </p:sp>
    </p:spTree>
    <p:extLst>
      <p:ext uri="{BB962C8B-B14F-4D97-AF65-F5344CB8AC3E}">
        <p14:creationId xmlns:p14="http://schemas.microsoft.com/office/powerpoint/2010/main" val="1546580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BB750-9588-8844-B4A8-6724B938ABB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30"/>
                    </a14:imgEffect>
                  </a14:imgLayer>
                </a14:imgProps>
              </a:ext>
            </a:extLst>
          </a:blip>
          <a:srcRect l="8918" t="29107" r="12683" b="1264"/>
          <a:stretch/>
        </p:blipFill>
        <p:spPr>
          <a:xfrm>
            <a:off x="0" y="1043610"/>
            <a:ext cx="11638722" cy="5814390"/>
          </a:xfrm>
          <a:prstGeom prst="rect">
            <a:avLst/>
          </a:prstGeom>
          <a:effectLst>
            <a:softEdge rad="0"/>
          </a:effectLst>
        </p:spPr>
      </p:pic>
      <p:sp>
        <p:nvSpPr>
          <p:cNvPr id="2" name="Title 1">
            <a:extLst>
              <a:ext uri="{FF2B5EF4-FFF2-40B4-BE49-F238E27FC236}">
                <a16:creationId xmlns:a16="http://schemas.microsoft.com/office/drawing/2014/main" id="{558825D4-55C8-3448-B827-839DA00E0BD2}"/>
              </a:ext>
            </a:extLst>
          </p:cNvPr>
          <p:cNvSpPr>
            <a:spLocks noGrp="1"/>
          </p:cNvSpPr>
          <p:nvPr>
            <p:ph type="title"/>
          </p:nvPr>
        </p:nvSpPr>
        <p:spPr/>
        <p:txBody>
          <a:bodyPr>
            <a:normAutofit fontScale="90000"/>
          </a:bodyPr>
          <a:lstStyle/>
          <a:p>
            <a:r>
              <a:rPr lang="en-US" dirty="0"/>
              <a:t>Ball Run</a:t>
            </a:r>
          </a:p>
        </p:txBody>
      </p:sp>
      <p:sp>
        <p:nvSpPr>
          <p:cNvPr id="3" name="Slide Number Placeholder 2">
            <a:extLst>
              <a:ext uri="{FF2B5EF4-FFF2-40B4-BE49-F238E27FC236}">
                <a16:creationId xmlns:a16="http://schemas.microsoft.com/office/drawing/2014/main" id="{33DE1E05-38D0-0C47-A1F4-E44EE881FAFF}"/>
              </a:ext>
            </a:extLst>
          </p:cNvPr>
          <p:cNvSpPr>
            <a:spLocks noGrp="1"/>
          </p:cNvSpPr>
          <p:nvPr>
            <p:ph type="sldNum" sz="quarter" idx="12"/>
          </p:nvPr>
        </p:nvSpPr>
        <p:spPr/>
        <p:txBody>
          <a:bodyPr/>
          <a:lstStyle/>
          <a:p>
            <a:fld id="{ED7F4C82-5684-9D49-BB71-7E0F578F0248}" type="slidenum">
              <a:rPr lang="en-US" smtClean="0"/>
              <a:t>35</a:t>
            </a:fld>
            <a:endParaRPr lang="en-US"/>
          </a:p>
        </p:txBody>
      </p:sp>
      <p:pic>
        <p:nvPicPr>
          <p:cNvPr id="6" name="Graphic 5">
            <a:extLst>
              <a:ext uri="{FF2B5EF4-FFF2-40B4-BE49-F238E27FC236}">
                <a16:creationId xmlns:a16="http://schemas.microsoft.com/office/drawing/2014/main" id="{7CFD5889-510B-9445-A910-0953D3D34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634" y="1714500"/>
            <a:ext cx="6096000" cy="3429000"/>
          </a:xfrm>
          <a:prstGeom prst="rect">
            <a:avLst/>
          </a:prstGeom>
        </p:spPr>
      </p:pic>
      <p:sp>
        <p:nvSpPr>
          <p:cNvPr id="7" name="TextBox 6">
            <a:extLst>
              <a:ext uri="{FF2B5EF4-FFF2-40B4-BE49-F238E27FC236}">
                <a16:creationId xmlns:a16="http://schemas.microsoft.com/office/drawing/2014/main" id="{CC30E58B-D8E4-E545-A905-1E765786E8EA}"/>
              </a:ext>
            </a:extLst>
          </p:cNvPr>
          <p:cNvSpPr txBox="1"/>
          <p:nvPr/>
        </p:nvSpPr>
        <p:spPr>
          <a:xfrm>
            <a:off x="6965522" y="2551837"/>
            <a:ext cx="4390946" cy="1754326"/>
          </a:xfrm>
          <a:prstGeom prst="rect">
            <a:avLst/>
          </a:prstGeom>
          <a:noFill/>
        </p:spPr>
        <p:txBody>
          <a:bodyPr wrap="none" rtlCol="0">
            <a:spAutoFit/>
          </a:bodyPr>
          <a:lstStyle/>
          <a:p>
            <a:r>
              <a:rPr lang="en-US" sz="3600" dirty="0">
                <a:solidFill>
                  <a:schemeClr val="accent6">
                    <a:lumMod val="75000"/>
                  </a:schemeClr>
                </a:solidFill>
              </a:rPr>
              <a:t>8</a:t>
            </a:r>
            <a:r>
              <a:rPr lang="en-US" sz="3600" dirty="0"/>
              <a:t> design parameters</a:t>
            </a:r>
          </a:p>
          <a:p>
            <a:endParaRPr lang="en-US" sz="3600" dirty="0"/>
          </a:p>
          <a:p>
            <a:r>
              <a:rPr lang="en-US" sz="3600" dirty="0">
                <a:solidFill>
                  <a:schemeClr val="accent5">
                    <a:lumMod val="75000"/>
                  </a:schemeClr>
                </a:solidFill>
              </a:rPr>
              <a:t>8</a:t>
            </a:r>
            <a:r>
              <a:rPr lang="en-US" sz="3600" dirty="0"/>
              <a:t> events</a:t>
            </a:r>
          </a:p>
        </p:txBody>
      </p:sp>
    </p:spTree>
    <p:extLst>
      <p:ext uri="{BB962C8B-B14F-4D97-AF65-F5344CB8AC3E}">
        <p14:creationId xmlns:p14="http://schemas.microsoft.com/office/powerpoint/2010/main" val="1200152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3E4A-63E9-8A44-8E9B-3D516F3919B2}"/>
              </a:ext>
            </a:extLst>
          </p:cNvPr>
          <p:cNvSpPr>
            <a:spLocks noGrp="1"/>
          </p:cNvSpPr>
          <p:nvPr>
            <p:ph type="title"/>
          </p:nvPr>
        </p:nvSpPr>
        <p:spPr/>
        <p:txBody>
          <a:bodyPr>
            <a:normAutofit fontScale="90000"/>
          </a:bodyPr>
          <a:lstStyle/>
          <a:p>
            <a:endParaRPr lang="en-US"/>
          </a:p>
        </p:txBody>
      </p:sp>
      <p:sp>
        <p:nvSpPr>
          <p:cNvPr id="3" name="Slide Number Placeholder 2">
            <a:extLst>
              <a:ext uri="{FF2B5EF4-FFF2-40B4-BE49-F238E27FC236}">
                <a16:creationId xmlns:a16="http://schemas.microsoft.com/office/drawing/2014/main" id="{190F00C2-D67E-F84B-8208-0BE7482CB94C}"/>
              </a:ext>
            </a:extLst>
          </p:cNvPr>
          <p:cNvSpPr>
            <a:spLocks noGrp="1"/>
          </p:cNvSpPr>
          <p:nvPr>
            <p:ph type="sldNum" sz="quarter" idx="12"/>
          </p:nvPr>
        </p:nvSpPr>
        <p:spPr/>
        <p:txBody>
          <a:bodyPr/>
          <a:lstStyle/>
          <a:p>
            <a:fld id="{ED7F4C82-5684-9D49-BB71-7E0F578F0248}" type="slidenum">
              <a:rPr lang="en-US" smtClean="0"/>
              <a:t>36</a:t>
            </a:fld>
            <a:endParaRPr lang="en-US"/>
          </a:p>
        </p:txBody>
      </p:sp>
      <p:pic>
        <p:nvPicPr>
          <p:cNvPr id="4" name="Online Media 3" descr="causalGraphsSuppVideo.mp4">
            <a:hlinkClick r:id="" action="ppaction://media"/>
            <a:extLst>
              <a:ext uri="{FF2B5EF4-FFF2-40B4-BE49-F238E27FC236}">
                <a16:creationId xmlns:a16="http://schemas.microsoft.com/office/drawing/2014/main" id="{01A22BC8-0E49-9246-98BE-3C34448FFC10}"/>
              </a:ext>
            </a:extLst>
          </p:cNvPr>
          <p:cNvPicPr>
            <a:picLocks noChangeAspect="1"/>
          </p:cNvPicPr>
          <p:nvPr>
            <a:videoFile r:link="rId1"/>
            <p:extLst>
              <p:ext uri="{DAA4B4D4-6D71-4841-9C94-3DE7FCFB9230}">
                <p14:media xmlns:p14="http://schemas.microsoft.com/office/powerpoint/2010/main" r:embed="rId2">
                  <p14:trim st="110084.3221" end="110701.783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9736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BB750-9588-8844-B4A8-6724B938ABB5}"/>
              </a:ext>
            </a:extLst>
          </p:cNvPr>
          <p:cNvPicPr>
            <a:picLocks noChangeAspect="1"/>
          </p:cNvPicPr>
          <p:nvPr/>
        </p:nvPicPr>
        <p:blipFill rotWithShape="1">
          <a:blip r:embed="rId2"/>
          <a:srcRect l="8918" t="29107" r="12683" b="1264"/>
          <a:stretch/>
        </p:blipFill>
        <p:spPr>
          <a:xfrm>
            <a:off x="0" y="1043610"/>
            <a:ext cx="11638722" cy="5814390"/>
          </a:xfrm>
          <a:prstGeom prst="rect">
            <a:avLst/>
          </a:prstGeom>
        </p:spPr>
      </p:pic>
      <p:sp>
        <p:nvSpPr>
          <p:cNvPr id="2" name="Title 1">
            <a:extLst>
              <a:ext uri="{FF2B5EF4-FFF2-40B4-BE49-F238E27FC236}">
                <a16:creationId xmlns:a16="http://schemas.microsoft.com/office/drawing/2014/main" id="{558825D4-55C8-3448-B827-839DA00E0BD2}"/>
              </a:ext>
            </a:extLst>
          </p:cNvPr>
          <p:cNvSpPr>
            <a:spLocks noGrp="1"/>
          </p:cNvSpPr>
          <p:nvPr>
            <p:ph type="title"/>
          </p:nvPr>
        </p:nvSpPr>
        <p:spPr/>
        <p:txBody>
          <a:bodyPr>
            <a:normAutofit fontScale="90000"/>
          </a:bodyPr>
          <a:lstStyle/>
          <a:p>
            <a:r>
              <a:rPr lang="en-US" dirty="0"/>
              <a:t>Ball Run</a:t>
            </a:r>
          </a:p>
        </p:txBody>
      </p:sp>
      <p:sp>
        <p:nvSpPr>
          <p:cNvPr id="3" name="Slide Number Placeholder 2">
            <a:extLst>
              <a:ext uri="{FF2B5EF4-FFF2-40B4-BE49-F238E27FC236}">
                <a16:creationId xmlns:a16="http://schemas.microsoft.com/office/drawing/2014/main" id="{33DE1E05-38D0-0C47-A1F4-E44EE881FAFF}"/>
              </a:ext>
            </a:extLst>
          </p:cNvPr>
          <p:cNvSpPr>
            <a:spLocks noGrp="1"/>
          </p:cNvSpPr>
          <p:nvPr>
            <p:ph type="sldNum" sz="quarter" idx="12"/>
          </p:nvPr>
        </p:nvSpPr>
        <p:spPr/>
        <p:txBody>
          <a:bodyPr/>
          <a:lstStyle/>
          <a:p>
            <a:fld id="{ED7F4C82-5684-9D49-BB71-7E0F578F0248}" type="slidenum">
              <a:rPr lang="en-US" smtClean="0"/>
              <a:t>37</a:t>
            </a:fld>
            <a:endParaRPr lang="en-US"/>
          </a:p>
        </p:txBody>
      </p:sp>
      <p:sp>
        <p:nvSpPr>
          <p:cNvPr id="4" name="Freeform 3">
            <a:extLst>
              <a:ext uri="{FF2B5EF4-FFF2-40B4-BE49-F238E27FC236}">
                <a16:creationId xmlns:a16="http://schemas.microsoft.com/office/drawing/2014/main" id="{EDD7E3AF-16A0-1244-80AF-E800A7CCCA37}"/>
              </a:ext>
            </a:extLst>
          </p:cNvPr>
          <p:cNvSpPr/>
          <p:nvPr/>
        </p:nvSpPr>
        <p:spPr>
          <a:xfrm>
            <a:off x="3195462" y="1952786"/>
            <a:ext cx="4507196" cy="3177153"/>
          </a:xfrm>
          <a:custGeom>
            <a:avLst/>
            <a:gdLst>
              <a:gd name="connsiteX0" fmla="*/ 4238952 w 4502424"/>
              <a:gd name="connsiteY0" fmla="*/ 0 h 3208149"/>
              <a:gd name="connsiteX1" fmla="*/ 3588024 w 4502424"/>
              <a:gd name="connsiteY1" fmla="*/ 139485 h 3208149"/>
              <a:gd name="connsiteX2" fmla="*/ 798329 w 4502424"/>
              <a:gd name="connsiteY2" fmla="*/ 805912 h 3208149"/>
              <a:gd name="connsiteX3" fmla="*/ 193895 w 4502424"/>
              <a:gd name="connsiteY3" fmla="*/ 1503335 h 3208149"/>
              <a:gd name="connsiteX4" fmla="*/ 3743007 w 4502424"/>
              <a:gd name="connsiteY4" fmla="*/ 2123268 h 3208149"/>
              <a:gd name="connsiteX5" fmla="*/ 4502424 w 4502424"/>
              <a:gd name="connsiteY5" fmla="*/ 3208149 h 3208149"/>
              <a:gd name="connsiteX0" fmla="*/ 4238952 w 4502424"/>
              <a:gd name="connsiteY0" fmla="*/ 0 h 3208149"/>
              <a:gd name="connsiteX1" fmla="*/ 3588024 w 4502424"/>
              <a:gd name="connsiteY1" fmla="*/ 139485 h 3208149"/>
              <a:gd name="connsiteX2" fmla="*/ 798329 w 4502424"/>
              <a:gd name="connsiteY2" fmla="*/ 945397 h 3208149"/>
              <a:gd name="connsiteX3" fmla="*/ 193895 w 4502424"/>
              <a:gd name="connsiteY3" fmla="*/ 1503335 h 3208149"/>
              <a:gd name="connsiteX4" fmla="*/ 3743007 w 4502424"/>
              <a:gd name="connsiteY4" fmla="*/ 2123268 h 3208149"/>
              <a:gd name="connsiteX5" fmla="*/ 4502424 w 4502424"/>
              <a:gd name="connsiteY5" fmla="*/ 3208149 h 3208149"/>
              <a:gd name="connsiteX0" fmla="*/ 4243039 w 4506511"/>
              <a:gd name="connsiteY0" fmla="*/ 0 h 3208149"/>
              <a:gd name="connsiteX1" fmla="*/ 3592111 w 4506511"/>
              <a:gd name="connsiteY1" fmla="*/ 139485 h 3208149"/>
              <a:gd name="connsiteX2" fmla="*/ 786917 w 4506511"/>
              <a:gd name="connsiteY2" fmla="*/ 914401 h 3208149"/>
              <a:gd name="connsiteX3" fmla="*/ 197982 w 4506511"/>
              <a:gd name="connsiteY3" fmla="*/ 1503335 h 3208149"/>
              <a:gd name="connsiteX4" fmla="*/ 3747094 w 4506511"/>
              <a:gd name="connsiteY4" fmla="*/ 2123268 h 3208149"/>
              <a:gd name="connsiteX5" fmla="*/ 4506511 w 4506511"/>
              <a:gd name="connsiteY5" fmla="*/ 3208149 h 3208149"/>
              <a:gd name="connsiteX0" fmla="*/ 4242598 w 4506070"/>
              <a:gd name="connsiteY0" fmla="*/ 0 h 3208149"/>
              <a:gd name="connsiteX1" fmla="*/ 3576171 w 4506070"/>
              <a:gd name="connsiteY1" fmla="*/ 232474 h 3208149"/>
              <a:gd name="connsiteX2" fmla="*/ 786476 w 4506070"/>
              <a:gd name="connsiteY2" fmla="*/ 914401 h 3208149"/>
              <a:gd name="connsiteX3" fmla="*/ 197541 w 4506070"/>
              <a:gd name="connsiteY3" fmla="*/ 1503335 h 3208149"/>
              <a:gd name="connsiteX4" fmla="*/ 3746653 w 4506070"/>
              <a:gd name="connsiteY4" fmla="*/ 2123268 h 3208149"/>
              <a:gd name="connsiteX5" fmla="*/ 4506070 w 4506070"/>
              <a:gd name="connsiteY5" fmla="*/ 3208149 h 3208149"/>
              <a:gd name="connsiteX0" fmla="*/ 4475073 w 4506070"/>
              <a:gd name="connsiteY0" fmla="*/ 0 h 3177153"/>
              <a:gd name="connsiteX1" fmla="*/ 3576171 w 4506070"/>
              <a:gd name="connsiteY1" fmla="*/ 201478 h 3177153"/>
              <a:gd name="connsiteX2" fmla="*/ 786476 w 4506070"/>
              <a:gd name="connsiteY2" fmla="*/ 883405 h 3177153"/>
              <a:gd name="connsiteX3" fmla="*/ 197541 w 4506070"/>
              <a:gd name="connsiteY3" fmla="*/ 1472339 h 3177153"/>
              <a:gd name="connsiteX4" fmla="*/ 3746653 w 4506070"/>
              <a:gd name="connsiteY4" fmla="*/ 2092272 h 3177153"/>
              <a:gd name="connsiteX5" fmla="*/ 4506070 w 4506070"/>
              <a:gd name="connsiteY5" fmla="*/ 3177153 h 3177153"/>
              <a:gd name="connsiteX0" fmla="*/ 4475073 w 4506070"/>
              <a:gd name="connsiteY0" fmla="*/ 0 h 3177153"/>
              <a:gd name="connsiteX1" fmla="*/ 3576171 w 4506070"/>
              <a:gd name="connsiteY1" fmla="*/ 201478 h 3177153"/>
              <a:gd name="connsiteX2" fmla="*/ 786476 w 4506070"/>
              <a:gd name="connsiteY2" fmla="*/ 883405 h 3177153"/>
              <a:gd name="connsiteX3" fmla="*/ 197541 w 4506070"/>
              <a:gd name="connsiteY3" fmla="*/ 1472339 h 3177153"/>
              <a:gd name="connsiteX4" fmla="*/ 3746653 w 4506070"/>
              <a:gd name="connsiteY4" fmla="*/ 2092272 h 3177153"/>
              <a:gd name="connsiteX5" fmla="*/ 4506070 w 4506070"/>
              <a:gd name="connsiteY5" fmla="*/ 3177153 h 3177153"/>
              <a:gd name="connsiteX0" fmla="*/ 4477325 w 4508322"/>
              <a:gd name="connsiteY0" fmla="*/ 0 h 3177153"/>
              <a:gd name="connsiteX1" fmla="*/ 3578423 w 4508322"/>
              <a:gd name="connsiteY1" fmla="*/ 201478 h 3177153"/>
              <a:gd name="connsiteX2" fmla="*/ 788728 w 4508322"/>
              <a:gd name="connsiteY2" fmla="*/ 883405 h 3177153"/>
              <a:gd name="connsiteX3" fmla="*/ 199793 w 4508322"/>
              <a:gd name="connsiteY3" fmla="*/ 1472339 h 3177153"/>
              <a:gd name="connsiteX4" fmla="*/ 3779901 w 4508322"/>
              <a:gd name="connsiteY4" fmla="*/ 2169763 h 3177153"/>
              <a:gd name="connsiteX5" fmla="*/ 4508322 w 4508322"/>
              <a:gd name="connsiteY5" fmla="*/ 3177153 h 3177153"/>
              <a:gd name="connsiteX0" fmla="*/ 4477325 w 4508322"/>
              <a:gd name="connsiteY0" fmla="*/ 0 h 3177153"/>
              <a:gd name="connsiteX1" fmla="*/ 3578423 w 4508322"/>
              <a:gd name="connsiteY1" fmla="*/ 201478 h 3177153"/>
              <a:gd name="connsiteX2" fmla="*/ 788728 w 4508322"/>
              <a:gd name="connsiteY2" fmla="*/ 883405 h 3177153"/>
              <a:gd name="connsiteX3" fmla="*/ 199793 w 4508322"/>
              <a:gd name="connsiteY3" fmla="*/ 1472339 h 3177153"/>
              <a:gd name="connsiteX4" fmla="*/ 3779901 w 4508322"/>
              <a:gd name="connsiteY4" fmla="*/ 2169763 h 3177153"/>
              <a:gd name="connsiteX5" fmla="*/ 4508322 w 4508322"/>
              <a:gd name="connsiteY5" fmla="*/ 3177153 h 3177153"/>
              <a:gd name="connsiteX0" fmla="*/ 4476199 w 4507196"/>
              <a:gd name="connsiteY0" fmla="*/ 0 h 3177153"/>
              <a:gd name="connsiteX1" fmla="*/ 3577297 w 4507196"/>
              <a:gd name="connsiteY1" fmla="*/ 201478 h 3177153"/>
              <a:gd name="connsiteX2" fmla="*/ 787602 w 4507196"/>
              <a:gd name="connsiteY2" fmla="*/ 883405 h 3177153"/>
              <a:gd name="connsiteX3" fmla="*/ 198667 w 4507196"/>
              <a:gd name="connsiteY3" fmla="*/ 1472339 h 3177153"/>
              <a:gd name="connsiteX4" fmla="*/ 3763277 w 4507196"/>
              <a:gd name="connsiteY4" fmla="*/ 2107770 h 3177153"/>
              <a:gd name="connsiteX5" fmla="*/ 4507196 w 4507196"/>
              <a:gd name="connsiteY5" fmla="*/ 3177153 h 3177153"/>
              <a:gd name="connsiteX0" fmla="*/ 4476199 w 4507196"/>
              <a:gd name="connsiteY0" fmla="*/ 0 h 3177153"/>
              <a:gd name="connsiteX1" fmla="*/ 3577297 w 4507196"/>
              <a:gd name="connsiteY1" fmla="*/ 201478 h 3177153"/>
              <a:gd name="connsiteX2" fmla="*/ 787602 w 4507196"/>
              <a:gd name="connsiteY2" fmla="*/ 883405 h 3177153"/>
              <a:gd name="connsiteX3" fmla="*/ 198667 w 4507196"/>
              <a:gd name="connsiteY3" fmla="*/ 1472339 h 3177153"/>
              <a:gd name="connsiteX4" fmla="*/ 3763277 w 4507196"/>
              <a:gd name="connsiteY4" fmla="*/ 2154265 h 3177153"/>
              <a:gd name="connsiteX5" fmla="*/ 4507196 w 4507196"/>
              <a:gd name="connsiteY5" fmla="*/ 3177153 h 3177153"/>
              <a:gd name="connsiteX0" fmla="*/ 4476199 w 4507196"/>
              <a:gd name="connsiteY0" fmla="*/ 0 h 3177153"/>
              <a:gd name="connsiteX1" fmla="*/ 3577297 w 4507196"/>
              <a:gd name="connsiteY1" fmla="*/ 201478 h 3177153"/>
              <a:gd name="connsiteX2" fmla="*/ 787602 w 4507196"/>
              <a:gd name="connsiteY2" fmla="*/ 883405 h 3177153"/>
              <a:gd name="connsiteX3" fmla="*/ 198667 w 4507196"/>
              <a:gd name="connsiteY3" fmla="*/ 1472339 h 3177153"/>
              <a:gd name="connsiteX4" fmla="*/ 3763277 w 4507196"/>
              <a:gd name="connsiteY4" fmla="*/ 2154265 h 3177153"/>
              <a:gd name="connsiteX5" fmla="*/ 4507196 w 4507196"/>
              <a:gd name="connsiteY5" fmla="*/ 3177153 h 317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7196" h="3177153">
                <a:moveTo>
                  <a:pt x="4476199" y="0"/>
                </a:moveTo>
                <a:cubicBezTo>
                  <a:pt x="4259223" y="46495"/>
                  <a:pt x="4192063" y="54244"/>
                  <a:pt x="3577297" y="201478"/>
                </a:cubicBezTo>
                <a:cubicBezTo>
                  <a:pt x="2962531" y="348712"/>
                  <a:pt x="1350707" y="671595"/>
                  <a:pt x="787602" y="883405"/>
                </a:cubicBezTo>
                <a:cubicBezTo>
                  <a:pt x="224497" y="1095215"/>
                  <a:pt x="-297279" y="1260529"/>
                  <a:pt x="198667" y="1472339"/>
                </a:cubicBezTo>
                <a:cubicBezTo>
                  <a:pt x="694613" y="1684149"/>
                  <a:pt x="3386151" y="1885627"/>
                  <a:pt x="3763277" y="2154265"/>
                </a:cubicBezTo>
                <a:cubicBezTo>
                  <a:pt x="4140403" y="2422903"/>
                  <a:pt x="4331548" y="2761282"/>
                  <a:pt x="4507196" y="3177153"/>
                </a:cubicBezTo>
              </a:path>
            </a:pathLst>
          </a:custGeom>
          <a:noFill/>
          <a:ln w="38100">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766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BB750-9588-8844-B4A8-6724B938ABB5}"/>
              </a:ext>
            </a:extLst>
          </p:cNvPr>
          <p:cNvPicPr>
            <a:picLocks noChangeAspect="1"/>
          </p:cNvPicPr>
          <p:nvPr/>
        </p:nvPicPr>
        <p:blipFill rotWithShape="1">
          <a:blip r:embed="rId2"/>
          <a:srcRect l="8918" t="29107" r="12683" b="1264"/>
          <a:stretch/>
        </p:blipFill>
        <p:spPr>
          <a:xfrm>
            <a:off x="0" y="1052197"/>
            <a:ext cx="11638722" cy="5814390"/>
          </a:xfrm>
          <a:prstGeom prst="rect">
            <a:avLst/>
          </a:prstGeom>
        </p:spPr>
      </p:pic>
      <p:sp>
        <p:nvSpPr>
          <p:cNvPr id="2" name="Title 1">
            <a:extLst>
              <a:ext uri="{FF2B5EF4-FFF2-40B4-BE49-F238E27FC236}">
                <a16:creationId xmlns:a16="http://schemas.microsoft.com/office/drawing/2014/main" id="{558825D4-55C8-3448-B827-839DA00E0BD2}"/>
              </a:ext>
            </a:extLst>
          </p:cNvPr>
          <p:cNvSpPr>
            <a:spLocks noGrp="1"/>
          </p:cNvSpPr>
          <p:nvPr>
            <p:ph type="title"/>
          </p:nvPr>
        </p:nvSpPr>
        <p:spPr/>
        <p:txBody>
          <a:bodyPr>
            <a:normAutofit fontScale="90000"/>
          </a:bodyPr>
          <a:lstStyle/>
          <a:p>
            <a:r>
              <a:rPr lang="en-US" dirty="0"/>
              <a:t>Ball Run</a:t>
            </a:r>
          </a:p>
        </p:txBody>
      </p:sp>
      <p:sp>
        <p:nvSpPr>
          <p:cNvPr id="3" name="Slide Number Placeholder 2">
            <a:extLst>
              <a:ext uri="{FF2B5EF4-FFF2-40B4-BE49-F238E27FC236}">
                <a16:creationId xmlns:a16="http://schemas.microsoft.com/office/drawing/2014/main" id="{33DE1E05-38D0-0C47-A1F4-E44EE881FAFF}"/>
              </a:ext>
            </a:extLst>
          </p:cNvPr>
          <p:cNvSpPr>
            <a:spLocks noGrp="1"/>
          </p:cNvSpPr>
          <p:nvPr>
            <p:ph type="sldNum" sz="quarter" idx="12"/>
          </p:nvPr>
        </p:nvSpPr>
        <p:spPr/>
        <p:txBody>
          <a:bodyPr/>
          <a:lstStyle/>
          <a:p>
            <a:fld id="{ED7F4C82-5684-9D49-BB71-7E0F578F0248}" type="slidenum">
              <a:rPr lang="en-US" smtClean="0"/>
              <a:t>38</a:t>
            </a:fld>
            <a:endParaRPr lang="en-US"/>
          </a:p>
        </p:txBody>
      </p:sp>
      <p:grpSp>
        <p:nvGrpSpPr>
          <p:cNvPr id="15" name="Group 14">
            <a:extLst>
              <a:ext uri="{FF2B5EF4-FFF2-40B4-BE49-F238E27FC236}">
                <a16:creationId xmlns:a16="http://schemas.microsoft.com/office/drawing/2014/main" id="{1C8D2C2C-87AF-DD4C-961D-0ABD5FF167BC}"/>
              </a:ext>
            </a:extLst>
          </p:cNvPr>
          <p:cNvGrpSpPr/>
          <p:nvPr/>
        </p:nvGrpSpPr>
        <p:grpSpPr>
          <a:xfrm>
            <a:off x="4553514" y="4662496"/>
            <a:ext cx="575787" cy="530392"/>
            <a:chOff x="4615577" y="4753608"/>
            <a:chExt cx="575787" cy="530392"/>
          </a:xfrm>
        </p:grpSpPr>
        <p:sp>
          <p:nvSpPr>
            <p:cNvPr id="13" name="Arc 12">
              <a:extLst>
                <a:ext uri="{FF2B5EF4-FFF2-40B4-BE49-F238E27FC236}">
                  <a16:creationId xmlns:a16="http://schemas.microsoft.com/office/drawing/2014/main" id="{762D2D70-D7CE-904D-9B2A-FEB2E4D311D8}"/>
                </a:ext>
              </a:extLst>
            </p:cNvPr>
            <p:cNvSpPr/>
            <p:nvPr/>
          </p:nvSpPr>
          <p:spPr>
            <a:xfrm>
              <a:off x="4660972" y="4753608"/>
              <a:ext cx="530392" cy="530392"/>
            </a:xfrm>
            <a:prstGeom prst="arc">
              <a:avLst>
                <a:gd name="adj1" fmla="val 17226160"/>
                <a:gd name="adj2" fmla="val 4328628"/>
              </a:avLst>
            </a:prstGeom>
            <a:ln w="50800">
              <a:prstDash val="sys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3EF86361-FB78-4D40-9BD6-12AA48034784}"/>
                </a:ext>
              </a:extLst>
            </p:cNvPr>
            <p:cNvSpPr/>
            <p:nvPr/>
          </p:nvSpPr>
          <p:spPr>
            <a:xfrm flipH="1" flipV="1">
              <a:off x="4615577" y="4753608"/>
              <a:ext cx="530392" cy="530392"/>
            </a:xfrm>
            <a:prstGeom prst="arc">
              <a:avLst>
                <a:gd name="adj1" fmla="val 17226160"/>
                <a:gd name="adj2" fmla="val 4328628"/>
              </a:avLst>
            </a:prstGeom>
            <a:ln w="50800">
              <a:prstDash val="sys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 name="Straight Arrow Connector 7">
            <a:extLst>
              <a:ext uri="{FF2B5EF4-FFF2-40B4-BE49-F238E27FC236}">
                <a16:creationId xmlns:a16="http://schemas.microsoft.com/office/drawing/2014/main" id="{34CB503C-EF48-5C42-8452-E773516E9070}"/>
              </a:ext>
            </a:extLst>
          </p:cNvPr>
          <p:cNvCxnSpPr/>
          <p:nvPr/>
        </p:nvCxnSpPr>
        <p:spPr>
          <a:xfrm>
            <a:off x="2980267" y="4888089"/>
            <a:ext cx="0" cy="609600"/>
          </a:xfrm>
          <a:prstGeom prst="straightConnector1">
            <a:avLst/>
          </a:prstGeom>
          <a:ln w="38100">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30718D2-3DE5-3645-89C6-1A5A77B6EF5F}"/>
              </a:ext>
            </a:extLst>
          </p:cNvPr>
          <p:cNvCxnSpPr/>
          <p:nvPr/>
        </p:nvCxnSpPr>
        <p:spPr>
          <a:xfrm>
            <a:off x="6745112" y="4888089"/>
            <a:ext cx="0" cy="609600"/>
          </a:xfrm>
          <a:prstGeom prst="straightConnector1">
            <a:avLst/>
          </a:prstGeom>
          <a:ln w="381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203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BB750-9588-8844-B4A8-6724B938ABB5}"/>
              </a:ext>
            </a:extLst>
          </p:cNvPr>
          <p:cNvPicPr>
            <a:picLocks noChangeAspect="1"/>
          </p:cNvPicPr>
          <p:nvPr/>
        </p:nvPicPr>
        <p:blipFill rotWithShape="1">
          <a:blip r:embed="rId2"/>
          <a:srcRect l="8918" t="29107" r="12683" b="1264"/>
          <a:stretch/>
        </p:blipFill>
        <p:spPr>
          <a:xfrm>
            <a:off x="0" y="1052197"/>
            <a:ext cx="11638722" cy="5814390"/>
          </a:xfrm>
          <a:prstGeom prst="rect">
            <a:avLst/>
          </a:prstGeom>
        </p:spPr>
      </p:pic>
      <p:sp>
        <p:nvSpPr>
          <p:cNvPr id="2" name="Title 1">
            <a:extLst>
              <a:ext uri="{FF2B5EF4-FFF2-40B4-BE49-F238E27FC236}">
                <a16:creationId xmlns:a16="http://schemas.microsoft.com/office/drawing/2014/main" id="{558825D4-55C8-3448-B827-839DA00E0BD2}"/>
              </a:ext>
            </a:extLst>
          </p:cNvPr>
          <p:cNvSpPr>
            <a:spLocks noGrp="1"/>
          </p:cNvSpPr>
          <p:nvPr>
            <p:ph type="title"/>
          </p:nvPr>
        </p:nvSpPr>
        <p:spPr/>
        <p:txBody>
          <a:bodyPr>
            <a:normAutofit fontScale="90000"/>
          </a:bodyPr>
          <a:lstStyle/>
          <a:p>
            <a:r>
              <a:rPr lang="en-US" dirty="0"/>
              <a:t>Ball Run</a:t>
            </a:r>
          </a:p>
        </p:txBody>
      </p:sp>
      <p:sp>
        <p:nvSpPr>
          <p:cNvPr id="3" name="Slide Number Placeholder 2">
            <a:extLst>
              <a:ext uri="{FF2B5EF4-FFF2-40B4-BE49-F238E27FC236}">
                <a16:creationId xmlns:a16="http://schemas.microsoft.com/office/drawing/2014/main" id="{33DE1E05-38D0-0C47-A1F4-E44EE881FAFF}"/>
              </a:ext>
            </a:extLst>
          </p:cNvPr>
          <p:cNvSpPr>
            <a:spLocks noGrp="1"/>
          </p:cNvSpPr>
          <p:nvPr>
            <p:ph type="sldNum" sz="quarter" idx="12"/>
          </p:nvPr>
        </p:nvSpPr>
        <p:spPr/>
        <p:txBody>
          <a:bodyPr/>
          <a:lstStyle/>
          <a:p>
            <a:fld id="{ED7F4C82-5684-9D49-BB71-7E0F578F0248}" type="slidenum">
              <a:rPr lang="en-US" smtClean="0"/>
              <a:t>39</a:t>
            </a:fld>
            <a:endParaRPr lang="en-US"/>
          </a:p>
        </p:txBody>
      </p:sp>
      <p:sp>
        <p:nvSpPr>
          <p:cNvPr id="7" name="Arc 6">
            <a:extLst>
              <a:ext uri="{FF2B5EF4-FFF2-40B4-BE49-F238E27FC236}">
                <a16:creationId xmlns:a16="http://schemas.microsoft.com/office/drawing/2014/main" id="{567EE250-1EB2-0A40-92E8-77FB2E0E9209}"/>
              </a:ext>
            </a:extLst>
          </p:cNvPr>
          <p:cNvSpPr/>
          <p:nvPr/>
        </p:nvSpPr>
        <p:spPr>
          <a:xfrm rot="20831819" flipH="1">
            <a:off x="2278533" y="2570942"/>
            <a:ext cx="4403263" cy="1716118"/>
          </a:xfrm>
          <a:prstGeom prst="arc">
            <a:avLst>
              <a:gd name="adj1" fmla="val 16200000"/>
              <a:gd name="adj2" fmla="val 20759243"/>
            </a:avLst>
          </a:prstGeom>
          <a:ln w="5080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D6EB6023-A952-EB4A-987A-F6E227B66B8F}"/>
              </a:ext>
            </a:extLst>
          </p:cNvPr>
          <p:cNvSpPr/>
          <p:nvPr/>
        </p:nvSpPr>
        <p:spPr>
          <a:xfrm rot="20278087" flipH="1">
            <a:off x="2414002" y="2551007"/>
            <a:ext cx="4403263" cy="1716118"/>
          </a:xfrm>
          <a:prstGeom prst="arc">
            <a:avLst>
              <a:gd name="adj1" fmla="val 16200000"/>
              <a:gd name="adj2" fmla="val 19772321"/>
            </a:avLst>
          </a:prstGeom>
          <a:ln w="508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3"/>
              </a:solidFill>
            </a:endParaRPr>
          </a:p>
        </p:txBody>
      </p:sp>
      <p:sp>
        <p:nvSpPr>
          <p:cNvPr id="10" name="Freeform 9">
            <a:extLst>
              <a:ext uri="{FF2B5EF4-FFF2-40B4-BE49-F238E27FC236}">
                <a16:creationId xmlns:a16="http://schemas.microsoft.com/office/drawing/2014/main" id="{94BCC825-D2A7-C04F-902E-D7298AB132E5}"/>
              </a:ext>
            </a:extLst>
          </p:cNvPr>
          <p:cNvSpPr/>
          <p:nvPr/>
        </p:nvSpPr>
        <p:spPr>
          <a:xfrm>
            <a:off x="3183467" y="3267954"/>
            <a:ext cx="824089" cy="282222"/>
          </a:xfrm>
          <a:custGeom>
            <a:avLst/>
            <a:gdLst>
              <a:gd name="connsiteX0" fmla="*/ 0 w 824089"/>
              <a:gd name="connsiteY0" fmla="*/ 0 h 282222"/>
              <a:gd name="connsiteX1" fmla="*/ 146755 w 824089"/>
              <a:gd name="connsiteY1" fmla="*/ 169333 h 282222"/>
              <a:gd name="connsiteX2" fmla="*/ 824089 w 824089"/>
              <a:gd name="connsiteY2" fmla="*/ 282222 h 282222"/>
            </a:gdLst>
            <a:ahLst/>
            <a:cxnLst>
              <a:cxn ang="0">
                <a:pos x="connsiteX0" y="connsiteY0"/>
              </a:cxn>
              <a:cxn ang="0">
                <a:pos x="connsiteX1" y="connsiteY1"/>
              </a:cxn>
              <a:cxn ang="0">
                <a:pos x="connsiteX2" y="connsiteY2"/>
              </a:cxn>
            </a:cxnLst>
            <a:rect l="l" t="t" r="r" b="b"/>
            <a:pathLst>
              <a:path w="824089" h="282222">
                <a:moveTo>
                  <a:pt x="0" y="0"/>
                </a:moveTo>
                <a:lnTo>
                  <a:pt x="146755" y="169333"/>
                </a:lnTo>
                <a:lnTo>
                  <a:pt x="824089" y="282222"/>
                </a:lnTo>
              </a:path>
            </a:pathLst>
          </a:custGeom>
          <a:noFill/>
          <a:ln w="50800">
            <a:solidFill>
              <a:schemeClr val="accent3"/>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390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AEB7E1-F7C2-9747-B6C4-E2CA427C0A17}"/>
              </a:ext>
            </a:extLst>
          </p:cNvPr>
          <p:cNvPicPr>
            <a:picLocks noChangeAspect="1"/>
          </p:cNvPicPr>
          <p:nvPr/>
        </p:nvPicPr>
        <p:blipFill rotWithShape="1">
          <a:blip r:embed="rId3"/>
          <a:srcRect t="16" r="8163" b="-16"/>
          <a:stretch/>
        </p:blipFill>
        <p:spPr>
          <a:xfrm>
            <a:off x="1" y="0"/>
            <a:ext cx="12191999" cy="6859129"/>
          </a:xfrm>
          <a:prstGeom prst="rect">
            <a:avLst/>
          </a:prstGeom>
        </p:spPr>
      </p:pic>
      <p:sp>
        <p:nvSpPr>
          <p:cNvPr id="6" name="Rectangle 5">
            <a:extLst>
              <a:ext uri="{FF2B5EF4-FFF2-40B4-BE49-F238E27FC236}">
                <a16:creationId xmlns:a16="http://schemas.microsoft.com/office/drawing/2014/main" id="{77B944B6-6C2B-1C4A-807B-F8B3664DF9FB}"/>
              </a:ext>
            </a:extLst>
          </p:cNvPr>
          <p:cNvSpPr/>
          <p:nvPr/>
        </p:nvSpPr>
        <p:spPr>
          <a:xfrm>
            <a:off x="0" y="285787"/>
            <a:ext cx="12199472" cy="104453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FB168D7-AD9C-6442-8DF6-B8A86AB15BE3}"/>
              </a:ext>
            </a:extLst>
          </p:cNvPr>
          <p:cNvSpPr/>
          <p:nvPr/>
        </p:nvSpPr>
        <p:spPr>
          <a:xfrm>
            <a:off x="-7473" y="6340836"/>
            <a:ext cx="12199472" cy="31384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CB2DA72-C9D7-504A-A81F-51512DB2C385}"/>
              </a:ext>
            </a:extLst>
          </p:cNvPr>
          <p:cNvSpPr>
            <a:spLocks noGrp="1"/>
          </p:cNvSpPr>
          <p:nvPr>
            <p:ph type="sldNum" sz="quarter" idx="12"/>
          </p:nvPr>
        </p:nvSpPr>
        <p:spPr/>
        <p:txBody>
          <a:bodyPr/>
          <a:lstStyle/>
          <a:p>
            <a:fld id="{ED7F4C82-5684-9D49-BB71-7E0F578F0248}" type="slidenum">
              <a:rPr lang="en-US" smtClean="0"/>
              <a:t>4</a:t>
            </a:fld>
            <a:endParaRPr lang="en-US"/>
          </a:p>
        </p:txBody>
      </p:sp>
      <p:sp>
        <p:nvSpPr>
          <p:cNvPr id="13" name="TextBox 12">
            <a:extLst>
              <a:ext uri="{FF2B5EF4-FFF2-40B4-BE49-F238E27FC236}">
                <a16:creationId xmlns:a16="http://schemas.microsoft.com/office/drawing/2014/main" id="{DCDDB1DC-421F-8C47-A515-335F211CEC0F}"/>
              </a:ext>
            </a:extLst>
          </p:cNvPr>
          <p:cNvSpPr txBox="1"/>
          <p:nvPr/>
        </p:nvSpPr>
        <p:spPr>
          <a:xfrm>
            <a:off x="0" y="454112"/>
            <a:ext cx="12199472" cy="707886"/>
          </a:xfrm>
          <a:prstGeom prst="rect">
            <a:avLst/>
          </a:prstGeom>
          <a:noFill/>
        </p:spPr>
        <p:txBody>
          <a:bodyPr wrap="square" rtlCol="0" anchor="ctr">
            <a:spAutoFit/>
          </a:bodyPr>
          <a:lstStyle/>
          <a:p>
            <a:pPr algn="ctr"/>
            <a:r>
              <a:rPr lang="en-US" sz="4000" b="1" dirty="0">
                <a:latin typeface="+mj-lt"/>
              </a:rPr>
              <a:t>CASE STUDY: RUBE GOLDBERG MACHINES</a:t>
            </a:r>
          </a:p>
        </p:txBody>
      </p:sp>
      <p:sp>
        <p:nvSpPr>
          <p:cNvPr id="7" name="TextBox 6">
            <a:extLst>
              <a:ext uri="{FF2B5EF4-FFF2-40B4-BE49-F238E27FC236}">
                <a16:creationId xmlns:a16="http://schemas.microsoft.com/office/drawing/2014/main" id="{48049800-FBB2-4742-A0F7-FD6BC5F8881A}"/>
              </a:ext>
            </a:extLst>
          </p:cNvPr>
          <p:cNvSpPr txBox="1"/>
          <p:nvPr/>
        </p:nvSpPr>
        <p:spPr>
          <a:xfrm>
            <a:off x="543698" y="6346909"/>
            <a:ext cx="11104603" cy="307777"/>
          </a:xfrm>
          <a:prstGeom prst="rect">
            <a:avLst/>
          </a:prstGeom>
          <a:noFill/>
        </p:spPr>
        <p:txBody>
          <a:bodyPr wrap="square" rtlCol="0" anchor="ctr">
            <a:spAutoFit/>
          </a:bodyPr>
          <a:lstStyle/>
          <a:p>
            <a:pPr algn="ctr"/>
            <a:r>
              <a:rPr lang="en-US" sz="1400" dirty="0"/>
              <a:t>“Simple Idea to Keep You From Forgetting To Mail Your Wife's Letter” by Rube Goldberg. Source: </a:t>
            </a:r>
            <a:r>
              <a:rPr lang="en-US" sz="1400" dirty="0">
                <a:hlinkClick r:id="rId4"/>
              </a:rPr>
              <a:t>www.rubegoldberg.com</a:t>
            </a:r>
            <a:r>
              <a:rPr lang="en-US" sz="1400" dirty="0"/>
              <a:t> </a:t>
            </a:r>
          </a:p>
        </p:txBody>
      </p:sp>
    </p:spTree>
    <p:extLst>
      <p:ext uri="{BB962C8B-B14F-4D97-AF65-F5344CB8AC3E}">
        <p14:creationId xmlns:p14="http://schemas.microsoft.com/office/powerpoint/2010/main" val="3790091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BB750-9588-8844-B4A8-6724B938ABB5}"/>
              </a:ext>
            </a:extLst>
          </p:cNvPr>
          <p:cNvPicPr>
            <a:picLocks noChangeAspect="1"/>
          </p:cNvPicPr>
          <p:nvPr/>
        </p:nvPicPr>
        <p:blipFill rotWithShape="1">
          <a:blip r:embed="rId2"/>
          <a:srcRect l="8918" t="29107" r="12683" b="1264"/>
          <a:stretch/>
        </p:blipFill>
        <p:spPr>
          <a:xfrm>
            <a:off x="0" y="1052197"/>
            <a:ext cx="11638722" cy="5814390"/>
          </a:xfrm>
          <a:prstGeom prst="rect">
            <a:avLst/>
          </a:prstGeom>
        </p:spPr>
      </p:pic>
      <p:sp>
        <p:nvSpPr>
          <p:cNvPr id="2" name="Title 1">
            <a:extLst>
              <a:ext uri="{FF2B5EF4-FFF2-40B4-BE49-F238E27FC236}">
                <a16:creationId xmlns:a16="http://schemas.microsoft.com/office/drawing/2014/main" id="{558825D4-55C8-3448-B827-839DA00E0BD2}"/>
              </a:ext>
            </a:extLst>
          </p:cNvPr>
          <p:cNvSpPr>
            <a:spLocks noGrp="1"/>
          </p:cNvSpPr>
          <p:nvPr>
            <p:ph type="title"/>
          </p:nvPr>
        </p:nvSpPr>
        <p:spPr/>
        <p:txBody>
          <a:bodyPr>
            <a:normAutofit fontScale="90000"/>
          </a:bodyPr>
          <a:lstStyle/>
          <a:p>
            <a:r>
              <a:rPr lang="en-US" dirty="0"/>
              <a:t>Ball Run</a:t>
            </a:r>
          </a:p>
        </p:txBody>
      </p:sp>
      <p:sp>
        <p:nvSpPr>
          <p:cNvPr id="3" name="Slide Number Placeholder 2">
            <a:extLst>
              <a:ext uri="{FF2B5EF4-FFF2-40B4-BE49-F238E27FC236}">
                <a16:creationId xmlns:a16="http://schemas.microsoft.com/office/drawing/2014/main" id="{33DE1E05-38D0-0C47-A1F4-E44EE881FAFF}"/>
              </a:ext>
            </a:extLst>
          </p:cNvPr>
          <p:cNvSpPr>
            <a:spLocks noGrp="1"/>
          </p:cNvSpPr>
          <p:nvPr>
            <p:ph type="sldNum" sz="quarter" idx="12"/>
          </p:nvPr>
        </p:nvSpPr>
        <p:spPr/>
        <p:txBody>
          <a:bodyPr/>
          <a:lstStyle/>
          <a:p>
            <a:fld id="{ED7F4C82-5684-9D49-BB71-7E0F578F0248}" type="slidenum">
              <a:rPr lang="en-US" smtClean="0"/>
              <a:t>40</a:t>
            </a:fld>
            <a:endParaRPr lang="en-US"/>
          </a:p>
        </p:txBody>
      </p:sp>
      <p:sp>
        <p:nvSpPr>
          <p:cNvPr id="11" name="Arc 10">
            <a:extLst>
              <a:ext uri="{FF2B5EF4-FFF2-40B4-BE49-F238E27FC236}">
                <a16:creationId xmlns:a16="http://schemas.microsoft.com/office/drawing/2014/main" id="{417E1419-9B2F-8B40-AA1B-FF5E34F97F49}"/>
              </a:ext>
            </a:extLst>
          </p:cNvPr>
          <p:cNvSpPr/>
          <p:nvPr/>
        </p:nvSpPr>
        <p:spPr>
          <a:xfrm rot="502416">
            <a:off x="5029936" y="3910301"/>
            <a:ext cx="2589230" cy="1716118"/>
          </a:xfrm>
          <a:prstGeom prst="arc">
            <a:avLst>
              <a:gd name="adj1" fmla="val 16200000"/>
              <a:gd name="adj2" fmla="val 21047698"/>
            </a:avLst>
          </a:prstGeom>
          <a:ln w="508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a:extLst>
              <a:ext uri="{FF2B5EF4-FFF2-40B4-BE49-F238E27FC236}">
                <a16:creationId xmlns:a16="http://schemas.microsoft.com/office/drawing/2014/main" id="{1C4B8638-3897-6744-A729-8CD5F8670B29}"/>
              </a:ext>
            </a:extLst>
          </p:cNvPr>
          <p:cNvSpPr/>
          <p:nvPr/>
        </p:nvSpPr>
        <p:spPr>
          <a:xfrm>
            <a:off x="6445955" y="3804356"/>
            <a:ext cx="316089" cy="1433688"/>
          </a:xfrm>
          <a:custGeom>
            <a:avLst/>
            <a:gdLst>
              <a:gd name="connsiteX0" fmla="*/ 0 w 316089"/>
              <a:gd name="connsiteY0" fmla="*/ 0 h 1433688"/>
              <a:gd name="connsiteX1" fmla="*/ 316089 w 316089"/>
              <a:gd name="connsiteY1" fmla="*/ 56444 h 1433688"/>
              <a:gd name="connsiteX2" fmla="*/ 316089 w 316089"/>
              <a:gd name="connsiteY2" fmla="*/ 1433688 h 1433688"/>
            </a:gdLst>
            <a:ahLst/>
            <a:cxnLst>
              <a:cxn ang="0">
                <a:pos x="connsiteX0" y="connsiteY0"/>
              </a:cxn>
              <a:cxn ang="0">
                <a:pos x="connsiteX1" y="connsiteY1"/>
              </a:cxn>
              <a:cxn ang="0">
                <a:pos x="connsiteX2" y="connsiteY2"/>
              </a:cxn>
            </a:cxnLst>
            <a:rect l="l" t="t" r="r" b="b"/>
            <a:pathLst>
              <a:path w="316089" h="1433688">
                <a:moveTo>
                  <a:pt x="0" y="0"/>
                </a:moveTo>
                <a:lnTo>
                  <a:pt x="316089" y="56444"/>
                </a:lnTo>
                <a:lnTo>
                  <a:pt x="316089" y="1433688"/>
                </a:lnTo>
              </a:path>
            </a:pathLst>
          </a:custGeom>
          <a:noFill/>
          <a:ln w="50800">
            <a:solidFill>
              <a:schemeClr val="accent4"/>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308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3E4A-63E9-8A44-8E9B-3D516F3919B2}"/>
              </a:ext>
            </a:extLst>
          </p:cNvPr>
          <p:cNvSpPr>
            <a:spLocks noGrp="1"/>
          </p:cNvSpPr>
          <p:nvPr>
            <p:ph type="title"/>
          </p:nvPr>
        </p:nvSpPr>
        <p:spPr/>
        <p:txBody>
          <a:bodyPr>
            <a:normAutofit fontScale="90000"/>
          </a:bodyPr>
          <a:lstStyle/>
          <a:p>
            <a:endParaRPr lang="en-US"/>
          </a:p>
        </p:txBody>
      </p:sp>
      <p:sp>
        <p:nvSpPr>
          <p:cNvPr id="3" name="Slide Number Placeholder 2">
            <a:extLst>
              <a:ext uri="{FF2B5EF4-FFF2-40B4-BE49-F238E27FC236}">
                <a16:creationId xmlns:a16="http://schemas.microsoft.com/office/drawing/2014/main" id="{190F00C2-D67E-F84B-8208-0BE7482CB94C}"/>
              </a:ext>
            </a:extLst>
          </p:cNvPr>
          <p:cNvSpPr>
            <a:spLocks noGrp="1"/>
          </p:cNvSpPr>
          <p:nvPr>
            <p:ph type="sldNum" sz="quarter" idx="12"/>
          </p:nvPr>
        </p:nvSpPr>
        <p:spPr/>
        <p:txBody>
          <a:bodyPr/>
          <a:lstStyle/>
          <a:p>
            <a:fld id="{ED7F4C82-5684-9D49-BB71-7E0F578F0248}" type="slidenum">
              <a:rPr lang="en-US" smtClean="0"/>
              <a:t>41</a:t>
            </a:fld>
            <a:endParaRPr lang="en-US"/>
          </a:p>
        </p:txBody>
      </p:sp>
      <p:pic>
        <p:nvPicPr>
          <p:cNvPr id="4" name="Online Media 3" descr="causalGraphsSuppVideo.mp4">
            <a:hlinkClick r:id="" action="ppaction://media"/>
            <a:extLst>
              <a:ext uri="{FF2B5EF4-FFF2-40B4-BE49-F238E27FC236}">
                <a16:creationId xmlns:a16="http://schemas.microsoft.com/office/drawing/2014/main" id="{01A22BC8-0E49-9246-98BE-3C34448FFC10}"/>
              </a:ext>
            </a:extLst>
          </p:cNvPr>
          <p:cNvPicPr>
            <a:picLocks noChangeAspect="1"/>
          </p:cNvPicPr>
          <p:nvPr>
            <a:videoFile r:link="rId1"/>
            <p:extLst>
              <p:ext uri="{DAA4B4D4-6D71-4841-9C94-3DE7FCFB9230}">
                <p14:media xmlns:p14="http://schemas.microsoft.com/office/powerpoint/2010/main" r:embed="rId2">
                  <p14:trim st="21176.9743" end="193898.94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736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3E4A-63E9-8A44-8E9B-3D516F3919B2}"/>
              </a:ext>
            </a:extLst>
          </p:cNvPr>
          <p:cNvSpPr>
            <a:spLocks noGrp="1"/>
          </p:cNvSpPr>
          <p:nvPr>
            <p:ph type="title"/>
          </p:nvPr>
        </p:nvSpPr>
        <p:spPr/>
        <p:txBody>
          <a:bodyPr>
            <a:normAutofit fontScale="90000"/>
          </a:bodyPr>
          <a:lstStyle/>
          <a:p>
            <a:endParaRPr lang="en-US"/>
          </a:p>
        </p:txBody>
      </p:sp>
      <p:sp>
        <p:nvSpPr>
          <p:cNvPr id="3" name="Slide Number Placeholder 2">
            <a:extLst>
              <a:ext uri="{FF2B5EF4-FFF2-40B4-BE49-F238E27FC236}">
                <a16:creationId xmlns:a16="http://schemas.microsoft.com/office/drawing/2014/main" id="{190F00C2-D67E-F84B-8208-0BE7482CB94C}"/>
              </a:ext>
            </a:extLst>
          </p:cNvPr>
          <p:cNvSpPr>
            <a:spLocks noGrp="1"/>
          </p:cNvSpPr>
          <p:nvPr>
            <p:ph type="sldNum" sz="quarter" idx="12"/>
          </p:nvPr>
        </p:nvSpPr>
        <p:spPr/>
        <p:txBody>
          <a:bodyPr/>
          <a:lstStyle/>
          <a:p>
            <a:fld id="{ED7F4C82-5684-9D49-BB71-7E0F578F0248}" type="slidenum">
              <a:rPr lang="en-US" smtClean="0"/>
              <a:t>42</a:t>
            </a:fld>
            <a:endParaRPr lang="en-US"/>
          </a:p>
        </p:txBody>
      </p:sp>
      <p:pic>
        <p:nvPicPr>
          <p:cNvPr id="4" name="Online Media 3" descr="causalGraphsSuppVideo.mp4">
            <a:hlinkClick r:id="" action="ppaction://media"/>
            <a:extLst>
              <a:ext uri="{FF2B5EF4-FFF2-40B4-BE49-F238E27FC236}">
                <a16:creationId xmlns:a16="http://schemas.microsoft.com/office/drawing/2014/main" id="{01A22BC8-0E49-9246-98BE-3C34448FFC10}"/>
              </a:ext>
            </a:extLst>
          </p:cNvPr>
          <p:cNvPicPr>
            <a:picLocks noChangeAspect="1"/>
          </p:cNvPicPr>
          <p:nvPr>
            <a:videoFile r:link="rId1"/>
            <p:extLst>
              <p:ext uri="{DAA4B4D4-6D71-4841-9C94-3DE7FCFB9230}">
                <p14:media xmlns:p14="http://schemas.microsoft.com/office/powerpoint/2010/main" r:embed="rId2">
                  <p14:trim st="113118.2471" end="98683.52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04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C8D451-823E-464A-B45F-96501F00E2D1}"/>
              </a:ext>
            </a:extLst>
          </p:cNvPr>
          <p:cNvSpPr/>
          <p:nvPr/>
        </p:nvSpPr>
        <p:spPr>
          <a:xfrm>
            <a:off x="8752114" y="5367647"/>
            <a:ext cx="3439886" cy="149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EF51C-21C5-2E4B-976A-8F06960A0513}"/>
              </a:ext>
            </a:extLst>
          </p:cNvPr>
          <p:cNvSpPr>
            <a:spLocks noGrp="1"/>
          </p:cNvSpPr>
          <p:nvPr>
            <p:ph type="title"/>
          </p:nvPr>
        </p:nvSpPr>
        <p:spPr/>
        <p:txBody>
          <a:bodyPr>
            <a:normAutofit fontScale="90000"/>
          </a:bodyPr>
          <a:lstStyle/>
          <a:p>
            <a:r>
              <a:rPr lang="en-US" dirty="0"/>
              <a:t>Causality Switch</a:t>
            </a:r>
          </a:p>
        </p:txBody>
      </p:sp>
      <p:sp>
        <p:nvSpPr>
          <p:cNvPr id="3" name="Slide Number Placeholder 2">
            <a:extLst>
              <a:ext uri="{FF2B5EF4-FFF2-40B4-BE49-F238E27FC236}">
                <a16:creationId xmlns:a16="http://schemas.microsoft.com/office/drawing/2014/main" id="{99C7AA94-3632-F04B-952E-594BF33019AD}"/>
              </a:ext>
            </a:extLst>
          </p:cNvPr>
          <p:cNvSpPr>
            <a:spLocks noGrp="1"/>
          </p:cNvSpPr>
          <p:nvPr>
            <p:ph type="sldNum" sz="quarter" idx="12"/>
          </p:nvPr>
        </p:nvSpPr>
        <p:spPr/>
        <p:txBody>
          <a:bodyPr/>
          <a:lstStyle/>
          <a:p>
            <a:fld id="{ED7F4C82-5684-9D49-BB71-7E0F578F0248}" type="slidenum">
              <a:rPr lang="en-US" smtClean="0"/>
              <a:t>43</a:t>
            </a:fld>
            <a:endParaRPr lang="en-US"/>
          </a:p>
        </p:txBody>
      </p:sp>
      <p:pic>
        <p:nvPicPr>
          <p:cNvPr id="7" name="Picture 6">
            <a:extLst>
              <a:ext uri="{FF2B5EF4-FFF2-40B4-BE49-F238E27FC236}">
                <a16:creationId xmlns:a16="http://schemas.microsoft.com/office/drawing/2014/main" id="{A10338CD-B311-6F4D-AE19-B90B0876C654}"/>
              </a:ext>
            </a:extLst>
          </p:cNvPr>
          <p:cNvPicPr>
            <a:picLocks noChangeAspect="1"/>
          </p:cNvPicPr>
          <p:nvPr/>
        </p:nvPicPr>
        <p:blipFill>
          <a:blip r:embed="rId2"/>
          <a:stretch>
            <a:fillRect/>
          </a:stretch>
        </p:blipFill>
        <p:spPr>
          <a:xfrm>
            <a:off x="0" y="2667000"/>
            <a:ext cx="12192000" cy="4191000"/>
          </a:xfrm>
          <a:prstGeom prst="rect">
            <a:avLst/>
          </a:prstGeom>
          <a:effectLst>
            <a:softEdge rad="0"/>
          </a:effectLst>
        </p:spPr>
      </p:pic>
    </p:spTree>
    <p:extLst>
      <p:ext uri="{BB962C8B-B14F-4D97-AF65-F5344CB8AC3E}">
        <p14:creationId xmlns:p14="http://schemas.microsoft.com/office/powerpoint/2010/main" val="651257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C8D451-823E-464A-B45F-96501F00E2D1}"/>
              </a:ext>
            </a:extLst>
          </p:cNvPr>
          <p:cNvSpPr/>
          <p:nvPr/>
        </p:nvSpPr>
        <p:spPr>
          <a:xfrm>
            <a:off x="8752114" y="5367647"/>
            <a:ext cx="3439886" cy="149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EF51C-21C5-2E4B-976A-8F06960A0513}"/>
              </a:ext>
            </a:extLst>
          </p:cNvPr>
          <p:cNvSpPr>
            <a:spLocks noGrp="1"/>
          </p:cNvSpPr>
          <p:nvPr>
            <p:ph type="title"/>
          </p:nvPr>
        </p:nvSpPr>
        <p:spPr/>
        <p:txBody>
          <a:bodyPr>
            <a:normAutofit fontScale="90000"/>
          </a:bodyPr>
          <a:lstStyle/>
          <a:p>
            <a:r>
              <a:rPr lang="en-US" dirty="0"/>
              <a:t>Causality Switch</a:t>
            </a:r>
          </a:p>
        </p:txBody>
      </p:sp>
      <p:sp>
        <p:nvSpPr>
          <p:cNvPr id="3" name="Slide Number Placeholder 2">
            <a:extLst>
              <a:ext uri="{FF2B5EF4-FFF2-40B4-BE49-F238E27FC236}">
                <a16:creationId xmlns:a16="http://schemas.microsoft.com/office/drawing/2014/main" id="{99C7AA94-3632-F04B-952E-594BF33019AD}"/>
              </a:ext>
            </a:extLst>
          </p:cNvPr>
          <p:cNvSpPr>
            <a:spLocks noGrp="1"/>
          </p:cNvSpPr>
          <p:nvPr>
            <p:ph type="sldNum" sz="quarter" idx="12"/>
          </p:nvPr>
        </p:nvSpPr>
        <p:spPr/>
        <p:txBody>
          <a:bodyPr/>
          <a:lstStyle/>
          <a:p>
            <a:fld id="{ED7F4C82-5684-9D49-BB71-7E0F578F0248}" type="slidenum">
              <a:rPr lang="en-US" smtClean="0"/>
              <a:t>44</a:t>
            </a:fld>
            <a:endParaRPr lang="en-US"/>
          </a:p>
        </p:txBody>
      </p:sp>
      <p:pic>
        <p:nvPicPr>
          <p:cNvPr id="7" name="Picture 6">
            <a:extLst>
              <a:ext uri="{FF2B5EF4-FFF2-40B4-BE49-F238E27FC236}">
                <a16:creationId xmlns:a16="http://schemas.microsoft.com/office/drawing/2014/main" id="{A10338CD-B311-6F4D-AE19-B90B0876C654}"/>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30"/>
                    </a14:imgEffect>
                  </a14:imgLayer>
                </a14:imgProps>
              </a:ext>
            </a:extLst>
          </a:blip>
          <a:stretch>
            <a:fillRect/>
          </a:stretch>
        </p:blipFill>
        <p:spPr>
          <a:xfrm>
            <a:off x="0" y="2667000"/>
            <a:ext cx="12192000" cy="4191000"/>
          </a:xfrm>
          <a:prstGeom prst="rect">
            <a:avLst/>
          </a:prstGeom>
          <a:effectLst>
            <a:softEdge rad="0"/>
          </a:effectLst>
        </p:spPr>
      </p:pic>
      <p:pic>
        <p:nvPicPr>
          <p:cNvPr id="6" name="Graphic 5">
            <a:extLst>
              <a:ext uri="{FF2B5EF4-FFF2-40B4-BE49-F238E27FC236}">
                <a16:creationId xmlns:a16="http://schemas.microsoft.com/office/drawing/2014/main" id="{A569D948-17B5-E045-A685-54F61C9534A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4850" y="1440458"/>
            <a:ext cx="7070372" cy="3977084"/>
          </a:xfrm>
          <a:prstGeom prst="rect">
            <a:avLst/>
          </a:prstGeom>
        </p:spPr>
      </p:pic>
      <p:sp>
        <p:nvSpPr>
          <p:cNvPr id="8" name="TextBox 7">
            <a:extLst>
              <a:ext uri="{FF2B5EF4-FFF2-40B4-BE49-F238E27FC236}">
                <a16:creationId xmlns:a16="http://schemas.microsoft.com/office/drawing/2014/main" id="{9ED5CD41-BF4F-7946-879D-688ED007C2E3}"/>
              </a:ext>
            </a:extLst>
          </p:cNvPr>
          <p:cNvSpPr txBox="1"/>
          <p:nvPr/>
        </p:nvSpPr>
        <p:spPr>
          <a:xfrm>
            <a:off x="6965522" y="2551837"/>
            <a:ext cx="4390946" cy="1754326"/>
          </a:xfrm>
          <a:prstGeom prst="rect">
            <a:avLst/>
          </a:prstGeom>
          <a:noFill/>
        </p:spPr>
        <p:txBody>
          <a:bodyPr wrap="none" rtlCol="0">
            <a:spAutoFit/>
          </a:bodyPr>
          <a:lstStyle/>
          <a:p>
            <a:r>
              <a:rPr lang="en-US" sz="3600" dirty="0">
                <a:solidFill>
                  <a:schemeClr val="accent6">
                    <a:lumMod val="75000"/>
                  </a:schemeClr>
                </a:solidFill>
              </a:rPr>
              <a:t>4</a:t>
            </a:r>
            <a:r>
              <a:rPr lang="en-US" sz="3600" dirty="0"/>
              <a:t> design parameters</a:t>
            </a:r>
          </a:p>
          <a:p>
            <a:endParaRPr lang="en-US" sz="3600" dirty="0"/>
          </a:p>
          <a:p>
            <a:r>
              <a:rPr lang="en-US" sz="3600" dirty="0">
                <a:solidFill>
                  <a:schemeClr val="accent5">
                    <a:lumMod val="75000"/>
                  </a:schemeClr>
                </a:solidFill>
              </a:rPr>
              <a:t>10</a:t>
            </a:r>
            <a:r>
              <a:rPr lang="en-US" sz="3600" dirty="0"/>
              <a:t> events</a:t>
            </a:r>
          </a:p>
        </p:txBody>
      </p:sp>
    </p:spTree>
    <p:extLst>
      <p:ext uri="{BB962C8B-B14F-4D97-AF65-F5344CB8AC3E}">
        <p14:creationId xmlns:p14="http://schemas.microsoft.com/office/powerpoint/2010/main" val="3458552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C8D451-823E-464A-B45F-96501F00E2D1}"/>
              </a:ext>
            </a:extLst>
          </p:cNvPr>
          <p:cNvSpPr/>
          <p:nvPr/>
        </p:nvSpPr>
        <p:spPr>
          <a:xfrm>
            <a:off x="8752114" y="5367647"/>
            <a:ext cx="3439886" cy="149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16EC2-9513-974E-BCB4-85A5525B16B9}"/>
              </a:ext>
            </a:extLst>
          </p:cNvPr>
          <p:cNvPicPr>
            <a:picLocks noChangeAspect="1"/>
          </p:cNvPicPr>
          <p:nvPr/>
        </p:nvPicPr>
        <p:blipFill rotWithShape="1">
          <a:blip r:embed="rId2"/>
          <a:srcRect t="19145" b="19145"/>
          <a:stretch/>
        </p:blipFill>
        <p:spPr>
          <a:xfrm>
            <a:off x="4259966" y="714022"/>
            <a:ext cx="5629791" cy="1952978"/>
          </a:xfrm>
          <a:prstGeom prst="rect">
            <a:avLst/>
          </a:prstGeom>
          <a:ln>
            <a:solidFill>
              <a:schemeClr val="tx1"/>
            </a:solidFill>
          </a:ln>
        </p:spPr>
      </p:pic>
      <p:sp>
        <p:nvSpPr>
          <p:cNvPr id="2" name="Title 1">
            <a:extLst>
              <a:ext uri="{FF2B5EF4-FFF2-40B4-BE49-F238E27FC236}">
                <a16:creationId xmlns:a16="http://schemas.microsoft.com/office/drawing/2014/main" id="{021EF51C-21C5-2E4B-976A-8F06960A0513}"/>
              </a:ext>
            </a:extLst>
          </p:cNvPr>
          <p:cNvSpPr>
            <a:spLocks noGrp="1"/>
          </p:cNvSpPr>
          <p:nvPr>
            <p:ph type="title"/>
          </p:nvPr>
        </p:nvSpPr>
        <p:spPr/>
        <p:txBody>
          <a:bodyPr>
            <a:normAutofit fontScale="90000"/>
          </a:bodyPr>
          <a:lstStyle/>
          <a:p>
            <a:r>
              <a:rPr lang="en-US" dirty="0"/>
              <a:t>Causality Switch</a:t>
            </a:r>
          </a:p>
        </p:txBody>
      </p:sp>
      <p:sp>
        <p:nvSpPr>
          <p:cNvPr id="3" name="Slide Number Placeholder 2">
            <a:extLst>
              <a:ext uri="{FF2B5EF4-FFF2-40B4-BE49-F238E27FC236}">
                <a16:creationId xmlns:a16="http://schemas.microsoft.com/office/drawing/2014/main" id="{99C7AA94-3632-F04B-952E-594BF33019AD}"/>
              </a:ext>
            </a:extLst>
          </p:cNvPr>
          <p:cNvSpPr>
            <a:spLocks noGrp="1"/>
          </p:cNvSpPr>
          <p:nvPr>
            <p:ph type="sldNum" sz="quarter" idx="12"/>
          </p:nvPr>
        </p:nvSpPr>
        <p:spPr/>
        <p:txBody>
          <a:bodyPr/>
          <a:lstStyle/>
          <a:p>
            <a:fld id="{ED7F4C82-5684-9D49-BB71-7E0F578F0248}" type="slidenum">
              <a:rPr lang="en-US" smtClean="0"/>
              <a:t>45</a:t>
            </a:fld>
            <a:endParaRPr lang="en-US"/>
          </a:p>
        </p:txBody>
      </p:sp>
      <p:pic>
        <p:nvPicPr>
          <p:cNvPr id="7" name="Picture 6">
            <a:extLst>
              <a:ext uri="{FF2B5EF4-FFF2-40B4-BE49-F238E27FC236}">
                <a16:creationId xmlns:a16="http://schemas.microsoft.com/office/drawing/2014/main" id="{A10338CD-B311-6F4D-AE19-B90B0876C654}"/>
              </a:ext>
            </a:extLst>
          </p:cNvPr>
          <p:cNvPicPr>
            <a:picLocks noChangeAspect="1"/>
          </p:cNvPicPr>
          <p:nvPr/>
        </p:nvPicPr>
        <p:blipFill>
          <a:blip r:embed="rId3"/>
          <a:stretch>
            <a:fillRect/>
          </a:stretch>
        </p:blipFill>
        <p:spPr>
          <a:xfrm>
            <a:off x="0" y="2667000"/>
            <a:ext cx="12192000" cy="4191000"/>
          </a:xfrm>
          <a:prstGeom prst="rect">
            <a:avLst/>
          </a:prstGeom>
          <a:effectLst>
            <a:softEdge rad="0"/>
          </a:effectLst>
        </p:spPr>
      </p:pic>
      <p:grpSp>
        <p:nvGrpSpPr>
          <p:cNvPr id="13" name="Group 12">
            <a:extLst>
              <a:ext uri="{FF2B5EF4-FFF2-40B4-BE49-F238E27FC236}">
                <a16:creationId xmlns:a16="http://schemas.microsoft.com/office/drawing/2014/main" id="{328558B0-2E60-C046-B0A8-80645E55A66D}"/>
              </a:ext>
            </a:extLst>
          </p:cNvPr>
          <p:cNvGrpSpPr/>
          <p:nvPr/>
        </p:nvGrpSpPr>
        <p:grpSpPr>
          <a:xfrm>
            <a:off x="9572980" y="1332089"/>
            <a:ext cx="620887" cy="633588"/>
            <a:chOff x="9945513" y="1332089"/>
            <a:chExt cx="620887" cy="633588"/>
          </a:xfrm>
        </p:grpSpPr>
        <p:cxnSp>
          <p:nvCxnSpPr>
            <p:cNvPr id="5" name="Straight Arrow Connector 4">
              <a:extLst>
                <a:ext uri="{FF2B5EF4-FFF2-40B4-BE49-F238E27FC236}">
                  <a16:creationId xmlns:a16="http://schemas.microsoft.com/office/drawing/2014/main" id="{92E6AB8B-1B13-E449-A9E2-71902562F319}"/>
                </a:ext>
              </a:extLst>
            </p:cNvPr>
            <p:cNvCxnSpPr>
              <a:cxnSpLocks/>
            </p:cNvCxnSpPr>
            <p:nvPr/>
          </p:nvCxnSpPr>
          <p:spPr>
            <a:xfrm flipH="1" flipV="1">
              <a:off x="9945513" y="1332089"/>
              <a:ext cx="620887" cy="25964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459AD3-1AE1-F548-8D7D-29A68A533BA9}"/>
                </a:ext>
              </a:extLst>
            </p:cNvPr>
            <p:cNvCxnSpPr>
              <a:cxnSpLocks/>
            </p:cNvCxnSpPr>
            <p:nvPr/>
          </p:nvCxnSpPr>
          <p:spPr>
            <a:xfrm flipH="1">
              <a:off x="9945513" y="1706033"/>
              <a:ext cx="620887" cy="25964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70D9B483-37B6-124F-9D26-FF35666BEBD7}"/>
              </a:ext>
            </a:extLst>
          </p:cNvPr>
          <p:cNvSpPr txBox="1"/>
          <p:nvPr/>
        </p:nvSpPr>
        <p:spPr>
          <a:xfrm>
            <a:off x="10246601" y="1210304"/>
            <a:ext cx="1797287" cy="830997"/>
          </a:xfrm>
          <a:prstGeom prst="rect">
            <a:avLst/>
          </a:prstGeom>
          <a:noFill/>
        </p:spPr>
        <p:txBody>
          <a:bodyPr wrap="none" rtlCol="0">
            <a:spAutoFit/>
          </a:bodyPr>
          <a:lstStyle/>
          <a:p>
            <a:r>
              <a:rPr lang="en-US" sz="2400" dirty="0">
                <a:solidFill>
                  <a:schemeClr val="accent4">
                    <a:lumMod val="75000"/>
                  </a:schemeClr>
                </a:solidFill>
                <a:latin typeface="Lucida Handwriting" panose="03010101010101010101" pitchFamily="66" charset="77"/>
              </a:rPr>
              <a:t>2 possible</a:t>
            </a:r>
          </a:p>
          <a:p>
            <a:r>
              <a:rPr lang="en-US" sz="2400" dirty="0">
                <a:solidFill>
                  <a:schemeClr val="accent4">
                    <a:lumMod val="75000"/>
                  </a:schemeClr>
                </a:solidFill>
                <a:latin typeface="Lucida Handwriting" panose="03010101010101010101" pitchFamily="66" charset="77"/>
              </a:rPr>
              <a:t>outcomes</a:t>
            </a:r>
          </a:p>
        </p:txBody>
      </p:sp>
      <p:sp>
        <p:nvSpPr>
          <p:cNvPr id="14" name="TextBox 13">
            <a:extLst>
              <a:ext uri="{FF2B5EF4-FFF2-40B4-BE49-F238E27FC236}">
                <a16:creationId xmlns:a16="http://schemas.microsoft.com/office/drawing/2014/main" id="{1E6CFA71-0B9B-294E-8BA9-0EC981BBD3B7}"/>
              </a:ext>
            </a:extLst>
          </p:cNvPr>
          <p:cNvSpPr txBox="1"/>
          <p:nvPr/>
        </p:nvSpPr>
        <p:spPr>
          <a:xfrm>
            <a:off x="3942272" y="5651158"/>
            <a:ext cx="3132589" cy="461665"/>
          </a:xfrm>
          <a:prstGeom prst="rect">
            <a:avLst/>
          </a:prstGeom>
          <a:noFill/>
        </p:spPr>
        <p:txBody>
          <a:bodyPr wrap="none" rtlCol="0">
            <a:spAutoFit/>
          </a:bodyPr>
          <a:lstStyle/>
          <a:p>
            <a:r>
              <a:rPr lang="en-US" sz="2400" dirty="0">
                <a:solidFill>
                  <a:schemeClr val="accent4">
                    <a:lumMod val="75000"/>
                  </a:schemeClr>
                </a:solidFill>
                <a:latin typeface="Lucida Handwriting" panose="03010101010101010101" pitchFamily="66" charset="77"/>
              </a:rPr>
              <a:t>Domino run side</a:t>
            </a:r>
          </a:p>
        </p:txBody>
      </p:sp>
      <p:sp>
        <p:nvSpPr>
          <p:cNvPr id="15" name="TextBox 14">
            <a:extLst>
              <a:ext uri="{FF2B5EF4-FFF2-40B4-BE49-F238E27FC236}">
                <a16:creationId xmlns:a16="http://schemas.microsoft.com/office/drawing/2014/main" id="{FA50C747-CA21-D148-81EF-819488B7973A}"/>
              </a:ext>
            </a:extLst>
          </p:cNvPr>
          <p:cNvSpPr txBox="1"/>
          <p:nvPr/>
        </p:nvSpPr>
        <p:spPr>
          <a:xfrm>
            <a:off x="7061278" y="3786491"/>
            <a:ext cx="2464136" cy="461665"/>
          </a:xfrm>
          <a:prstGeom prst="rect">
            <a:avLst/>
          </a:prstGeom>
          <a:noFill/>
        </p:spPr>
        <p:txBody>
          <a:bodyPr wrap="none" rtlCol="0">
            <a:spAutoFit/>
          </a:bodyPr>
          <a:lstStyle/>
          <a:p>
            <a:r>
              <a:rPr lang="en-US" sz="2400" dirty="0">
                <a:solidFill>
                  <a:schemeClr val="accent4">
                    <a:lumMod val="75000"/>
                  </a:schemeClr>
                </a:solidFill>
                <a:latin typeface="Lucida Handwriting" panose="03010101010101010101" pitchFamily="66" charset="77"/>
              </a:rPr>
              <a:t>Ball run side</a:t>
            </a:r>
          </a:p>
        </p:txBody>
      </p:sp>
    </p:spTree>
    <p:extLst>
      <p:ext uri="{BB962C8B-B14F-4D97-AF65-F5344CB8AC3E}">
        <p14:creationId xmlns:p14="http://schemas.microsoft.com/office/powerpoint/2010/main" val="37364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C0D0-3436-5644-BBA2-E7AF73EF4A44}"/>
              </a:ext>
            </a:extLst>
          </p:cNvPr>
          <p:cNvSpPr>
            <a:spLocks noGrp="1"/>
          </p:cNvSpPr>
          <p:nvPr>
            <p:ph type="title"/>
          </p:nvPr>
        </p:nvSpPr>
        <p:spPr/>
        <p:txBody>
          <a:bodyPr>
            <a:normAutofit fontScale="90000"/>
          </a:bodyPr>
          <a:lstStyle/>
          <a:p>
            <a:endParaRPr lang="en-US"/>
          </a:p>
        </p:txBody>
      </p:sp>
      <p:sp>
        <p:nvSpPr>
          <p:cNvPr id="3" name="Slide Number Placeholder 2">
            <a:extLst>
              <a:ext uri="{FF2B5EF4-FFF2-40B4-BE49-F238E27FC236}">
                <a16:creationId xmlns:a16="http://schemas.microsoft.com/office/drawing/2014/main" id="{FAFC906B-0A1C-8C44-BE86-407602261BCE}"/>
              </a:ext>
            </a:extLst>
          </p:cNvPr>
          <p:cNvSpPr>
            <a:spLocks noGrp="1"/>
          </p:cNvSpPr>
          <p:nvPr>
            <p:ph type="sldNum" sz="quarter" idx="12"/>
          </p:nvPr>
        </p:nvSpPr>
        <p:spPr/>
        <p:txBody>
          <a:bodyPr/>
          <a:lstStyle/>
          <a:p>
            <a:fld id="{ED7F4C82-5684-9D49-BB71-7E0F578F0248}" type="slidenum">
              <a:rPr lang="en-US" smtClean="0"/>
              <a:t>46</a:t>
            </a:fld>
            <a:endParaRPr lang="en-US"/>
          </a:p>
        </p:txBody>
      </p:sp>
      <p:pic>
        <p:nvPicPr>
          <p:cNvPr id="4" name="Online Media 3" descr="causalGraphsSuppVideo.mp4">
            <a:hlinkClick r:id="" action="ppaction://media"/>
            <a:extLst>
              <a:ext uri="{FF2B5EF4-FFF2-40B4-BE49-F238E27FC236}">
                <a16:creationId xmlns:a16="http://schemas.microsoft.com/office/drawing/2014/main" id="{EE2A3377-A090-464C-896F-2E6A6CED346E}"/>
              </a:ext>
            </a:extLst>
          </p:cNvPr>
          <p:cNvPicPr>
            <a:picLocks noChangeAspect="1"/>
          </p:cNvPicPr>
          <p:nvPr>
            <a:videoFile r:link="rId1"/>
            <p:extLst>
              <p:ext uri="{DAA4B4D4-6D71-4841-9C94-3DE7FCFB9230}">
                <p14:media xmlns:p14="http://schemas.microsoft.com/office/powerpoint/2010/main" r:embed="rId2">
                  <p14:trim st="129147.3358" end="62068.233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83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91E14-6694-DB4D-8458-66EA8A4ACCF0}"/>
              </a:ext>
            </a:extLst>
          </p:cNvPr>
          <p:cNvPicPr>
            <a:picLocks noChangeAspect="1"/>
          </p:cNvPicPr>
          <p:nvPr/>
        </p:nvPicPr>
        <p:blipFill rotWithShape="1">
          <a:blip r:embed="rId2"/>
          <a:srcRect r="3842" b="2091"/>
          <a:stretch/>
        </p:blipFill>
        <p:spPr>
          <a:xfrm>
            <a:off x="0" y="457027"/>
            <a:ext cx="11176000" cy="6400973"/>
          </a:xfrm>
          <a:prstGeom prst="rect">
            <a:avLst/>
          </a:prstGeom>
        </p:spPr>
      </p:pic>
      <p:sp>
        <p:nvSpPr>
          <p:cNvPr id="2" name="Title 1">
            <a:extLst>
              <a:ext uri="{FF2B5EF4-FFF2-40B4-BE49-F238E27FC236}">
                <a16:creationId xmlns:a16="http://schemas.microsoft.com/office/drawing/2014/main" id="{5A362538-93AB-CD4A-A660-2A1E0853BC28}"/>
              </a:ext>
            </a:extLst>
          </p:cNvPr>
          <p:cNvSpPr>
            <a:spLocks noGrp="1"/>
          </p:cNvSpPr>
          <p:nvPr>
            <p:ph type="title"/>
          </p:nvPr>
        </p:nvSpPr>
        <p:spPr/>
        <p:txBody>
          <a:bodyPr>
            <a:normAutofit fontScale="90000"/>
          </a:bodyPr>
          <a:lstStyle/>
          <a:p>
            <a:r>
              <a:rPr lang="en-US" dirty="0"/>
              <a:t>Teapot Adventure</a:t>
            </a:r>
          </a:p>
        </p:txBody>
      </p:sp>
      <p:sp>
        <p:nvSpPr>
          <p:cNvPr id="3" name="Slide Number Placeholder 2">
            <a:extLst>
              <a:ext uri="{FF2B5EF4-FFF2-40B4-BE49-F238E27FC236}">
                <a16:creationId xmlns:a16="http://schemas.microsoft.com/office/drawing/2014/main" id="{DDF379C9-6317-814B-BC38-441BB7D780C2}"/>
              </a:ext>
            </a:extLst>
          </p:cNvPr>
          <p:cNvSpPr>
            <a:spLocks noGrp="1"/>
          </p:cNvSpPr>
          <p:nvPr>
            <p:ph type="sldNum" sz="quarter" idx="12"/>
          </p:nvPr>
        </p:nvSpPr>
        <p:spPr/>
        <p:txBody>
          <a:bodyPr/>
          <a:lstStyle/>
          <a:p>
            <a:fld id="{ED7F4C82-5684-9D49-BB71-7E0F578F0248}" type="slidenum">
              <a:rPr lang="en-US" smtClean="0"/>
              <a:t>47</a:t>
            </a:fld>
            <a:endParaRPr lang="en-US"/>
          </a:p>
        </p:txBody>
      </p:sp>
      <p:sp>
        <p:nvSpPr>
          <p:cNvPr id="7" name="Rectangle 6">
            <a:extLst>
              <a:ext uri="{FF2B5EF4-FFF2-40B4-BE49-F238E27FC236}">
                <a16:creationId xmlns:a16="http://schemas.microsoft.com/office/drawing/2014/main" id="{F50A617A-68B3-F74E-B68A-CF6348DDFB59}"/>
              </a:ext>
            </a:extLst>
          </p:cNvPr>
          <p:cNvSpPr/>
          <p:nvPr/>
        </p:nvSpPr>
        <p:spPr>
          <a:xfrm>
            <a:off x="10972800" y="1555668"/>
            <a:ext cx="1219200" cy="5302332"/>
          </a:xfrm>
          <a:prstGeom prst="rect">
            <a:avLst/>
          </a:prstGeom>
          <a:gradFill flip="none" rotWithShape="1">
            <a:gsLst>
              <a:gs pos="50000">
                <a:srgbClr val="FAFAFA"/>
              </a:gs>
              <a:gs pos="0">
                <a:srgbClr val="F3F3F3"/>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063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91E14-6694-DB4D-8458-66EA8A4ACCF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30"/>
                    </a14:imgEffect>
                  </a14:imgLayer>
                </a14:imgProps>
              </a:ext>
            </a:extLst>
          </a:blip>
          <a:srcRect r="2483" b="2091"/>
          <a:stretch/>
        </p:blipFill>
        <p:spPr>
          <a:xfrm>
            <a:off x="0" y="457027"/>
            <a:ext cx="11334044" cy="6400973"/>
          </a:xfrm>
          <a:prstGeom prst="rect">
            <a:avLst/>
          </a:prstGeom>
        </p:spPr>
      </p:pic>
      <p:sp>
        <p:nvSpPr>
          <p:cNvPr id="2" name="Title 1">
            <a:extLst>
              <a:ext uri="{FF2B5EF4-FFF2-40B4-BE49-F238E27FC236}">
                <a16:creationId xmlns:a16="http://schemas.microsoft.com/office/drawing/2014/main" id="{5A362538-93AB-CD4A-A660-2A1E0853BC28}"/>
              </a:ext>
            </a:extLst>
          </p:cNvPr>
          <p:cNvSpPr>
            <a:spLocks noGrp="1"/>
          </p:cNvSpPr>
          <p:nvPr>
            <p:ph type="title"/>
          </p:nvPr>
        </p:nvSpPr>
        <p:spPr/>
        <p:txBody>
          <a:bodyPr>
            <a:normAutofit fontScale="90000"/>
          </a:bodyPr>
          <a:lstStyle/>
          <a:p>
            <a:r>
              <a:rPr lang="en-US" dirty="0"/>
              <a:t>Teapot Adventure</a:t>
            </a:r>
          </a:p>
        </p:txBody>
      </p:sp>
      <p:sp>
        <p:nvSpPr>
          <p:cNvPr id="3" name="Slide Number Placeholder 2">
            <a:extLst>
              <a:ext uri="{FF2B5EF4-FFF2-40B4-BE49-F238E27FC236}">
                <a16:creationId xmlns:a16="http://schemas.microsoft.com/office/drawing/2014/main" id="{DDF379C9-6317-814B-BC38-441BB7D780C2}"/>
              </a:ext>
            </a:extLst>
          </p:cNvPr>
          <p:cNvSpPr>
            <a:spLocks noGrp="1"/>
          </p:cNvSpPr>
          <p:nvPr>
            <p:ph type="sldNum" sz="quarter" idx="12"/>
          </p:nvPr>
        </p:nvSpPr>
        <p:spPr/>
        <p:txBody>
          <a:bodyPr/>
          <a:lstStyle/>
          <a:p>
            <a:fld id="{ED7F4C82-5684-9D49-BB71-7E0F578F0248}" type="slidenum">
              <a:rPr lang="en-US" smtClean="0"/>
              <a:t>48</a:t>
            </a:fld>
            <a:endParaRPr lang="en-US"/>
          </a:p>
        </p:txBody>
      </p:sp>
      <p:sp>
        <p:nvSpPr>
          <p:cNvPr id="7" name="Rectangle 6">
            <a:extLst>
              <a:ext uri="{FF2B5EF4-FFF2-40B4-BE49-F238E27FC236}">
                <a16:creationId xmlns:a16="http://schemas.microsoft.com/office/drawing/2014/main" id="{F50A617A-68B3-F74E-B68A-CF6348DDFB59}"/>
              </a:ext>
            </a:extLst>
          </p:cNvPr>
          <p:cNvSpPr/>
          <p:nvPr/>
        </p:nvSpPr>
        <p:spPr>
          <a:xfrm>
            <a:off x="10972800" y="1555668"/>
            <a:ext cx="1219200" cy="5302332"/>
          </a:xfrm>
          <a:prstGeom prst="rect">
            <a:avLst/>
          </a:prstGeom>
          <a:gradFill flip="none" rotWithShape="1">
            <a:gsLst>
              <a:gs pos="50000">
                <a:srgbClr val="FAFAFA"/>
              </a:gs>
              <a:gs pos="0">
                <a:srgbClr val="F3F3F3"/>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10F77C89-A885-654A-9B2A-91965F301EE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3437" y="1363008"/>
            <a:ext cx="7345748" cy="4131983"/>
          </a:xfrm>
          <a:prstGeom prst="rect">
            <a:avLst/>
          </a:prstGeom>
        </p:spPr>
      </p:pic>
      <p:sp>
        <p:nvSpPr>
          <p:cNvPr id="8" name="TextBox 7">
            <a:extLst>
              <a:ext uri="{FF2B5EF4-FFF2-40B4-BE49-F238E27FC236}">
                <a16:creationId xmlns:a16="http://schemas.microsoft.com/office/drawing/2014/main" id="{78C104A4-7211-4048-8016-73AEA6621D42}"/>
              </a:ext>
            </a:extLst>
          </p:cNvPr>
          <p:cNvSpPr txBox="1"/>
          <p:nvPr/>
        </p:nvSpPr>
        <p:spPr>
          <a:xfrm>
            <a:off x="6965522" y="2551837"/>
            <a:ext cx="4647426" cy="1754326"/>
          </a:xfrm>
          <a:prstGeom prst="rect">
            <a:avLst/>
          </a:prstGeom>
          <a:noFill/>
        </p:spPr>
        <p:txBody>
          <a:bodyPr wrap="none" rtlCol="0">
            <a:spAutoFit/>
          </a:bodyPr>
          <a:lstStyle/>
          <a:p>
            <a:r>
              <a:rPr lang="en-US" sz="3600" dirty="0">
                <a:solidFill>
                  <a:schemeClr val="accent6">
                    <a:lumMod val="75000"/>
                  </a:schemeClr>
                </a:solidFill>
              </a:rPr>
              <a:t>16</a:t>
            </a:r>
            <a:r>
              <a:rPr lang="en-US" sz="3600" dirty="0"/>
              <a:t> design parameters</a:t>
            </a:r>
          </a:p>
          <a:p>
            <a:endParaRPr lang="en-US" sz="3600" dirty="0"/>
          </a:p>
          <a:p>
            <a:r>
              <a:rPr lang="en-US" sz="3600" dirty="0">
                <a:solidFill>
                  <a:schemeClr val="accent5">
                    <a:lumMod val="75000"/>
                  </a:schemeClr>
                </a:solidFill>
              </a:rPr>
              <a:t>23</a:t>
            </a:r>
            <a:r>
              <a:rPr lang="en-US" sz="3600" dirty="0"/>
              <a:t> events</a:t>
            </a:r>
          </a:p>
        </p:txBody>
      </p:sp>
    </p:spTree>
    <p:extLst>
      <p:ext uri="{BB962C8B-B14F-4D97-AF65-F5344CB8AC3E}">
        <p14:creationId xmlns:p14="http://schemas.microsoft.com/office/powerpoint/2010/main" val="2348398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9F28-D92A-604C-96FD-F70A179BDEDE}"/>
              </a:ext>
            </a:extLst>
          </p:cNvPr>
          <p:cNvSpPr>
            <a:spLocks noGrp="1"/>
          </p:cNvSpPr>
          <p:nvPr>
            <p:ph type="title"/>
          </p:nvPr>
        </p:nvSpPr>
        <p:spPr/>
        <p:txBody>
          <a:bodyPr>
            <a:normAutofit fontScale="90000"/>
          </a:bodyPr>
          <a:lstStyle/>
          <a:p>
            <a:endParaRPr lang="en-US"/>
          </a:p>
        </p:txBody>
      </p:sp>
      <p:sp>
        <p:nvSpPr>
          <p:cNvPr id="3" name="Slide Number Placeholder 2">
            <a:extLst>
              <a:ext uri="{FF2B5EF4-FFF2-40B4-BE49-F238E27FC236}">
                <a16:creationId xmlns:a16="http://schemas.microsoft.com/office/drawing/2014/main" id="{840B75B9-C9FA-4147-9F23-B7907C98ACED}"/>
              </a:ext>
            </a:extLst>
          </p:cNvPr>
          <p:cNvSpPr>
            <a:spLocks noGrp="1"/>
          </p:cNvSpPr>
          <p:nvPr>
            <p:ph type="sldNum" sz="quarter" idx="12"/>
          </p:nvPr>
        </p:nvSpPr>
        <p:spPr/>
        <p:txBody>
          <a:bodyPr/>
          <a:lstStyle/>
          <a:p>
            <a:fld id="{ED7F4C82-5684-9D49-BB71-7E0F578F0248}" type="slidenum">
              <a:rPr lang="en-US" smtClean="0"/>
              <a:t>49</a:t>
            </a:fld>
            <a:endParaRPr lang="en-US"/>
          </a:p>
        </p:txBody>
      </p:sp>
      <p:pic>
        <p:nvPicPr>
          <p:cNvPr id="4" name="Online Media 3" descr="causalGraphsSuppVideo.mp4">
            <a:hlinkClick r:id="" action="ppaction://media"/>
            <a:extLst>
              <a:ext uri="{FF2B5EF4-FFF2-40B4-BE49-F238E27FC236}">
                <a16:creationId xmlns:a16="http://schemas.microsoft.com/office/drawing/2014/main" id="{93BB4F90-CC17-BD44-9D62-B065BDBF3931}"/>
              </a:ext>
            </a:extLst>
          </p:cNvPr>
          <p:cNvPicPr>
            <a:picLocks noChangeAspect="1"/>
          </p:cNvPicPr>
          <p:nvPr>
            <a:videoFile r:link="rId1"/>
            <p:extLst>
              <p:ext uri="{DAA4B4D4-6D71-4841-9C94-3DE7FCFB9230}">
                <p14:media xmlns:p14="http://schemas.microsoft.com/office/powerpoint/2010/main" r:embed="rId2">
                  <p14:trim st="189163.8883" end="26589.9948"/>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4831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0F75DE-8466-474F-8306-549920A05DA4}"/>
              </a:ext>
            </a:extLst>
          </p:cNvPr>
          <p:cNvSpPr>
            <a:spLocks noGrp="1"/>
          </p:cNvSpPr>
          <p:nvPr>
            <p:ph type="sldNum" sz="quarter" idx="12"/>
          </p:nvPr>
        </p:nvSpPr>
        <p:spPr/>
        <p:txBody>
          <a:bodyPr/>
          <a:lstStyle/>
          <a:p>
            <a:fld id="{ED7F4C82-5684-9D49-BB71-7E0F578F0248}" type="slidenum">
              <a:rPr lang="en-US" smtClean="0"/>
              <a:t>5</a:t>
            </a:fld>
            <a:endParaRPr lang="en-US"/>
          </a:p>
        </p:txBody>
      </p:sp>
      <p:pic>
        <p:nvPicPr>
          <p:cNvPr id="3" name="Online Media 2" descr="lemonade.mp4">
            <a:hlinkClick r:id="" action="ppaction://media"/>
            <a:extLst>
              <a:ext uri="{FF2B5EF4-FFF2-40B4-BE49-F238E27FC236}">
                <a16:creationId xmlns:a16="http://schemas.microsoft.com/office/drawing/2014/main" id="{FD676E1E-F53D-FB49-B813-E08F2BF373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4AA6CE2-6BA5-1545-AB5F-CA596AD1988C}"/>
              </a:ext>
            </a:extLst>
          </p:cNvPr>
          <p:cNvSpPr/>
          <p:nvPr/>
        </p:nvSpPr>
        <p:spPr>
          <a:xfrm>
            <a:off x="3783923" y="6484242"/>
            <a:ext cx="4624151" cy="369332"/>
          </a:xfrm>
          <a:prstGeom prst="rect">
            <a:avLst/>
          </a:prstGeom>
        </p:spPr>
        <p:txBody>
          <a:bodyPr wrap="none">
            <a:spAutoFit/>
          </a:bodyPr>
          <a:lstStyle/>
          <a:p>
            <a:r>
              <a:rPr lang="en-US" dirty="0">
                <a:hlinkClick r:id="rId6"/>
              </a:rPr>
              <a:t>www.youtube.com/watch?v=Av07QiqmsoA</a:t>
            </a:r>
            <a:r>
              <a:rPr lang="en-US" dirty="0"/>
              <a:t> </a:t>
            </a:r>
            <a:endParaRPr lang="en-US" dirty="0">
              <a:effectLst/>
            </a:endParaRPr>
          </a:p>
        </p:txBody>
      </p:sp>
    </p:spTree>
    <p:extLst>
      <p:ext uri="{BB962C8B-B14F-4D97-AF65-F5344CB8AC3E}">
        <p14:creationId xmlns:p14="http://schemas.microsoft.com/office/powerpoint/2010/main" val="398566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91E14-6694-DB4D-8458-66EA8A4ACCF0}"/>
              </a:ext>
            </a:extLst>
          </p:cNvPr>
          <p:cNvPicPr>
            <a:picLocks noChangeAspect="1"/>
          </p:cNvPicPr>
          <p:nvPr/>
        </p:nvPicPr>
        <p:blipFill rotWithShape="1">
          <a:blip r:embed="rId2"/>
          <a:srcRect r="3842" b="2091"/>
          <a:stretch/>
        </p:blipFill>
        <p:spPr>
          <a:xfrm>
            <a:off x="0" y="457027"/>
            <a:ext cx="11176000" cy="6400973"/>
          </a:xfrm>
          <a:prstGeom prst="rect">
            <a:avLst/>
          </a:prstGeom>
        </p:spPr>
      </p:pic>
      <p:sp>
        <p:nvSpPr>
          <p:cNvPr id="2" name="Title 1">
            <a:extLst>
              <a:ext uri="{FF2B5EF4-FFF2-40B4-BE49-F238E27FC236}">
                <a16:creationId xmlns:a16="http://schemas.microsoft.com/office/drawing/2014/main" id="{5A362538-93AB-CD4A-A660-2A1E0853BC28}"/>
              </a:ext>
            </a:extLst>
          </p:cNvPr>
          <p:cNvSpPr>
            <a:spLocks noGrp="1"/>
          </p:cNvSpPr>
          <p:nvPr>
            <p:ph type="title"/>
          </p:nvPr>
        </p:nvSpPr>
        <p:spPr/>
        <p:txBody>
          <a:bodyPr>
            <a:normAutofit fontScale="90000"/>
          </a:bodyPr>
          <a:lstStyle/>
          <a:p>
            <a:r>
              <a:rPr lang="en-US" dirty="0"/>
              <a:t>Teapot Adventure</a:t>
            </a:r>
          </a:p>
        </p:txBody>
      </p:sp>
      <p:sp>
        <p:nvSpPr>
          <p:cNvPr id="3" name="Slide Number Placeholder 2">
            <a:extLst>
              <a:ext uri="{FF2B5EF4-FFF2-40B4-BE49-F238E27FC236}">
                <a16:creationId xmlns:a16="http://schemas.microsoft.com/office/drawing/2014/main" id="{DDF379C9-6317-814B-BC38-441BB7D780C2}"/>
              </a:ext>
            </a:extLst>
          </p:cNvPr>
          <p:cNvSpPr>
            <a:spLocks noGrp="1"/>
          </p:cNvSpPr>
          <p:nvPr>
            <p:ph type="sldNum" sz="quarter" idx="12"/>
          </p:nvPr>
        </p:nvSpPr>
        <p:spPr/>
        <p:txBody>
          <a:bodyPr/>
          <a:lstStyle/>
          <a:p>
            <a:fld id="{ED7F4C82-5684-9D49-BB71-7E0F578F0248}" type="slidenum">
              <a:rPr lang="en-US" smtClean="0"/>
              <a:t>50</a:t>
            </a:fld>
            <a:endParaRPr lang="en-US"/>
          </a:p>
        </p:txBody>
      </p:sp>
      <p:sp>
        <p:nvSpPr>
          <p:cNvPr id="7" name="Rectangle 6">
            <a:extLst>
              <a:ext uri="{FF2B5EF4-FFF2-40B4-BE49-F238E27FC236}">
                <a16:creationId xmlns:a16="http://schemas.microsoft.com/office/drawing/2014/main" id="{F50A617A-68B3-F74E-B68A-CF6348DDFB59}"/>
              </a:ext>
            </a:extLst>
          </p:cNvPr>
          <p:cNvSpPr/>
          <p:nvPr/>
        </p:nvSpPr>
        <p:spPr>
          <a:xfrm>
            <a:off x="10972800" y="1555668"/>
            <a:ext cx="1219200" cy="5302332"/>
          </a:xfrm>
          <a:prstGeom prst="rect">
            <a:avLst/>
          </a:prstGeom>
          <a:gradFill flip="none" rotWithShape="1">
            <a:gsLst>
              <a:gs pos="50000">
                <a:srgbClr val="FAFAFA"/>
              </a:gs>
              <a:gs pos="0">
                <a:srgbClr val="F3F3F3"/>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21AF8389-65FB-9342-8EB8-CE2E1B832B09}"/>
              </a:ext>
            </a:extLst>
          </p:cNvPr>
          <p:cNvSpPr/>
          <p:nvPr/>
        </p:nvSpPr>
        <p:spPr>
          <a:xfrm>
            <a:off x="2754489" y="2528710"/>
            <a:ext cx="914400" cy="541867"/>
          </a:xfrm>
          <a:custGeom>
            <a:avLst/>
            <a:gdLst>
              <a:gd name="connsiteX0" fmla="*/ 0 w 914400"/>
              <a:gd name="connsiteY0" fmla="*/ 541867 h 541867"/>
              <a:gd name="connsiteX1" fmla="*/ 914400 w 914400"/>
              <a:gd name="connsiteY1" fmla="*/ 541867 h 541867"/>
              <a:gd name="connsiteX2" fmla="*/ 914400 w 914400"/>
              <a:gd name="connsiteY2" fmla="*/ 0 h 541867"/>
            </a:gdLst>
            <a:ahLst/>
            <a:cxnLst>
              <a:cxn ang="0">
                <a:pos x="connsiteX0" y="connsiteY0"/>
              </a:cxn>
              <a:cxn ang="0">
                <a:pos x="connsiteX1" y="connsiteY1"/>
              </a:cxn>
              <a:cxn ang="0">
                <a:pos x="connsiteX2" y="connsiteY2"/>
              </a:cxn>
            </a:cxnLst>
            <a:rect l="l" t="t" r="r" b="b"/>
            <a:pathLst>
              <a:path w="914400" h="541867">
                <a:moveTo>
                  <a:pt x="0" y="541867"/>
                </a:moveTo>
                <a:lnTo>
                  <a:pt x="914400" y="541867"/>
                </a:lnTo>
                <a:lnTo>
                  <a:pt x="914400" y="0"/>
                </a:lnTo>
              </a:path>
            </a:pathLst>
          </a:custGeom>
          <a:noFill/>
          <a:ln w="50800">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3CE25AE-54EB-D144-BEB5-D3F0E06F8606}"/>
              </a:ext>
            </a:extLst>
          </p:cNvPr>
          <p:cNvSpPr/>
          <p:nvPr/>
        </p:nvSpPr>
        <p:spPr>
          <a:xfrm>
            <a:off x="1919111" y="2336800"/>
            <a:ext cx="1388534" cy="316089"/>
          </a:xfrm>
          <a:custGeom>
            <a:avLst/>
            <a:gdLst>
              <a:gd name="connsiteX0" fmla="*/ 0 w 1388534"/>
              <a:gd name="connsiteY0" fmla="*/ 316089 h 316089"/>
              <a:gd name="connsiteX1" fmla="*/ 0 w 1388534"/>
              <a:gd name="connsiteY1" fmla="*/ 0 h 316089"/>
              <a:gd name="connsiteX2" fmla="*/ 1388534 w 1388534"/>
              <a:gd name="connsiteY2" fmla="*/ 0 h 316089"/>
            </a:gdLst>
            <a:ahLst/>
            <a:cxnLst>
              <a:cxn ang="0">
                <a:pos x="connsiteX0" y="connsiteY0"/>
              </a:cxn>
              <a:cxn ang="0">
                <a:pos x="connsiteX1" y="connsiteY1"/>
              </a:cxn>
              <a:cxn ang="0">
                <a:pos x="connsiteX2" y="connsiteY2"/>
              </a:cxn>
            </a:cxnLst>
            <a:rect l="l" t="t" r="r" b="b"/>
            <a:pathLst>
              <a:path w="1388534" h="316089">
                <a:moveTo>
                  <a:pt x="0" y="316089"/>
                </a:moveTo>
                <a:lnTo>
                  <a:pt x="0" y="0"/>
                </a:lnTo>
                <a:lnTo>
                  <a:pt x="1388534" y="0"/>
                </a:lnTo>
              </a:path>
            </a:pathLst>
          </a:custGeom>
          <a:noFill/>
          <a:ln w="508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BC9C2D-9C00-1245-BB87-74060BB8E173}"/>
              </a:ext>
            </a:extLst>
          </p:cNvPr>
          <p:cNvSpPr txBox="1"/>
          <p:nvPr/>
        </p:nvSpPr>
        <p:spPr>
          <a:xfrm>
            <a:off x="1234468" y="2778189"/>
            <a:ext cx="1369286" cy="584775"/>
          </a:xfrm>
          <a:prstGeom prst="rect">
            <a:avLst/>
          </a:prstGeom>
          <a:noFill/>
        </p:spPr>
        <p:txBody>
          <a:bodyPr wrap="none" rtlCol="0">
            <a:spAutoFit/>
          </a:bodyPr>
          <a:lstStyle/>
          <a:p>
            <a:r>
              <a:rPr lang="en-US" sz="3200" dirty="0"/>
              <a:t>2 balls</a:t>
            </a:r>
          </a:p>
        </p:txBody>
      </p:sp>
    </p:spTree>
    <p:extLst>
      <p:ext uri="{BB962C8B-B14F-4D97-AF65-F5344CB8AC3E}">
        <p14:creationId xmlns:p14="http://schemas.microsoft.com/office/powerpoint/2010/main" val="2642803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91E14-6694-DB4D-8458-66EA8A4ACCF0}"/>
              </a:ext>
            </a:extLst>
          </p:cNvPr>
          <p:cNvPicPr>
            <a:picLocks noChangeAspect="1"/>
          </p:cNvPicPr>
          <p:nvPr/>
        </p:nvPicPr>
        <p:blipFill rotWithShape="1">
          <a:blip r:embed="rId2"/>
          <a:srcRect r="3842" b="2091"/>
          <a:stretch/>
        </p:blipFill>
        <p:spPr>
          <a:xfrm>
            <a:off x="0" y="457027"/>
            <a:ext cx="11176000" cy="6400973"/>
          </a:xfrm>
          <a:prstGeom prst="rect">
            <a:avLst/>
          </a:prstGeom>
        </p:spPr>
      </p:pic>
      <p:sp>
        <p:nvSpPr>
          <p:cNvPr id="2" name="Title 1">
            <a:extLst>
              <a:ext uri="{FF2B5EF4-FFF2-40B4-BE49-F238E27FC236}">
                <a16:creationId xmlns:a16="http://schemas.microsoft.com/office/drawing/2014/main" id="{5A362538-93AB-CD4A-A660-2A1E0853BC28}"/>
              </a:ext>
            </a:extLst>
          </p:cNvPr>
          <p:cNvSpPr>
            <a:spLocks noGrp="1"/>
          </p:cNvSpPr>
          <p:nvPr>
            <p:ph type="title"/>
          </p:nvPr>
        </p:nvSpPr>
        <p:spPr/>
        <p:txBody>
          <a:bodyPr>
            <a:normAutofit fontScale="90000"/>
          </a:bodyPr>
          <a:lstStyle/>
          <a:p>
            <a:r>
              <a:rPr lang="en-US" dirty="0"/>
              <a:t>Teapot Adventure</a:t>
            </a:r>
          </a:p>
        </p:txBody>
      </p:sp>
      <p:sp>
        <p:nvSpPr>
          <p:cNvPr id="3" name="Slide Number Placeholder 2">
            <a:extLst>
              <a:ext uri="{FF2B5EF4-FFF2-40B4-BE49-F238E27FC236}">
                <a16:creationId xmlns:a16="http://schemas.microsoft.com/office/drawing/2014/main" id="{DDF379C9-6317-814B-BC38-441BB7D780C2}"/>
              </a:ext>
            </a:extLst>
          </p:cNvPr>
          <p:cNvSpPr>
            <a:spLocks noGrp="1"/>
          </p:cNvSpPr>
          <p:nvPr>
            <p:ph type="sldNum" sz="quarter" idx="12"/>
          </p:nvPr>
        </p:nvSpPr>
        <p:spPr/>
        <p:txBody>
          <a:bodyPr/>
          <a:lstStyle/>
          <a:p>
            <a:fld id="{ED7F4C82-5684-9D49-BB71-7E0F578F0248}" type="slidenum">
              <a:rPr lang="en-US" smtClean="0"/>
              <a:t>51</a:t>
            </a:fld>
            <a:endParaRPr lang="en-US"/>
          </a:p>
        </p:txBody>
      </p:sp>
      <p:sp>
        <p:nvSpPr>
          <p:cNvPr id="7" name="Rectangle 6">
            <a:extLst>
              <a:ext uri="{FF2B5EF4-FFF2-40B4-BE49-F238E27FC236}">
                <a16:creationId xmlns:a16="http://schemas.microsoft.com/office/drawing/2014/main" id="{F50A617A-68B3-F74E-B68A-CF6348DDFB59}"/>
              </a:ext>
            </a:extLst>
          </p:cNvPr>
          <p:cNvSpPr/>
          <p:nvPr/>
        </p:nvSpPr>
        <p:spPr>
          <a:xfrm>
            <a:off x="10972800" y="1555668"/>
            <a:ext cx="1219200" cy="5302332"/>
          </a:xfrm>
          <a:prstGeom prst="rect">
            <a:avLst/>
          </a:prstGeom>
          <a:gradFill flip="none" rotWithShape="1">
            <a:gsLst>
              <a:gs pos="50000">
                <a:srgbClr val="FAFAFA"/>
              </a:gs>
              <a:gs pos="0">
                <a:srgbClr val="F3F3F3"/>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79F007AF-DD06-C348-A021-36875A21E3ED}"/>
              </a:ext>
            </a:extLst>
          </p:cNvPr>
          <p:cNvSpPr/>
          <p:nvPr/>
        </p:nvSpPr>
        <p:spPr>
          <a:xfrm>
            <a:off x="3678226" y="2399441"/>
            <a:ext cx="5060138" cy="3581973"/>
          </a:xfrm>
          <a:custGeom>
            <a:avLst/>
            <a:gdLst>
              <a:gd name="connsiteX0" fmla="*/ 0 w 5080868"/>
              <a:gd name="connsiteY0" fmla="*/ 0 h 3581973"/>
              <a:gd name="connsiteX1" fmla="*/ 151254 w 5080868"/>
              <a:gd name="connsiteY1" fmla="*/ 34376 h 3581973"/>
              <a:gd name="connsiteX2" fmla="*/ 1863176 w 5080868"/>
              <a:gd name="connsiteY2" fmla="*/ 460637 h 3581973"/>
              <a:gd name="connsiteX3" fmla="*/ 1993804 w 5080868"/>
              <a:gd name="connsiteY3" fmla="*/ 666893 h 3581973"/>
              <a:gd name="connsiteX4" fmla="*/ 2715699 w 5080868"/>
              <a:gd name="connsiteY4" fmla="*/ 680643 h 3581973"/>
              <a:gd name="connsiteX5" fmla="*/ 2633197 w 5080868"/>
              <a:gd name="connsiteY5" fmla="*/ 1058779 h 3581973"/>
              <a:gd name="connsiteX6" fmla="*/ 3630099 w 5080868"/>
              <a:gd name="connsiteY6" fmla="*/ 1141281 h 3581973"/>
              <a:gd name="connsiteX7" fmla="*/ 3678225 w 5080868"/>
              <a:gd name="connsiteY7" fmla="*/ 1478165 h 3581973"/>
              <a:gd name="connsiteX8" fmla="*/ 2887579 w 5080868"/>
              <a:gd name="connsiteY8" fmla="*/ 1567542 h 3581973"/>
              <a:gd name="connsiteX9" fmla="*/ 2598821 w 5080868"/>
              <a:gd name="connsiteY9" fmla="*/ 1821924 h 3581973"/>
              <a:gd name="connsiteX10" fmla="*/ 2069431 w 5080868"/>
              <a:gd name="connsiteY10" fmla="*/ 1808174 h 3581973"/>
              <a:gd name="connsiteX11" fmla="*/ 4173239 w 5080868"/>
              <a:gd name="connsiteY11" fmla="*/ 1808174 h 3581973"/>
              <a:gd name="connsiteX12" fmla="*/ 5060138 w 5080868"/>
              <a:gd name="connsiteY12" fmla="*/ 2330688 h 3581973"/>
              <a:gd name="connsiteX13" fmla="*/ 3382592 w 5080868"/>
              <a:gd name="connsiteY13" fmla="*/ 2578195 h 3581973"/>
              <a:gd name="connsiteX14" fmla="*/ 2997582 w 5080868"/>
              <a:gd name="connsiteY14" fmla="*/ 3581973 h 3581973"/>
              <a:gd name="connsiteX0" fmla="*/ 17922 w 5098790"/>
              <a:gd name="connsiteY0" fmla="*/ 5425 h 3587398"/>
              <a:gd name="connsiteX1" fmla="*/ 169176 w 5098790"/>
              <a:gd name="connsiteY1" fmla="*/ 39801 h 3587398"/>
              <a:gd name="connsiteX2" fmla="*/ 1805471 w 5098790"/>
              <a:gd name="connsiteY2" fmla="*/ 431686 h 3587398"/>
              <a:gd name="connsiteX3" fmla="*/ 2011726 w 5098790"/>
              <a:gd name="connsiteY3" fmla="*/ 672318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011726 w 5098790"/>
              <a:gd name="connsiteY3" fmla="*/ 672318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011726 w 5098790"/>
              <a:gd name="connsiteY3" fmla="*/ 672318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733621 w 5098790"/>
              <a:gd name="connsiteY4" fmla="*/ 686068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48021 w 5098790"/>
              <a:gd name="connsiteY6" fmla="*/ 1146706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3696147 w 5098790"/>
              <a:gd name="connsiteY7" fmla="*/ 1483590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05501 w 5098790"/>
              <a:gd name="connsiteY8" fmla="*/ 1572967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26126 w 5098790"/>
              <a:gd name="connsiteY8" fmla="*/ 1538592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26126 w 5098790"/>
              <a:gd name="connsiteY8" fmla="*/ 1538592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26126 w 5098790"/>
              <a:gd name="connsiteY8" fmla="*/ 1538592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26126 w 5098790"/>
              <a:gd name="connsiteY8" fmla="*/ 1538592 h 3587398"/>
              <a:gd name="connsiteX9" fmla="*/ 2616743 w 5098790"/>
              <a:gd name="connsiteY9" fmla="*/ 1827349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26126 w 5098790"/>
              <a:gd name="connsiteY8" fmla="*/ 1538592 h 3587398"/>
              <a:gd name="connsiteX9" fmla="*/ 2644244 w 5098790"/>
              <a:gd name="connsiteY9" fmla="*/ 1792973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26126 w 5098790"/>
              <a:gd name="connsiteY8" fmla="*/ 1538592 h 3587398"/>
              <a:gd name="connsiteX9" fmla="*/ 2644244 w 5098790"/>
              <a:gd name="connsiteY9" fmla="*/ 1792973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8790"/>
              <a:gd name="connsiteY0" fmla="*/ 5425 h 3587398"/>
              <a:gd name="connsiteX1" fmla="*/ 169176 w 5098790"/>
              <a:gd name="connsiteY1" fmla="*/ 39801 h 3587398"/>
              <a:gd name="connsiteX2" fmla="*/ 1805471 w 5098790"/>
              <a:gd name="connsiteY2" fmla="*/ 431686 h 3587398"/>
              <a:gd name="connsiteX3" fmla="*/ 2176730 w 5098790"/>
              <a:gd name="connsiteY3" fmla="*/ 665443 h 3587398"/>
              <a:gd name="connsiteX4" fmla="*/ 2699245 w 5098790"/>
              <a:gd name="connsiteY4" fmla="*/ 679193 h 3587398"/>
              <a:gd name="connsiteX5" fmla="*/ 2651119 w 5098790"/>
              <a:gd name="connsiteY5" fmla="*/ 1064204 h 3587398"/>
              <a:gd name="connsiteX6" fmla="*/ 3661771 w 5098790"/>
              <a:gd name="connsiteY6" fmla="*/ 1126080 h 3587398"/>
              <a:gd name="connsiteX7" fmla="*/ 4039906 w 5098790"/>
              <a:gd name="connsiteY7" fmla="*/ 1442339 h 3587398"/>
              <a:gd name="connsiteX8" fmla="*/ 2926126 w 5098790"/>
              <a:gd name="connsiteY8" fmla="*/ 1538592 h 3587398"/>
              <a:gd name="connsiteX9" fmla="*/ 2644244 w 5098790"/>
              <a:gd name="connsiteY9" fmla="*/ 1792973 h 3587398"/>
              <a:gd name="connsiteX10" fmla="*/ 2087353 w 5098790"/>
              <a:gd name="connsiteY10" fmla="*/ 1813599 h 3587398"/>
              <a:gd name="connsiteX11" fmla="*/ 4191161 w 5098790"/>
              <a:gd name="connsiteY11" fmla="*/ 1813599 h 3587398"/>
              <a:gd name="connsiteX12" fmla="*/ 5078060 w 5098790"/>
              <a:gd name="connsiteY12" fmla="*/ 2336113 h 3587398"/>
              <a:gd name="connsiteX13" fmla="*/ 3400514 w 5098790"/>
              <a:gd name="connsiteY13" fmla="*/ 2583620 h 3587398"/>
              <a:gd name="connsiteX14" fmla="*/ 3015504 w 5098790"/>
              <a:gd name="connsiteY14" fmla="*/ 3587398 h 3587398"/>
              <a:gd name="connsiteX0" fmla="*/ 17922 w 5099441"/>
              <a:gd name="connsiteY0" fmla="*/ 5425 h 3587398"/>
              <a:gd name="connsiteX1" fmla="*/ 169176 w 5099441"/>
              <a:gd name="connsiteY1" fmla="*/ 39801 h 3587398"/>
              <a:gd name="connsiteX2" fmla="*/ 1805471 w 5099441"/>
              <a:gd name="connsiteY2" fmla="*/ 431686 h 3587398"/>
              <a:gd name="connsiteX3" fmla="*/ 2176730 w 5099441"/>
              <a:gd name="connsiteY3" fmla="*/ 665443 h 3587398"/>
              <a:gd name="connsiteX4" fmla="*/ 2699245 w 5099441"/>
              <a:gd name="connsiteY4" fmla="*/ 679193 h 3587398"/>
              <a:gd name="connsiteX5" fmla="*/ 2651119 w 5099441"/>
              <a:gd name="connsiteY5" fmla="*/ 1064204 h 3587398"/>
              <a:gd name="connsiteX6" fmla="*/ 3661771 w 5099441"/>
              <a:gd name="connsiteY6" fmla="*/ 1126080 h 3587398"/>
              <a:gd name="connsiteX7" fmla="*/ 4039906 w 5099441"/>
              <a:gd name="connsiteY7" fmla="*/ 1442339 h 3587398"/>
              <a:gd name="connsiteX8" fmla="*/ 2926126 w 5099441"/>
              <a:gd name="connsiteY8" fmla="*/ 1538592 h 3587398"/>
              <a:gd name="connsiteX9" fmla="*/ 2644244 w 5099441"/>
              <a:gd name="connsiteY9" fmla="*/ 1792973 h 3587398"/>
              <a:gd name="connsiteX10" fmla="*/ 2087353 w 5099441"/>
              <a:gd name="connsiteY10" fmla="*/ 1813599 h 3587398"/>
              <a:gd name="connsiteX11" fmla="*/ 4191161 w 5099441"/>
              <a:gd name="connsiteY11" fmla="*/ 1813599 h 3587398"/>
              <a:gd name="connsiteX12" fmla="*/ 5078060 w 5099441"/>
              <a:gd name="connsiteY12" fmla="*/ 2336113 h 3587398"/>
              <a:gd name="connsiteX13" fmla="*/ 3400514 w 5099441"/>
              <a:gd name="connsiteY13" fmla="*/ 2583620 h 3587398"/>
              <a:gd name="connsiteX14" fmla="*/ 3015504 w 5099441"/>
              <a:gd name="connsiteY14" fmla="*/ 3587398 h 3587398"/>
              <a:gd name="connsiteX0" fmla="*/ 17922 w 5099441"/>
              <a:gd name="connsiteY0" fmla="*/ 5425 h 3587398"/>
              <a:gd name="connsiteX1" fmla="*/ 169176 w 5099441"/>
              <a:gd name="connsiteY1" fmla="*/ 39801 h 3587398"/>
              <a:gd name="connsiteX2" fmla="*/ 1805471 w 5099441"/>
              <a:gd name="connsiteY2" fmla="*/ 431686 h 3587398"/>
              <a:gd name="connsiteX3" fmla="*/ 2176730 w 5099441"/>
              <a:gd name="connsiteY3" fmla="*/ 665443 h 3587398"/>
              <a:gd name="connsiteX4" fmla="*/ 2699245 w 5099441"/>
              <a:gd name="connsiteY4" fmla="*/ 679193 h 3587398"/>
              <a:gd name="connsiteX5" fmla="*/ 2651119 w 5099441"/>
              <a:gd name="connsiteY5" fmla="*/ 1064204 h 3587398"/>
              <a:gd name="connsiteX6" fmla="*/ 3661771 w 5099441"/>
              <a:gd name="connsiteY6" fmla="*/ 1126080 h 3587398"/>
              <a:gd name="connsiteX7" fmla="*/ 4039906 w 5099441"/>
              <a:gd name="connsiteY7" fmla="*/ 1442339 h 3587398"/>
              <a:gd name="connsiteX8" fmla="*/ 2926126 w 5099441"/>
              <a:gd name="connsiteY8" fmla="*/ 1538592 h 3587398"/>
              <a:gd name="connsiteX9" fmla="*/ 2644244 w 5099441"/>
              <a:gd name="connsiteY9" fmla="*/ 1792973 h 3587398"/>
              <a:gd name="connsiteX10" fmla="*/ 2087353 w 5099441"/>
              <a:gd name="connsiteY10" fmla="*/ 1813599 h 3587398"/>
              <a:gd name="connsiteX11" fmla="*/ 4191161 w 5099441"/>
              <a:gd name="connsiteY11" fmla="*/ 1813599 h 3587398"/>
              <a:gd name="connsiteX12" fmla="*/ 5078060 w 5099441"/>
              <a:gd name="connsiteY12" fmla="*/ 2336113 h 3587398"/>
              <a:gd name="connsiteX13" fmla="*/ 3400514 w 5099441"/>
              <a:gd name="connsiteY13" fmla="*/ 2583620 h 3587398"/>
              <a:gd name="connsiteX14" fmla="*/ 3015504 w 5099441"/>
              <a:gd name="connsiteY14" fmla="*/ 3587398 h 3587398"/>
              <a:gd name="connsiteX0" fmla="*/ 17922 w 5099441"/>
              <a:gd name="connsiteY0" fmla="*/ 5425 h 3587398"/>
              <a:gd name="connsiteX1" fmla="*/ 169176 w 5099441"/>
              <a:gd name="connsiteY1" fmla="*/ 39801 h 3587398"/>
              <a:gd name="connsiteX2" fmla="*/ 1805471 w 5099441"/>
              <a:gd name="connsiteY2" fmla="*/ 431686 h 3587398"/>
              <a:gd name="connsiteX3" fmla="*/ 2176730 w 5099441"/>
              <a:gd name="connsiteY3" fmla="*/ 665443 h 3587398"/>
              <a:gd name="connsiteX4" fmla="*/ 2699245 w 5099441"/>
              <a:gd name="connsiteY4" fmla="*/ 679193 h 3587398"/>
              <a:gd name="connsiteX5" fmla="*/ 2651119 w 5099441"/>
              <a:gd name="connsiteY5" fmla="*/ 1064204 h 3587398"/>
              <a:gd name="connsiteX6" fmla="*/ 3661771 w 5099441"/>
              <a:gd name="connsiteY6" fmla="*/ 1126080 h 3587398"/>
              <a:gd name="connsiteX7" fmla="*/ 4039906 w 5099441"/>
              <a:gd name="connsiteY7" fmla="*/ 1442339 h 3587398"/>
              <a:gd name="connsiteX8" fmla="*/ 2926126 w 5099441"/>
              <a:gd name="connsiteY8" fmla="*/ 1538592 h 3587398"/>
              <a:gd name="connsiteX9" fmla="*/ 2644244 w 5099441"/>
              <a:gd name="connsiteY9" fmla="*/ 1792973 h 3587398"/>
              <a:gd name="connsiteX10" fmla="*/ 2087353 w 5099441"/>
              <a:gd name="connsiteY10" fmla="*/ 1813599 h 3587398"/>
              <a:gd name="connsiteX11" fmla="*/ 4191161 w 5099441"/>
              <a:gd name="connsiteY11" fmla="*/ 1813599 h 3587398"/>
              <a:gd name="connsiteX12" fmla="*/ 5078060 w 5099441"/>
              <a:gd name="connsiteY12" fmla="*/ 2336113 h 3587398"/>
              <a:gd name="connsiteX13" fmla="*/ 3400514 w 5099441"/>
              <a:gd name="connsiteY13" fmla="*/ 2583620 h 3587398"/>
              <a:gd name="connsiteX14" fmla="*/ 3015504 w 5099441"/>
              <a:gd name="connsiteY14" fmla="*/ 3587398 h 3587398"/>
              <a:gd name="connsiteX0" fmla="*/ 17922 w 5078060"/>
              <a:gd name="connsiteY0" fmla="*/ 5425 h 3587398"/>
              <a:gd name="connsiteX1" fmla="*/ 169176 w 5078060"/>
              <a:gd name="connsiteY1" fmla="*/ 39801 h 3587398"/>
              <a:gd name="connsiteX2" fmla="*/ 1805471 w 5078060"/>
              <a:gd name="connsiteY2" fmla="*/ 431686 h 3587398"/>
              <a:gd name="connsiteX3" fmla="*/ 2176730 w 5078060"/>
              <a:gd name="connsiteY3" fmla="*/ 665443 h 3587398"/>
              <a:gd name="connsiteX4" fmla="*/ 2699245 w 5078060"/>
              <a:gd name="connsiteY4" fmla="*/ 679193 h 3587398"/>
              <a:gd name="connsiteX5" fmla="*/ 2651119 w 5078060"/>
              <a:gd name="connsiteY5" fmla="*/ 1064204 h 3587398"/>
              <a:gd name="connsiteX6" fmla="*/ 3661771 w 5078060"/>
              <a:gd name="connsiteY6" fmla="*/ 1126080 h 3587398"/>
              <a:gd name="connsiteX7" fmla="*/ 4039906 w 5078060"/>
              <a:gd name="connsiteY7" fmla="*/ 1442339 h 3587398"/>
              <a:gd name="connsiteX8" fmla="*/ 2926126 w 5078060"/>
              <a:gd name="connsiteY8" fmla="*/ 1538592 h 3587398"/>
              <a:gd name="connsiteX9" fmla="*/ 2644244 w 5078060"/>
              <a:gd name="connsiteY9" fmla="*/ 1792973 h 3587398"/>
              <a:gd name="connsiteX10" fmla="*/ 2087353 w 5078060"/>
              <a:gd name="connsiteY10" fmla="*/ 1813599 h 3587398"/>
              <a:gd name="connsiteX11" fmla="*/ 4191161 w 5078060"/>
              <a:gd name="connsiteY11" fmla="*/ 1813599 h 3587398"/>
              <a:gd name="connsiteX12" fmla="*/ 5078060 w 5078060"/>
              <a:gd name="connsiteY12" fmla="*/ 2336113 h 3587398"/>
              <a:gd name="connsiteX13" fmla="*/ 3400514 w 5078060"/>
              <a:gd name="connsiteY13" fmla="*/ 2583620 h 3587398"/>
              <a:gd name="connsiteX14" fmla="*/ 3015504 w 5078060"/>
              <a:gd name="connsiteY14" fmla="*/ 3587398 h 3587398"/>
              <a:gd name="connsiteX0" fmla="*/ 17922 w 5078060"/>
              <a:gd name="connsiteY0" fmla="*/ 5425 h 3587398"/>
              <a:gd name="connsiteX1" fmla="*/ 169176 w 5078060"/>
              <a:gd name="connsiteY1" fmla="*/ 39801 h 3587398"/>
              <a:gd name="connsiteX2" fmla="*/ 1805471 w 5078060"/>
              <a:gd name="connsiteY2" fmla="*/ 431686 h 3587398"/>
              <a:gd name="connsiteX3" fmla="*/ 2176730 w 5078060"/>
              <a:gd name="connsiteY3" fmla="*/ 665443 h 3587398"/>
              <a:gd name="connsiteX4" fmla="*/ 2699245 w 5078060"/>
              <a:gd name="connsiteY4" fmla="*/ 679193 h 3587398"/>
              <a:gd name="connsiteX5" fmla="*/ 2651119 w 5078060"/>
              <a:gd name="connsiteY5" fmla="*/ 1064204 h 3587398"/>
              <a:gd name="connsiteX6" fmla="*/ 3661771 w 5078060"/>
              <a:gd name="connsiteY6" fmla="*/ 1126080 h 3587398"/>
              <a:gd name="connsiteX7" fmla="*/ 4039906 w 5078060"/>
              <a:gd name="connsiteY7" fmla="*/ 1442339 h 3587398"/>
              <a:gd name="connsiteX8" fmla="*/ 2926126 w 5078060"/>
              <a:gd name="connsiteY8" fmla="*/ 1538592 h 3587398"/>
              <a:gd name="connsiteX9" fmla="*/ 2644244 w 5078060"/>
              <a:gd name="connsiteY9" fmla="*/ 1792973 h 3587398"/>
              <a:gd name="connsiteX10" fmla="*/ 2087353 w 5078060"/>
              <a:gd name="connsiteY10" fmla="*/ 1813599 h 3587398"/>
              <a:gd name="connsiteX11" fmla="*/ 4191161 w 5078060"/>
              <a:gd name="connsiteY11" fmla="*/ 1813599 h 3587398"/>
              <a:gd name="connsiteX12" fmla="*/ 5078060 w 5078060"/>
              <a:gd name="connsiteY12" fmla="*/ 2336113 h 3587398"/>
              <a:gd name="connsiteX13" fmla="*/ 3331762 w 5078060"/>
              <a:gd name="connsiteY13" fmla="*/ 2686748 h 3587398"/>
              <a:gd name="connsiteX14" fmla="*/ 3015504 w 5078060"/>
              <a:gd name="connsiteY14" fmla="*/ 3587398 h 3587398"/>
              <a:gd name="connsiteX0" fmla="*/ 17922 w 5078060"/>
              <a:gd name="connsiteY0" fmla="*/ 5425 h 3587398"/>
              <a:gd name="connsiteX1" fmla="*/ 169176 w 5078060"/>
              <a:gd name="connsiteY1" fmla="*/ 39801 h 3587398"/>
              <a:gd name="connsiteX2" fmla="*/ 1805471 w 5078060"/>
              <a:gd name="connsiteY2" fmla="*/ 431686 h 3587398"/>
              <a:gd name="connsiteX3" fmla="*/ 2176730 w 5078060"/>
              <a:gd name="connsiteY3" fmla="*/ 665443 h 3587398"/>
              <a:gd name="connsiteX4" fmla="*/ 2699245 w 5078060"/>
              <a:gd name="connsiteY4" fmla="*/ 679193 h 3587398"/>
              <a:gd name="connsiteX5" fmla="*/ 2651119 w 5078060"/>
              <a:gd name="connsiteY5" fmla="*/ 1064204 h 3587398"/>
              <a:gd name="connsiteX6" fmla="*/ 3661771 w 5078060"/>
              <a:gd name="connsiteY6" fmla="*/ 1126080 h 3587398"/>
              <a:gd name="connsiteX7" fmla="*/ 4039906 w 5078060"/>
              <a:gd name="connsiteY7" fmla="*/ 1442339 h 3587398"/>
              <a:gd name="connsiteX8" fmla="*/ 2926126 w 5078060"/>
              <a:gd name="connsiteY8" fmla="*/ 1538592 h 3587398"/>
              <a:gd name="connsiteX9" fmla="*/ 2644244 w 5078060"/>
              <a:gd name="connsiteY9" fmla="*/ 1792973 h 3587398"/>
              <a:gd name="connsiteX10" fmla="*/ 2087353 w 5078060"/>
              <a:gd name="connsiteY10" fmla="*/ 1813599 h 3587398"/>
              <a:gd name="connsiteX11" fmla="*/ 4191161 w 5078060"/>
              <a:gd name="connsiteY11" fmla="*/ 1813599 h 3587398"/>
              <a:gd name="connsiteX12" fmla="*/ 5078060 w 5078060"/>
              <a:gd name="connsiteY12" fmla="*/ 2336113 h 3587398"/>
              <a:gd name="connsiteX13" fmla="*/ 3228634 w 5078060"/>
              <a:gd name="connsiteY13" fmla="*/ 2693623 h 3587398"/>
              <a:gd name="connsiteX14" fmla="*/ 3015504 w 5078060"/>
              <a:gd name="connsiteY14" fmla="*/ 3587398 h 3587398"/>
              <a:gd name="connsiteX0" fmla="*/ 17922 w 5078060"/>
              <a:gd name="connsiteY0" fmla="*/ 5425 h 3587398"/>
              <a:gd name="connsiteX1" fmla="*/ 169176 w 5078060"/>
              <a:gd name="connsiteY1" fmla="*/ 39801 h 3587398"/>
              <a:gd name="connsiteX2" fmla="*/ 1805471 w 5078060"/>
              <a:gd name="connsiteY2" fmla="*/ 431686 h 3587398"/>
              <a:gd name="connsiteX3" fmla="*/ 2176730 w 5078060"/>
              <a:gd name="connsiteY3" fmla="*/ 665443 h 3587398"/>
              <a:gd name="connsiteX4" fmla="*/ 2699245 w 5078060"/>
              <a:gd name="connsiteY4" fmla="*/ 679193 h 3587398"/>
              <a:gd name="connsiteX5" fmla="*/ 2651119 w 5078060"/>
              <a:gd name="connsiteY5" fmla="*/ 1064204 h 3587398"/>
              <a:gd name="connsiteX6" fmla="*/ 3661771 w 5078060"/>
              <a:gd name="connsiteY6" fmla="*/ 1126080 h 3587398"/>
              <a:gd name="connsiteX7" fmla="*/ 4039906 w 5078060"/>
              <a:gd name="connsiteY7" fmla="*/ 1442339 h 3587398"/>
              <a:gd name="connsiteX8" fmla="*/ 2926126 w 5078060"/>
              <a:gd name="connsiteY8" fmla="*/ 1538592 h 3587398"/>
              <a:gd name="connsiteX9" fmla="*/ 2644244 w 5078060"/>
              <a:gd name="connsiteY9" fmla="*/ 1792973 h 3587398"/>
              <a:gd name="connsiteX10" fmla="*/ 2087353 w 5078060"/>
              <a:gd name="connsiteY10" fmla="*/ 1813599 h 3587398"/>
              <a:gd name="connsiteX11" fmla="*/ 4191161 w 5078060"/>
              <a:gd name="connsiteY11" fmla="*/ 1813599 h 3587398"/>
              <a:gd name="connsiteX12" fmla="*/ 5078060 w 5078060"/>
              <a:gd name="connsiteY12" fmla="*/ 2336113 h 3587398"/>
              <a:gd name="connsiteX13" fmla="*/ 3228634 w 5078060"/>
              <a:gd name="connsiteY13" fmla="*/ 2693623 h 3587398"/>
              <a:gd name="connsiteX14" fmla="*/ 3015504 w 5078060"/>
              <a:gd name="connsiteY14" fmla="*/ 3587398 h 3587398"/>
              <a:gd name="connsiteX0" fmla="*/ 17922 w 5078060"/>
              <a:gd name="connsiteY0" fmla="*/ 5425 h 3587398"/>
              <a:gd name="connsiteX1" fmla="*/ 169176 w 5078060"/>
              <a:gd name="connsiteY1" fmla="*/ 39801 h 3587398"/>
              <a:gd name="connsiteX2" fmla="*/ 1805471 w 5078060"/>
              <a:gd name="connsiteY2" fmla="*/ 431686 h 3587398"/>
              <a:gd name="connsiteX3" fmla="*/ 2176730 w 5078060"/>
              <a:gd name="connsiteY3" fmla="*/ 665443 h 3587398"/>
              <a:gd name="connsiteX4" fmla="*/ 2699245 w 5078060"/>
              <a:gd name="connsiteY4" fmla="*/ 679193 h 3587398"/>
              <a:gd name="connsiteX5" fmla="*/ 2651119 w 5078060"/>
              <a:gd name="connsiteY5" fmla="*/ 1064204 h 3587398"/>
              <a:gd name="connsiteX6" fmla="*/ 3661771 w 5078060"/>
              <a:gd name="connsiteY6" fmla="*/ 1126080 h 3587398"/>
              <a:gd name="connsiteX7" fmla="*/ 4039906 w 5078060"/>
              <a:gd name="connsiteY7" fmla="*/ 1442339 h 3587398"/>
              <a:gd name="connsiteX8" fmla="*/ 2926126 w 5078060"/>
              <a:gd name="connsiteY8" fmla="*/ 1538592 h 3587398"/>
              <a:gd name="connsiteX9" fmla="*/ 2644244 w 5078060"/>
              <a:gd name="connsiteY9" fmla="*/ 1792973 h 3587398"/>
              <a:gd name="connsiteX10" fmla="*/ 2087353 w 5078060"/>
              <a:gd name="connsiteY10" fmla="*/ 1813599 h 3587398"/>
              <a:gd name="connsiteX11" fmla="*/ 4191161 w 5078060"/>
              <a:gd name="connsiteY11" fmla="*/ 1813599 h 3587398"/>
              <a:gd name="connsiteX12" fmla="*/ 5078060 w 5078060"/>
              <a:gd name="connsiteY12" fmla="*/ 2336113 h 3587398"/>
              <a:gd name="connsiteX13" fmla="*/ 3311136 w 5078060"/>
              <a:gd name="connsiteY13" fmla="*/ 2679873 h 3587398"/>
              <a:gd name="connsiteX14" fmla="*/ 3015504 w 5078060"/>
              <a:gd name="connsiteY14" fmla="*/ 3587398 h 3587398"/>
              <a:gd name="connsiteX0" fmla="*/ 0 w 5060138"/>
              <a:gd name="connsiteY0" fmla="*/ 0 h 3581973"/>
              <a:gd name="connsiteX1" fmla="*/ 1787549 w 5060138"/>
              <a:gd name="connsiteY1" fmla="*/ 426261 h 3581973"/>
              <a:gd name="connsiteX2" fmla="*/ 2158808 w 5060138"/>
              <a:gd name="connsiteY2" fmla="*/ 660018 h 3581973"/>
              <a:gd name="connsiteX3" fmla="*/ 2681323 w 5060138"/>
              <a:gd name="connsiteY3" fmla="*/ 673768 h 3581973"/>
              <a:gd name="connsiteX4" fmla="*/ 2633197 w 5060138"/>
              <a:gd name="connsiteY4" fmla="*/ 1058779 h 3581973"/>
              <a:gd name="connsiteX5" fmla="*/ 3643849 w 5060138"/>
              <a:gd name="connsiteY5" fmla="*/ 1120655 h 3581973"/>
              <a:gd name="connsiteX6" fmla="*/ 4021984 w 5060138"/>
              <a:gd name="connsiteY6" fmla="*/ 1436914 h 3581973"/>
              <a:gd name="connsiteX7" fmla="*/ 2908204 w 5060138"/>
              <a:gd name="connsiteY7" fmla="*/ 1533167 h 3581973"/>
              <a:gd name="connsiteX8" fmla="*/ 2626322 w 5060138"/>
              <a:gd name="connsiteY8" fmla="*/ 1787548 h 3581973"/>
              <a:gd name="connsiteX9" fmla="*/ 2069431 w 5060138"/>
              <a:gd name="connsiteY9" fmla="*/ 1808174 h 3581973"/>
              <a:gd name="connsiteX10" fmla="*/ 4173239 w 5060138"/>
              <a:gd name="connsiteY10" fmla="*/ 1808174 h 3581973"/>
              <a:gd name="connsiteX11" fmla="*/ 5060138 w 5060138"/>
              <a:gd name="connsiteY11" fmla="*/ 2330688 h 3581973"/>
              <a:gd name="connsiteX12" fmla="*/ 3293214 w 5060138"/>
              <a:gd name="connsiteY12" fmla="*/ 2674448 h 3581973"/>
              <a:gd name="connsiteX13" fmla="*/ 2997582 w 5060138"/>
              <a:gd name="connsiteY13" fmla="*/ 3581973 h 3581973"/>
              <a:gd name="connsiteX0" fmla="*/ 0 w 5060138"/>
              <a:gd name="connsiteY0" fmla="*/ 0 h 3581973"/>
              <a:gd name="connsiteX1" fmla="*/ 1787549 w 5060138"/>
              <a:gd name="connsiteY1" fmla="*/ 426261 h 3581973"/>
              <a:gd name="connsiteX2" fmla="*/ 2158808 w 5060138"/>
              <a:gd name="connsiteY2" fmla="*/ 660018 h 3581973"/>
              <a:gd name="connsiteX3" fmla="*/ 2681323 w 5060138"/>
              <a:gd name="connsiteY3" fmla="*/ 673768 h 3581973"/>
              <a:gd name="connsiteX4" fmla="*/ 2633197 w 5060138"/>
              <a:gd name="connsiteY4" fmla="*/ 1058779 h 3581973"/>
              <a:gd name="connsiteX5" fmla="*/ 3643849 w 5060138"/>
              <a:gd name="connsiteY5" fmla="*/ 1120655 h 3581973"/>
              <a:gd name="connsiteX6" fmla="*/ 4021984 w 5060138"/>
              <a:gd name="connsiteY6" fmla="*/ 1436914 h 3581973"/>
              <a:gd name="connsiteX7" fmla="*/ 3141960 w 5060138"/>
              <a:gd name="connsiteY7" fmla="*/ 1505667 h 3581973"/>
              <a:gd name="connsiteX8" fmla="*/ 2626322 w 5060138"/>
              <a:gd name="connsiteY8" fmla="*/ 1787548 h 3581973"/>
              <a:gd name="connsiteX9" fmla="*/ 2069431 w 5060138"/>
              <a:gd name="connsiteY9" fmla="*/ 1808174 h 3581973"/>
              <a:gd name="connsiteX10" fmla="*/ 4173239 w 5060138"/>
              <a:gd name="connsiteY10" fmla="*/ 1808174 h 3581973"/>
              <a:gd name="connsiteX11" fmla="*/ 5060138 w 5060138"/>
              <a:gd name="connsiteY11" fmla="*/ 2330688 h 3581973"/>
              <a:gd name="connsiteX12" fmla="*/ 3293214 w 5060138"/>
              <a:gd name="connsiteY12" fmla="*/ 2674448 h 3581973"/>
              <a:gd name="connsiteX13" fmla="*/ 2997582 w 5060138"/>
              <a:gd name="connsiteY13" fmla="*/ 3581973 h 358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0138" h="3581973">
                <a:moveTo>
                  <a:pt x="0" y="0"/>
                </a:moveTo>
                <a:cubicBezTo>
                  <a:pt x="372406" y="88804"/>
                  <a:pt x="1427748" y="316258"/>
                  <a:pt x="1787549" y="426261"/>
                </a:cubicBezTo>
                <a:cubicBezTo>
                  <a:pt x="2122141" y="530535"/>
                  <a:pt x="2004357" y="654001"/>
                  <a:pt x="2158808" y="660018"/>
                </a:cubicBezTo>
                <a:cubicBezTo>
                  <a:pt x="2335271" y="666893"/>
                  <a:pt x="2540381" y="662309"/>
                  <a:pt x="2681323" y="673768"/>
                </a:cubicBezTo>
                <a:cubicBezTo>
                  <a:pt x="2657260" y="877732"/>
                  <a:pt x="2640073" y="918983"/>
                  <a:pt x="2633197" y="1058779"/>
                </a:cubicBezTo>
                <a:cubicBezTo>
                  <a:pt x="2942580" y="1054195"/>
                  <a:pt x="3412385" y="1057633"/>
                  <a:pt x="3643849" y="1120655"/>
                </a:cubicBezTo>
                <a:cubicBezTo>
                  <a:pt x="3875314" y="1183678"/>
                  <a:pt x="4148029" y="1362433"/>
                  <a:pt x="4021984" y="1436914"/>
                </a:cubicBezTo>
                <a:cubicBezTo>
                  <a:pt x="3840938" y="1470143"/>
                  <a:pt x="3374570" y="1447228"/>
                  <a:pt x="3141960" y="1505667"/>
                </a:cubicBezTo>
                <a:cubicBezTo>
                  <a:pt x="2909350" y="1564106"/>
                  <a:pt x="2814243" y="1590460"/>
                  <a:pt x="2626322" y="1787548"/>
                </a:cubicBezTo>
                <a:cubicBezTo>
                  <a:pt x="2404025" y="1792131"/>
                  <a:pt x="1811612" y="1804736"/>
                  <a:pt x="2069431" y="1808174"/>
                </a:cubicBezTo>
                <a:cubicBezTo>
                  <a:pt x="2327250" y="1811612"/>
                  <a:pt x="3654163" y="1776089"/>
                  <a:pt x="4173239" y="1808174"/>
                </a:cubicBezTo>
                <a:cubicBezTo>
                  <a:pt x="4692315" y="1840259"/>
                  <a:pt x="4992532" y="2154225"/>
                  <a:pt x="5060138" y="2330688"/>
                </a:cubicBezTo>
                <a:cubicBezTo>
                  <a:pt x="4852735" y="2404023"/>
                  <a:pt x="3636973" y="2555279"/>
                  <a:pt x="3293214" y="2674448"/>
                </a:cubicBezTo>
                <a:cubicBezTo>
                  <a:pt x="2949455" y="2793617"/>
                  <a:pt x="3018207" y="3184357"/>
                  <a:pt x="2997582" y="3581973"/>
                </a:cubicBezTo>
              </a:path>
            </a:pathLst>
          </a:custGeom>
          <a:noFill/>
          <a:ln w="38100">
            <a:solidFill>
              <a:schemeClr val="accent2"/>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5A0BF29-A22B-9F41-A04A-A3FE9E142E6A}"/>
              </a:ext>
            </a:extLst>
          </p:cNvPr>
          <p:cNvSpPr/>
          <p:nvPr/>
        </p:nvSpPr>
        <p:spPr>
          <a:xfrm>
            <a:off x="3437594" y="2337564"/>
            <a:ext cx="3183212" cy="3623224"/>
          </a:xfrm>
          <a:custGeom>
            <a:avLst/>
            <a:gdLst>
              <a:gd name="connsiteX0" fmla="*/ 0 w 3183212"/>
              <a:gd name="connsiteY0" fmla="*/ 0 h 3623224"/>
              <a:gd name="connsiteX1" fmla="*/ 2041931 w 3183212"/>
              <a:gd name="connsiteY1" fmla="*/ 508764 h 3623224"/>
              <a:gd name="connsiteX2" fmla="*/ 1925053 w 3183212"/>
              <a:gd name="connsiteY2" fmla="*/ 921275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1925053 w 3183212"/>
              <a:gd name="connsiteY2" fmla="*/ 921275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1925053 w 3183212"/>
              <a:gd name="connsiteY2" fmla="*/ 921275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1925053 w 3183212"/>
              <a:gd name="connsiteY2" fmla="*/ 921275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1925053 w 3183212"/>
              <a:gd name="connsiteY2" fmla="*/ 921275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1925053 w 3183212"/>
              <a:gd name="connsiteY2" fmla="*/ 921275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14430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14430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14430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3183212 w 3183212"/>
              <a:gd name="connsiteY6"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2640072 w 3183212"/>
              <a:gd name="connsiteY6" fmla="*/ 3107585 h 3623224"/>
              <a:gd name="connsiteX7" fmla="*/ 3183212 w 3183212"/>
              <a:gd name="connsiteY7"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2770701 w 3183212"/>
              <a:gd name="connsiteY6" fmla="*/ 2653822 h 3623224"/>
              <a:gd name="connsiteX7" fmla="*/ 3183212 w 3183212"/>
              <a:gd name="connsiteY7"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2770701 w 3183212"/>
              <a:gd name="connsiteY6" fmla="*/ 2653822 h 3623224"/>
              <a:gd name="connsiteX7" fmla="*/ 3183212 w 3183212"/>
              <a:gd name="connsiteY7" fmla="*/ 3623224 h 3623224"/>
              <a:gd name="connsiteX0" fmla="*/ 0 w 3202067"/>
              <a:gd name="connsiteY0" fmla="*/ 0 h 3623224"/>
              <a:gd name="connsiteX1" fmla="*/ 2041931 w 3202067"/>
              <a:gd name="connsiteY1" fmla="*/ 508764 h 3623224"/>
              <a:gd name="connsiteX2" fmla="*/ 2035055 w 3202067"/>
              <a:gd name="connsiteY2" fmla="*/ 900649 h 3623224"/>
              <a:gd name="connsiteX3" fmla="*/ 797522 w 3202067"/>
              <a:gd name="connsiteY3" fmla="*/ 1031278 h 3623224"/>
              <a:gd name="connsiteX4" fmla="*/ 2145059 w 3202067"/>
              <a:gd name="connsiteY4" fmla="*/ 1540042 h 3623224"/>
              <a:gd name="connsiteX5" fmla="*/ 89377 w 3202067"/>
              <a:gd name="connsiteY5" fmla="*/ 2248186 h 3623224"/>
              <a:gd name="connsiteX6" fmla="*/ 2901329 w 3202067"/>
              <a:gd name="connsiteY6" fmla="*/ 2880703 h 3623224"/>
              <a:gd name="connsiteX7" fmla="*/ 3183212 w 3202067"/>
              <a:gd name="connsiteY7" fmla="*/ 3623224 h 3623224"/>
              <a:gd name="connsiteX0" fmla="*/ 0 w 3202067"/>
              <a:gd name="connsiteY0" fmla="*/ 0 h 3623224"/>
              <a:gd name="connsiteX1" fmla="*/ 2041931 w 3202067"/>
              <a:gd name="connsiteY1" fmla="*/ 508764 h 3623224"/>
              <a:gd name="connsiteX2" fmla="*/ 2035055 w 3202067"/>
              <a:gd name="connsiteY2" fmla="*/ 900649 h 3623224"/>
              <a:gd name="connsiteX3" fmla="*/ 797522 w 3202067"/>
              <a:gd name="connsiteY3" fmla="*/ 1031278 h 3623224"/>
              <a:gd name="connsiteX4" fmla="*/ 2145059 w 3202067"/>
              <a:gd name="connsiteY4" fmla="*/ 1540042 h 3623224"/>
              <a:gd name="connsiteX5" fmla="*/ 89377 w 3202067"/>
              <a:gd name="connsiteY5" fmla="*/ 2248186 h 3623224"/>
              <a:gd name="connsiteX6" fmla="*/ 2901329 w 3202067"/>
              <a:gd name="connsiteY6" fmla="*/ 2880703 h 3623224"/>
              <a:gd name="connsiteX7" fmla="*/ 3183212 w 3202067"/>
              <a:gd name="connsiteY7"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2901329 w 3183212"/>
              <a:gd name="connsiteY6" fmla="*/ 2880703 h 3623224"/>
              <a:gd name="connsiteX7" fmla="*/ 3183212 w 3183212"/>
              <a:gd name="connsiteY7"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2901329 w 3183212"/>
              <a:gd name="connsiteY6" fmla="*/ 2880703 h 3623224"/>
              <a:gd name="connsiteX7" fmla="*/ 3183212 w 3183212"/>
              <a:gd name="connsiteY7" fmla="*/ 3623224 h 3623224"/>
              <a:gd name="connsiteX0" fmla="*/ 0 w 3183212"/>
              <a:gd name="connsiteY0" fmla="*/ 0 h 3623224"/>
              <a:gd name="connsiteX1" fmla="*/ 2041931 w 3183212"/>
              <a:gd name="connsiteY1" fmla="*/ 508764 h 3623224"/>
              <a:gd name="connsiteX2" fmla="*/ 2035055 w 3183212"/>
              <a:gd name="connsiteY2" fmla="*/ 900649 h 3623224"/>
              <a:gd name="connsiteX3" fmla="*/ 797522 w 3183212"/>
              <a:gd name="connsiteY3" fmla="*/ 1031278 h 3623224"/>
              <a:gd name="connsiteX4" fmla="*/ 2145059 w 3183212"/>
              <a:gd name="connsiteY4" fmla="*/ 1540042 h 3623224"/>
              <a:gd name="connsiteX5" fmla="*/ 89377 w 3183212"/>
              <a:gd name="connsiteY5" fmla="*/ 2248186 h 3623224"/>
              <a:gd name="connsiteX6" fmla="*/ 2901329 w 3183212"/>
              <a:gd name="connsiteY6" fmla="*/ 2880703 h 3623224"/>
              <a:gd name="connsiteX7" fmla="*/ 3183212 w 3183212"/>
              <a:gd name="connsiteY7" fmla="*/ 3623224 h 362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3212" h="3623224">
                <a:moveTo>
                  <a:pt x="0" y="0"/>
                </a:moveTo>
                <a:cubicBezTo>
                  <a:pt x="860544" y="177609"/>
                  <a:pt x="1721089" y="355218"/>
                  <a:pt x="2041931" y="508764"/>
                </a:cubicBezTo>
                <a:cubicBezTo>
                  <a:pt x="2032765" y="703562"/>
                  <a:pt x="2049951" y="758562"/>
                  <a:pt x="2035055" y="900649"/>
                </a:cubicBezTo>
                <a:cubicBezTo>
                  <a:pt x="1724526" y="967109"/>
                  <a:pt x="1074821" y="965964"/>
                  <a:pt x="797522" y="1031278"/>
                </a:cubicBezTo>
                <a:cubicBezTo>
                  <a:pt x="1132115" y="1117219"/>
                  <a:pt x="2194331" y="1323474"/>
                  <a:pt x="2145059" y="1540042"/>
                </a:cubicBezTo>
                <a:cubicBezTo>
                  <a:pt x="1648900" y="1625982"/>
                  <a:pt x="129483" y="1887239"/>
                  <a:pt x="89377" y="2248186"/>
                </a:cubicBezTo>
                <a:cubicBezTo>
                  <a:pt x="632517" y="2371938"/>
                  <a:pt x="2612571" y="2486526"/>
                  <a:pt x="2901329" y="2880703"/>
                </a:cubicBezTo>
                <a:cubicBezTo>
                  <a:pt x="3183212" y="3185503"/>
                  <a:pt x="3168316" y="3379155"/>
                  <a:pt x="3183212" y="3623224"/>
                </a:cubicBezTo>
              </a:path>
            </a:pathLst>
          </a:custGeom>
          <a:noFill/>
          <a:ln w="38100">
            <a:solidFill>
              <a:schemeClr val="accent4"/>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91E14-6694-DB4D-8458-66EA8A4ACCF0}"/>
              </a:ext>
            </a:extLst>
          </p:cNvPr>
          <p:cNvPicPr>
            <a:picLocks noChangeAspect="1"/>
          </p:cNvPicPr>
          <p:nvPr/>
        </p:nvPicPr>
        <p:blipFill rotWithShape="1">
          <a:blip r:embed="rId2"/>
          <a:srcRect r="3842" b="2091"/>
          <a:stretch/>
        </p:blipFill>
        <p:spPr>
          <a:xfrm>
            <a:off x="0" y="457027"/>
            <a:ext cx="11176000" cy="6400973"/>
          </a:xfrm>
          <a:prstGeom prst="rect">
            <a:avLst/>
          </a:prstGeom>
        </p:spPr>
      </p:pic>
      <p:sp>
        <p:nvSpPr>
          <p:cNvPr id="2" name="Title 1">
            <a:extLst>
              <a:ext uri="{FF2B5EF4-FFF2-40B4-BE49-F238E27FC236}">
                <a16:creationId xmlns:a16="http://schemas.microsoft.com/office/drawing/2014/main" id="{5A362538-93AB-CD4A-A660-2A1E0853BC28}"/>
              </a:ext>
            </a:extLst>
          </p:cNvPr>
          <p:cNvSpPr>
            <a:spLocks noGrp="1"/>
          </p:cNvSpPr>
          <p:nvPr>
            <p:ph type="title"/>
          </p:nvPr>
        </p:nvSpPr>
        <p:spPr/>
        <p:txBody>
          <a:bodyPr>
            <a:normAutofit fontScale="90000"/>
          </a:bodyPr>
          <a:lstStyle/>
          <a:p>
            <a:r>
              <a:rPr lang="en-US" dirty="0"/>
              <a:t>Teapot Adventure</a:t>
            </a:r>
          </a:p>
        </p:txBody>
      </p:sp>
      <p:sp>
        <p:nvSpPr>
          <p:cNvPr id="3" name="Slide Number Placeholder 2">
            <a:extLst>
              <a:ext uri="{FF2B5EF4-FFF2-40B4-BE49-F238E27FC236}">
                <a16:creationId xmlns:a16="http://schemas.microsoft.com/office/drawing/2014/main" id="{DDF379C9-6317-814B-BC38-441BB7D780C2}"/>
              </a:ext>
            </a:extLst>
          </p:cNvPr>
          <p:cNvSpPr>
            <a:spLocks noGrp="1"/>
          </p:cNvSpPr>
          <p:nvPr>
            <p:ph type="sldNum" sz="quarter" idx="12"/>
          </p:nvPr>
        </p:nvSpPr>
        <p:spPr/>
        <p:txBody>
          <a:bodyPr/>
          <a:lstStyle/>
          <a:p>
            <a:fld id="{ED7F4C82-5684-9D49-BB71-7E0F578F0248}" type="slidenum">
              <a:rPr lang="en-US" smtClean="0"/>
              <a:t>52</a:t>
            </a:fld>
            <a:endParaRPr lang="en-US"/>
          </a:p>
        </p:txBody>
      </p:sp>
      <p:sp>
        <p:nvSpPr>
          <p:cNvPr id="7" name="Rectangle 6">
            <a:extLst>
              <a:ext uri="{FF2B5EF4-FFF2-40B4-BE49-F238E27FC236}">
                <a16:creationId xmlns:a16="http://schemas.microsoft.com/office/drawing/2014/main" id="{F50A617A-68B3-F74E-B68A-CF6348DDFB59}"/>
              </a:ext>
            </a:extLst>
          </p:cNvPr>
          <p:cNvSpPr/>
          <p:nvPr/>
        </p:nvSpPr>
        <p:spPr>
          <a:xfrm>
            <a:off x="10972800" y="1555668"/>
            <a:ext cx="1219200" cy="5302332"/>
          </a:xfrm>
          <a:prstGeom prst="rect">
            <a:avLst/>
          </a:prstGeom>
          <a:gradFill flip="none" rotWithShape="1">
            <a:gsLst>
              <a:gs pos="50000">
                <a:srgbClr val="FAFAFA"/>
              </a:gs>
              <a:gs pos="0">
                <a:srgbClr val="F3F3F3"/>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EB3BA36F-50D4-5B47-BD60-A114A5099AD6}"/>
              </a:ext>
            </a:extLst>
          </p:cNvPr>
          <p:cNvSpPr/>
          <p:nvPr/>
        </p:nvSpPr>
        <p:spPr>
          <a:xfrm>
            <a:off x="5655734" y="3362964"/>
            <a:ext cx="1004711" cy="1004711"/>
          </a:xfrm>
          <a:prstGeom prst="arc">
            <a:avLst>
              <a:gd name="adj1" fmla="val 17090726"/>
              <a:gd name="adj2" fmla="val 0"/>
            </a:avLst>
          </a:prstGeom>
          <a:ln w="50800">
            <a:prstDash val="sysDash"/>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34022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91E14-6694-DB4D-8458-66EA8A4ACCF0}"/>
              </a:ext>
            </a:extLst>
          </p:cNvPr>
          <p:cNvPicPr>
            <a:picLocks noChangeAspect="1"/>
          </p:cNvPicPr>
          <p:nvPr/>
        </p:nvPicPr>
        <p:blipFill rotWithShape="1">
          <a:blip r:embed="rId2"/>
          <a:srcRect r="3842" b="2091"/>
          <a:stretch/>
        </p:blipFill>
        <p:spPr>
          <a:xfrm>
            <a:off x="0" y="457027"/>
            <a:ext cx="11176000" cy="6400973"/>
          </a:xfrm>
          <a:prstGeom prst="rect">
            <a:avLst/>
          </a:prstGeom>
        </p:spPr>
      </p:pic>
      <p:sp>
        <p:nvSpPr>
          <p:cNvPr id="2" name="Title 1">
            <a:extLst>
              <a:ext uri="{FF2B5EF4-FFF2-40B4-BE49-F238E27FC236}">
                <a16:creationId xmlns:a16="http://schemas.microsoft.com/office/drawing/2014/main" id="{5A362538-93AB-CD4A-A660-2A1E0853BC28}"/>
              </a:ext>
            </a:extLst>
          </p:cNvPr>
          <p:cNvSpPr>
            <a:spLocks noGrp="1"/>
          </p:cNvSpPr>
          <p:nvPr>
            <p:ph type="title"/>
          </p:nvPr>
        </p:nvSpPr>
        <p:spPr/>
        <p:txBody>
          <a:bodyPr>
            <a:normAutofit fontScale="90000"/>
          </a:bodyPr>
          <a:lstStyle/>
          <a:p>
            <a:r>
              <a:rPr lang="en-US" dirty="0"/>
              <a:t>Teapot Adventure</a:t>
            </a:r>
          </a:p>
        </p:txBody>
      </p:sp>
      <p:sp>
        <p:nvSpPr>
          <p:cNvPr id="3" name="Slide Number Placeholder 2">
            <a:extLst>
              <a:ext uri="{FF2B5EF4-FFF2-40B4-BE49-F238E27FC236}">
                <a16:creationId xmlns:a16="http://schemas.microsoft.com/office/drawing/2014/main" id="{DDF379C9-6317-814B-BC38-441BB7D780C2}"/>
              </a:ext>
            </a:extLst>
          </p:cNvPr>
          <p:cNvSpPr>
            <a:spLocks noGrp="1"/>
          </p:cNvSpPr>
          <p:nvPr>
            <p:ph type="sldNum" sz="quarter" idx="12"/>
          </p:nvPr>
        </p:nvSpPr>
        <p:spPr/>
        <p:txBody>
          <a:bodyPr/>
          <a:lstStyle/>
          <a:p>
            <a:fld id="{ED7F4C82-5684-9D49-BB71-7E0F578F0248}" type="slidenum">
              <a:rPr lang="en-US" smtClean="0"/>
              <a:t>53</a:t>
            </a:fld>
            <a:endParaRPr lang="en-US"/>
          </a:p>
        </p:txBody>
      </p:sp>
      <p:sp>
        <p:nvSpPr>
          <p:cNvPr id="7" name="Rectangle 6">
            <a:extLst>
              <a:ext uri="{FF2B5EF4-FFF2-40B4-BE49-F238E27FC236}">
                <a16:creationId xmlns:a16="http://schemas.microsoft.com/office/drawing/2014/main" id="{F50A617A-68B3-F74E-B68A-CF6348DDFB59}"/>
              </a:ext>
            </a:extLst>
          </p:cNvPr>
          <p:cNvSpPr/>
          <p:nvPr/>
        </p:nvSpPr>
        <p:spPr>
          <a:xfrm>
            <a:off x="10972800" y="1555668"/>
            <a:ext cx="1219200" cy="5302332"/>
          </a:xfrm>
          <a:prstGeom prst="rect">
            <a:avLst/>
          </a:prstGeom>
          <a:gradFill flip="none" rotWithShape="1">
            <a:gsLst>
              <a:gs pos="50000">
                <a:srgbClr val="FAFAFA"/>
              </a:gs>
              <a:gs pos="0">
                <a:srgbClr val="F3F3F3"/>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5BE528EB-10E4-F64C-8347-E583B02B32D5}"/>
              </a:ext>
            </a:extLst>
          </p:cNvPr>
          <p:cNvSpPr/>
          <p:nvPr/>
        </p:nvSpPr>
        <p:spPr>
          <a:xfrm>
            <a:off x="5527743" y="4457986"/>
            <a:ext cx="1004711" cy="1004711"/>
          </a:xfrm>
          <a:prstGeom prst="arc">
            <a:avLst>
              <a:gd name="adj1" fmla="val 11439317"/>
              <a:gd name="adj2" fmla="val 16652363"/>
            </a:avLst>
          </a:prstGeom>
          <a:ln w="50800">
            <a:prstDash val="sysDash"/>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7745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9F28-D92A-604C-96FD-F70A179BDEDE}"/>
              </a:ext>
            </a:extLst>
          </p:cNvPr>
          <p:cNvSpPr>
            <a:spLocks noGrp="1"/>
          </p:cNvSpPr>
          <p:nvPr>
            <p:ph type="title"/>
          </p:nvPr>
        </p:nvSpPr>
        <p:spPr/>
        <p:txBody>
          <a:bodyPr>
            <a:normAutofit fontScale="90000"/>
          </a:bodyPr>
          <a:lstStyle/>
          <a:p>
            <a:endParaRPr lang="en-US"/>
          </a:p>
        </p:txBody>
      </p:sp>
      <p:sp>
        <p:nvSpPr>
          <p:cNvPr id="3" name="Slide Number Placeholder 2">
            <a:extLst>
              <a:ext uri="{FF2B5EF4-FFF2-40B4-BE49-F238E27FC236}">
                <a16:creationId xmlns:a16="http://schemas.microsoft.com/office/drawing/2014/main" id="{840B75B9-C9FA-4147-9F23-B7907C98ACED}"/>
              </a:ext>
            </a:extLst>
          </p:cNvPr>
          <p:cNvSpPr>
            <a:spLocks noGrp="1"/>
          </p:cNvSpPr>
          <p:nvPr>
            <p:ph type="sldNum" sz="quarter" idx="12"/>
          </p:nvPr>
        </p:nvSpPr>
        <p:spPr/>
        <p:txBody>
          <a:bodyPr/>
          <a:lstStyle/>
          <a:p>
            <a:fld id="{ED7F4C82-5684-9D49-BB71-7E0F578F0248}" type="slidenum">
              <a:rPr lang="en-US" smtClean="0"/>
              <a:t>54</a:t>
            </a:fld>
            <a:endParaRPr lang="en-US"/>
          </a:p>
        </p:txBody>
      </p:sp>
      <p:pic>
        <p:nvPicPr>
          <p:cNvPr id="4" name="Online Media 3" descr="causalGraphsSuppVideo.mp4">
            <a:hlinkClick r:id="" action="ppaction://media"/>
            <a:extLst>
              <a:ext uri="{FF2B5EF4-FFF2-40B4-BE49-F238E27FC236}">
                <a16:creationId xmlns:a16="http://schemas.microsoft.com/office/drawing/2014/main" id="{93BB4F90-CC17-BD44-9D62-B065BDBF3931}"/>
              </a:ext>
            </a:extLst>
          </p:cNvPr>
          <p:cNvPicPr>
            <a:picLocks noChangeAspect="1"/>
          </p:cNvPicPr>
          <p:nvPr>
            <a:videoFile r:link="rId1"/>
            <p:extLst>
              <p:ext uri="{DAA4B4D4-6D71-4841-9C94-3DE7FCFB9230}">
                <p14:media xmlns:p14="http://schemas.microsoft.com/office/powerpoint/2010/main" r:embed="rId2">
                  <p14:trim st="197262.0658" end="2512.55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3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C0D37-37AC-104E-85E9-545FFC8CF5ED}"/>
              </a:ext>
            </a:extLst>
          </p:cNvPr>
          <p:cNvSpPr>
            <a:spLocks noGrp="1"/>
          </p:cNvSpPr>
          <p:nvPr>
            <p:ph type="body" sz="quarter" idx="11"/>
          </p:nvPr>
        </p:nvSpPr>
        <p:spPr/>
        <p:txBody>
          <a:bodyPr/>
          <a:lstStyle/>
          <a:p>
            <a:r>
              <a:rPr lang="en-US" dirty="0"/>
              <a:t>Results</a:t>
            </a:r>
          </a:p>
        </p:txBody>
      </p:sp>
      <p:sp>
        <p:nvSpPr>
          <p:cNvPr id="4" name="Text Placeholder 3">
            <a:extLst>
              <a:ext uri="{FF2B5EF4-FFF2-40B4-BE49-F238E27FC236}">
                <a16:creationId xmlns:a16="http://schemas.microsoft.com/office/drawing/2014/main" id="{34C5EFCF-B88B-C349-9EC8-415B89DA4B7D}"/>
              </a:ext>
            </a:extLst>
          </p:cNvPr>
          <p:cNvSpPr>
            <a:spLocks noGrp="1"/>
          </p:cNvSpPr>
          <p:nvPr>
            <p:ph type="body" sz="quarter" idx="12"/>
          </p:nvPr>
        </p:nvSpPr>
        <p:spPr>
          <a:xfrm rot="258335">
            <a:off x="6475413" y="4551620"/>
            <a:ext cx="5026025" cy="1055688"/>
          </a:xfrm>
        </p:spPr>
        <p:txBody>
          <a:bodyPr/>
          <a:lstStyle/>
          <a:p>
            <a:r>
              <a:rPr lang="en-US" dirty="0"/>
              <a:t>QUANTITATIVE</a:t>
            </a:r>
          </a:p>
        </p:txBody>
      </p:sp>
      <p:grpSp>
        <p:nvGrpSpPr>
          <p:cNvPr id="16" name="Group 15">
            <a:extLst>
              <a:ext uri="{FF2B5EF4-FFF2-40B4-BE49-F238E27FC236}">
                <a16:creationId xmlns:a16="http://schemas.microsoft.com/office/drawing/2014/main" id="{DF508A5A-02F8-4E40-B6F8-B59711B6F11E}"/>
              </a:ext>
            </a:extLst>
          </p:cNvPr>
          <p:cNvGrpSpPr/>
          <p:nvPr/>
        </p:nvGrpSpPr>
        <p:grpSpPr>
          <a:xfrm>
            <a:off x="8407261" y="4697410"/>
            <a:ext cx="715979" cy="715979"/>
            <a:chOff x="7919235" y="5240723"/>
            <a:chExt cx="715979" cy="715979"/>
          </a:xfrm>
        </p:grpSpPr>
        <p:sp>
          <p:nvSpPr>
            <p:cNvPr id="6" name="Oval 5">
              <a:extLst>
                <a:ext uri="{FF2B5EF4-FFF2-40B4-BE49-F238E27FC236}">
                  <a16:creationId xmlns:a16="http://schemas.microsoft.com/office/drawing/2014/main" id="{71E1EE91-C3D7-1046-9B3F-D98D19639C85}"/>
                </a:ext>
              </a:extLst>
            </p:cNvPr>
            <p:cNvSpPr/>
            <p:nvPr/>
          </p:nvSpPr>
          <p:spPr>
            <a:xfrm>
              <a:off x="7919235" y="5240723"/>
              <a:ext cx="715979" cy="715979"/>
            </a:xfrm>
            <a:prstGeom prst="ellipse">
              <a:avLst/>
            </a:prstGeom>
            <a:solidFill>
              <a:srgbClr val="F4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B28C862-7AF9-1942-8DE5-932AD097F5E7}"/>
                </a:ext>
              </a:extLst>
            </p:cNvPr>
            <p:cNvSpPr/>
            <p:nvPr/>
          </p:nvSpPr>
          <p:spPr>
            <a:xfrm rot="2200897">
              <a:off x="8357234" y="5344945"/>
              <a:ext cx="190164" cy="78305"/>
            </a:xfrm>
            <a:prstGeom prst="ellipse">
              <a:avLst/>
            </a:prstGeom>
            <a:solidFill>
              <a:srgbClr val="F4C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7">
            <a:extLst>
              <a:ext uri="{FF2B5EF4-FFF2-40B4-BE49-F238E27FC236}">
                <a16:creationId xmlns:a16="http://schemas.microsoft.com/office/drawing/2014/main" id="{F24A5912-CF59-7B4F-A6BF-30C67844E065}"/>
              </a:ext>
            </a:extLst>
          </p:cNvPr>
          <p:cNvSpPr/>
          <p:nvPr/>
        </p:nvSpPr>
        <p:spPr>
          <a:xfrm>
            <a:off x="7988965" y="5291708"/>
            <a:ext cx="296779" cy="267425"/>
          </a:xfrm>
          <a:custGeom>
            <a:avLst/>
            <a:gdLst>
              <a:gd name="connsiteX0" fmla="*/ 28034 w 2747171"/>
              <a:gd name="connsiteY0" fmla="*/ 141774 h 2800753"/>
              <a:gd name="connsiteX1" fmla="*/ 388982 w 2747171"/>
              <a:gd name="connsiteY1" fmla="*/ 298184 h 2800753"/>
              <a:gd name="connsiteX2" fmla="*/ 2747171 w 2747171"/>
              <a:gd name="connsiteY2" fmla="*/ 2800753 h 2800753"/>
              <a:gd name="connsiteX0" fmla="*/ 0 w 2719137"/>
              <a:gd name="connsiteY0" fmla="*/ 55844 h 2714823"/>
              <a:gd name="connsiteX1" fmla="*/ 360948 w 2719137"/>
              <a:gd name="connsiteY1" fmla="*/ 212254 h 2714823"/>
              <a:gd name="connsiteX2" fmla="*/ 2719137 w 2719137"/>
              <a:gd name="connsiteY2" fmla="*/ 2714823 h 2714823"/>
              <a:gd name="connsiteX0" fmla="*/ 0 w 2719137"/>
              <a:gd name="connsiteY0" fmla="*/ 0 h 2658979"/>
              <a:gd name="connsiteX1" fmla="*/ 1564106 w 2719137"/>
              <a:gd name="connsiteY1" fmla="*/ 1191125 h 2658979"/>
              <a:gd name="connsiteX2" fmla="*/ 2719137 w 2719137"/>
              <a:gd name="connsiteY2" fmla="*/ 2658979 h 2658979"/>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237874 w 2743200"/>
              <a:gd name="connsiteY1" fmla="*/ 2021305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94465"/>
              <a:gd name="connsiteY0" fmla="*/ 0 h 2695074"/>
              <a:gd name="connsiteX1" fmla="*/ 2454443 w 2794465"/>
              <a:gd name="connsiteY1" fmla="*/ 2695073 h 2695074"/>
              <a:gd name="connsiteX2" fmla="*/ 2743200 w 2794465"/>
              <a:gd name="connsiteY2" fmla="*/ 2695074 h 2695074"/>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518388"/>
              <a:gd name="connsiteY0" fmla="*/ 0 h 2695073"/>
              <a:gd name="connsiteX1" fmla="*/ 2454443 w 3518388"/>
              <a:gd name="connsiteY1" fmla="*/ 2695073 h 2695073"/>
              <a:gd name="connsiteX2" fmla="*/ 3248526 w 3518388"/>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368841"/>
              <a:gd name="connsiteY0" fmla="*/ 0 h 2695073"/>
              <a:gd name="connsiteX1" fmla="*/ 2454443 w 3368841"/>
              <a:gd name="connsiteY1" fmla="*/ 2695073 h 2695073"/>
              <a:gd name="connsiteX2" fmla="*/ 3368841 w 3368841"/>
              <a:gd name="connsiteY2" fmla="*/ 1840832 h 2695073"/>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514601 w 3368841"/>
              <a:gd name="connsiteY1" fmla="*/ 2707105 h 2707105"/>
              <a:gd name="connsiteX2" fmla="*/ 3368841 w 3368841"/>
              <a:gd name="connsiteY2" fmla="*/ 1840832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658979"/>
              <a:gd name="connsiteX1" fmla="*/ 2502569 w 3260557"/>
              <a:gd name="connsiteY1" fmla="*/ 2658979 h 2658979"/>
              <a:gd name="connsiteX2" fmla="*/ 3260557 w 3260557"/>
              <a:gd name="connsiteY2" fmla="*/ 1612232 h 2658979"/>
              <a:gd name="connsiteX0" fmla="*/ 0 w 757988"/>
              <a:gd name="connsiteY0" fmla="*/ 1046747 h 1046747"/>
              <a:gd name="connsiteX1" fmla="*/ 757988 w 757988"/>
              <a:gd name="connsiteY1" fmla="*/ 0 h 1046747"/>
              <a:gd name="connsiteX0" fmla="*/ 0 w 862941"/>
              <a:gd name="connsiteY0" fmla="*/ 1046747 h 1046747"/>
              <a:gd name="connsiteX1" fmla="*/ 862941 w 862941"/>
              <a:gd name="connsiteY1" fmla="*/ 0 h 1046747"/>
            </a:gdLst>
            <a:ahLst/>
            <a:cxnLst>
              <a:cxn ang="0">
                <a:pos x="connsiteX0" y="connsiteY0"/>
              </a:cxn>
              <a:cxn ang="0">
                <a:pos x="connsiteX1" y="connsiteY1"/>
              </a:cxn>
            </a:cxnLst>
            <a:rect l="l" t="t" r="r" b="b"/>
            <a:pathLst>
              <a:path w="862941" h="1046747">
                <a:moveTo>
                  <a:pt x="0" y="1046747"/>
                </a:moveTo>
                <a:cubicBezTo>
                  <a:pt x="180474" y="585537"/>
                  <a:pt x="538088" y="256673"/>
                  <a:pt x="862941" y="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495F7B32-4EBD-1E4F-8149-07DCBEDF1504}"/>
              </a:ext>
            </a:extLst>
          </p:cNvPr>
          <p:cNvSpPr/>
          <p:nvPr/>
        </p:nvSpPr>
        <p:spPr>
          <a:xfrm>
            <a:off x="8202721" y="5367907"/>
            <a:ext cx="152400" cy="115025"/>
          </a:xfrm>
          <a:custGeom>
            <a:avLst/>
            <a:gdLst>
              <a:gd name="connsiteX0" fmla="*/ 28034 w 2747171"/>
              <a:gd name="connsiteY0" fmla="*/ 141774 h 2800753"/>
              <a:gd name="connsiteX1" fmla="*/ 388982 w 2747171"/>
              <a:gd name="connsiteY1" fmla="*/ 298184 h 2800753"/>
              <a:gd name="connsiteX2" fmla="*/ 2747171 w 2747171"/>
              <a:gd name="connsiteY2" fmla="*/ 2800753 h 2800753"/>
              <a:gd name="connsiteX0" fmla="*/ 0 w 2719137"/>
              <a:gd name="connsiteY0" fmla="*/ 55844 h 2714823"/>
              <a:gd name="connsiteX1" fmla="*/ 360948 w 2719137"/>
              <a:gd name="connsiteY1" fmla="*/ 212254 h 2714823"/>
              <a:gd name="connsiteX2" fmla="*/ 2719137 w 2719137"/>
              <a:gd name="connsiteY2" fmla="*/ 2714823 h 2714823"/>
              <a:gd name="connsiteX0" fmla="*/ 0 w 2719137"/>
              <a:gd name="connsiteY0" fmla="*/ 0 h 2658979"/>
              <a:gd name="connsiteX1" fmla="*/ 1564106 w 2719137"/>
              <a:gd name="connsiteY1" fmla="*/ 1191125 h 2658979"/>
              <a:gd name="connsiteX2" fmla="*/ 2719137 w 2719137"/>
              <a:gd name="connsiteY2" fmla="*/ 2658979 h 2658979"/>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1588169 w 2743200"/>
              <a:gd name="connsiteY1" fmla="*/ 1227220 h 2695074"/>
              <a:gd name="connsiteX2" fmla="*/ 2743200 w 2743200"/>
              <a:gd name="connsiteY2"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743200 w 2743200"/>
              <a:gd name="connsiteY1" fmla="*/ 2695074 h 2695074"/>
              <a:gd name="connsiteX0" fmla="*/ 0 w 2743200"/>
              <a:gd name="connsiteY0" fmla="*/ 0 h 2695074"/>
              <a:gd name="connsiteX1" fmla="*/ 2237874 w 2743200"/>
              <a:gd name="connsiteY1" fmla="*/ 2021305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43200"/>
              <a:gd name="connsiteY0" fmla="*/ 0 h 2695074"/>
              <a:gd name="connsiteX1" fmla="*/ 1479885 w 2743200"/>
              <a:gd name="connsiteY1" fmla="*/ 2418347 h 2695074"/>
              <a:gd name="connsiteX2" fmla="*/ 2743200 w 2743200"/>
              <a:gd name="connsiteY2" fmla="*/ 2695074 h 2695074"/>
              <a:gd name="connsiteX0" fmla="*/ 0 w 2794465"/>
              <a:gd name="connsiteY0" fmla="*/ 0 h 2695074"/>
              <a:gd name="connsiteX1" fmla="*/ 2454443 w 2794465"/>
              <a:gd name="connsiteY1" fmla="*/ 2695073 h 2695074"/>
              <a:gd name="connsiteX2" fmla="*/ 2743200 w 2794465"/>
              <a:gd name="connsiteY2" fmla="*/ 2695074 h 2695074"/>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518388"/>
              <a:gd name="connsiteY0" fmla="*/ 0 h 2695073"/>
              <a:gd name="connsiteX1" fmla="*/ 2454443 w 3518388"/>
              <a:gd name="connsiteY1" fmla="*/ 2695073 h 2695073"/>
              <a:gd name="connsiteX2" fmla="*/ 3248526 w 3518388"/>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248526"/>
              <a:gd name="connsiteY0" fmla="*/ 0 h 2695073"/>
              <a:gd name="connsiteX1" fmla="*/ 2454443 w 3248526"/>
              <a:gd name="connsiteY1" fmla="*/ 2695073 h 2695073"/>
              <a:gd name="connsiteX2" fmla="*/ 3248526 w 3248526"/>
              <a:gd name="connsiteY2" fmla="*/ 1900990 h 2695073"/>
              <a:gd name="connsiteX0" fmla="*/ 0 w 3368841"/>
              <a:gd name="connsiteY0" fmla="*/ 0 h 2695073"/>
              <a:gd name="connsiteX1" fmla="*/ 2454443 w 3368841"/>
              <a:gd name="connsiteY1" fmla="*/ 2695073 h 2695073"/>
              <a:gd name="connsiteX2" fmla="*/ 3368841 w 3368841"/>
              <a:gd name="connsiteY2" fmla="*/ 1840832 h 2695073"/>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695074 w 3368841"/>
              <a:gd name="connsiteY1" fmla="*/ 2707105 h 2707105"/>
              <a:gd name="connsiteX2" fmla="*/ 3368841 w 3368841"/>
              <a:gd name="connsiteY2" fmla="*/ 1840832 h 2707105"/>
              <a:gd name="connsiteX0" fmla="*/ 0 w 3368841"/>
              <a:gd name="connsiteY0" fmla="*/ 0 h 2707105"/>
              <a:gd name="connsiteX1" fmla="*/ 2514601 w 3368841"/>
              <a:gd name="connsiteY1" fmla="*/ 2707105 h 2707105"/>
              <a:gd name="connsiteX2" fmla="*/ 3368841 w 3368841"/>
              <a:gd name="connsiteY2" fmla="*/ 1840832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84620"/>
              <a:gd name="connsiteY0" fmla="*/ 0 h 2707105"/>
              <a:gd name="connsiteX1" fmla="*/ 2514601 w 3284620"/>
              <a:gd name="connsiteY1" fmla="*/ 2707105 h 2707105"/>
              <a:gd name="connsiteX2" fmla="*/ 3284620 w 3284620"/>
              <a:gd name="connsiteY2" fmla="*/ 1720517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707105"/>
              <a:gd name="connsiteX1" fmla="*/ 2514601 w 3260557"/>
              <a:gd name="connsiteY1" fmla="*/ 2707105 h 2707105"/>
              <a:gd name="connsiteX2" fmla="*/ 3260557 w 3260557"/>
              <a:gd name="connsiteY2" fmla="*/ 1612232 h 2707105"/>
              <a:gd name="connsiteX0" fmla="*/ 0 w 3260557"/>
              <a:gd name="connsiteY0" fmla="*/ 0 h 2658979"/>
              <a:gd name="connsiteX1" fmla="*/ 2502569 w 3260557"/>
              <a:gd name="connsiteY1" fmla="*/ 2658979 h 2658979"/>
              <a:gd name="connsiteX2" fmla="*/ 3260557 w 3260557"/>
              <a:gd name="connsiteY2" fmla="*/ 1612232 h 2658979"/>
              <a:gd name="connsiteX0" fmla="*/ 0 w 757988"/>
              <a:gd name="connsiteY0" fmla="*/ 1046747 h 1046747"/>
              <a:gd name="connsiteX1" fmla="*/ 757988 w 757988"/>
              <a:gd name="connsiteY1" fmla="*/ 0 h 1046747"/>
              <a:gd name="connsiteX0" fmla="*/ 0 w 862941"/>
              <a:gd name="connsiteY0" fmla="*/ 1046747 h 1046747"/>
              <a:gd name="connsiteX1" fmla="*/ 862941 w 862941"/>
              <a:gd name="connsiteY1" fmla="*/ 0 h 1046747"/>
            </a:gdLst>
            <a:ahLst/>
            <a:cxnLst>
              <a:cxn ang="0">
                <a:pos x="connsiteX0" y="connsiteY0"/>
              </a:cxn>
              <a:cxn ang="0">
                <a:pos x="connsiteX1" y="connsiteY1"/>
              </a:cxn>
            </a:cxnLst>
            <a:rect l="l" t="t" r="r" b="b"/>
            <a:pathLst>
              <a:path w="862941" h="1046747">
                <a:moveTo>
                  <a:pt x="0" y="1046747"/>
                </a:moveTo>
                <a:cubicBezTo>
                  <a:pt x="180474" y="585537"/>
                  <a:pt x="538088" y="256673"/>
                  <a:pt x="862941" y="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8D8CEEF-8D2C-E94A-8AFF-6BE9D43B5C60}"/>
              </a:ext>
            </a:extLst>
          </p:cNvPr>
          <p:cNvCxnSpPr>
            <a:cxnSpLocks/>
          </p:cNvCxnSpPr>
          <p:nvPr/>
        </p:nvCxnSpPr>
        <p:spPr>
          <a:xfrm flipH="1" flipV="1">
            <a:off x="8892791" y="4486589"/>
            <a:ext cx="38431" cy="1728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50C70DA-E679-E44E-A1A9-1EDE0C9EE7C7}"/>
              </a:ext>
            </a:extLst>
          </p:cNvPr>
          <p:cNvCxnSpPr>
            <a:cxnSpLocks/>
          </p:cNvCxnSpPr>
          <p:nvPr/>
        </p:nvCxnSpPr>
        <p:spPr>
          <a:xfrm flipH="1" flipV="1">
            <a:off x="9175380" y="4959061"/>
            <a:ext cx="190645" cy="528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254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2B51DC-22EF-0349-9EAE-593ECC72A22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a:extLst>
              <a:ext uri="{FF2B5EF4-FFF2-40B4-BE49-F238E27FC236}">
                <a16:creationId xmlns:a16="http://schemas.microsoft.com/office/drawing/2014/main" id="{B9308F78-279D-CF4C-9ECF-D41D37AD4E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0" name="Oval 9">
            <a:extLst>
              <a:ext uri="{FF2B5EF4-FFF2-40B4-BE49-F238E27FC236}">
                <a16:creationId xmlns:a16="http://schemas.microsoft.com/office/drawing/2014/main" id="{C4DEF8C6-56F6-0940-A233-9B6334D79E3B}"/>
              </a:ext>
            </a:extLst>
          </p:cNvPr>
          <p:cNvSpPr/>
          <p:nvPr/>
        </p:nvSpPr>
        <p:spPr>
          <a:xfrm flipV="1">
            <a:off x="6621040" y="792993"/>
            <a:ext cx="2729490" cy="2729480"/>
          </a:xfrm>
          <a:prstGeom prst="ellipse">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7C99A70-2DC2-654C-8A5D-6C698857B760}"/>
              </a:ext>
            </a:extLst>
          </p:cNvPr>
          <p:cNvSpPr>
            <a:spLocks noGrp="1"/>
          </p:cNvSpPr>
          <p:nvPr>
            <p:ph type="sldNum" sz="quarter" idx="12"/>
          </p:nvPr>
        </p:nvSpPr>
        <p:spPr>
          <a:xfrm>
            <a:off x="650876" y="6306922"/>
            <a:ext cx="436520" cy="365125"/>
          </a:xfrm>
        </p:spPr>
        <p:txBody>
          <a:bodyPr/>
          <a:lstStyle/>
          <a:p>
            <a:fld id="{ED7F4C82-5684-9D49-BB71-7E0F578F0248}" type="slidenum">
              <a:rPr lang="en-US" smtClean="0"/>
              <a:t>56</a:t>
            </a:fld>
            <a:endParaRPr lang="en-US"/>
          </a:p>
        </p:txBody>
      </p:sp>
      <p:sp>
        <p:nvSpPr>
          <p:cNvPr id="9" name="Oval 8">
            <a:extLst>
              <a:ext uri="{FF2B5EF4-FFF2-40B4-BE49-F238E27FC236}">
                <a16:creationId xmlns:a16="http://schemas.microsoft.com/office/drawing/2014/main" id="{3D321F2F-56E5-834F-9AA6-DB715C32122A}"/>
              </a:ext>
            </a:extLst>
          </p:cNvPr>
          <p:cNvSpPr/>
          <p:nvPr/>
        </p:nvSpPr>
        <p:spPr>
          <a:xfrm flipV="1">
            <a:off x="5277074" y="-550968"/>
            <a:ext cx="5417422" cy="5417402"/>
          </a:xfrm>
          <a:prstGeom prst="ellipse">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8C6A4EF-F1AD-9E43-9C9D-AA89494D1C6D}"/>
              </a:ext>
            </a:extLst>
          </p:cNvPr>
          <p:cNvSpPr/>
          <p:nvPr/>
        </p:nvSpPr>
        <p:spPr>
          <a:xfrm flipV="1">
            <a:off x="3932978" y="-1895061"/>
            <a:ext cx="8105614" cy="8105588"/>
          </a:xfrm>
          <a:prstGeom prst="ellipse">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30062F6-0E14-E741-8C89-CD6F598995B6}"/>
              </a:ext>
            </a:extLst>
          </p:cNvPr>
          <p:cNvSpPr/>
          <p:nvPr/>
        </p:nvSpPr>
        <p:spPr>
          <a:xfrm flipV="1">
            <a:off x="2508900" y="-3318974"/>
            <a:ext cx="10953450" cy="10953414"/>
          </a:xfrm>
          <a:prstGeom prst="ellipse">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69D1BD-37D0-024F-97C9-B4AA63301639}"/>
              </a:ext>
            </a:extLst>
          </p:cNvPr>
          <p:cNvSpPr/>
          <p:nvPr/>
        </p:nvSpPr>
        <p:spPr>
          <a:xfrm>
            <a:off x="329540" y="317154"/>
            <a:ext cx="5766460" cy="2303383"/>
          </a:xfrm>
          <a:prstGeom prst="rect">
            <a:avLst/>
          </a:prstGeom>
          <a:solidFill>
            <a:schemeClr val="bg1">
              <a:alpha val="90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DCCC272-452E-5046-827E-9708D3A36138}"/>
              </a:ext>
            </a:extLst>
          </p:cNvPr>
          <p:cNvGrpSpPr/>
          <p:nvPr/>
        </p:nvGrpSpPr>
        <p:grpSpPr>
          <a:xfrm>
            <a:off x="416422" y="405785"/>
            <a:ext cx="5516523" cy="2123596"/>
            <a:chOff x="271459" y="684572"/>
            <a:chExt cx="5516523" cy="2123596"/>
          </a:xfrm>
        </p:grpSpPr>
        <p:sp>
          <p:nvSpPr>
            <p:cNvPr id="22" name="TextBox 21">
              <a:extLst>
                <a:ext uri="{FF2B5EF4-FFF2-40B4-BE49-F238E27FC236}">
                  <a16:creationId xmlns:a16="http://schemas.microsoft.com/office/drawing/2014/main" id="{1D574F25-128F-CE4C-A432-91077B154ADC}"/>
                </a:ext>
              </a:extLst>
            </p:cNvPr>
            <p:cNvSpPr txBox="1"/>
            <p:nvPr/>
          </p:nvSpPr>
          <p:spPr>
            <a:xfrm>
              <a:off x="412294" y="1018772"/>
              <a:ext cx="470000" cy="338554"/>
            </a:xfrm>
            <a:prstGeom prst="rect">
              <a:avLst/>
            </a:prstGeom>
            <a:noFill/>
          </p:spPr>
          <p:txBody>
            <a:bodyPr wrap="none" rtlCol="0">
              <a:spAutoFit/>
            </a:bodyPr>
            <a:lstStyle/>
            <a:p>
              <a:r>
                <a:rPr lang="en-US" sz="1600" dirty="0"/>
                <a:t>1.0</a:t>
              </a:r>
            </a:p>
          </p:txBody>
        </p:sp>
        <p:sp>
          <p:nvSpPr>
            <p:cNvPr id="23" name="TextBox 22">
              <a:extLst>
                <a:ext uri="{FF2B5EF4-FFF2-40B4-BE49-F238E27FC236}">
                  <a16:creationId xmlns:a16="http://schemas.microsoft.com/office/drawing/2014/main" id="{DC3F9574-FD0D-E946-87D2-344C1AA29F08}"/>
                </a:ext>
              </a:extLst>
            </p:cNvPr>
            <p:cNvSpPr txBox="1"/>
            <p:nvPr/>
          </p:nvSpPr>
          <p:spPr>
            <a:xfrm>
              <a:off x="412294" y="2220401"/>
              <a:ext cx="470000" cy="338554"/>
            </a:xfrm>
            <a:prstGeom prst="rect">
              <a:avLst/>
            </a:prstGeom>
            <a:noFill/>
          </p:spPr>
          <p:txBody>
            <a:bodyPr wrap="none" rtlCol="0">
              <a:spAutoFit/>
            </a:bodyPr>
            <a:lstStyle/>
            <a:p>
              <a:r>
                <a:rPr lang="en-US" sz="1600" dirty="0"/>
                <a:t>0.0</a:t>
              </a:r>
            </a:p>
          </p:txBody>
        </p:sp>
        <p:grpSp>
          <p:nvGrpSpPr>
            <p:cNvPr id="18" name="Group 17">
              <a:extLst>
                <a:ext uri="{FF2B5EF4-FFF2-40B4-BE49-F238E27FC236}">
                  <a16:creationId xmlns:a16="http://schemas.microsoft.com/office/drawing/2014/main" id="{BCD6024C-39D4-4C4F-9E69-FDF54FC7CA57}"/>
                </a:ext>
              </a:extLst>
            </p:cNvPr>
            <p:cNvGrpSpPr/>
            <p:nvPr/>
          </p:nvGrpSpPr>
          <p:grpSpPr>
            <a:xfrm>
              <a:off x="843714" y="1204725"/>
              <a:ext cx="4944268" cy="1185410"/>
              <a:chOff x="843714" y="1204725"/>
              <a:chExt cx="4944268" cy="1185410"/>
            </a:xfrm>
          </p:grpSpPr>
          <p:sp>
            <p:nvSpPr>
              <p:cNvPr id="29" name="Rectangle 28">
                <a:extLst>
                  <a:ext uri="{FF2B5EF4-FFF2-40B4-BE49-F238E27FC236}">
                    <a16:creationId xmlns:a16="http://schemas.microsoft.com/office/drawing/2014/main" id="{5CB7BBFB-B5BB-3D44-9B56-65C8D195180A}"/>
                  </a:ext>
                </a:extLst>
              </p:cNvPr>
              <p:cNvSpPr/>
              <p:nvPr/>
            </p:nvSpPr>
            <p:spPr>
              <a:xfrm>
                <a:off x="869136" y="1204725"/>
                <a:ext cx="4887099" cy="1184953"/>
              </a:xfrm>
              <a:prstGeom prst="rect">
                <a:avLst/>
              </a:prstGeom>
              <a:solidFill>
                <a:srgbClr val="EA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A1F9A17-8C8C-1F43-8CB5-E3E6F27DDBE0}"/>
                  </a:ext>
                </a:extLst>
              </p:cNvPr>
              <p:cNvCxnSpPr/>
              <p:nvPr/>
            </p:nvCxnSpPr>
            <p:spPr>
              <a:xfrm>
                <a:off x="843714" y="1798115"/>
                <a:ext cx="494426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5A2EDD-E467-E342-88D6-CC9594F7F422}"/>
                  </a:ext>
                </a:extLst>
              </p:cNvPr>
              <p:cNvCxnSpPr>
                <a:cxnSpLocks/>
              </p:cNvCxnSpPr>
              <p:nvPr/>
            </p:nvCxnSpPr>
            <p:spPr>
              <a:xfrm>
                <a:off x="3302146" y="1205182"/>
                <a:ext cx="0" cy="11849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FD0A4D9-4D7F-7248-A70E-30126EF0C59D}"/>
                  </a:ext>
                </a:extLst>
              </p:cNvPr>
              <p:cNvCxnSpPr>
                <a:cxnSpLocks/>
              </p:cNvCxnSpPr>
              <p:nvPr/>
            </p:nvCxnSpPr>
            <p:spPr>
              <a:xfrm>
                <a:off x="1825646" y="1205182"/>
                <a:ext cx="0" cy="11849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68E625F-C57C-504C-9CEF-AB597D8510F1}"/>
                  </a:ext>
                </a:extLst>
              </p:cNvPr>
              <p:cNvCxnSpPr>
                <a:cxnSpLocks/>
              </p:cNvCxnSpPr>
              <p:nvPr/>
            </p:nvCxnSpPr>
            <p:spPr>
              <a:xfrm>
                <a:off x="4778646" y="1205182"/>
                <a:ext cx="0" cy="11849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D32ED76-DED4-1D44-B412-8B80BD5EFC52}"/>
                  </a:ext>
                </a:extLst>
              </p:cNvPr>
              <p:cNvCxnSpPr>
                <a:cxnSpLocks/>
              </p:cNvCxnSpPr>
              <p:nvPr/>
            </p:nvCxnSpPr>
            <p:spPr>
              <a:xfrm>
                <a:off x="5516896" y="1205182"/>
                <a:ext cx="0" cy="11849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53FB0B6-CC70-B640-B0B8-19D5D2D9DE7C}"/>
                  </a:ext>
                </a:extLst>
              </p:cNvPr>
              <p:cNvCxnSpPr>
                <a:cxnSpLocks/>
              </p:cNvCxnSpPr>
              <p:nvPr/>
            </p:nvCxnSpPr>
            <p:spPr>
              <a:xfrm>
                <a:off x="1087396" y="1205182"/>
                <a:ext cx="0" cy="11849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ACEC848-149B-014C-A756-03685009C895}"/>
                  </a:ext>
                </a:extLst>
              </p:cNvPr>
              <p:cNvCxnSpPr>
                <a:cxnSpLocks/>
              </p:cNvCxnSpPr>
              <p:nvPr/>
            </p:nvCxnSpPr>
            <p:spPr>
              <a:xfrm>
                <a:off x="2563896" y="1205182"/>
                <a:ext cx="0" cy="11849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AA6A197-A488-3348-B4B2-D4398E673EA2}"/>
                  </a:ext>
                </a:extLst>
              </p:cNvPr>
              <p:cNvCxnSpPr>
                <a:cxnSpLocks/>
              </p:cNvCxnSpPr>
              <p:nvPr/>
            </p:nvCxnSpPr>
            <p:spPr>
              <a:xfrm>
                <a:off x="4040396" y="1205182"/>
                <a:ext cx="0" cy="11849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22C70E-0AD3-7D43-800F-D6DF641B1DF3}"/>
                  </a:ext>
                </a:extLst>
              </p:cNvPr>
              <p:cNvCxnSpPr/>
              <p:nvPr/>
            </p:nvCxnSpPr>
            <p:spPr>
              <a:xfrm>
                <a:off x="843714" y="1496384"/>
                <a:ext cx="494426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51C4BA-944B-2348-B2BC-3FC3318A4E1F}"/>
                  </a:ext>
                </a:extLst>
              </p:cNvPr>
              <p:cNvCxnSpPr/>
              <p:nvPr/>
            </p:nvCxnSpPr>
            <p:spPr>
              <a:xfrm>
                <a:off x="843714" y="2095617"/>
                <a:ext cx="494426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8CEDCFB-64F7-B146-9AB5-16A80F7FFA1B}"/>
                </a:ext>
              </a:extLst>
            </p:cNvPr>
            <p:cNvSpPr txBox="1"/>
            <p:nvPr/>
          </p:nvSpPr>
          <p:spPr>
            <a:xfrm>
              <a:off x="857641" y="2380551"/>
              <a:ext cx="470000" cy="338554"/>
            </a:xfrm>
            <a:prstGeom prst="rect">
              <a:avLst/>
            </a:prstGeom>
            <a:noFill/>
          </p:spPr>
          <p:txBody>
            <a:bodyPr wrap="none" rtlCol="0">
              <a:spAutoFit/>
            </a:bodyPr>
            <a:lstStyle/>
            <a:p>
              <a:r>
                <a:rPr lang="en-US" sz="1600" dirty="0"/>
                <a:t>0.0</a:t>
              </a:r>
            </a:p>
          </p:txBody>
        </p:sp>
        <p:sp>
          <p:nvSpPr>
            <p:cNvPr id="47" name="TextBox 46">
              <a:extLst>
                <a:ext uri="{FF2B5EF4-FFF2-40B4-BE49-F238E27FC236}">
                  <a16:creationId xmlns:a16="http://schemas.microsoft.com/office/drawing/2014/main" id="{86AEF750-7A41-AF40-8D1C-CA607094D281}"/>
                </a:ext>
              </a:extLst>
            </p:cNvPr>
            <p:cNvSpPr txBox="1"/>
            <p:nvPr/>
          </p:nvSpPr>
          <p:spPr>
            <a:xfrm>
              <a:off x="5277092" y="2384693"/>
              <a:ext cx="470000" cy="338554"/>
            </a:xfrm>
            <a:prstGeom prst="rect">
              <a:avLst/>
            </a:prstGeom>
            <a:noFill/>
          </p:spPr>
          <p:txBody>
            <a:bodyPr wrap="none" rtlCol="0">
              <a:spAutoFit/>
            </a:bodyPr>
            <a:lstStyle/>
            <a:p>
              <a:r>
                <a:rPr lang="en-US" sz="1600" dirty="0"/>
                <a:t>1.0</a:t>
              </a:r>
            </a:p>
          </p:txBody>
        </p:sp>
        <p:sp>
          <p:nvSpPr>
            <p:cNvPr id="48" name="TextBox 47">
              <a:extLst>
                <a:ext uri="{FF2B5EF4-FFF2-40B4-BE49-F238E27FC236}">
                  <a16:creationId xmlns:a16="http://schemas.microsoft.com/office/drawing/2014/main" id="{99A4C758-3B82-4148-81F5-58CB6E34A83B}"/>
                </a:ext>
              </a:extLst>
            </p:cNvPr>
            <p:cNvSpPr txBox="1"/>
            <p:nvPr/>
          </p:nvSpPr>
          <p:spPr>
            <a:xfrm>
              <a:off x="2775405" y="2438836"/>
              <a:ext cx="1056700" cy="369332"/>
            </a:xfrm>
            <a:prstGeom prst="rect">
              <a:avLst/>
            </a:prstGeom>
            <a:noFill/>
          </p:spPr>
          <p:txBody>
            <a:bodyPr wrap="none" rtlCol="0">
              <a:spAutoFit/>
            </a:bodyPr>
            <a:lstStyle/>
            <a:p>
              <a:r>
                <a:rPr lang="en-US" dirty="0"/>
                <a:t>RADIUS</a:t>
              </a:r>
            </a:p>
          </p:txBody>
        </p:sp>
        <p:sp>
          <p:nvSpPr>
            <p:cNvPr id="76" name="TextBox 75">
              <a:extLst>
                <a:ext uri="{FF2B5EF4-FFF2-40B4-BE49-F238E27FC236}">
                  <a16:creationId xmlns:a16="http://schemas.microsoft.com/office/drawing/2014/main" id="{372B91AF-7A9E-2C46-A4A9-0ABBCD6A186C}"/>
                </a:ext>
              </a:extLst>
            </p:cNvPr>
            <p:cNvSpPr txBox="1"/>
            <p:nvPr/>
          </p:nvSpPr>
          <p:spPr>
            <a:xfrm>
              <a:off x="271459" y="684572"/>
              <a:ext cx="1962910" cy="369332"/>
            </a:xfrm>
            <a:prstGeom prst="rect">
              <a:avLst/>
            </a:prstGeom>
            <a:noFill/>
          </p:spPr>
          <p:txBody>
            <a:bodyPr wrap="none" rtlCol="0">
              <a:spAutoFit/>
            </a:bodyPr>
            <a:lstStyle/>
            <a:p>
              <a:r>
                <a:rPr lang="en-US" dirty="0"/>
                <a:t>SUCCESS RATE</a:t>
              </a:r>
            </a:p>
          </p:txBody>
        </p:sp>
      </p:grpSp>
      <p:sp>
        <p:nvSpPr>
          <p:cNvPr id="77" name="Freeform 76">
            <a:extLst>
              <a:ext uri="{FF2B5EF4-FFF2-40B4-BE49-F238E27FC236}">
                <a16:creationId xmlns:a16="http://schemas.microsoft.com/office/drawing/2014/main" id="{53AF19A4-03CB-C949-AB14-EE779991B645}"/>
              </a:ext>
            </a:extLst>
          </p:cNvPr>
          <p:cNvSpPr/>
          <p:nvPr/>
        </p:nvSpPr>
        <p:spPr>
          <a:xfrm>
            <a:off x="1223586" y="934135"/>
            <a:ext cx="4433853" cy="1177537"/>
          </a:xfrm>
          <a:custGeom>
            <a:avLst/>
            <a:gdLst>
              <a:gd name="connsiteX0" fmla="*/ 0 w 4433853"/>
              <a:gd name="connsiteY0" fmla="*/ 0 h 1177537"/>
              <a:gd name="connsiteX1" fmla="*/ 1111752 w 4433853"/>
              <a:gd name="connsiteY1" fmla="*/ 0 h 1177537"/>
              <a:gd name="connsiteX2" fmla="*/ 2216926 w 4433853"/>
              <a:gd name="connsiteY2" fmla="*/ 289451 h 1177537"/>
              <a:gd name="connsiteX3" fmla="*/ 3328679 w 4433853"/>
              <a:gd name="connsiteY3" fmla="*/ 743361 h 1177537"/>
              <a:gd name="connsiteX4" fmla="*/ 4433853 w 4433853"/>
              <a:gd name="connsiteY4" fmla="*/ 881508 h 1177537"/>
              <a:gd name="connsiteX5" fmla="*/ 4433853 w 4433853"/>
              <a:gd name="connsiteY5" fmla="*/ 1177537 h 1177537"/>
              <a:gd name="connsiteX6" fmla="*/ 0 w 4433853"/>
              <a:gd name="connsiteY6" fmla="*/ 1177537 h 1177537"/>
              <a:gd name="connsiteX7" fmla="*/ 0 w 4433853"/>
              <a:gd name="connsiteY7" fmla="*/ 0 h 117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853" h="1177537">
                <a:moveTo>
                  <a:pt x="0" y="0"/>
                </a:moveTo>
                <a:lnTo>
                  <a:pt x="1111752" y="0"/>
                </a:lnTo>
                <a:lnTo>
                  <a:pt x="2216926" y="289451"/>
                </a:lnTo>
                <a:lnTo>
                  <a:pt x="3328679" y="743361"/>
                </a:lnTo>
                <a:lnTo>
                  <a:pt x="4433853" y="881508"/>
                </a:lnTo>
                <a:lnTo>
                  <a:pt x="4433853" y="1177537"/>
                </a:lnTo>
                <a:lnTo>
                  <a:pt x="0" y="1177537"/>
                </a:lnTo>
                <a:lnTo>
                  <a:pt x="0" y="0"/>
                </a:lnTo>
                <a:close/>
              </a:path>
            </a:pathLst>
          </a:custGeom>
          <a:solidFill>
            <a:srgbClr val="4B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305F9E45-FE3C-2749-A688-3337CA3FA021}"/>
              </a:ext>
            </a:extLst>
          </p:cNvPr>
          <p:cNvCxnSpPr>
            <a:cxnSpLocks/>
          </p:cNvCxnSpPr>
          <p:nvPr/>
        </p:nvCxnSpPr>
        <p:spPr>
          <a:xfrm>
            <a:off x="1232360" y="933072"/>
            <a:ext cx="1109394" cy="0"/>
          </a:xfrm>
          <a:prstGeom prst="line">
            <a:avLst/>
          </a:prstGeom>
          <a:ln w="38100" cap="rnd">
            <a:solidFill>
              <a:srgbClr val="4B689D"/>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4CBF1BA-8078-8243-84A7-0060F95879E6}"/>
              </a:ext>
            </a:extLst>
          </p:cNvPr>
          <p:cNvCxnSpPr>
            <a:cxnSpLocks/>
          </p:cNvCxnSpPr>
          <p:nvPr/>
        </p:nvCxnSpPr>
        <p:spPr>
          <a:xfrm>
            <a:off x="2341754" y="932842"/>
            <a:ext cx="1105356" cy="281536"/>
          </a:xfrm>
          <a:prstGeom prst="line">
            <a:avLst/>
          </a:prstGeom>
          <a:ln w="38100" cap="rnd">
            <a:solidFill>
              <a:srgbClr val="4B689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212A79-F0E3-574C-BFEA-006FB6CB639C}"/>
              </a:ext>
            </a:extLst>
          </p:cNvPr>
          <p:cNvCxnSpPr>
            <a:cxnSpLocks/>
          </p:cNvCxnSpPr>
          <p:nvPr/>
        </p:nvCxnSpPr>
        <p:spPr>
          <a:xfrm>
            <a:off x="3447270" y="1213921"/>
            <a:ext cx="1105813" cy="451252"/>
          </a:xfrm>
          <a:prstGeom prst="line">
            <a:avLst/>
          </a:prstGeom>
          <a:ln w="38100" cap="rnd">
            <a:solidFill>
              <a:srgbClr val="4B689D"/>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A30CF990-8140-974A-A4E6-8EF3FE45ADDC}"/>
              </a:ext>
            </a:extLst>
          </p:cNvPr>
          <p:cNvSpPr/>
          <p:nvPr/>
        </p:nvSpPr>
        <p:spPr>
          <a:xfrm>
            <a:off x="7863122" y="2035070"/>
            <a:ext cx="245327" cy="2453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3EBE48E2-A07C-6744-B62E-BB6A5ED8B782}"/>
              </a:ext>
            </a:extLst>
          </p:cNvPr>
          <p:cNvCxnSpPr>
            <a:cxnSpLocks/>
          </p:cNvCxnSpPr>
          <p:nvPr/>
        </p:nvCxnSpPr>
        <p:spPr>
          <a:xfrm>
            <a:off x="4553083" y="1665173"/>
            <a:ext cx="1103973" cy="147981"/>
          </a:xfrm>
          <a:prstGeom prst="line">
            <a:avLst/>
          </a:prstGeom>
          <a:ln w="38100" cap="rnd">
            <a:solidFill>
              <a:srgbClr val="4B689D"/>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C709AA3E-1BD6-8747-A21B-BF9EB6F06621}"/>
              </a:ext>
            </a:extLst>
          </p:cNvPr>
          <p:cNvGrpSpPr/>
          <p:nvPr/>
        </p:nvGrpSpPr>
        <p:grpSpPr>
          <a:xfrm>
            <a:off x="3583836" y="-385838"/>
            <a:ext cx="5054743" cy="4507335"/>
            <a:chOff x="3583836" y="-385838"/>
            <a:chExt cx="5054743" cy="4507335"/>
          </a:xfrm>
        </p:grpSpPr>
        <p:sp>
          <p:nvSpPr>
            <p:cNvPr id="78" name="TextBox 77">
              <a:extLst>
                <a:ext uri="{FF2B5EF4-FFF2-40B4-BE49-F238E27FC236}">
                  <a16:creationId xmlns:a16="http://schemas.microsoft.com/office/drawing/2014/main" id="{2A8D1559-2D0B-F344-A06A-D248485D8065}"/>
                </a:ext>
              </a:extLst>
            </p:cNvPr>
            <p:cNvSpPr txBox="1"/>
            <p:nvPr/>
          </p:nvSpPr>
          <p:spPr>
            <a:xfrm>
              <a:off x="4603500" y="2736502"/>
              <a:ext cx="4035079" cy="1384995"/>
            </a:xfrm>
            <a:prstGeom prst="rect">
              <a:avLst/>
            </a:prstGeom>
            <a:solidFill>
              <a:schemeClr val="bg1">
                <a:alpha val="90000"/>
              </a:schemeClr>
            </a:solidFill>
            <a:effectLst>
              <a:outerShdw blurRad="63500" sx="102000" sy="102000" algn="ctr" rotWithShape="0">
                <a:prstClr val="black">
                  <a:alpha val="20000"/>
                </a:prstClr>
              </a:outerShdw>
            </a:effectLst>
          </p:spPr>
          <p:txBody>
            <a:bodyPr wrap="none" rtlCol="0">
              <a:spAutoFit/>
            </a:bodyPr>
            <a:lstStyle/>
            <a:p>
              <a:pPr algn="ctr"/>
              <a:r>
                <a:rPr lang="en-US" sz="2800" dirty="0">
                  <a:solidFill>
                    <a:schemeClr val="accent4">
                      <a:lumMod val="75000"/>
                    </a:schemeClr>
                  </a:solidFill>
                  <a:latin typeface="Lucida Handwriting" panose="03010101010101010101" pitchFamily="66" charset="77"/>
                </a:rPr>
                <a:t>Larger area</a:t>
              </a:r>
            </a:p>
            <a:p>
              <a:pPr algn="ctr"/>
              <a:r>
                <a:rPr lang="en-US" sz="2800" dirty="0">
                  <a:solidFill>
                    <a:schemeClr val="accent4">
                      <a:lumMod val="75000"/>
                    </a:schemeClr>
                  </a:solidFill>
                  <a:latin typeface="Lucida Handwriting" panose="03010101010101010101" pitchFamily="66" charset="77"/>
                </a:rPr>
                <a:t>=</a:t>
              </a:r>
            </a:p>
            <a:p>
              <a:pPr algn="ctr"/>
              <a:r>
                <a:rPr lang="en-US" sz="2800" dirty="0">
                  <a:solidFill>
                    <a:schemeClr val="accent4">
                      <a:lumMod val="75000"/>
                    </a:schemeClr>
                  </a:solidFill>
                  <a:latin typeface="Lucida Handwriting" panose="03010101010101010101" pitchFamily="66" charset="77"/>
                </a:rPr>
                <a:t>more robust layout</a:t>
              </a:r>
            </a:p>
          </p:txBody>
        </p:sp>
        <p:sp>
          <p:nvSpPr>
            <p:cNvPr id="79" name="Arc 78">
              <a:extLst>
                <a:ext uri="{FF2B5EF4-FFF2-40B4-BE49-F238E27FC236}">
                  <a16:creationId xmlns:a16="http://schemas.microsoft.com/office/drawing/2014/main" id="{810CD7AA-CAFF-D748-95DF-D514B4C0F892}"/>
                </a:ext>
              </a:extLst>
            </p:cNvPr>
            <p:cNvSpPr/>
            <p:nvPr/>
          </p:nvSpPr>
          <p:spPr>
            <a:xfrm flipV="1">
              <a:off x="3583836" y="-385838"/>
              <a:ext cx="3333718" cy="3333718"/>
            </a:xfrm>
            <a:prstGeom prst="arc">
              <a:avLst>
                <a:gd name="adj1" fmla="val 11994440"/>
                <a:gd name="adj2" fmla="val 16349176"/>
              </a:avLst>
            </a:prstGeom>
            <a:ln w="38100">
              <a:solidFill>
                <a:schemeClr val="accent4">
                  <a:lumMod val="75000"/>
                </a:schemeClr>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spTree>
    <p:extLst>
      <p:ext uri="{BB962C8B-B14F-4D97-AF65-F5344CB8AC3E}">
        <p14:creationId xmlns:p14="http://schemas.microsoft.com/office/powerpoint/2010/main" val="38766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animBg="1"/>
      <p:bldP spid="75" grpId="0" animBg="1"/>
      <p:bldP spid="5" grpId="0" animBg="1"/>
      <p:bldP spid="77" grpId="0" animBg="1"/>
      <p:bldP spid="5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5BEDA9-9668-E04F-A18A-3006C52684CF}"/>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56E363-BAFC-A244-B6A1-912104382616}"/>
              </a:ext>
            </a:extLst>
          </p:cNvPr>
          <p:cNvSpPr>
            <a:spLocks noGrp="1"/>
          </p:cNvSpPr>
          <p:nvPr>
            <p:ph type="title"/>
          </p:nvPr>
        </p:nvSpPr>
        <p:spPr/>
        <p:txBody>
          <a:bodyPr>
            <a:normAutofit fontScale="90000"/>
          </a:bodyPr>
          <a:lstStyle/>
          <a:p>
            <a:r>
              <a:rPr lang="en-US" dirty="0"/>
              <a:t>Robustness</a:t>
            </a:r>
          </a:p>
        </p:txBody>
      </p:sp>
      <p:sp>
        <p:nvSpPr>
          <p:cNvPr id="3" name="Slide Number Placeholder 2">
            <a:extLst>
              <a:ext uri="{FF2B5EF4-FFF2-40B4-BE49-F238E27FC236}">
                <a16:creationId xmlns:a16="http://schemas.microsoft.com/office/drawing/2014/main" id="{CF15FE49-4E9B-794A-A4D5-4D4D1C487E1E}"/>
              </a:ext>
            </a:extLst>
          </p:cNvPr>
          <p:cNvSpPr>
            <a:spLocks noGrp="1"/>
          </p:cNvSpPr>
          <p:nvPr>
            <p:ph type="sldNum" sz="quarter" idx="12"/>
          </p:nvPr>
        </p:nvSpPr>
        <p:spPr/>
        <p:txBody>
          <a:bodyPr/>
          <a:lstStyle/>
          <a:p>
            <a:fld id="{ED7F4C82-5684-9D49-BB71-7E0F578F0248}" type="slidenum">
              <a:rPr lang="en-US" smtClean="0"/>
              <a:t>57</a:t>
            </a:fld>
            <a:endParaRPr lang="en-US"/>
          </a:p>
        </p:txBody>
      </p:sp>
      <p:sp>
        <p:nvSpPr>
          <p:cNvPr id="8" name="TextBox 7">
            <a:extLst>
              <a:ext uri="{FF2B5EF4-FFF2-40B4-BE49-F238E27FC236}">
                <a16:creationId xmlns:a16="http://schemas.microsoft.com/office/drawing/2014/main" id="{B9A1636E-22ED-B441-ADF8-93AD5F1CBE36}"/>
              </a:ext>
            </a:extLst>
          </p:cNvPr>
          <p:cNvSpPr txBox="1"/>
          <p:nvPr/>
        </p:nvSpPr>
        <p:spPr>
          <a:xfrm>
            <a:off x="869136" y="1289953"/>
            <a:ext cx="4982492" cy="4278094"/>
          </a:xfrm>
          <a:prstGeom prst="rect">
            <a:avLst/>
          </a:prstGeom>
          <a:noFill/>
        </p:spPr>
        <p:txBody>
          <a:bodyPr wrap="square" rtlCol="0">
            <a:spAutoFit/>
          </a:bodyPr>
          <a:lstStyle/>
          <a:p>
            <a:pPr algn="ctr"/>
            <a:r>
              <a:rPr lang="en-US" sz="2000" b="1" dirty="0">
                <a:solidFill>
                  <a:schemeClr val="accent1"/>
                </a:solidFill>
              </a:rPr>
              <a:t>BASELINES</a:t>
            </a:r>
          </a:p>
          <a:p>
            <a:pPr algn="ctr"/>
            <a:endParaRPr lang="en-US" sz="2800" dirty="0"/>
          </a:p>
          <a:p>
            <a:r>
              <a:rPr lang="en-US" sz="2800" dirty="0">
                <a:solidFill>
                  <a:schemeClr val="accent5"/>
                </a:solidFill>
              </a:rPr>
              <a:t>B1</a:t>
            </a:r>
          </a:p>
          <a:p>
            <a:endParaRPr lang="en-US" sz="2800" dirty="0"/>
          </a:p>
          <a:p>
            <a:endParaRPr lang="en-US" sz="2800" dirty="0"/>
          </a:p>
          <a:p>
            <a:r>
              <a:rPr lang="en-US" sz="2800" dirty="0">
                <a:solidFill>
                  <a:schemeClr val="accent3"/>
                </a:solidFill>
              </a:rPr>
              <a:t>B2  </a:t>
            </a:r>
            <a:r>
              <a:rPr lang="en-US" sz="2800" dirty="0">
                <a:solidFill>
                  <a:schemeClr val="bg1"/>
                </a:solidFill>
              </a:rPr>
              <a:t>:</a:t>
            </a:r>
            <a:endParaRPr lang="en-US" sz="2800" dirty="0"/>
          </a:p>
          <a:p>
            <a:endParaRPr lang="en-US" sz="2800" dirty="0"/>
          </a:p>
          <a:p>
            <a:endParaRPr lang="en-US" sz="2800" dirty="0"/>
          </a:p>
          <a:p>
            <a:r>
              <a:rPr lang="en-US" sz="2800" dirty="0">
                <a:solidFill>
                  <a:schemeClr val="accent4"/>
                </a:solidFill>
              </a:rPr>
              <a:t>B3</a:t>
            </a:r>
          </a:p>
          <a:p>
            <a:endParaRPr lang="en-US" sz="2800" dirty="0"/>
          </a:p>
        </p:txBody>
      </p:sp>
      <p:pic>
        <p:nvPicPr>
          <p:cNvPr id="7" name="Graphic 6">
            <a:extLst>
              <a:ext uri="{FF2B5EF4-FFF2-40B4-BE49-F238E27FC236}">
                <a16:creationId xmlns:a16="http://schemas.microsoft.com/office/drawing/2014/main" id="{8951ADE1-BD2E-C245-92AD-DBFB47052FF6}"/>
              </a:ext>
            </a:extLst>
          </p:cNvPr>
          <p:cNvPicPr>
            <a:picLocks noChangeAspect="1"/>
          </p:cNvPicPr>
          <p:nvPr/>
        </p:nvPicPr>
        <p:blipFill rotWithShape="1">
          <a:blip r:embed="rId3"/>
          <a:srcRect b="77475"/>
          <a:stretch/>
        </p:blipFill>
        <p:spPr>
          <a:xfrm>
            <a:off x="5533462" y="837836"/>
            <a:ext cx="5601838" cy="1301066"/>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ECEF8A1-0FF5-3F41-9A77-4B71B50BEC6A}"/>
                  </a:ext>
                </a:extLst>
              </p:cNvPr>
              <p:cNvSpPr txBox="1"/>
              <p:nvPr/>
            </p:nvSpPr>
            <p:spPr>
              <a:xfrm>
                <a:off x="8333422" y="916599"/>
                <a:ext cx="715604" cy="3126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=4</m:t>
                      </m:r>
                    </m:oMath>
                  </m:oMathPara>
                </a14:m>
                <a:endParaRPr lang="en-US" dirty="0"/>
              </a:p>
            </p:txBody>
          </p:sp>
        </mc:Choice>
        <mc:Fallback xmlns="">
          <p:sp>
            <p:nvSpPr>
              <p:cNvPr id="12" name="TextBox 11">
                <a:extLst>
                  <a:ext uri="{FF2B5EF4-FFF2-40B4-BE49-F238E27FC236}">
                    <a16:creationId xmlns:a16="http://schemas.microsoft.com/office/drawing/2014/main" id="{4ECEF8A1-0FF5-3F41-9A77-4B71B50BEC6A}"/>
                  </a:ext>
                </a:extLst>
              </p:cNvPr>
              <p:cNvSpPr txBox="1">
                <a:spLocks noRot="1" noChangeAspect="1" noMove="1" noResize="1" noEditPoints="1" noAdjustHandles="1" noChangeArrowheads="1" noChangeShapeType="1" noTextEdit="1"/>
              </p:cNvSpPr>
              <p:nvPr/>
            </p:nvSpPr>
            <p:spPr>
              <a:xfrm>
                <a:off x="8333422" y="916599"/>
                <a:ext cx="715604" cy="312611"/>
              </a:xfrm>
              <a:prstGeom prst="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2EE9BE1-6DC2-DE4B-BCF9-4D5E89014238}"/>
              </a:ext>
            </a:extLst>
          </p:cNvPr>
          <p:cNvSpPr txBox="1"/>
          <p:nvPr/>
        </p:nvSpPr>
        <p:spPr>
          <a:xfrm>
            <a:off x="8113181" y="2439468"/>
            <a:ext cx="1156086" cy="400110"/>
          </a:xfrm>
          <a:prstGeom prst="rect">
            <a:avLst/>
          </a:prstGeom>
          <a:noFill/>
        </p:spPr>
        <p:txBody>
          <a:bodyPr wrap="none" rtlCol="0">
            <a:spAutoFit/>
          </a:bodyPr>
          <a:lstStyle/>
          <a:p>
            <a:r>
              <a:rPr lang="en-US" sz="2000" dirty="0"/>
              <a:t>RADIUS</a:t>
            </a:r>
          </a:p>
        </p:txBody>
      </p:sp>
      <p:sp>
        <p:nvSpPr>
          <p:cNvPr id="16" name="TextBox 15">
            <a:extLst>
              <a:ext uri="{FF2B5EF4-FFF2-40B4-BE49-F238E27FC236}">
                <a16:creationId xmlns:a16="http://schemas.microsoft.com/office/drawing/2014/main" id="{5D29A5C2-06E3-824E-B68D-F27FBD3B3C3A}"/>
              </a:ext>
            </a:extLst>
          </p:cNvPr>
          <p:cNvSpPr txBox="1"/>
          <p:nvPr/>
        </p:nvSpPr>
        <p:spPr>
          <a:xfrm>
            <a:off x="5533462" y="341480"/>
            <a:ext cx="2166170" cy="400110"/>
          </a:xfrm>
          <a:prstGeom prst="rect">
            <a:avLst/>
          </a:prstGeom>
          <a:noFill/>
        </p:spPr>
        <p:txBody>
          <a:bodyPr wrap="none" rtlCol="0">
            <a:spAutoFit/>
          </a:bodyPr>
          <a:lstStyle/>
          <a:p>
            <a:r>
              <a:rPr lang="en-US" sz="2000" dirty="0"/>
              <a:t>SUCCESS RATE</a:t>
            </a:r>
          </a:p>
        </p:txBody>
      </p:sp>
      <p:pic>
        <p:nvPicPr>
          <p:cNvPr id="20" name="Graphic 6">
            <a:extLst>
              <a:ext uri="{FF2B5EF4-FFF2-40B4-BE49-F238E27FC236}">
                <a16:creationId xmlns:a16="http://schemas.microsoft.com/office/drawing/2014/main" id="{4CFCE9FA-E3C3-7F48-978B-D764E94F90AB}"/>
              </a:ext>
            </a:extLst>
          </p:cNvPr>
          <p:cNvPicPr>
            <a:picLocks noChangeAspect="1"/>
          </p:cNvPicPr>
          <p:nvPr/>
        </p:nvPicPr>
        <p:blipFill rotWithShape="1">
          <a:blip r:embed="rId3"/>
          <a:srcRect t="91768" b="4411"/>
          <a:stretch/>
        </p:blipFill>
        <p:spPr>
          <a:xfrm>
            <a:off x="5533462" y="2139885"/>
            <a:ext cx="5601838" cy="220689"/>
          </a:xfrm>
          <a:prstGeom prst="rect">
            <a:avLst/>
          </a:prstGeom>
        </p:spPr>
      </p:pic>
    </p:spTree>
    <p:extLst>
      <p:ext uri="{BB962C8B-B14F-4D97-AF65-F5344CB8AC3E}">
        <p14:creationId xmlns:p14="http://schemas.microsoft.com/office/powerpoint/2010/main" val="230458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6">
            <a:extLst>
              <a:ext uri="{FF2B5EF4-FFF2-40B4-BE49-F238E27FC236}">
                <a16:creationId xmlns:a16="http://schemas.microsoft.com/office/drawing/2014/main" id="{478F4162-8E8C-F043-9EAA-23E79B79FC86}"/>
              </a:ext>
            </a:extLst>
          </p:cNvPr>
          <p:cNvPicPr>
            <a:picLocks noChangeAspect="1"/>
          </p:cNvPicPr>
          <p:nvPr/>
        </p:nvPicPr>
        <p:blipFill rotWithShape="1">
          <a:blip r:embed="rId3"/>
          <a:srcRect b="77458"/>
          <a:stretch/>
        </p:blipFill>
        <p:spPr>
          <a:xfrm>
            <a:off x="5533462" y="836853"/>
            <a:ext cx="5601838" cy="1302049"/>
          </a:xfrm>
          <a:prstGeom prst="rect">
            <a:avLst/>
          </a:prstGeom>
        </p:spPr>
      </p:pic>
      <p:sp>
        <p:nvSpPr>
          <p:cNvPr id="10" name="Rectangle 9">
            <a:extLst>
              <a:ext uri="{FF2B5EF4-FFF2-40B4-BE49-F238E27FC236}">
                <a16:creationId xmlns:a16="http://schemas.microsoft.com/office/drawing/2014/main" id="{EF5BEDA9-9668-E04F-A18A-3006C52684CF}"/>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56E363-BAFC-A244-B6A1-912104382616}"/>
              </a:ext>
            </a:extLst>
          </p:cNvPr>
          <p:cNvSpPr>
            <a:spLocks noGrp="1"/>
          </p:cNvSpPr>
          <p:nvPr>
            <p:ph type="title"/>
          </p:nvPr>
        </p:nvSpPr>
        <p:spPr/>
        <p:txBody>
          <a:bodyPr>
            <a:normAutofit fontScale="90000"/>
          </a:bodyPr>
          <a:lstStyle/>
          <a:p>
            <a:r>
              <a:rPr lang="en-US" dirty="0"/>
              <a:t>Robustness</a:t>
            </a:r>
          </a:p>
        </p:txBody>
      </p:sp>
      <p:sp>
        <p:nvSpPr>
          <p:cNvPr id="3" name="Slide Number Placeholder 2">
            <a:extLst>
              <a:ext uri="{FF2B5EF4-FFF2-40B4-BE49-F238E27FC236}">
                <a16:creationId xmlns:a16="http://schemas.microsoft.com/office/drawing/2014/main" id="{CF15FE49-4E9B-794A-A4D5-4D4D1C487E1E}"/>
              </a:ext>
            </a:extLst>
          </p:cNvPr>
          <p:cNvSpPr>
            <a:spLocks noGrp="1"/>
          </p:cNvSpPr>
          <p:nvPr>
            <p:ph type="sldNum" sz="quarter" idx="12"/>
          </p:nvPr>
        </p:nvSpPr>
        <p:spPr/>
        <p:txBody>
          <a:bodyPr/>
          <a:lstStyle/>
          <a:p>
            <a:fld id="{ED7F4C82-5684-9D49-BB71-7E0F578F0248}" type="slidenum">
              <a:rPr lang="en-US" smtClean="0"/>
              <a:t>58</a:t>
            </a:fld>
            <a:endParaRPr lang="en-US"/>
          </a:p>
        </p:txBody>
      </p:sp>
      <p:sp>
        <p:nvSpPr>
          <p:cNvPr id="8" name="TextBox 7">
            <a:extLst>
              <a:ext uri="{FF2B5EF4-FFF2-40B4-BE49-F238E27FC236}">
                <a16:creationId xmlns:a16="http://schemas.microsoft.com/office/drawing/2014/main" id="{B9A1636E-22ED-B441-ADF8-93AD5F1CBE36}"/>
              </a:ext>
            </a:extLst>
          </p:cNvPr>
          <p:cNvSpPr txBox="1"/>
          <p:nvPr/>
        </p:nvSpPr>
        <p:spPr>
          <a:xfrm>
            <a:off x="869136" y="1289953"/>
            <a:ext cx="4982492" cy="4278094"/>
          </a:xfrm>
          <a:prstGeom prst="rect">
            <a:avLst/>
          </a:prstGeom>
          <a:noFill/>
        </p:spPr>
        <p:txBody>
          <a:bodyPr wrap="square" rtlCol="0">
            <a:spAutoFit/>
          </a:bodyPr>
          <a:lstStyle/>
          <a:p>
            <a:pPr algn="ctr"/>
            <a:r>
              <a:rPr lang="en-US" sz="2000" b="1" dirty="0">
                <a:solidFill>
                  <a:schemeClr val="accent1"/>
                </a:solidFill>
              </a:rPr>
              <a:t>BASELINES</a:t>
            </a:r>
          </a:p>
          <a:p>
            <a:pPr algn="ctr"/>
            <a:endParaRPr lang="en-US" sz="2800" dirty="0"/>
          </a:p>
          <a:p>
            <a:r>
              <a:rPr lang="en-US" sz="2800" dirty="0">
                <a:solidFill>
                  <a:schemeClr val="accent5"/>
                </a:solidFill>
              </a:rPr>
              <a:t>B1</a:t>
            </a:r>
            <a:r>
              <a:rPr lang="en-US" sz="2800" dirty="0"/>
              <a:t>  Success based</a:t>
            </a:r>
          </a:p>
          <a:p>
            <a:r>
              <a:rPr lang="en-US" sz="2800" dirty="0">
                <a:solidFill>
                  <a:schemeClr val="bg1"/>
                </a:solidFill>
              </a:rPr>
              <a:t>B1  </a:t>
            </a:r>
            <a:r>
              <a:rPr lang="en-US" sz="2800" dirty="0"/>
              <a:t>random search</a:t>
            </a:r>
          </a:p>
          <a:p>
            <a:endParaRPr lang="en-US" sz="2800" dirty="0"/>
          </a:p>
          <a:p>
            <a:r>
              <a:rPr lang="en-US" sz="2800" dirty="0">
                <a:solidFill>
                  <a:schemeClr val="accent3"/>
                </a:solidFill>
              </a:rPr>
              <a:t>B2  </a:t>
            </a:r>
            <a:r>
              <a:rPr lang="en-US" sz="2800" dirty="0">
                <a:solidFill>
                  <a:schemeClr val="bg1"/>
                </a:solidFill>
              </a:rPr>
              <a:t>:</a:t>
            </a:r>
            <a:endParaRPr lang="en-US" sz="2800" dirty="0"/>
          </a:p>
          <a:p>
            <a:endParaRPr lang="en-US" sz="2800" dirty="0"/>
          </a:p>
          <a:p>
            <a:endParaRPr lang="en-US" sz="2800" dirty="0"/>
          </a:p>
          <a:p>
            <a:r>
              <a:rPr lang="en-US" sz="2800" dirty="0">
                <a:solidFill>
                  <a:schemeClr val="accent4"/>
                </a:solidFill>
              </a:rPr>
              <a:t>B3</a:t>
            </a:r>
          </a:p>
          <a:p>
            <a:endParaRPr lang="en-US" sz="28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ECEF8A1-0FF5-3F41-9A77-4B71B50BEC6A}"/>
                  </a:ext>
                </a:extLst>
              </p:cNvPr>
              <p:cNvSpPr txBox="1"/>
              <p:nvPr/>
            </p:nvSpPr>
            <p:spPr>
              <a:xfrm>
                <a:off x="8333422" y="916599"/>
                <a:ext cx="715604" cy="3126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=4</m:t>
                      </m:r>
                    </m:oMath>
                  </m:oMathPara>
                </a14:m>
                <a:endParaRPr lang="en-US" dirty="0"/>
              </a:p>
            </p:txBody>
          </p:sp>
        </mc:Choice>
        <mc:Fallback xmlns="">
          <p:sp>
            <p:nvSpPr>
              <p:cNvPr id="12" name="TextBox 11">
                <a:extLst>
                  <a:ext uri="{FF2B5EF4-FFF2-40B4-BE49-F238E27FC236}">
                    <a16:creationId xmlns:a16="http://schemas.microsoft.com/office/drawing/2014/main" id="{4ECEF8A1-0FF5-3F41-9A77-4B71B50BEC6A}"/>
                  </a:ext>
                </a:extLst>
              </p:cNvPr>
              <p:cNvSpPr txBox="1">
                <a:spLocks noRot="1" noChangeAspect="1" noMove="1" noResize="1" noEditPoints="1" noAdjustHandles="1" noChangeArrowheads="1" noChangeShapeType="1" noTextEdit="1"/>
              </p:cNvSpPr>
              <p:nvPr/>
            </p:nvSpPr>
            <p:spPr>
              <a:xfrm>
                <a:off x="8333422" y="916599"/>
                <a:ext cx="715604" cy="312611"/>
              </a:xfrm>
              <a:prstGeom prst="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2EE9BE1-6DC2-DE4B-BCF9-4D5E89014238}"/>
              </a:ext>
            </a:extLst>
          </p:cNvPr>
          <p:cNvSpPr txBox="1"/>
          <p:nvPr/>
        </p:nvSpPr>
        <p:spPr>
          <a:xfrm>
            <a:off x="8113181" y="2439468"/>
            <a:ext cx="1156086" cy="400110"/>
          </a:xfrm>
          <a:prstGeom prst="rect">
            <a:avLst/>
          </a:prstGeom>
          <a:noFill/>
        </p:spPr>
        <p:txBody>
          <a:bodyPr wrap="none" rtlCol="0">
            <a:spAutoFit/>
          </a:bodyPr>
          <a:lstStyle/>
          <a:p>
            <a:r>
              <a:rPr lang="en-US" sz="2000" dirty="0"/>
              <a:t>RADIUS</a:t>
            </a:r>
          </a:p>
        </p:txBody>
      </p:sp>
      <p:sp>
        <p:nvSpPr>
          <p:cNvPr id="16" name="TextBox 15">
            <a:extLst>
              <a:ext uri="{FF2B5EF4-FFF2-40B4-BE49-F238E27FC236}">
                <a16:creationId xmlns:a16="http://schemas.microsoft.com/office/drawing/2014/main" id="{5D29A5C2-06E3-824E-B68D-F27FBD3B3C3A}"/>
              </a:ext>
            </a:extLst>
          </p:cNvPr>
          <p:cNvSpPr txBox="1"/>
          <p:nvPr/>
        </p:nvSpPr>
        <p:spPr>
          <a:xfrm>
            <a:off x="5533462" y="341480"/>
            <a:ext cx="2166170" cy="400110"/>
          </a:xfrm>
          <a:prstGeom prst="rect">
            <a:avLst/>
          </a:prstGeom>
          <a:noFill/>
        </p:spPr>
        <p:txBody>
          <a:bodyPr wrap="none" rtlCol="0">
            <a:spAutoFit/>
          </a:bodyPr>
          <a:lstStyle/>
          <a:p>
            <a:r>
              <a:rPr lang="en-US" sz="2000" dirty="0"/>
              <a:t>SUCCESS RATE</a:t>
            </a:r>
          </a:p>
        </p:txBody>
      </p:sp>
      <p:pic>
        <p:nvPicPr>
          <p:cNvPr id="20" name="Graphic 6">
            <a:extLst>
              <a:ext uri="{FF2B5EF4-FFF2-40B4-BE49-F238E27FC236}">
                <a16:creationId xmlns:a16="http://schemas.microsoft.com/office/drawing/2014/main" id="{4CFCE9FA-E3C3-7F48-978B-D764E94F90AB}"/>
              </a:ext>
            </a:extLst>
          </p:cNvPr>
          <p:cNvPicPr>
            <a:picLocks noChangeAspect="1"/>
          </p:cNvPicPr>
          <p:nvPr/>
        </p:nvPicPr>
        <p:blipFill rotWithShape="1">
          <a:blip r:embed="rId5"/>
          <a:srcRect t="91768" b="4411"/>
          <a:stretch/>
        </p:blipFill>
        <p:spPr>
          <a:xfrm>
            <a:off x="5533462" y="2139885"/>
            <a:ext cx="5601838" cy="220689"/>
          </a:xfrm>
          <a:prstGeom prst="rect">
            <a:avLst/>
          </a:prstGeom>
        </p:spPr>
      </p:pic>
    </p:spTree>
    <p:extLst>
      <p:ext uri="{BB962C8B-B14F-4D97-AF65-F5344CB8AC3E}">
        <p14:creationId xmlns:p14="http://schemas.microsoft.com/office/powerpoint/2010/main" val="1726908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6">
            <a:extLst>
              <a:ext uri="{FF2B5EF4-FFF2-40B4-BE49-F238E27FC236}">
                <a16:creationId xmlns:a16="http://schemas.microsoft.com/office/drawing/2014/main" id="{3EDEF0B4-7186-2B46-9286-D906A53BB22E}"/>
              </a:ext>
            </a:extLst>
          </p:cNvPr>
          <p:cNvPicPr>
            <a:picLocks noChangeAspect="1"/>
          </p:cNvPicPr>
          <p:nvPr/>
        </p:nvPicPr>
        <p:blipFill rotWithShape="1">
          <a:blip r:embed="rId3"/>
          <a:srcRect b="77458"/>
          <a:stretch/>
        </p:blipFill>
        <p:spPr>
          <a:xfrm>
            <a:off x="5532503" y="836853"/>
            <a:ext cx="5601838" cy="1302049"/>
          </a:xfrm>
          <a:prstGeom prst="rect">
            <a:avLst/>
          </a:prstGeom>
        </p:spPr>
      </p:pic>
      <p:sp>
        <p:nvSpPr>
          <p:cNvPr id="10" name="Rectangle 9">
            <a:extLst>
              <a:ext uri="{FF2B5EF4-FFF2-40B4-BE49-F238E27FC236}">
                <a16:creationId xmlns:a16="http://schemas.microsoft.com/office/drawing/2014/main" id="{EF5BEDA9-9668-E04F-A18A-3006C52684CF}"/>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56E363-BAFC-A244-B6A1-912104382616}"/>
              </a:ext>
            </a:extLst>
          </p:cNvPr>
          <p:cNvSpPr>
            <a:spLocks noGrp="1"/>
          </p:cNvSpPr>
          <p:nvPr>
            <p:ph type="title"/>
          </p:nvPr>
        </p:nvSpPr>
        <p:spPr/>
        <p:txBody>
          <a:bodyPr>
            <a:normAutofit fontScale="90000"/>
          </a:bodyPr>
          <a:lstStyle/>
          <a:p>
            <a:r>
              <a:rPr lang="en-US" dirty="0"/>
              <a:t>Robustness</a:t>
            </a:r>
          </a:p>
        </p:txBody>
      </p:sp>
      <p:sp>
        <p:nvSpPr>
          <p:cNvPr id="3" name="Slide Number Placeholder 2">
            <a:extLst>
              <a:ext uri="{FF2B5EF4-FFF2-40B4-BE49-F238E27FC236}">
                <a16:creationId xmlns:a16="http://schemas.microsoft.com/office/drawing/2014/main" id="{CF15FE49-4E9B-794A-A4D5-4D4D1C487E1E}"/>
              </a:ext>
            </a:extLst>
          </p:cNvPr>
          <p:cNvSpPr>
            <a:spLocks noGrp="1"/>
          </p:cNvSpPr>
          <p:nvPr>
            <p:ph type="sldNum" sz="quarter" idx="12"/>
          </p:nvPr>
        </p:nvSpPr>
        <p:spPr/>
        <p:txBody>
          <a:bodyPr/>
          <a:lstStyle/>
          <a:p>
            <a:fld id="{ED7F4C82-5684-9D49-BB71-7E0F578F0248}" type="slidenum">
              <a:rPr lang="en-US" smtClean="0"/>
              <a:t>59</a:t>
            </a:fld>
            <a:endParaRPr lang="en-US"/>
          </a:p>
        </p:txBody>
      </p:sp>
      <p:sp>
        <p:nvSpPr>
          <p:cNvPr id="8" name="TextBox 7">
            <a:extLst>
              <a:ext uri="{FF2B5EF4-FFF2-40B4-BE49-F238E27FC236}">
                <a16:creationId xmlns:a16="http://schemas.microsoft.com/office/drawing/2014/main" id="{B9A1636E-22ED-B441-ADF8-93AD5F1CBE36}"/>
              </a:ext>
            </a:extLst>
          </p:cNvPr>
          <p:cNvSpPr txBox="1"/>
          <p:nvPr/>
        </p:nvSpPr>
        <p:spPr>
          <a:xfrm>
            <a:off x="869136" y="1289953"/>
            <a:ext cx="4982492" cy="4278094"/>
          </a:xfrm>
          <a:prstGeom prst="rect">
            <a:avLst/>
          </a:prstGeom>
          <a:noFill/>
        </p:spPr>
        <p:txBody>
          <a:bodyPr wrap="square" rtlCol="0">
            <a:spAutoFit/>
          </a:bodyPr>
          <a:lstStyle/>
          <a:p>
            <a:pPr algn="ctr"/>
            <a:r>
              <a:rPr lang="en-US" sz="2000" b="1" dirty="0">
                <a:solidFill>
                  <a:schemeClr val="accent1"/>
                </a:solidFill>
              </a:rPr>
              <a:t>BASELINES</a:t>
            </a:r>
          </a:p>
          <a:p>
            <a:pPr algn="ctr"/>
            <a:endParaRPr lang="en-US" sz="2800" dirty="0"/>
          </a:p>
          <a:p>
            <a:r>
              <a:rPr lang="en-US" sz="2800" dirty="0">
                <a:solidFill>
                  <a:schemeClr val="accent5"/>
                </a:solidFill>
              </a:rPr>
              <a:t>B1</a:t>
            </a:r>
            <a:r>
              <a:rPr lang="en-US" sz="2800" dirty="0"/>
              <a:t>  Success based</a:t>
            </a:r>
          </a:p>
          <a:p>
            <a:r>
              <a:rPr lang="en-US" sz="2800" dirty="0">
                <a:solidFill>
                  <a:schemeClr val="bg1"/>
                </a:solidFill>
              </a:rPr>
              <a:t>B1  </a:t>
            </a:r>
            <a:r>
              <a:rPr lang="en-US" sz="2800" dirty="0"/>
              <a:t>random search</a:t>
            </a:r>
          </a:p>
          <a:p>
            <a:endParaRPr lang="en-US" sz="2800" dirty="0"/>
          </a:p>
          <a:p>
            <a:r>
              <a:rPr lang="en-US" sz="2800" dirty="0">
                <a:solidFill>
                  <a:schemeClr val="accent3"/>
                </a:solidFill>
              </a:rPr>
              <a:t>B2  </a:t>
            </a:r>
            <a:r>
              <a:rPr lang="en-US" sz="2800" dirty="0"/>
              <a:t>Robustness based</a:t>
            </a:r>
          </a:p>
          <a:p>
            <a:r>
              <a:rPr lang="en-US" sz="2800" dirty="0">
                <a:solidFill>
                  <a:schemeClr val="bg1"/>
                </a:solidFill>
              </a:rPr>
              <a:t>B2  </a:t>
            </a:r>
            <a:r>
              <a:rPr lang="en-US" sz="2800" dirty="0"/>
              <a:t>random search</a:t>
            </a:r>
          </a:p>
          <a:p>
            <a:endParaRPr lang="en-US" sz="2800" dirty="0"/>
          </a:p>
          <a:p>
            <a:r>
              <a:rPr lang="en-US" sz="2800" dirty="0">
                <a:solidFill>
                  <a:schemeClr val="accent4"/>
                </a:solidFill>
              </a:rPr>
              <a:t>B3</a:t>
            </a:r>
          </a:p>
          <a:p>
            <a:endParaRPr lang="en-US" sz="28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ECEF8A1-0FF5-3F41-9A77-4B71B50BEC6A}"/>
                  </a:ext>
                </a:extLst>
              </p:cNvPr>
              <p:cNvSpPr txBox="1"/>
              <p:nvPr/>
            </p:nvSpPr>
            <p:spPr>
              <a:xfrm>
                <a:off x="8333422" y="916599"/>
                <a:ext cx="715604" cy="3126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=4</m:t>
                      </m:r>
                    </m:oMath>
                  </m:oMathPara>
                </a14:m>
                <a:endParaRPr lang="en-US" dirty="0"/>
              </a:p>
            </p:txBody>
          </p:sp>
        </mc:Choice>
        <mc:Fallback xmlns="">
          <p:sp>
            <p:nvSpPr>
              <p:cNvPr id="12" name="TextBox 11">
                <a:extLst>
                  <a:ext uri="{FF2B5EF4-FFF2-40B4-BE49-F238E27FC236}">
                    <a16:creationId xmlns:a16="http://schemas.microsoft.com/office/drawing/2014/main" id="{4ECEF8A1-0FF5-3F41-9A77-4B71B50BEC6A}"/>
                  </a:ext>
                </a:extLst>
              </p:cNvPr>
              <p:cNvSpPr txBox="1">
                <a:spLocks noRot="1" noChangeAspect="1" noMove="1" noResize="1" noEditPoints="1" noAdjustHandles="1" noChangeArrowheads="1" noChangeShapeType="1" noTextEdit="1"/>
              </p:cNvSpPr>
              <p:nvPr/>
            </p:nvSpPr>
            <p:spPr>
              <a:xfrm>
                <a:off x="8333422" y="916599"/>
                <a:ext cx="715604" cy="312611"/>
              </a:xfrm>
              <a:prstGeom prst="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2EE9BE1-6DC2-DE4B-BCF9-4D5E89014238}"/>
              </a:ext>
            </a:extLst>
          </p:cNvPr>
          <p:cNvSpPr txBox="1"/>
          <p:nvPr/>
        </p:nvSpPr>
        <p:spPr>
          <a:xfrm>
            <a:off x="8113181" y="2439468"/>
            <a:ext cx="1156086" cy="400110"/>
          </a:xfrm>
          <a:prstGeom prst="rect">
            <a:avLst/>
          </a:prstGeom>
          <a:noFill/>
        </p:spPr>
        <p:txBody>
          <a:bodyPr wrap="none" rtlCol="0">
            <a:spAutoFit/>
          </a:bodyPr>
          <a:lstStyle/>
          <a:p>
            <a:r>
              <a:rPr lang="en-US" sz="2000" dirty="0"/>
              <a:t>RADIUS</a:t>
            </a:r>
          </a:p>
        </p:txBody>
      </p:sp>
      <p:sp>
        <p:nvSpPr>
          <p:cNvPr id="16" name="TextBox 15">
            <a:extLst>
              <a:ext uri="{FF2B5EF4-FFF2-40B4-BE49-F238E27FC236}">
                <a16:creationId xmlns:a16="http://schemas.microsoft.com/office/drawing/2014/main" id="{5D29A5C2-06E3-824E-B68D-F27FBD3B3C3A}"/>
              </a:ext>
            </a:extLst>
          </p:cNvPr>
          <p:cNvSpPr txBox="1"/>
          <p:nvPr/>
        </p:nvSpPr>
        <p:spPr>
          <a:xfrm>
            <a:off x="5533462" y="341480"/>
            <a:ext cx="2166170" cy="400110"/>
          </a:xfrm>
          <a:prstGeom prst="rect">
            <a:avLst/>
          </a:prstGeom>
          <a:noFill/>
        </p:spPr>
        <p:txBody>
          <a:bodyPr wrap="none" rtlCol="0">
            <a:spAutoFit/>
          </a:bodyPr>
          <a:lstStyle/>
          <a:p>
            <a:r>
              <a:rPr lang="en-US" sz="2000" dirty="0"/>
              <a:t>SUCCESS RATE</a:t>
            </a:r>
          </a:p>
        </p:txBody>
      </p:sp>
      <p:pic>
        <p:nvPicPr>
          <p:cNvPr id="20" name="Graphic 6">
            <a:extLst>
              <a:ext uri="{FF2B5EF4-FFF2-40B4-BE49-F238E27FC236}">
                <a16:creationId xmlns:a16="http://schemas.microsoft.com/office/drawing/2014/main" id="{4CFCE9FA-E3C3-7F48-978B-D764E94F90AB}"/>
              </a:ext>
            </a:extLst>
          </p:cNvPr>
          <p:cNvPicPr>
            <a:picLocks noChangeAspect="1"/>
          </p:cNvPicPr>
          <p:nvPr/>
        </p:nvPicPr>
        <p:blipFill rotWithShape="1">
          <a:blip r:embed="rId5"/>
          <a:srcRect t="91768" b="4411"/>
          <a:stretch/>
        </p:blipFill>
        <p:spPr>
          <a:xfrm>
            <a:off x="5533462" y="2139885"/>
            <a:ext cx="5601838" cy="220689"/>
          </a:xfrm>
          <a:prstGeom prst="rect">
            <a:avLst/>
          </a:prstGeom>
        </p:spPr>
      </p:pic>
    </p:spTree>
    <p:extLst>
      <p:ext uri="{BB962C8B-B14F-4D97-AF65-F5344CB8AC3E}">
        <p14:creationId xmlns:p14="http://schemas.microsoft.com/office/powerpoint/2010/main" val="3817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047046-BFBA-BA44-A139-5B96AB19B4B1}"/>
              </a:ext>
            </a:extLst>
          </p:cNvPr>
          <p:cNvSpPr>
            <a:spLocks noGrp="1"/>
          </p:cNvSpPr>
          <p:nvPr>
            <p:ph type="sldNum" sz="quarter" idx="12"/>
          </p:nvPr>
        </p:nvSpPr>
        <p:spPr/>
        <p:txBody>
          <a:bodyPr/>
          <a:lstStyle/>
          <a:p>
            <a:fld id="{ED7F4C82-5684-9D49-BB71-7E0F578F0248}" type="slidenum">
              <a:rPr lang="en-US" smtClean="0"/>
              <a:t>6</a:t>
            </a:fld>
            <a:endParaRPr lang="en-US"/>
          </a:p>
        </p:txBody>
      </p:sp>
      <p:pic>
        <p:nvPicPr>
          <p:cNvPr id="3" name="Online Media 2" descr="grapes.mp4">
            <a:hlinkClick r:id="" action="ppaction://media"/>
            <a:extLst>
              <a:ext uri="{FF2B5EF4-FFF2-40B4-BE49-F238E27FC236}">
                <a16:creationId xmlns:a16="http://schemas.microsoft.com/office/drawing/2014/main" id="{93E3D412-8BDE-F142-866A-214D074F8A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D24B639-B1B1-AD41-9961-95FF01B231E1}"/>
              </a:ext>
            </a:extLst>
          </p:cNvPr>
          <p:cNvSpPr/>
          <p:nvPr/>
        </p:nvSpPr>
        <p:spPr>
          <a:xfrm>
            <a:off x="3783924" y="6487381"/>
            <a:ext cx="4624151" cy="369332"/>
          </a:xfrm>
          <a:prstGeom prst="rect">
            <a:avLst/>
          </a:prstGeom>
        </p:spPr>
        <p:txBody>
          <a:bodyPr wrap="none">
            <a:spAutoFit/>
          </a:bodyPr>
          <a:lstStyle/>
          <a:p>
            <a:r>
              <a:rPr lang="en-US" dirty="0">
                <a:hlinkClick r:id="rId6"/>
              </a:rPr>
              <a:t>www.youtube.com/watch?v=Av07QiqmsoA</a:t>
            </a:r>
            <a:r>
              <a:rPr lang="en-US" dirty="0"/>
              <a:t> </a:t>
            </a:r>
            <a:endParaRPr lang="en-US" dirty="0">
              <a:effectLst/>
            </a:endParaRPr>
          </a:p>
        </p:txBody>
      </p:sp>
      <p:sp>
        <p:nvSpPr>
          <p:cNvPr id="5" name="Rectangle 4">
            <a:extLst>
              <a:ext uri="{FF2B5EF4-FFF2-40B4-BE49-F238E27FC236}">
                <a16:creationId xmlns:a16="http://schemas.microsoft.com/office/drawing/2014/main" id="{A691DF6A-31ED-644B-BC00-8314676DDB03}"/>
              </a:ext>
            </a:extLst>
          </p:cNvPr>
          <p:cNvSpPr/>
          <p:nvPr/>
        </p:nvSpPr>
        <p:spPr>
          <a:xfrm>
            <a:off x="0" y="285787"/>
            <a:ext cx="12199472" cy="1044536"/>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D6C9B4-A3C7-E54D-8A43-9C10BECCE9D5}"/>
              </a:ext>
            </a:extLst>
          </p:cNvPr>
          <p:cNvSpPr txBox="1"/>
          <p:nvPr/>
        </p:nvSpPr>
        <p:spPr>
          <a:xfrm>
            <a:off x="2273574" y="453282"/>
            <a:ext cx="7644849" cy="707886"/>
          </a:xfrm>
          <a:prstGeom prst="rect">
            <a:avLst/>
          </a:prstGeom>
          <a:noFill/>
        </p:spPr>
        <p:txBody>
          <a:bodyPr wrap="square" rtlCol="0" anchor="ctr">
            <a:spAutoFit/>
          </a:bodyPr>
          <a:lstStyle/>
          <a:p>
            <a:pPr algn="ctr"/>
            <a:r>
              <a:rPr lang="en-US" sz="4000" b="1" dirty="0">
                <a:solidFill>
                  <a:schemeClr val="bg1"/>
                </a:solidFill>
                <a:latin typeface="+mj-lt"/>
              </a:rPr>
              <a:t>BEHIND THE SCENES</a:t>
            </a:r>
          </a:p>
        </p:txBody>
      </p:sp>
    </p:spTree>
    <p:extLst>
      <p:ext uri="{BB962C8B-B14F-4D97-AF65-F5344CB8AC3E}">
        <p14:creationId xmlns:p14="http://schemas.microsoft.com/office/powerpoint/2010/main" val="422508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6">
            <a:extLst>
              <a:ext uri="{FF2B5EF4-FFF2-40B4-BE49-F238E27FC236}">
                <a16:creationId xmlns:a16="http://schemas.microsoft.com/office/drawing/2014/main" id="{9C407D35-3C61-784E-BC77-8C8799A06780}"/>
              </a:ext>
            </a:extLst>
          </p:cNvPr>
          <p:cNvPicPr>
            <a:picLocks noChangeAspect="1"/>
          </p:cNvPicPr>
          <p:nvPr/>
        </p:nvPicPr>
        <p:blipFill rotWithShape="1">
          <a:blip r:embed="rId3"/>
          <a:srcRect b="77458"/>
          <a:stretch/>
        </p:blipFill>
        <p:spPr>
          <a:xfrm>
            <a:off x="5533462" y="836853"/>
            <a:ext cx="5601838" cy="1302049"/>
          </a:xfrm>
          <a:prstGeom prst="rect">
            <a:avLst/>
          </a:prstGeom>
        </p:spPr>
      </p:pic>
      <p:sp>
        <p:nvSpPr>
          <p:cNvPr id="10" name="Rectangle 9">
            <a:extLst>
              <a:ext uri="{FF2B5EF4-FFF2-40B4-BE49-F238E27FC236}">
                <a16:creationId xmlns:a16="http://schemas.microsoft.com/office/drawing/2014/main" id="{EF5BEDA9-9668-E04F-A18A-3006C52684CF}"/>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56E363-BAFC-A244-B6A1-912104382616}"/>
              </a:ext>
            </a:extLst>
          </p:cNvPr>
          <p:cNvSpPr>
            <a:spLocks noGrp="1"/>
          </p:cNvSpPr>
          <p:nvPr>
            <p:ph type="title"/>
          </p:nvPr>
        </p:nvSpPr>
        <p:spPr/>
        <p:txBody>
          <a:bodyPr>
            <a:normAutofit fontScale="90000"/>
          </a:bodyPr>
          <a:lstStyle/>
          <a:p>
            <a:r>
              <a:rPr lang="en-US" dirty="0"/>
              <a:t>Robustness</a:t>
            </a:r>
          </a:p>
        </p:txBody>
      </p:sp>
      <p:sp>
        <p:nvSpPr>
          <p:cNvPr id="3" name="Slide Number Placeholder 2">
            <a:extLst>
              <a:ext uri="{FF2B5EF4-FFF2-40B4-BE49-F238E27FC236}">
                <a16:creationId xmlns:a16="http://schemas.microsoft.com/office/drawing/2014/main" id="{CF15FE49-4E9B-794A-A4D5-4D4D1C487E1E}"/>
              </a:ext>
            </a:extLst>
          </p:cNvPr>
          <p:cNvSpPr>
            <a:spLocks noGrp="1"/>
          </p:cNvSpPr>
          <p:nvPr>
            <p:ph type="sldNum" sz="quarter" idx="12"/>
          </p:nvPr>
        </p:nvSpPr>
        <p:spPr/>
        <p:txBody>
          <a:bodyPr/>
          <a:lstStyle/>
          <a:p>
            <a:fld id="{ED7F4C82-5684-9D49-BB71-7E0F578F0248}" type="slidenum">
              <a:rPr lang="en-US" smtClean="0"/>
              <a:t>60</a:t>
            </a:fld>
            <a:endParaRPr lang="en-US"/>
          </a:p>
        </p:txBody>
      </p:sp>
      <p:sp>
        <p:nvSpPr>
          <p:cNvPr id="8" name="TextBox 7">
            <a:extLst>
              <a:ext uri="{FF2B5EF4-FFF2-40B4-BE49-F238E27FC236}">
                <a16:creationId xmlns:a16="http://schemas.microsoft.com/office/drawing/2014/main" id="{B9A1636E-22ED-B441-ADF8-93AD5F1CBE36}"/>
              </a:ext>
            </a:extLst>
          </p:cNvPr>
          <p:cNvSpPr txBox="1"/>
          <p:nvPr/>
        </p:nvSpPr>
        <p:spPr>
          <a:xfrm>
            <a:off x="869136" y="1289953"/>
            <a:ext cx="4982492" cy="4278094"/>
          </a:xfrm>
          <a:prstGeom prst="rect">
            <a:avLst/>
          </a:prstGeom>
          <a:noFill/>
        </p:spPr>
        <p:txBody>
          <a:bodyPr wrap="square" rtlCol="0">
            <a:spAutoFit/>
          </a:bodyPr>
          <a:lstStyle/>
          <a:p>
            <a:pPr algn="ctr"/>
            <a:r>
              <a:rPr lang="en-US" sz="2000" b="1" dirty="0">
                <a:solidFill>
                  <a:schemeClr val="accent1"/>
                </a:solidFill>
              </a:rPr>
              <a:t>BASELINES</a:t>
            </a:r>
          </a:p>
          <a:p>
            <a:pPr algn="ctr"/>
            <a:endParaRPr lang="en-US" sz="2800" dirty="0"/>
          </a:p>
          <a:p>
            <a:r>
              <a:rPr lang="en-US" sz="2800" dirty="0">
                <a:solidFill>
                  <a:schemeClr val="accent5"/>
                </a:solidFill>
              </a:rPr>
              <a:t>B1</a:t>
            </a:r>
            <a:r>
              <a:rPr lang="en-US" sz="2800" dirty="0"/>
              <a:t>  Success based</a:t>
            </a:r>
          </a:p>
          <a:p>
            <a:r>
              <a:rPr lang="en-US" sz="2800" dirty="0">
                <a:solidFill>
                  <a:schemeClr val="bg1"/>
                </a:solidFill>
              </a:rPr>
              <a:t>B1  </a:t>
            </a:r>
            <a:r>
              <a:rPr lang="en-US" sz="2800" dirty="0"/>
              <a:t>random search</a:t>
            </a:r>
          </a:p>
          <a:p>
            <a:endParaRPr lang="en-US" sz="2800" dirty="0"/>
          </a:p>
          <a:p>
            <a:r>
              <a:rPr lang="en-US" sz="2800" dirty="0">
                <a:solidFill>
                  <a:schemeClr val="accent3"/>
                </a:solidFill>
              </a:rPr>
              <a:t>B2  </a:t>
            </a:r>
            <a:r>
              <a:rPr lang="en-US" sz="2800" dirty="0"/>
              <a:t>Robustness based</a:t>
            </a:r>
          </a:p>
          <a:p>
            <a:r>
              <a:rPr lang="en-US" sz="2800" dirty="0">
                <a:solidFill>
                  <a:schemeClr val="bg1"/>
                </a:solidFill>
              </a:rPr>
              <a:t>B2  </a:t>
            </a:r>
            <a:r>
              <a:rPr lang="en-US" sz="2800" dirty="0"/>
              <a:t>random search</a:t>
            </a:r>
          </a:p>
          <a:p>
            <a:endParaRPr lang="en-US" sz="2800" dirty="0"/>
          </a:p>
          <a:p>
            <a:r>
              <a:rPr lang="en-US" sz="2800" dirty="0">
                <a:solidFill>
                  <a:schemeClr val="accent4"/>
                </a:solidFill>
              </a:rPr>
              <a:t>B3  </a:t>
            </a:r>
            <a:r>
              <a:rPr lang="en-US" sz="2800" dirty="0"/>
              <a:t>Robustness based</a:t>
            </a:r>
          </a:p>
          <a:p>
            <a:r>
              <a:rPr lang="en-US" sz="2800" dirty="0">
                <a:solidFill>
                  <a:schemeClr val="bg1"/>
                </a:solidFill>
              </a:rPr>
              <a:t>B3  </a:t>
            </a:r>
            <a:r>
              <a:rPr lang="en-US" sz="2800" dirty="0"/>
              <a:t>Bayesian optimization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ECEF8A1-0FF5-3F41-9A77-4B71B50BEC6A}"/>
                  </a:ext>
                </a:extLst>
              </p:cNvPr>
              <p:cNvSpPr txBox="1"/>
              <p:nvPr/>
            </p:nvSpPr>
            <p:spPr>
              <a:xfrm>
                <a:off x="8333422" y="916599"/>
                <a:ext cx="715604" cy="3126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=4</m:t>
                      </m:r>
                    </m:oMath>
                  </m:oMathPara>
                </a14:m>
                <a:endParaRPr lang="en-US" dirty="0"/>
              </a:p>
            </p:txBody>
          </p:sp>
        </mc:Choice>
        <mc:Fallback xmlns="">
          <p:sp>
            <p:nvSpPr>
              <p:cNvPr id="12" name="TextBox 11">
                <a:extLst>
                  <a:ext uri="{FF2B5EF4-FFF2-40B4-BE49-F238E27FC236}">
                    <a16:creationId xmlns:a16="http://schemas.microsoft.com/office/drawing/2014/main" id="{4ECEF8A1-0FF5-3F41-9A77-4B71B50BEC6A}"/>
                  </a:ext>
                </a:extLst>
              </p:cNvPr>
              <p:cNvSpPr txBox="1">
                <a:spLocks noRot="1" noChangeAspect="1" noMove="1" noResize="1" noEditPoints="1" noAdjustHandles="1" noChangeArrowheads="1" noChangeShapeType="1" noTextEdit="1"/>
              </p:cNvSpPr>
              <p:nvPr/>
            </p:nvSpPr>
            <p:spPr>
              <a:xfrm>
                <a:off x="8333422" y="916599"/>
                <a:ext cx="715604" cy="312611"/>
              </a:xfrm>
              <a:prstGeom prst="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2EE9BE1-6DC2-DE4B-BCF9-4D5E89014238}"/>
              </a:ext>
            </a:extLst>
          </p:cNvPr>
          <p:cNvSpPr txBox="1"/>
          <p:nvPr/>
        </p:nvSpPr>
        <p:spPr>
          <a:xfrm>
            <a:off x="8113181" y="2439468"/>
            <a:ext cx="1156086" cy="400110"/>
          </a:xfrm>
          <a:prstGeom prst="rect">
            <a:avLst/>
          </a:prstGeom>
          <a:noFill/>
        </p:spPr>
        <p:txBody>
          <a:bodyPr wrap="none" rtlCol="0">
            <a:spAutoFit/>
          </a:bodyPr>
          <a:lstStyle/>
          <a:p>
            <a:r>
              <a:rPr lang="en-US" sz="2000" dirty="0"/>
              <a:t>RADIUS</a:t>
            </a:r>
          </a:p>
        </p:txBody>
      </p:sp>
      <p:sp>
        <p:nvSpPr>
          <p:cNvPr id="16" name="TextBox 15">
            <a:extLst>
              <a:ext uri="{FF2B5EF4-FFF2-40B4-BE49-F238E27FC236}">
                <a16:creationId xmlns:a16="http://schemas.microsoft.com/office/drawing/2014/main" id="{5D29A5C2-06E3-824E-B68D-F27FBD3B3C3A}"/>
              </a:ext>
            </a:extLst>
          </p:cNvPr>
          <p:cNvSpPr txBox="1"/>
          <p:nvPr/>
        </p:nvSpPr>
        <p:spPr>
          <a:xfrm>
            <a:off x="5533462" y="341480"/>
            <a:ext cx="2166170" cy="400110"/>
          </a:xfrm>
          <a:prstGeom prst="rect">
            <a:avLst/>
          </a:prstGeom>
          <a:noFill/>
        </p:spPr>
        <p:txBody>
          <a:bodyPr wrap="none" rtlCol="0">
            <a:spAutoFit/>
          </a:bodyPr>
          <a:lstStyle/>
          <a:p>
            <a:r>
              <a:rPr lang="en-US" sz="2000" dirty="0"/>
              <a:t>SUCCESS RATE</a:t>
            </a:r>
          </a:p>
        </p:txBody>
      </p:sp>
      <p:pic>
        <p:nvPicPr>
          <p:cNvPr id="20" name="Graphic 6">
            <a:extLst>
              <a:ext uri="{FF2B5EF4-FFF2-40B4-BE49-F238E27FC236}">
                <a16:creationId xmlns:a16="http://schemas.microsoft.com/office/drawing/2014/main" id="{4CFCE9FA-E3C3-7F48-978B-D764E94F90AB}"/>
              </a:ext>
            </a:extLst>
          </p:cNvPr>
          <p:cNvPicPr>
            <a:picLocks noChangeAspect="1"/>
          </p:cNvPicPr>
          <p:nvPr/>
        </p:nvPicPr>
        <p:blipFill rotWithShape="1">
          <a:blip r:embed="rId5"/>
          <a:srcRect t="91768" b="4411"/>
          <a:stretch/>
        </p:blipFill>
        <p:spPr>
          <a:xfrm>
            <a:off x="5533462" y="2139885"/>
            <a:ext cx="5601838" cy="220689"/>
          </a:xfrm>
          <a:prstGeom prst="rect">
            <a:avLst/>
          </a:prstGeom>
        </p:spPr>
      </p:pic>
    </p:spTree>
    <p:extLst>
      <p:ext uri="{BB962C8B-B14F-4D97-AF65-F5344CB8AC3E}">
        <p14:creationId xmlns:p14="http://schemas.microsoft.com/office/powerpoint/2010/main" val="816753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5BEDA9-9668-E04F-A18A-3006C52684CF}"/>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6">
            <a:extLst>
              <a:ext uri="{FF2B5EF4-FFF2-40B4-BE49-F238E27FC236}">
                <a16:creationId xmlns:a16="http://schemas.microsoft.com/office/drawing/2014/main" id="{9C407D35-3C61-784E-BC77-8C8799A06780}"/>
              </a:ext>
            </a:extLst>
          </p:cNvPr>
          <p:cNvPicPr>
            <a:picLocks noChangeAspect="1"/>
          </p:cNvPicPr>
          <p:nvPr/>
        </p:nvPicPr>
        <p:blipFill rotWithShape="1">
          <a:blip r:embed="rId3"/>
          <a:srcRect b="4297"/>
          <a:stretch/>
        </p:blipFill>
        <p:spPr>
          <a:xfrm>
            <a:off x="5533462" y="836853"/>
            <a:ext cx="5601838" cy="5527840"/>
          </a:xfrm>
          <a:prstGeom prst="rect">
            <a:avLst/>
          </a:prstGeom>
        </p:spPr>
      </p:pic>
      <p:sp>
        <p:nvSpPr>
          <p:cNvPr id="2" name="Title 1">
            <a:extLst>
              <a:ext uri="{FF2B5EF4-FFF2-40B4-BE49-F238E27FC236}">
                <a16:creationId xmlns:a16="http://schemas.microsoft.com/office/drawing/2014/main" id="{2F56E363-BAFC-A244-B6A1-912104382616}"/>
              </a:ext>
            </a:extLst>
          </p:cNvPr>
          <p:cNvSpPr>
            <a:spLocks noGrp="1"/>
          </p:cNvSpPr>
          <p:nvPr>
            <p:ph type="title"/>
          </p:nvPr>
        </p:nvSpPr>
        <p:spPr/>
        <p:txBody>
          <a:bodyPr>
            <a:normAutofit fontScale="90000"/>
          </a:bodyPr>
          <a:lstStyle/>
          <a:p>
            <a:r>
              <a:rPr lang="en-US" dirty="0"/>
              <a:t>Robustness</a:t>
            </a:r>
          </a:p>
        </p:txBody>
      </p:sp>
      <p:sp>
        <p:nvSpPr>
          <p:cNvPr id="3" name="Slide Number Placeholder 2">
            <a:extLst>
              <a:ext uri="{FF2B5EF4-FFF2-40B4-BE49-F238E27FC236}">
                <a16:creationId xmlns:a16="http://schemas.microsoft.com/office/drawing/2014/main" id="{CF15FE49-4E9B-794A-A4D5-4D4D1C487E1E}"/>
              </a:ext>
            </a:extLst>
          </p:cNvPr>
          <p:cNvSpPr>
            <a:spLocks noGrp="1"/>
          </p:cNvSpPr>
          <p:nvPr>
            <p:ph type="sldNum" sz="quarter" idx="12"/>
          </p:nvPr>
        </p:nvSpPr>
        <p:spPr/>
        <p:txBody>
          <a:bodyPr/>
          <a:lstStyle/>
          <a:p>
            <a:fld id="{ED7F4C82-5684-9D49-BB71-7E0F578F0248}" type="slidenum">
              <a:rPr lang="en-US" smtClean="0"/>
              <a:t>61</a:t>
            </a:fld>
            <a:endParaRPr lang="en-US"/>
          </a:p>
        </p:txBody>
      </p:sp>
      <p:sp>
        <p:nvSpPr>
          <p:cNvPr id="8" name="TextBox 7">
            <a:extLst>
              <a:ext uri="{FF2B5EF4-FFF2-40B4-BE49-F238E27FC236}">
                <a16:creationId xmlns:a16="http://schemas.microsoft.com/office/drawing/2014/main" id="{B9A1636E-22ED-B441-ADF8-93AD5F1CBE36}"/>
              </a:ext>
            </a:extLst>
          </p:cNvPr>
          <p:cNvSpPr txBox="1"/>
          <p:nvPr/>
        </p:nvSpPr>
        <p:spPr>
          <a:xfrm>
            <a:off x="869136" y="1289953"/>
            <a:ext cx="4982492" cy="4278094"/>
          </a:xfrm>
          <a:prstGeom prst="rect">
            <a:avLst/>
          </a:prstGeom>
          <a:noFill/>
        </p:spPr>
        <p:txBody>
          <a:bodyPr wrap="square" rtlCol="0">
            <a:spAutoFit/>
          </a:bodyPr>
          <a:lstStyle/>
          <a:p>
            <a:pPr algn="ctr"/>
            <a:r>
              <a:rPr lang="en-US" sz="2000" b="1" dirty="0">
                <a:solidFill>
                  <a:schemeClr val="accent1"/>
                </a:solidFill>
              </a:rPr>
              <a:t>BASELINES</a:t>
            </a:r>
          </a:p>
          <a:p>
            <a:pPr algn="ctr"/>
            <a:endParaRPr lang="en-US" sz="2800" dirty="0"/>
          </a:p>
          <a:p>
            <a:r>
              <a:rPr lang="en-US" sz="2800" dirty="0">
                <a:solidFill>
                  <a:schemeClr val="accent5"/>
                </a:solidFill>
              </a:rPr>
              <a:t>B1</a:t>
            </a:r>
            <a:r>
              <a:rPr lang="en-US" sz="2800" dirty="0"/>
              <a:t>  Success based</a:t>
            </a:r>
          </a:p>
          <a:p>
            <a:r>
              <a:rPr lang="en-US" sz="2800" dirty="0">
                <a:solidFill>
                  <a:schemeClr val="bg1"/>
                </a:solidFill>
              </a:rPr>
              <a:t>B1  </a:t>
            </a:r>
            <a:r>
              <a:rPr lang="en-US" sz="2800" dirty="0"/>
              <a:t>random search</a:t>
            </a:r>
          </a:p>
          <a:p>
            <a:endParaRPr lang="en-US" sz="2800" dirty="0"/>
          </a:p>
          <a:p>
            <a:r>
              <a:rPr lang="en-US" sz="2800" dirty="0">
                <a:solidFill>
                  <a:schemeClr val="accent3"/>
                </a:solidFill>
              </a:rPr>
              <a:t>B2  </a:t>
            </a:r>
            <a:r>
              <a:rPr lang="en-US" sz="2800" dirty="0"/>
              <a:t>Robustness based</a:t>
            </a:r>
          </a:p>
          <a:p>
            <a:r>
              <a:rPr lang="en-US" sz="2800" dirty="0">
                <a:solidFill>
                  <a:schemeClr val="bg1"/>
                </a:solidFill>
              </a:rPr>
              <a:t>B2  </a:t>
            </a:r>
            <a:r>
              <a:rPr lang="en-US" sz="2800" dirty="0"/>
              <a:t>random search</a:t>
            </a:r>
          </a:p>
          <a:p>
            <a:endParaRPr lang="en-US" sz="2800" dirty="0"/>
          </a:p>
          <a:p>
            <a:r>
              <a:rPr lang="en-US" sz="2800" dirty="0">
                <a:solidFill>
                  <a:schemeClr val="accent4"/>
                </a:solidFill>
              </a:rPr>
              <a:t>B3  </a:t>
            </a:r>
            <a:r>
              <a:rPr lang="en-US" sz="2800" dirty="0"/>
              <a:t>Robustness based</a:t>
            </a:r>
          </a:p>
          <a:p>
            <a:r>
              <a:rPr lang="en-US" sz="2800" dirty="0">
                <a:solidFill>
                  <a:schemeClr val="bg1"/>
                </a:solidFill>
              </a:rPr>
              <a:t>B3  </a:t>
            </a:r>
            <a:r>
              <a:rPr lang="en-US" sz="2800" dirty="0"/>
              <a:t>Bayesian optimization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ECEF8A1-0FF5-3F41-9A77-4B71B50BEC6A}"/>
                  </a:ext>
                </a:extLst>
              </p:cNvPr>
              <p:cNvSpPr txBox="1"/>
              <p:nvPr/>
            </p:nvSpPr>
            <p:spPr>
              <a:xfrm>
                <a:off x="8333422" y="916599"/>
                <a:ext cx="715604" cy="3126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=4</m:t>
                      </m:r>
                    </m:oMath>
                  </m:oMathPara>
                </a14:m>
                <a:endParaRPr lang="en-US" dirty="0"/>
              </a:p>
            </p:txBody>
          </p:sp>
        </mc:Choice>
        <mc:Fallback xmlns="">
          <p:sp>
            <p:nvSpPr>
              <p:cNvPr id="12" name="TextBox 11">
                <a:extLst>
                  <a:ext uri="{FF2B5EF4-FFF2-40B4-BE49-F238E27FC236}">
                    <a16:creationId xmlns:a16="http://schemas.microsoft.com/office/drawing/2014/main" id="{4ECEF8A1-0FF5-3F41-9A77-4B71B50BEC6A}"/>
                  </a:ext>
                </a:extLst>
              </p:cNvPr>
              <p:cNvSpPr txBox="1">
                <a:spLocks noRot="1" noChangeAspect="1" noMove="1" noResize="1" noEditPoints="1" noAdjustHandles="1" noChangeArrowheads="1" noChangeShapeType="1" noTextEdit="1"/>
              </p:cNvSpPr>
              <p:nvPr/>
            </p:nvSpPr>
            <p:spPr>
              <a:xfrm>
                <a:off x="8333422" y="916599"/>
                <a:ext cx="715604" cy="312611"/>
              </a:xfrm>
              <a:prstGeom prst="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2EE9BE1-6DC2-DE4B-BCF9-4D5E89014238}"/>
              </a:ext>
            </a:extLst>
          </p:cNvPr>
          <p:cNvSpPr txBox="1"/>
          <p:nvPr/>
        </p:nvSpPr>
        <p:spPr>
          <a:xfrm>
            <a:off x="8113181" y="6364693"/>
            <a:ext cx="1156086" cy="400110"/>
          </a:xfrm>
          <a:prstGeom prst="rect">
            <a:avLst/>
          </a:prstGeom>
          <a:noFill/>
        </p:spPr>
        <p:txBody>
          <a:bodyPr wrap="none" rtlCol="0">
            <a:spAutoFit/>
          </a:bodyPr>
          <a:lstStyle/>
          <a:p>
            <a:r>
              <a:rPr lang="en-US" sz="2000" dirty="0"/>
              <a:t>RADIUS</a:t>
            </a:r>
          </a:p>
        </p:txBody>
      </p:sp>
      <p:sp>
        <p:nvSpPr>
          <p:cNvPr id="16" name="TextBox 15">
            <a:extLst>
              <a:ext uri="{FF2B5EF4-FFF2-40B4-BE49-F238E27FC236}">
                <a16:creationId xmlns:a16="http://schemas.microsoft.com/office/drawing/2014/main" id="{5D29A5C2-06E3-824E-B68D-F27FBD3B3C3A}"/>
              </a:ext>
            </a:extLst>
          </p:cNvPr>
          <p:cNvSpPr txBox="1"/>
          <p:nvPr/>
        </p:nvSpPr>
        <p:spPr>
          <a:xfrm>
            <a:off x="5533462" y="341480"/>
            <a:ext cx="2166170" cy="400110"/>
          </a:xfrm>
          <a:prstGeom prst="rect">
            <a:avLst/>
          </a:prstGeom>
          <a:noFill/>
        </p:spPr>
        <p:txBody>
          <a:bodyPr wrap="none" rtlCol="0">
            <a:spAutoFit/>
          </a:bodyPr>
          <a:lstStyle/>
          <a:p>
            <a:r>
              <a:rPr lang="en-US" sz="2000" dirty="0"/>
              <a:t>SUCCESS RATE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9777C4A-5719-904F-A97F-25C907E16644}"/>
                  </a:ext>
                </a:extLst>
              </p:cNvPr>
              <p:cNvSpPr txBox="1"/>
              <p:nvPr/>
            </p:nvSpPr>
            <p:spPr>
              <a:xfrm>
                <a:off x="8336870" y="2259254"/>
                <a:ext cx="715604" cy="3126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=8</m:t>
                      </m:r>
                    </m:oMath>
                  </m:oMathPara>
                </a14:m>
                <a:endParaRPr lang="en-US" dirty="0"/>
              </a:p>
            </p:txBody>
          </p:sp>
        </mc:Choice>
        <mc:Fallback xmlns="">
          <p:sp>
            <p:nvSpPr>
              <p:cNvPr id="13" name="TextBox 12">
                <a:extLst>
                  <a:ext uri="{FF2B5EF4-FFF2-40B4-BE49-F238E27FC236}">
                    <a16:creationId xmlns:a16="http://schemas.microsoft.com/office/drawing/2014/main" id="{F9777C4A-5719-904F-A97F-25C907E16644}"/>
                  </a:ext>
                </a:extLst>
              </p:cNvPr>
              <p:cNvSpPr txBox="1">
                <a:spLocks noRot="1" noChangeAspect="1" noMove="1" noResize="1" noEditPoints="1" noAdjustHandles="1" noChangeArrowheads="1" noChangeShapeType="1" noTextEdit="1"/>
              </p:cNvSpPr>
              <p:nvPr/>
            </p:nvSpPr>
            <p:spPr>
              <a:xfrm>
                <a:off x="8336870" y="2259254"/>
                <a:ext cx="715604" cy="3126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4459216-57C4-3147-8B56-74CD012DC6A1}"/>
                  </a:ext>
                </a:extLst>
              </p:cNvPr>
              <p:cNvSpPr txBox="1"/>
              <p:nvPr/>
            </p:nvSpPr>
            <p:spPr>
              <a:xfrm>
                <a:off x="8247662" y="3557778"/>
                <a:ext cx="860332" cy="3126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=11</m:t>
                      </m:r>
                    </m:oMath>
                  </m:oMathPara>
                </a14:m>
                <a:endParaRPr lang="en-US" dirty="0"/>
              </a:p>
            </p:txBody>
          </p:sp>
        </mc:Choice>
        <mc:Fallback xmlns="">
          <p:sp>
            <p:nvSpPr>
              <p:cNvPr id="15" name="TextBox 14">
                <a:extLst>
                  <a:ext uri="{FF2B5EF4-FFF2-40B4-BE49-F238E27FC236}">
                    <a16:creationId xmlns:a16="http://schemas.microsoft.com/office/drawing/2014/main" id="{94459216-57C4-3147-8B56-74CD012DC6A1}"/>
                  </a:ext>
                </a:extLst>
              </p:cNvPr>
              <p:cNvSpPr txBox="1">
                <a:spLocks noRot="1" noChangeAspect="1" noMove="1" noResize="1" noEditPoints="1" noAdjustHandles="1" noChangeArrowheads="1" noChangeShapeType="1" noTextEdit="1"/>
              </p:cNvSpPr>
              <p:nvPr/>
            </p:nvSpPr>
            <p:spPr>
              <a:xfrm>
                <a:off x="8247662" y="3557778"/>
                <a:ext cx="860332" cy="3126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B33E065-5A31-DD44-AE13-8B423C2CC73B}"/>
                  </a:ext>
                </a:extLst>
              </p:cNvPr>
              <p:cNvSpPr txBox="1"/>
              <p:nvPr/>
            </p:nvSpPr>
            <p:spPr>
              <a:xfrm>
                <a:off x="8247662" y="4900433"/>
                <a:ext cx="860332" cy="3126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=16</m:t>
                      </m:r>
                    </m:oMath>
                  </m:oMathPara>
                </a14:m>
                <a:endParaRPr lang="en-US" dirty="0"/>
              </a:p>
            </p:txBody>
          </p:sp>
        </mc:Choice>
        <mc:Fallback xmlns="">
          <p:sp>
            <p:nvSpPr>
              <p:cNvPr id="17" name="TextBox 16">
                <a:extLst>
                  <a:ext uri="{FF2B5EF4-FFF2-40B4-BE49-F238E27FC236}">
                    <a16:creationId xmlns:a16="http://schemas.microsoft.com/office/drawing/2014/main" id="{7B33E065-5A31-DD44-AE13-8B423C2CC73B}"/>
                  </a:ext>
                </a:extLst>
              </p:cNvPr>
              <p:cNvSpPr txBox="1">
                <a:spLocks noRot="1" noChangeAspect="1" noMove="1" noResize="1" noEditPoints="1" noAdjustHandles="1" noChangeArrowheads="1" noChangeShapeType="1" noTextEdit="1"/>
              </p:cNvSpPr>
              <p:nvPr/>
            </p:nvSpPr>
            <p:spPr>
              <a:xfrm>
                <a:off x="8247662" y="4900433"/>
                <a:ext cx="860332" cy="31261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27914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0F04-4B9A-3245-8436-FC5749078FD7}"/>
              </a:ext>
            </a:extLst>
          </p:cNvPr>
          <p:cNvSpPr>
            <a:spLocks noGrp="1"/>
          </p:cNvSpPr>
          <p:nvPr>
            <p:ph type="title"/>
          </p:nvPr>
        </p:nvSpPr>
        <p:spPr/>
        <p:txBody>
          <a:bodyPr>
            <a:normAutofit fontScale="90000"/>
          </a:bodyPr>
          <a:lstStyle/>
          <a:p>
            <a:r>
              <a:rPr lang="en-US" dirty="0"/>
              <a:t>Future Work</a:t>
            </a:r>
          </a:p>
        </p:txBody>
      </p:sp>
      <p:sp>
        <p:nvSpPr>
          <p:cNvPr id="3" name="Content Placeholder 2">
            <a:extLst>
              <a:ext uri="{FF2B5EF4-FFF2-40B4-BE49-F238E27FC236}">
                <a16:creationId xmlns:a16="http://schemas.microsoft.com/office/drawing/2014/main" id="{B20CA357-BFEF-8A4D-9AEF-0C9C9784B722}"/>
              </a:ext>
            </a:extLst>
          </p:cNvPr>
          <p:cNvSpPr>
            <a:spLocks noGrp="1"/>
          </p:cNvSpPr>
          <p:nvPr>
            <p:ph idx="1"/>
          </p:nvPr>
        </p:nvSpPr>
        <p:spPr/>
        <p:txBody>
          <a:bodyPr>
            <a:normAutofit/>
          </a:bodyPr>
          <a:lstStyle/>
          <a:p>
            <a:r>
              <a:rPr lang="en-US" sz="3200" dirty="0"/>
              <a:t>Applications: </a:t>
            </a:r>
            <a:r>
              <a:rPr lang="en-US" sz="3200" b="1" dirty="0"/>
              <a:t>generalize</a:t>
            </a:r>
            <a:r>
              <a:rPr lang="en-US" sz="3200" dirty="0"/>
              <a:t> by extending causal graph rules</a:t>
            </a:r>
          </a:p>
          <a:p>
            <a:endParaRPr lang="en-US" sz="3200" dirty="0"/>
          </a:p>
          <a:p>
            <a:r>
              <a:rPr lang="en-US" sz="3200" dirty="0"/>
              <a:t>Audience: </a:t>
            </a:r>
            <a:r>
              <a:rPr lang="en-US" sz="3200" b="1" dirty="0"/>
              <a:t>automatically generate</a:t>
            </a:r>
            <a:r>
              <a:rPr lang="en-US" sz="3200" dirty="0"/>
              <a:t> contraptions from intuitive input</a:t>
            </a:r>
          </a:p>
        </p:txBody>
      </p:sp>
      <p:sp>
        <p:nvSpPr>
          <p:cNvPr id="4" name="Slide Number Placeholder 3">
            <a:extLst>
              <a:ext uri="{FF2B5EF4-FFF2-40B4-BE49-F238E27FC236}">
                <a16:creationId xmlns:a16="http://schemas.microsoft.com/office/drawing/2014/main" id="{7630C77C-2CF0-EC4D-84AC-117852E28670}"/>
              </a:ext>
            </a:extLst>
          </p:cNvPr>
          <p:cNvSpPr>
            <a:spLocks noGrp="1"/>
          </p:cNvSpPr>
          <p:nvPr>
            <p:ph type="sldNum" sz="quarter" idx="12"/>
          </p:nvPr>
        </p:nvSpPr>
        <p:spPr/>
        <p:txBody>
          <a:bodyPr/>
          <a:lstStyle/>
          <a:p>
            <a:fld id="{ED7F4C82-5684-9D49-BB71-7E0F578F0248}" type="slidenum">
              <a:rPr lang="en-US" smtClean="0"/>
              <a:t>62</a:t>
            </a:fld>
            <a:endParaRPr lang="en-US"/>
          </a:p>
        </p:txBody>
      </p:sp>
    </p:spTree>
    <p:extLst>
      <p:ext uri="{BB962C8B-B14F-4D97-AF65-F5344CB8AC3E}">
        <p14:creationId xmlns:p14="http://schemas.microsoft.com/office/powerpoint/2010/main" val="29802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B8D32B-5DFE-7844-AE00-982053E5F220}"/>
              </a:ext>
            </a:extLst>
          </p:cNvPr>
          <p:cNvSpPr>
            <a:spLocks noGrp="1"/>
          </p:cNvSpPr>
          <p:nvPr>
            <p:ph type="title"/>
          </p:nvPr>
        </p:nvSpPr>
        <p:spPr/>
        <p:txBody>
          <a:bodyPr>
            <a:normAutofit fontScale="90000"/>
          </a:bodyPr>
          <a:lstStyle/>
          <a:p>
            <a:r>
              <a:rPr lang="en-US" dirty="0"/>
              <a:t>Conclusion</a:t>
            </a:r>
          </a:p>
        </p:txBody>
      </p:sp>
      <p:sp>
        <p:nvSpPr>
          <p:cNvPr id="5" name="Content Placeholder 4">
            <a:extLst>
              <a:ext uri="{FF2B5EF4-FFF2-40B4-BE49-F238E27FC236}">
                <a16:creationId xmlns:a16="http://schemas.microsoft.com/office/drawing/2014/main" id="{B95414E4-C5F7-A14D-951E-5BBD1B514023}"/>
              </a:ext>
            </a:extLst>
          </p:cNvPr>
          <p:cNvSpPr>
            <a:spLocks noGrp="1"/>
          </p:cNvSpPr>
          <p:nvPr>
            <p:ph idx="1"/>
          </p:nvPr>
        </p:nvSpPr>
        <p:spPr>
          <a:xfrm>
            <a:off x="338998" y="1123436"/>
            <a:ext cx="10913488" cy="4205343"/>
          </a:xfrm>
        </p:spPr>
        <p:txBody>
          <a:bodyPr>
            <a:normAutofit/>
          </a:bodyPr>
          <a:lstStyle/>
          <a:p>
            <a:r>
              <a:rPr lang="en-US" sz="2800" dirty="0"/>
              <a:t>Key points</a:t>
            </a:r>
          </a:p>
          <a:p>
            <a:pPr lvl="1"/>
            <a:r>
              <a:rPr lang="en-US" sz="2600" dirty="0"/>
              <a:t>Problem is difficult because of </a:t>
            </a:r>
            <a:r>
              <a:rPr lang="en-US" sz="2600" b="1" dirty="0"/>
              <a:t>errors</a:t>
            </a:r>
            <a:r>
              <a:rPr lang="en-US" sz="2600" dirty="0"/>
              <a:t> and </a:t>
            </a:r>
            <a:r>
              <a:rPr lang="en-US" sz="2600" b="1" dirty="0"/>
              <a:t>synchronization</a:t>
            </a:r>
          </a:p>
          <a:p>
            <a:pPr lvl="1"/>
            <a:r>
              <a:rPr lang="en-US" sz="2600" dirty="0"/>
              <a:t>We approximate the most </a:t>
            </a:r>
            <a:r>
              <a:rPr lang="en-US" sz="2600" b="1" dirty="0"/>
              <a:t>robust</a:t>
            </a:r>
            <a:r>
              <a:rPr lang="en-US" sz="2600" dirty="0"/>
              <a:t> solution with </a:t>
            </a:r>
            <a:r>
              <a:rPr lang="en-US" sz="2600" b="1" dirty="0"/>
              <a:t>sampling</a:t>
            </a:r>
          </a:p>
          <a:p>
            <a:pPr lvl="1"/>
            <a:r>
              <a:rPr lang="en-US" sz="2600" dirty="0"/>
              <a:t>The </a:t>
            </a:r>
            <a:r>
              <a:rPr lang="en-US" sz="2600" b="1" dirty="0"/>
              <a:t>causal graph </a:t>
            </a:r>
            <a:r>
              <a:rPr lang="en-US" sz="2600" dirty="0"/>
              <a:t>is leveraged for efficiency (factorization)</a:t>
            </a:r>
          </a:p>
          <a:p>
            <a:pPr lvl="1"/>
            <a:endParaRPr lang="en-US" sz="2600" dirty="0"/>
          </a:p>
          <a:p>
            <a:r>
              <a:rPr lang="en-US" sz="2800" dirty="0"/>
              <a:t>Supplementary material (including code):</a:t>
            </a:r>
            <a:br>
              <a:rPr lang="en-US" sz="2800" dirty="0"/>
            </a:br>
            <a:r>
              <a:rPr lang="en-US" sz="2800" dirty="0">
                <a:hlinkClick r:id="rId5"/>
              </a:rPr>
              <a:t>geometry.cs.ucl.ac.uk/projects/2019/causal-graphs/</a:t>
            </a:r>
            <a:endParaRPr lang="en-US" sz="2800" dirty="0"/>
          </a:p>
          <a:p>
            <a:endParaRPr lang="en-US" sz="2800" dirty="0"/>
          </a:p>
        </p:txBody>
      </p:sp>
      <p:sp>
        <p:nvSpPr>
          <p:cNvPr id="3" name="Slide Number Placeholder 2">
            <a:extLst>
              <a:ext uri="{FF2B5EF4-FFF2-40B4-BE49-F238E27FC236}">
                <a16:creationId xmlns:a16="http://schemas.microsoft.com/office/drawing/2014/main" id="{C0964198-5A37-834B-94C9-87F9423304C5}"/>
              </a:ext>
            </a:extLst>
          </p:cNvPr>
          <p:cNvSpPr>
            <a:spLocks noGrp="1"/>
          </p:cNvSpPr>
          <p:nvPr>
            <p:ph type="sldNum" sz="quarter" idx="12"/>
          </p:nvPr>
        </p:nvSpPr>
        <p:spPr/>
        <p:txBody>
          <a:bodyPr/>
          <a:lstStyle/>
          <a:p>
            <a:fld id="{ED7F4C82-5684-9D49-BB71-7E0F578F0248}" type="slidenum">
              <a:rPr lang="en-US" smtClean="0"/>
              <a:t>63</a:t>
            </a:fld>
            <a:endParaRPr lang="en-US"/>
          </a:p>
        </p:txBody>
      </p:sp>
      <p:pic>
        <p:nvPicPr>
          <p:cNvPr id="7" name="Graphic 6">
            <a:extLst>
              <a:ext uri="{FF2B5EF4-FFF2-40B4-BE49-F238E27FC236}">
                <a16:creationId xmlns:a16="http://schemas.microsoft.com/office/drawing/2014/main" id="{4E24C52B-422A-EE49-B10B-5A901DFCF4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6400" y="3520928"/>
            <a:ext cx="2255520" cy="2255520"/>
          </a:xfrm>
          <a:prstGeom prst="rect">
            <a:avLst/>
          </a:prstGeom>
          <a:effectLst>
            <a:outerShdw blurRad="127000" sx="102000" sy="102000" algn="ctr" rotWithShape="0">
              <a:prstClr val="black">
                <a:alpha val="30000"/>
              </a:prstClr>
            </a:outerShdw>
          </a:effectLst>
        </p:spPr>
      </p:pic>
      <p:pic>
        <p:nvPicPr>
          <p:cNvPr id="8" name="Online Media 7" descr="causalGraphsSuppVideo.mp4">
            <a:hlinkClick r:id="" action="ppaction://media"/>
            <a:extLst>
              <a:ext uri="{FF2B5EF4-FFF2-40B4-BE49-F238E27FC236}">
                <a16:creationId xmlns:a16="http://schemas.microsoft.com/office/drawing/2014/main" id="{0D270F5B-3BAB-FA44-A632-73BFD6F973EC}"/>
              </a:ext>
            </a:extLst>
          </p:cNvPr>
          <p:cNvPicPr>
            <a:picLocks noChangeAspect="1"/>
          </p:cNvPicPr>
          <p:nvPr>
            <a:videoFile r:link="rId1"/>
            <p:extLst>
              <p:ext uri="{DAA4B4D4-6D71-4841-9C94-3DE7FCFB9230}">
                <p14:media xmlns:p14="http://schemas.microsoft.com/office/powerpoint/2010/main" r:embed="rId2">
                  <p14:trim st="197244.2715" end="2526.788"/>
                </p14:media>
              </p:ext>
            </p:extLst>
          </p:nvPr>
        </p:nvPicPr>
        <p:blipFill>
          <a:blip r:embed="rId8"/>
          <a:stretch>
            <a:fillRect/>
          </a:stretch>
        </p:blipFill>
        <p:spPr>
          <a:xfrm>
            <a:off x="4124589" y="4609438"/>
            <a:ext cx="3342305" cy="1880046"/>
          </a:xfrm>
          <a:prstGeom prst="rect">
            <a:avLst/>
          </a:prstGeom>
        </p:spPr>
      </p:pic>
    </p:spTree>
    <p:extLst>
      <p:ext uri="{BB962C8B-B14F-4D97-AF65-F5344CB8AC3E}">
        <p14:creationId xmlns:p14="http://schemas.microsoft.com/office/powerpoint/2010/main" val="384840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238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C0D37-37AC-104E-85E9-545FFC8CF5ED}"/>
              </a:ext>
            </a:extLst>
          </p:cNvPr>
          <p:cNvSpPr>
            <a:spLocks noGrp="1"/>
          </p:cNvSpPr>
          <p:nvPr>
            <p:ph type="body" sz="quarter" idx="11"/>
          </p:nvPr>
        </p:nvSpPr>
        <p:spPr/>
        <p:txBody>
          <a:bodyPr/>
          <a:lstStyle/>
          <a:p>
            <a:r>
              <a:rPr lang="en-US" dirty="0"/>
              <a:t>BONUS</a:t>
            </a:r>
          </a:p>
        </p:txBody>
      </p:sp>
      <p:sp>
        <p:nvSpPr>
          <p:cNvPr id="4" name="Text Placeholder 3">
            <a:extLst>
              <a:ext uri="{FF2B5EF4-FFF2-40B4-BE49-F238E27FC236}">
                <a16:creationId xmlns:a16="http://schemas.microsoft.com/office/drawing/2014/main" id="{34C5EFCF-B88B-C349-9EC8-415B89DA4B7D}"/>
              </a:ext>
            </a:extLst>
          </p:cNvPr>
          <p:cNvSpPr>
            <a:spLocks noGrp="1"/>
          </p:cNvSpPr>
          <p:nvPr>
            <p:ph type="body" sz="quarter" idx="12"/>
          </p:nvPr>
        </p:nvSpPr>
        <p:spPr>
          <a:xfrm rot="258335">
            <a:off x="6475413" y="4551620"/>
            <a:ext cx="5026025" cy="1055688"/>
          </a:xfrm>
        </p:spPr>
        <p:txBody>
          <a:bodyPr/>
          <a:lstStyle/>
          <a:p>
            <a:endParaRPr lang="en-US" dirty="0"/>
          </a:p>
        </p:txBody>
      </p:sp>
      <p:grpSp>
        <p:nvGrpSpPr>
          <p:cNvPr id="16" name="Group 15">
            <a:extLst>
              <a:ext uri="{FF2B5EF4-FFF2-40B4-BE49-F238E27FC236}">
                <a16:creationId xmlns:a16="http://schemas.microsoft.com/office/drawing/2014/main" id="{DF508A5A-02F8-4E40-B6F8-B59711B6F11E}"/>
              </a:ext>
            </a:extLst>
          </p:cNvPr>
          <p:cNvGrpSpPr/>
          <p:nvPr/>
        </p:nvGrpSpPr>
        <p:grpSpPr>
          <a:xfrm>
            <a:off x="10189346" y="6142021"/>
            <a:ext cx="715979" cy="715979"/>
            <a:chOff x="7919235" y="5240723"/>
            <a:chExt cx="715979" cy="715979"/>
          </a:xfrm>
        </p:grpSpPr>
        <p:sp>
          <p:nvSpPr>
            <p:cNvPr id="6" name="Oval 5">
              <a:extLst>
                <a:ext uri="{FF2B5EF4-FFF2-40B4-BE49-F238E27FC236}">
                  <a16:creationId xmlns:a16="http://schemas.microsoft.com/office/drawing/2014/main" id="{71E1EE91-C3D7-1046-9B3F-D98D19639C85}"/>
                </a:ext>
              </a:extLst>
            </p:cNvPr>
            <p:cNvSpPr/>
            <p:nvPr/>
          </p:nvSpPr>
          <p:spPr>
            <a:xfrm>
              <a:off x="7919235" y="5240723"/>
              <a:ext cx="715979" cy="715979"/>
            </a:xfrm>
            <a:prstGeom prst="ellipse">
              <a:avLst/>
            </a:prstGeom>
            <a:solidFill>
              <a:srgbClr val="F4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B28C862-7AF9-1942-8DE5-932AD097F5E7}"/>
                </a:ext>
              </a:extLst>
            </p:cNvPr>
            <p:cNvSpPr/>
            <p:nvPr/>
          </p:nvSpPr>
          <p:spPr>
            <a:xfrm rot="2200897">
              <a:off x="8357234" y="5344945"/>
              <a:ext cx="190164" cy="78305"/>
            </a:xfrm>
            <a:prstGeom prst="ellipse">
              <a:avLst/>
            </a:prstGeom>
            <a:solidFill>
              <a:srgbClr val="F4C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2572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8F867-FB9E-104B-B91E-EF34F9A44738}"/>
              </a:ext>
            </a:extLst>
          </p:cNvPr>
          <p:cNvSpPr>
            <a:spLocks noGrp="1"/>
          </p:cNvSpPr>
          <p:nvPr>
            <p:ph type="title"/>
          </p:nvPr>
        </p:nvSpPr>
        <p:spPr/>
        <p:txBody>
          <a:bodyPr>
            <a:normAutofit fontScale="90000"/>
          </a:bodyPr>
          <a:lstStyle/>
          <a:p>
            <a:r>
              <a:rPr lang="en-US" dirty="0"/>
              <a:t>Other Applications</a:t>
            </a:r>
          </a:p>
        </p:txBody>
      </p:sp>
      <p:pic>
        <p:nvPicPr>
          <p:cNvPr id="5" name="Online Media 4" descr="seat">
            <a:hlinkClick r:id="" action="ppaction://media"/>
            <a:extLst>
              <a:ext uri="{FF2B5EF4-FFF2-40B4-BE49-F238E27FC236}">
                <a16:creationId xmlns:a16="http://schemas.microsoft.com/office/drawing/2014/main" id="{E2C25426-2E9C-7049-87AB-424101FA1CC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16237" y="1905001"/>
            <a:ext cx="4064000" cy="3048000"/>
          </a:xfrm>
          <a:prstGeom prst="rect">
            <a:avLst/>
          </a:prstGeom>
        </p:spPr>
      </p:pic>
      <p:pic>
        <p:nvPicPr>
          <p:cNvPr id="7" name="Online Media 6" descr="tent_compressed">
            <a:hlinkClick r:id="" action="ppaction://media"/>
            <a:extLst>
              <a:ext uri="{FF2B5EF4-FFF2-40B4-BE49-F238E27FC236}">
                <a16:creationId xmlns:a16="http://schemas.microsoft.com/office/drawing/2014/main" id="{A0EEDDB1-76DD-8847-9CE1-861182E3398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11763" y="1905001"/>
            <a:ext cx="5421232" cy="3049443"/>
          </a:xfrm>
          <a:prstGeom prst="rect">
            <a:avLst/>
          </a:prstGeom>
        </p:spPr>
      </p:pic>
      <p:sp>
        <p:nvSpPr>
          <p:cNvPr id="8" name="TextBox 7">
            <a:extLst>
              <a:ext uri="{FF2B5EF4-FFF2-40B4-BE49-F238E27FC236}">
                <a16:creationId xmlns:a16="http://schemas.microsoft.com/office/drawing/2014/main" id="{9E1A4476-4075-F940-AD1A-AED2628CA261}"/>
              </a:ext>
            </a:extLst>
          </p:cNvPr>
          <p:cNvSpPr txBox="1"/>
          <p:nvPr/>
        </p:nvSpPr>
        <p:spPr>
          <a:xfrm>
            <a:off x="2510536" y="5174667"/>
            <a:ext cx="2223686" cy="523220"/>
          </a:xfrm>
          <a:prstGeom prst="rect">
            <a:avLst/>
          </a:prstGeom>
          <a:noFill/>
        </p:spPr>
        <p:txBody>
          <a:bodyPr wrap="none" rtlCol="0">
            <a:spAutoFit/>
          </a:bodyPr>
          <a:lstStyle/>
          <a:p>
            <a:pPr algn="ctr"/>
            <a:r>
              <a:rPr lang="en-US" sz="2800" dirty="0"/>
              <a:t>Pop-up tents</a:t>
            </a:r>
          </a:p>
        </p:txBody>
      </p:sp>
      <p:sp>
        <p:nvSpPr>
          <p:cNvPr id="9" name="TextBox 8">
            <a:extLst>
              <a:ext uri="{FF2B5EF4-FFF2-40B4-BE49-F238E27FC236}">
                <a16:creationId xmlns:a16="http://schemas.microsoft.com/office/drawing/2014/main" id="{5CF97978-649A-8040-8333-4E2CB43C9399}"/>
              </a:ext>
            </a:extLst>
          </p:cNvPr>
          <p:cNvSpPr txBox="1"/>
          <p:nvPr/>
        </p:nvSpPr>
        <p:spPr>
          <a:xfrm>
            <a:off x="8037011" y="5146062"/>
            <a:ext cx="2422459" cy="523220"/>
          </a:xfrm>
          <a:prstGeom prst="rect">
            <a:avLst/>
          </a:prstGeom>
          <a:noFill/>
        </p:spPr>
        <p:txBody>
          <a:bodyPr wrap="none" rtlCol="0">
            <a:spAutoFit/>
          </a:bodyPr>
          <a:lstStyle/>
          <a:p>
            <a:pPr algn="ctr"/>
            <a:r>
              <a:rPr lang="en-US" sz="2800" dirty="0"/>
              <a:t>Ejection seats</a:t>
            </a:r>
          </a:p>
        </p:txBody>
      </p:sp>
      <p:sp>
        <p:nvSpPr>
          <p:cNvPr id="10" name="Rectangle 9">
            <a:extLst>
              <a:ext uri="{FF2B5EF4-FFF2-40B4-BE49-F238E27FC236}">
                <a16:creationId xmlns:a16="http://schemas.microsoft.com/office/drawing/2014/main" id="{18333225-D5DB-BC43-B3FD-39D57B306CE1}"/>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7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9779-72D8-4544-86FB-88BE6DD29850}"/>
              </a:ext>
            </a:extLst>
          </p:cNvPr>
          <p:cNvSpPr>
            <a:spLocks noGrp="1"/>
          </p:cNvSpPr>
          <p:nvPr>
            <p:ph type="title"/>
          </p:nvPr>
        </p:nvSpPr>
        <p:spPr/>
        <p:txBody>
          <a:bodyPr>
            <a:normAutofit fontScale="90000"/>
          </a:bodyPr>
          <a:lstStyle/>
          <a:p>
            <a:r>
              <a:rPr lang="en-US" dirty="0"/>
              <a:t>GUI</a:t>
            </a:r>
          </a:p>
        </p:txBody>
      </p:sp>
      <p:sp>
        <p:nvSpPr>
          <p:cNvPr id="3" name="Slide Number Placeholder 2">
            <a:extLst>
              <a:ext uri="{FF2B5EF4-FFF2-40B4-BE49-F238E27FC236}">
                <a16:creationId xmlns:a16="http://schemas.microsoft.com/office/drawing/2014/main" id="{B4791C2D-0114-0D41-AF94-15AA1476248D}"/>
              </a:ext>
            </a:extLst>
          </p:cNvPr>
          <p:cNvSpPr>
            <a:spLocks noGrp="1"/>
          </p:cNvSpPr>
          <p:nvPr>
            <p:ph type="sldNum" sz="quarter" idx="12"/>
          </p:nvPr>
        </p:nvSpPr>
        <p:spPr/>
        <p:txBody>
          <a:bodyPr/>
          <a:lstStyle/>
          <a:p>
            <a:fld id="{ED7F4C82-5684-9D49-BB71-7E0F578F0248}" type="slidenum">
              <a:rPr lang="en-US" smtClean="0"/>
              <a:t>66</a:t>
            </a:fld>
            <a:endParaRPr lang="en-US"/>
          </a:p>
        </p:txBody>
      </p:sp>
      <p:pic>
        <p:nvPicPr>
          <p:cNvPr id="4" name="Online Media 7" descr="causalGraphsSuppVideo.mp4">
            <a:hlinkClick r:id="" action="ppaction://media"/>
            <a:extLst>
              <a:ext uri="{FF2B5EF4-FFF2-40B4-BE49-F238E27FC236}">
                <a16:creationId xmlns:a16="http://schemas.microsoft.com/office/drawing/2014/main" id="{D9C84429-5E4A-5544-BE83-72ED0CE5B38B}"/>
              </a:ext>
            </a:extLst>
          </p:cNvPr>
          <p:cNvPicPr>
            <a:picLocks noChangeAspect="1"/>
          </p:cNvPicPr>
          <p:nvPr>
            <a:videoFile r:link="rId1"/>
            <p:extLst>
              <p:ext uri="{DAA4B4D4-6D71-4841-9C94-3DE7FCFB9230}">
                <p14:media xmlns:p14="http://schemas.microsoft.com/office/powerpoint/2010/main" r:embed="rId2">
                  <p14:trim st="50904.1009" end="144610.5664"/>
                </p14:media>
              </p:ext>
            </p:extLst>
          </p:nvPr>
        </p:nvPicPr>
        <p:blipFill>
          <a:blip r:embed="rId4"/>
          <a:stretch>
            <a:fillRect/>
          </a:stretch>
        </p:blipFill>
        <p:spPr>
          <a:xfrm>
            <a:off x="1960615" y="1102846"/>
            <a:ext cx="8270770" cy="4652307"/>
          </a:xfrm>
          <a:prstGeom prst="rect">
            <a:avLst/>
          </a:prstGeom>
        </p:spPr>
      </p:pic>
    </p:spTree>
    <p:extLst>
      <p:ext uri="{BB962C8B-B14F-4D97-AF65-F5344CB8AC3E}">
        <p14:creationId xmlns:p14="http://schemas.microsoft.com/office/powerpoint/2010/main" val="324262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637BF-3F41-EB45-9F7D-D36ADB04213C}"/>
              </a:ext>
            </a:extLst>
          </p:cNvPr>
          <p:cNvSpPr>
            <a:spLocks noGrp="1"/>
          </p:cNvSpPr>
          <p:nvPr>
            <p:ph type="title"/>
          </p:nvPr>
        </p:nvSpPr>
        <p:spPr/>
        <p:txBody>
          <a:bodyPr>
            <a:normAutofit fontScale="90000"/>
          </a:bodyPr>
          <a:lstStyle/>
          <a:p>
            <a:r>
              <a:rPr lang="en-US" dirty="0"/>
              <a:t>Related Work: Sampling Techniques</a:t>
            </a:r>
          </a:p>
        </p:txBody>
      </p:sp>
      <p:sp>
        <p:nvSpPr>
          <p:cNvPr id="3" name="Content Placeholder 2">
            <a:extLst>
              <a:ext uri="{FF2B5EF4-FFF2-40B4-BE49-F238E27FC236}">
                <a16:creationId xmlns:a16="http://schemas.microsoft.com/office/drawing/2014/main" id="{82B87778-C332-8048-82E7-61915052A5EE}"/>
              </a:ext>
            </a:extLst>
          </p:cNvPr>
          <p:cNvSpPr>
            <a:spLocks noGrp="1"/>
          </p:cNvSpPr>
          <p:nvPr>
            <p:ph idx="1"/>
          </p:nvPr>
        </p:nvSpPr>
        <p:spPr/>
        <p:txBody>
          <a:bodyPr>
            <a:normAutofit lnSpcReduction="10000"/>
          </a:bodyPr>
          <a:lstStyle/>
          <a:p>
            <a:r>
              <a:rPr lang="en-US" dirty="0"/>
              <a:t>Importance sampling</a:t>
            </a:r>
          </a:p>
          <a:p>
            <a:pPr lvl="1"/>
            <a:r>
              <a:rPr lang="en-US" dirty="0"/>
              <a:t>Our goal: find successful samples to approximate a probability distribution, not an integral</a:t>
            </a:r>
          </a:p>
          <a:p>
            <a:pPr lvl="1"/>
            <a:r>
              <a:rPr lang="en-US" dirty="0"/>
              <a:t>We have no prior knowledge to guide the sampling</a:t>
            </a:r>
          </a:p>
          <a:p>
            <a:r>
              <a:rPr lang="en-US" dirty="0"/>
              <a:t>Markov Chain Monte Carlo</a:t>
            </a:r>
          </a:p>
          <a:p>
            <a:pPr lvl="1"/>
            <a:r>
              <a:rPr lang="en-US" dirty="0"/>
              <a:t>We use the top N samples and not the latest N</a:t>
            </a:r>
          </a:p>
          <a:p>
            <a:pPr lvl="1"/>
            <a:r>
              <a:rPr lang="en-US" dirty="0"/>
              <a:t>There is no “rejection” (in the MH sense): all valid points kept (although not all are used in the next step)</a:t>
            </a:r>
          </a:p>
          <a:p>
            <a:r>
              <a:rPr lang="en-US" dirty="0"/>
              <a:t>Subset simulation (Rare Event Sampling):</a:t>
            </a:r>
          </a:p>
          <a:p>
            <a:pPr lvl="1"/>
            <a:r>
              <a:rPr lang="en-US" dirty="0"/>
              <a:t>Similar to our Factorization: “intermediate levels” are given by the causal graph</a:t>
            </a:r>
          </a:p>
          <a:p>
            <a:pPr lvl="1"/>
            <a:r>
              <a:rPr lang="en-US" dirty="0"/>
              <a:t>But we use Query Synthesis instead of MCMC to evaluate conditional probabilities.</a:t>
            </a:r>
          </a:p>
          <a:p>
            <a:pPr marL="0" indent="0">
              <a:buNone/>
            </a:pPr>
            <a:endParaRPr lang="en-US" dirty="0"/>
          </a:p>
        </p:txBody>
      </p:sp>
      <p:sp>
        <p:nvSpPr>
          <p:cNvPr id="4" name="Slide Number Placeholder 3">
            <a:extLst>
              <a:ext uri="{FF2B5EF4-FFF2-40B4-BE49-F238E27FC236}">
                <a16:creationId xmlns:a16="http://schemas.microsoft.com/office/drawing/2014/main" id="{0F4F3738-0668-344F-B9D8-F48D966BF8DE}"/>
              </a:ext>
            </a:extLst>
          </p:cNvPr>
          <p:cNvSpPr>
            <a:spLocks noGrp="1"/>
          </p:cNvSpPr>
          <p:nvPr>
            <p:ph type="sldNum" sz="quarter" idx="12"/>
          </p:nvPr>
        </p:nvSpPr>
        <p:spPr/>
        <p:txBody>
          <a:bodyPr/>
          <a:lstStyle/>
          <a:p>
            <a:fld id="{ED7F4C82-5684-9D49-BB71-7E0F578F0248}" type="slidenum">
              <a:rPr lang="en-US" smtClean="0"/>
              <a:t>67</a:t>
            </a:fld>
            <a:endParaRPr lang="en-US"/>
          </a:p>
        </p:txBody>
      </p:sp>
    </p:spTree>
    <p:extLst>
      <p:ext uri="{BB962C8B-B14F-4D97-AF65-F5344CB8AC3E}">
        <p14:creationId xmlns:p14="http://schemas.microsoft.com/office/powerpoint/2010/main" val="34908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CD5AE5D9-A157-7B41-AB03-D7F8827F81A5}"/>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80BF8-D7D7-7A4F-899D-3EA9DC280FAF}"/>
              </a:ext>
            </a:extLst>
          </p:cNvPr>
          <p:cNvSpPr>
            <a:spLocks noGrp="1"/>
          </p:cNvSpPr>
          <p:nvPr>
            <p:ph type="title"/>
          </p:nvPr>
        </p:nvSpPr>
        <p:spPr>
          <a:xfrm>
            <a:off x="640080" y="137160"/>
            <a:ext cx="10016836" cy="1051560"/>
          </a:xfrm>
        </p:spPr>
        <p:txBody>
          <a:bodyPr>
            <a:normAutofit fontScale="90000"/>
          </a:bodyPr>
          <a:lstStyle/>
          <a:p>
            <a:r>
              <a:rPr lang="en-US" dirty="0"/>
              <a:t>Factorization</a:t>
            </a:r>
          </a:p>
        </p:txBody>
      </p:sp>
      <p:sp>
        <p:nvSpPr>
          <p:cNvPr id="3" name="Slide Number Placeholder 2">
            <a:extLst>
              <a:ext uri="{FF2B5EF4-FFF2-40B4-BE49-F238E27FC236}">
                <a16:creationId xmlns:a16="http://schemas.microsoft.com/office/drawing/2014/main" id="{97128BDA-5F1B-394C-B254-7185F4864B8F}"/>
              </a:ext>
            </a:extLst>
          </p:cNvPr>
          <p:cNvSpPr>
            <a:spLocks noGrp="1"/>
          </p:cNvSpPr>
          <p:nvPr>
            <p:ph type="sldNum" sz="quarter" idx="12"/>
          </p:nvPr>
        </p:nvSpPr>
        <p:spPr/>
        <p:txBody>
          <a:bodyPr/>
          <a:lstStyle/>
          <a:p>
            <a:fld id="{ED7F4C82-5684-9D49-BB71-7E0F578F0248}" type="slidenum">
              <a:rPr lang="en-US" smtClean="0"/>
              <a:t>68</a:t>
            </a:fld>
            <a:endParaRPr lang="en-US"/>
          </a:p>
        </p:txBody>
      </p:sp>
      <p:grpSp>
        <p:nvGrpSpPr>
          <p:cNvPr id="98" name="Group 97">
            <a:extLst>
              <a:ext uri="{FF2B5EF4-FFF2-40B4-BE49-F238E27FC236}">
                <a16:creationId xmlns:a16="http://schemas.microsoft.com/office/drawing/2014/main" id="{802A2770-E45C-7346-8B54-AF0C84D443CD}"/>
              </a:ext>
            </a:extLst>
          </p:cNvPr>
          <p:cNvGrpSpPr/>
          <p:nvPr/>
        </p:nvGrpSpPr>
        <p:grpSpPr>
          <a:xfrm>
            <a:off x="1629547" y="2161216"/>
            <a:ext cx="3282195" cy="1585912"/>
            <a:chOff x="1629547" y="1367120"/>
            <a:chExt cx="3282195" cy="1585912"/>
          </a:xfrm>
        </p:grpSpPr>
        <p:sp>
          <p:nvSpPr>
            <p:cNvPr id="4" name="Rounded Rectangle 3">
              <a:extLst>
                <a:ext uri="{FF2B5EF4-FFF2-40B4-BE49-F238E27FC236}">
                  <a16:creationId xmlns:a16="http://schemas.microsoft.com/office/drawing/2014/main" id="{ED16769E-5C2C-204A-8678-7A59E6A4D110}"/>
                </a:ext>
              </a:extLst>
            </p:cNvPr>
            <p:cNvSpPr/>
            <p:nvPr/>
          </p:nvSpPr>
          <p:spPr>
            <a:xfrm>
              <a:off x="1629547" y="1367120"/>
              <a:ext cx="3282195" cy="158591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94B27C-F460-6B4C-AD1F-DED5612534AD}"/>
                </a:ext>
              </a:extLst>
            </p:cNvPr>
            <p:cNvSpPr/>
            <p:nvPr/>
          </p:nvSpPr>
          <p:spPr>
            <a:xfrm>
              <a:off x="1771650" y="1854727"/>
              <a:ext cx="614363" cy="614363"/>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3B2C6A7-396A-4149-B2CB-BEEF0A1A9B89}"/>
                </a:ext>
              </a:extLst>
            </p:cNvPr>
            <p:cNvSpPr/>
            <p:nvPr/>
          </p:nvSpPr>
          <p:spPr>
            <a:xfrm>
              <a:off x="2963464" y="1457837"/>
              <a:ext cx="614363" cy="614363"/>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D05FB73-66CE-164F-9306-D5D08224F770}"/>
                </a:ext>
              </a:extLst>
            </p:cNvPr>
            <p:cNvSpPr/>
            <p:nvPr/>
          </p:nvSpPr>
          <p:spPr>
            <a:xfrm>
              <a:off x="2963464" y="2252433"/>
              <a:ext cx="614363" cy="614363"/>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94BAEBC-4426-4B4C-B75C-B522AADD11A2}"/>
                </a:ext>
              </a:extLst>
            </p:cNvPr>
            <p:cNvSpPr/>
            <p:nvPr/>
          </p:nvSpPr>
          <p:spPr>
            <a:xfrm>
              <a:off x="4155278" y="1854726"/>
              <a:ext cx="614363" cy="614363"/>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46FE567-A84E-664E-A484-365B3B784167}"/>
                </a:ext>
              </a:extLst>
            </p:cNvPr>
            <p:cNvCxnSpPr>
              <a:cxnSpLocks/>
              <a:stCxn id="5" idx="6"/>
              <a:endCxn id="6" idx="2"/>
            </p:cNvCxnSpPr>
            <p:nvPr/>
          </p:nvCxnSpPr>
          <p:spPr>
            <a:xfrm flipV="1">
              <a:off x="2386013" y="1765019"/>
              <a:ext cx="577451" cy="39689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331F8C-E256-D349-852E-581ADA472AD5}"/>
                </a:ext>
              </a:extLst>
            </p:cNvPr>
            <p:cNvCxnSpPr>
              <a:cxnSpLocks/>
              <a:endCxn id="7" idx="2"/>
            </p:cNvCxnSpPr>
            <p:nvPr/>
          </p:nvCxnSpPr>
          <p:spPr>
            <a:xfrm>
              <a:off x="2386013" y="2161084"/>
              <a:ext cx="577451" cy="398531"/>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6E33B70-4658-0D45-959D-5FA167462A3C}"/>
                </a:ext>
              </a:extLst>
            </p:cNvPr>
            <p:cNvCxnSpPr>
              <a:cxnSpLocks/>
              <a:stCxn id="6" idx="6"/>
              <a:endCxn id="8" idx="2"/>
            </p:cNvCxnSpPr>
            <p:nvPr/>
          </p:nvCxnSpPr>
          <p:spPr>
            <a:xfrm>
              <a:off x="3577827" y="1765019"/>
              <a:ext cx="577451" cy="396889"/>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2C4442-1FC7-F846-AA05-A9602B4FE886}"/>
                </a:ext>
              </a:extLst>
            </p:cNvPr>
            <p:cNvCxnSpPr>
              <a:cxnSpLocks/>
              <a:stCxn id="7" idx="6"/>
              <a:endCxn id="8" idx="2"/>
            </p:cNvCxnSpPr>
            <p:nvPr/>
          </p:nvCxnSpPr>
          <p:spPr>
            <a:xfrm flipV="1">
              <a:off x="3577827" y="2161908"/>
              <a:ext cx="577451" cy="397707"/>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05D0B350-684A-0F4F-A68B-2BEDC43F504B}"/>
              </a:ext>
            </a:extLst>
          </p:cNvPr>
          <p:cNvGrpSpPr/>
          <p:nvPr/>
        </p:nvGrpSpPr>
        <p:grpSpPr>
          <a:xfrm>
            <a:off x="382588" y="5009773"/>
            <a:ext cx="11218862" cy="553998"/>
            <a:chOff x="296860" y="4199556"/>
            <a:chExt cx="11218862" cy="553998"/>
          </a:xfrm>
        </p:grpSpPr>
        <p:sp>
          <p:nvSpPr>
            <p:cNvPr id="28" name="Oval 27">
              <a:extLst>
                <a:ext uri="{FF2B5EF4-FFF2-40B4-BE49-F238E27FC236}">
                  <a16:creationId xmlns:a16="http://schemas.microsoft.com/office/drawing/2014/main" id="{DA0CF017-9C25-8049-84AB-94009B1540ED}"/>
                </a:ext>
              </a:extLst>
            </p:cNvPr>
            <p:cNvSpPr/>
            <p:nvPr/>
          </p:nvSpPr>
          <p:spPr>
            <a:xfrm>
              <a:off x="3039922" y="4326030"/>
              <a:ext cx="366008" cy="366008"/>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2A1E48-66F4-E347-B1AA-6F887589AB4C}"/>
                </a:ext>
              </a:extLst>
            </p:cNvPr>
            <p:cNvSpPr/>
            <p:nvPr/>
          </p:nvSpPr>
          <p:spPr>
            <a:xfrm>
              <a:off x="4673810" y="4342422"/>
              <a:ext cx="366008" cy="366008"/>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4AE9EB0-3055-B948-A868-C5FDA21698A3}"/>
                </a:ext>
              </a:extLst>
            </p:cNvPr>
            <p:cNvSpPr/>
            <p:nvPr/>
          </p:nvSpPr>
          <p:spPr>
            <a:xfrm>
              <a:off x="5165647" y="4342422"/>
              <a:ext cx="366008" cy="366008"/>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DE8581B-9E92-FB4A-8337-FBF22DA2331D}"/>
                </a:ext>
              </a:extLst>
            </p:cNvPr>
            <p:cNvSpPr/>
            <p:nvPr/>
          </p:nvSpPr>
          <p:spPr>
            <a:xfrm>
              <a:off x="6871690" y="4342422"/>
              <a:ext cx="366008" cy="366008"/>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8DA8366-A697-4C4A-A1D3-2B50DFCAD88B}"/>
                </a:ext>
              </a:extLst>
            </p:cNvPr>
            <p:cNvSpPr/>
            <p:nvPr/>
          </p:nvSpPr>
          <p:spPr>
            <a:xfrm>
              <a:off x="7364562" y="4342422"/>
              <a:ext cx="366008" cy="366008"/>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2D498D6-B5C4-8F4D-BC9B-1F2A3212AFE3}"/>
                </a:ext>
              </a:extLst>
            </p:cNvPr>
            <p:cNvSpPr/>
            <p:nvPr/>
          </p:nvSpPr>
          <p:spPr>
            <a:xfrm>
              <a:off x="9074134" y="4342422"/>
              <a:ext cx="366008" cy="366008"/>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CC8C9D1-8392-694E-B46D-B9CC14A63122}"/>
                </a:ext>
              </a:extLst>
            </p:cNvPr>
            <p:cNvSpPr/>
            <p:nvPr/>
          </p:nvSpPr>
          <p:spPr>
            <a:xfrm>
              <a:off x="10048203" y="4320427"/>
              <a:ext cx="366008" cy="366008"/>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6B5DF79-1744-804F-A404-1D5ED5D32EB1}"/>
                </a:ext>
              </a:extLst>
            </p:cNvPr>
            <p:cNvSpPr/>
            <p:nvPr/>
          </p:nvSpPr>
          <p:spPr>
            <a:xfrm>
              <a:off x="9567583" y="4342422"/>
              <a:ext cx="366008" cy="366008"/>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C584429-CFC9-1142-ACB4-4EEBAE8FADE6}"/>
                    </a:ext>
                  </a:extLst>
                </p:cNvPr>
                <p:cNvSpPr txBox="1"/>
                <p:nvPr/>
              </p:nvSpPr>
              <p:spPr>
                <a:xfrm>
                  <a:off x="296860" y="4199556"/>
                  <a:ext cx="11218862" cy="553998"/>
                </a:xfrm>
                <a:prstGeom prst="rect">
                  <a:avLst/>
                </a:prstGeom>
                <a:noFill/>
              </p:spPr>
              <p:txBody>
                <a:bodyPr wrap="square" lIns="0" tIns="0" rIns="0" bIns="0" rtlCol="0">
                  <a:spAutoFit/>
                </a:bodyPr>
                <a:lstStyle/>
                <a:p>
                  <a14:m>
                    <m:oMath xmlns:m="http://schemas.openxmlformats.org/officeDocument/2006/math">
                      <m:func>
                        <m:funcPr>
                          <m:ctrlPr>
                            <a:rPr lang="en-US" sz="3600" b="0" i="1" smtClean="0">
                              <a:solidFill>
                                <a:schemeClr val="bg1"/>
                              </a:solidFill>
                              <a:latin typeface="Cambria Math" panose="02040503050406030204" pitchFamily="18" charset="0"/>
                            </a:rPr>
                          </m:ctrlPr>
                        </m:funcPr>
                        <m:fName>
                          <m:r>
                            <m:rPr>
                              <m:sty m:val="p"/>
                            </m:rPr>
                            <a:rPr lang="en-US" sz="3600" b="0" i="0" smtClean="0">
                              <a:solidFill>
                                <a:schemeClr val="bg1"/>
                              </a:solidFill>
                              <a:latin typeface="Cambria Math" panose="02040503050406030204" pitchFamily="18" charset="0"/>
                            </a:rPr>
                            <m:t>Pr</m:t>
                          </m:r>
                        </m:fName>
                        <m:e>
                          <m:d>
                            <m:dPr>
                              <m:ctrlPr>
                                <a:rPr lang="en-US" sz="3600" b="0" i="1" smtClean="0">
                                  <a:solidFill>
                                    <a:schemeClr val="bg1"/>
                                  </a:solidFill>
                                  <a:latin typeface="Cambria Math" panose="02040503050406030204" pitchFamily="18" charset="0"/>
                                </a:rPr>
                              </m:ctrlPr>
                            </m:dPr>
                            <m:e>
                              <m:r>
                                <a:rPr lang="en-US" sz="3600" i="1">
                                  <a:solidFill>
                                    <a:schemeClr val="bg1"/>
                                  </a:solidFill>
                                  <a:latin typeface="Cambria Math" panose="02040503050406030204" pitchFamily="18" charset="0"/>
                                </a:rPr>
                                <m:t>✓</m:t>
                              </m:r>
                            </m:e>
                            <m:e>
                              <m:r>
                                <a:rPr lang="en-US" sz="3600" b="1" i="0" smtClean="0">
                                  <a:solidFill>
                                    <a:schemeClr val="bg1"/>
                                  </a:solidFill>
                                  <a:latin typeface="Cambria Math" panose="02040503050406030204" pitchFamily="18" charset="0"/>
                                </a:rPr>
                                <m:t>𝐱</m:t>
                              </m:r>
                            </m:e>
                          </m:d>
                        </m:e>
                      </m:func>
                      <m:r>
                        <a:rPr lang="en-US" sz="3600" b="0" i="1" smtClean="0">
                          <a:latin typeface="Cambria Math" panose="02040503050406030204" pitchFamily="18" charset="0"/>
                        </a:rPr>
                        <m:t>=</m:t>
                      </m:r>
                      <m:func>
                        <m:funcPr>
                          <m:ctrlPr>
                            <a:rPr lang="en-US" sz="3600" b="0" i="1" smtClean="0">
                              <a:latin typeface="Cambria Math" panose="02040503050406030204" pitchFamily="18" charset="0"/>
                            </a:rPr>
                          </m:ctrlPr>
                        </m:funcPr>
                        <m:fName>
                          <m:r>
                            <m:rPr>
                              <m:sty m:val="p"/>
                            </m:rPr>
                            <a:rPr lang="en-US" sz="3600" b="0" i="0" smtClean="0">
                              <a:latin typeface="Cambria Math" panose="02040503050406030204" pitchFamily="18" charset="0"/>
                            </a:rPr>
                            <m:t>Pr</m:t>
                          </m:r>
                        </m:fName>
                        <m:e>
                          <m:d>
                            <m:dPr>
                              <m:ctrlPr>
                                <a:rPr lang="en-US" sz="3600" b="0" i="1" smtClean="0">
                                  <a:latin typeface="Cambria Math" panose="02040503050406030204" pitchFamily="18" charset="0"/>
                                </a:rPr>
                              </m:ctrlPr>
                            </m:dPr>
                            <m:e>
                              <m:r>
                                <a:rPr lang="en-US" sz="3600" i="1">
                                  <a:latin typeface="Cambria Math" panose="02040503050406030204" pitchFamily="18" charset="0"/>
                                </a:rPr>
                                <m:t>✓</m:t>
                              </m:r>
                            </m:e>
                            <m:e>
                              <m:r>
                                <a:rPr lang="en-US" sz="3600" b="1" i="0" smtClean="0">
                                  <a:latin typeface="Cambria Math" panose="02040503050406030204" pitchFamily="18" charset="0"/>
                                </a:rPr>
                                <m:t>𝐱</m:t>
                              </m:r>
                            </m:e>
                          </m:d>
                        </m:e>
                      </m:func>
                      <m:r>
                        <m:rPr>
                          <m:sty m:val="p"/>
                        </m:rPr>
                        <a:rPr lang="en-US" sz="3600">
                          <a:latin typeface="Cambria Math" panose="02040503050406030204" pitchFamily="18" charset="0"/>
                        </a:rPr>
                        <m:t>Pr</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b="0" i="1" smtClean="0">
                          <a:latin typeface="Cambria Math" panose="02040503050406030204" pitchFamily="18" charset="0"/>
                        </a:rPr>
                        <m:t>,</m:t>
                      </m:r>
                      <m:r>
                        <a:rPr lang="en-US" sz="3600" b="1">
                          <a:latin typeface="Cambria Math" panose="02040503050406030204" pitchFamily="18" charset="0"/>
                        </a:rPr>
                        <m:t>𝐱</m:t>
                      </m:r>
                      <m:r>
                        <a:rPr lang="en-US" sz="3600" i="1">
                          <a:latin typeface="Cambria Math" panose="02040503050406030204" pitchFamily="18" charset="0"/>
                        </a:rPr>
                        <m:t>)</m:t>
                      </m:r>
                    </m:oMath>
                  </a14:m>
                  <a:r>
                    <a:rPr lang="en-US" sz="3600" dirty="0"/>
                    <a:t> </a:t>
                  </a:r>
                  <a14:m>
                    <m:oMath xmlns:m="http://schemas.openxmlformats.org/officeDocument/2006/math">
                      <m:r>
                        <m:rPr>
                          <m:sty m:val="p"/>
                        </m:rPr>
                        <a:rPr lang="en-US" sz="3600">
                          <a:latin typeface="Cambria Math" panose="02040503050406030204" pitchFamily="18" charset="0"/>
                        </a:rPr>
                        <m:t>Pr</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b="0" i="1" smtClean="0">
                          <a:latin typeface="Cambria Math" panose="02040503050406030204" pitchFamily="18" charset="0"/>
                        </a:rPr>
                        <m:t>,</m:t>
                      </m:r>
                      <m:r>
                        <a:rPr lang="en-US" sz="3600" b="1">
                          <a:latin typeface="Cambria Math" panose="02040503050406030204" pitchFamily="18" charset="0"/>
                        </a:rPr>
                        <m:t>𝐱</m:t>
                      </m:r>
                      <m:r>
                        <a:rPr lang="en-US" sz="3600" i="1">
                          <a:latin typeface="Cambria Math" panose="02040503050406030204" pitchFamily="18" charset="0"/>
                        </a:rPr>
                        <m:t>)</m:t>
                      </m:r>
                    </m:oMath>
                  </a14:m>
                  <a:r>
                    <a:rPr lang="en-US" sz="3600" dirty="0"/>
                    <a:t> </a:t>
                  </a:r>
                  <a14:m>
                    <m:oMath xmlns:m="http://schemas.openxmlformats.org/officeDocument/2006/math">
                      <m:r>
                        <m:rPr>
                          <m:sty m:val="p"/>
                        </m:rPr>
                        <a:rPr lang="en-US" sz="3600">
                          <a:latin typeface="Cambria Math" panose="02040503050406030204" pitchFamily="18" charset="0"/>
                        </a:rPr>
                        <m:t>Pr</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b="0" i="1" smtClean="0">
                          <a:latin typeface="Cambria Math" panose="02040503050406030204" pitchFamily="18" charset="0"/>
                        </a:rPr>
                        <m:t>,</m:t>
                      </m:r>
                      <m:r>
                        <a:rPr lang="en-US" sz="3600" i="1">
                          <a:latin typeface="Cambria Math" panose="02040503050406030204" pitchFamily="18" charset="0"/>
                        </a:rPr>
                        <m:t>✓</m:t>
                      </m:r>
                      <m:r>
                        <a:rPr lang="en-US" sz="3600" b="0" i="1" smtClean="0">
                          <a:latin typeface="Cambria Math" panose="02040503050406030204" pitchFamily="18" charset="0"/>
                        </a:rPr>
                        <m:t>,</m:t>
                      </m:r>
                      <m:r>
                        <a:rPr lang="en-US" sz="3600" b="1">
                          <a:latin typeface="Cambria Math" panose="02040503050406030204" pitchFamily="18" charset="0"/>
                        </a:rPr>
                        <m:t>𝐱</m:t>
                      </m:r>
                      <m:r>
                        <a:rPr lang="en-US" sz="3600" i="1">
                          <a:latin typeface="Cambria Math" panose="02040503050406030204" pitchFamily="18" charset="0"/>
                        </a:rPr>
                        <m:t>)</m:t>
                      </m:r>
                    </m:oMath>
                  </a14:m>
                  <a:endParaRPr lang="en-US" sz="3600" dirty="0"/>
                </a:p>
              </p:txBody>
            </p:sp>
          </mc:Choice>
          <mc:Fallback xmlns="">
            <p:sp>
              <p:nvSpPr>
                <p:cNvPr id="24" name="TextBox 23">
                  <a:extLst>
                    <a:ext uri="{FF2B5EF4-FFF2-40B4-BE49-F238E27FC236}">
                      <a16:creationId xmlns:a16="http://schemas.microsoft.com/office/drawing/2014/main" id="{5C584429-CFC9-1142-ACB4-4EEBAE8FADE6}"/>
                    </a:ext>
                  </a:extLst>
                </p:cNvPr>
                <p:cNvSpPr txBox="1">
                  <a:spLocks noRot="1" noChangeAspect="1" noMove="1" noResize="1" noEditPoints="1" noAdjustHandles="1" noChangeArrowheads="1" noChangeShapeType="1" noTextEdit="1"/>
                </p:cNvSpPr>
                <p:nvPr/>
              </p:nvSpPr>
              <p:spPr>
                <a:xfrm>
                  <a:off x="296860" y="4199556"/>
                  <a:ext cx="11218862" cy="553998"/>
                </a:xfrm>
                <a:prstGeom prst="rect">
                  <a:avLst/>
                </a:prstGeom>
                <a:blipFill>
                  <a:blip r:embed="rId3"/>
                  <a:stretch>
                    <a:fillRect l="-1356" t="-2222" b="-37778"/>
                  </a:stretch>
                </a:blipFill>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B0194117-750C-CD4C-B364-2BFCD5764F48}"/>
              </a:ext>
            </a:extLst>
          </p:cNvPr>
          <p:cNvGrpSpPr/>
          <p:nvPr/>
        </p:nvGrpSpPr>
        <p:grpSpPr>
          <a:xfrm>
            <a:off x="382587" y="4272447"/>
            <a:ext cx="5260976" cy="553998"/>
            <a:chOff x="296859" y="3462230"/>
            <a:chExt cx="5260976" cy="553998"/>
          </a:xfrm>
        </p:grpSpPr>
        <p:sp>
          <p:nvSpPr>
            <p:cNvPr id="26" name="Oval 25">
              <a:extLst>
                <a:ext uri="{FF2B5EF4-FFF2-40B4-BE49-F238E27FC236}">
                  <a16:creationId xmlns:a16="http://schemas.microsoft.com/office/drawing/2014/main" id="{195A2B17-0C32-2549-AE02-41968C10B3A6}"/>
                </a:ext>
              </a:extLst>
            </p:cNvPr>
            <p:cNvSpPr/>
            <p:nvPr/>
          </p:nvSpPr>
          <p:spPr>
            <a:xfrm>
              <a:off x="3039922" y="3610753"/>
              <a:ext cx="366008" cy="366008"/>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EE2F143-F98B-FD4C-83AE-4310EC43B435}"/>
                </a:ext>
              </a:extLst>
            </p:cNvPr>
            <p:cNvSpPr/>
            <p:nvPr/>
          </p:nvSpPr>
          <p:spPr>
            <a:xfrm>
              <a:off x="3555494" y="3610753"/>
              <a:ext cx="366008" cy="366008"/>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3793C74-3098-5D41-B4B1-9BFABD095053}"/>
                </a:ext>
              </a:extLst>
            </p:cNvPr>
            <p:cNvSpPr/>
            <p:nvPr/>
          </p:nvSpPr>
          <p:spPr>
            <a:xfrm>
              <a:off x="4071066" y="3610753"/>
              <a:ext cx="366008" cy="366008"/>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2726166-EC08-EC48-A2C2-DF6E569C4F15}"/>
                </a:ext>
              </a:extLst>
            </p:cNvPr>
            <p:cNvSpPr/>
            <p:nvPr/>
          </p:nvSpPr>
          <p:spPr>
            <a:xfrm>
              <a:off x="4586637" y="3610753"/>
              <a:ext cx="366008" cy="366008"/>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A044F76-DDCD-1846-B700-DA356D960E24}"/>
                    </a:ext>
                  </a:extLst>
                </p:cNvPr>
                <p:cNvSpPr txBox="1"/>
                <p:nvPr/>
              </p:nvSpPr>
              <p:spPr>
                <a:xfrm>
                  <a:off x="296859" y="3462230"/>
                  <a:ext cx="526097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600" b="0" i="1" smtClean="0">
                                <a:latin typeface="Cambria Math" panose="02040503050406030204" pitchFamily="18" charset="0"/>
                              </a:rPr>
                            </m:ctrlPr>
                          </m:funcPr>
                          <m:fName>
                            <m:r>
                              <m:rPr>
                                <m:sty m:val="p"/>
                              </m:rPr>
                              <a:rPr lang="en-US" sz="3600" b="0" i="0" smtClean="0">
                                <a:latin typeface="Cambria Math" panose="02040503050406030204" pitchFamily="18" charset="0"/>
                              </a:rPr>
                              <m:t>Pr</m:t>
                            </m:r>
                          </m:fName>
                          <m:e>
                            <m:d>
                              <m:dPr>
                                <m:ctrlPr>
                                  <a:rPr lang="en-US" sz="3600" b="0" i="1" smtClean="0">
                                    <a:latin typeface="Cambria Math" panose="02040503050406030204" pitchFamily="18" charset="0"/>
                                  </a:rPr>
                                </m:ctrlPr>
                              </m:dPr>
                              <m:e>
                                <m:r>
                                  <a:rPr lang="en-US" sz="3600" i="1" smtClean="0">
                                    <a:solidFill>
                                      <a:schemeClr val="tx1"/>
                                    </a:solidFill>
                                    <a:latin typeface="Cambria Math" panose="02040503050406030204" pitchFamily="18" charset="0"/>
                                  </a:rPr>
                                  <m:t>✓</m:t>
                                </m:r>
                              </m:e>
                              <m:e>
                                <m:r>
                                  <a:rPr lang="en-US" sz="3600" b="1" i="0" smtClean="0">
                                    <a:latin typeface="Cambria Math" panose="02040503050406030204" pitchFamily="18" charset="0"/>
                                  </a:rPr>
                                  <m:t>𝐱</m:t>
                                </m:r>
                              </m:e>
                            </m:d>
                          </m:e>
                        </m:func>
                        <m:r>
                          <a:rPr lang="en-US" sz="3600" b="0" i="1" smtClean="0">
                            <a:latin typeface="Cambria Math" panose="02040503050406030204" pitchFamily="18" charset="0"/>
                          </a:rPr>
                          <m:t>=</m:t>
                        </m:r>
                        <m:r>
                          <m:rPr>
                            <m:sty m:val="p"/>
                          </m:rPr>
                          <a:rPr lang="en-US" sz="3600" b="0" i="0" smtClean="0">
                            <a:latin typeface="Cambria Math" panose="02040503050406030204" pitchFamily="18" charset="0"/>
                          </a:rPr>
                          <m:t>Pr</m:t>
                        </m:r>
                        <m:r>
                          <a:rPr lang="en-US" sz="3600" b="0" i="1" smtClean="0">
                            <a:latin typeface="Cambria Math" panose="02040503050406030204" pitchFamily="18" charset="0"/>
                          </a:rPr>
                          <m:t>⁡(</m:t>
                        </m:r>
                        <m:r>
                          <a:rPr lang="en-US" sz="3600" b="0" i="1" smtClean="0">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m:t>
                        </m:r>
                        <m:r>
                          <a:rPr lang="en-US" sz="3600" i="1">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m:t>
                        </m:r>
                        <m:r>
                          <a:rPr lang="en-US" sz="3600" i="1">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m:t>
                        </m:r>
                        <m:r>
                          <a:rPr lang="en-US" sz="3600" i="1">
                            <a:solidFill>
                              <a:schemeClr val="tx1"/>
                            </a:solidFill>
                            <a:latin typeface="Cambria Math" panose="02040503050406030204" pitchFamily="18" charset="0"/>
                          </a:rPr>
                          <m:t>✓</m:t>
                        </m:r>
                        <m:r>
                          <a:rPr lang="en-US" sz="3600" b="0" i="1" smtClean="0">
                            <a:latin typeface="Cambria Math" panose="02040503050406030204" pitchFamily="18" charset="0"/>
                          </a:rPr>
                          <m:t>|</m:t>
                        </m:r>
                        <m:r>
                          <a:rPr lang="en-US" sz="3600" b="1" i="0" smtClean="0">
                            <a:latin typeface="Cambria Math" panose="02040503050406030204" pitchFamily="18" charset="0"/>
                          </a:rPr>
                          <m:t>𝐱</m:t>
                        </m:r>
                        <m:r>
                          <a:rPr lang="en-US" sz="3600" b="0" i="1" smtClean="0">
                            <a:latin typeface="Cambria Math" panose="02040503050406030204" pitchFamily="18" charset="0"/>
                          </a:rPr>
                          <m:t>)</m:t>
                        </m:r>
                      </m:oMath>
                    </m:oMathPara>
                  </a14:m>
                  <a:endParaRPr lang="en-US" sz="3600" dirty="0"/>
                </a:p>
              </p:txBody>
            </p:sp>
          </mc:Choice>
          <mc:Fallback xmlns="">
            <p:sp>
              <p:nvSpPr>
                <p:cNvPr id="23" name="TextBox 22">
                  <a:extLst>
                    <a:ext uri="{FF2B5EF4-FFF2-40B4-BE49-F238E27FC236}">
                      <a16:creationId xmlns:a16="http://schemas.microsoft.com/office/drawing/2014/main" id="{EA044F76-DDCD-1846-B700-DA356D960E24}"/>
                    </a:ext>
                  </a:extLst>
                </p:cNvPr>
                <p:cNvSpPr txBox="1">
                  <a:spLocks noRot="1" noChangeAspect="1" noMove="1" noResize="1" noEditPoints="1" noAdjustHandles="1" noChangeArrowheads="1" noChangeShapeType="1" noTextEdit="1"/>
                </p:cNvSpPr>
                <p:nvPr/>
              </p:nvSpPr>
              <p:spPr>
                <a:xfrm>
                  <a:off x="296859" y="3462230"/>
                  <a:ext cx="5260976" cy="553998"/>
                </a:xfrm>
                <a:prstGeom prst="rect">
                  <a:avLst/>
                </a:prstGeom>
                <a:blipFill>
                  <a:blip r:embed="rId4"/>
                  <a:stretch>
                    <a:fillRect l="-2651" t="-4545" r="-3855" b="-38636"/>
                  </a:stretch>
                </a:blipFill>
              </p:spPr>
              <p:txBody>
                <a:bodyPr/>
                <a:lstStyle/>
                <a:p>
                  <a:r>
                    <a:rPr lang="en-US">
                      <a:noFill/>
                    </a:rPr>
                    <a:t> </a:t>
                  </a:r>
                </a:p>
              </p:txBody>
            </p:sp>
          </mc:Fallback>
        </mc:AlternateContent>
      </p:grpSp>
      <p:grpSp>
        <p:nvGrpSpPr>
          <p:cNvPr id="104" name="Group 103">
            <a:extLst>
              <a:ext uri="{FF2B5EF4-FFF2-40B4-BE49-F238E27FC236}">
                <a16:creationId xmlns:a16="http://schemas.microsoft.com/office/drawing/2014/main" id="{D5636494-9320-144F-960B-F41E94F427BC}"/>
              </a:ext>
            </a:extLst>
          </p:cNvPr>
          <p:cNvGrpSpPr/>
          <p:nvPr/>
        </p:nvGrpSpPr>
        <p:grpSpPr>
          <a:xfrm>
            <a:off x="6682207" y="1530670"/>
            <a:ext cx="3451724" cy="2510074"/>
            <a:chOff x="6682207" y="1530670"/>
            <a:chExt cx="3451724" cy="2510074"/>
          </a:xfrm>
        </p:grpSpPr>
        <p:grpSp>
          <p:nvGrpSpPr>
            <p:cNvPr id="90" name="Group 89">
              <a:extLst>
                <a:ext uri="{FF2B5EF4-FFF2-40B4-BE49-F238E27FC236}">
                  <a16:creationId xmlns:a16="http://schemas.microsoft.com/office/drawing/2014/main" id="{7DB44F74-2095-3145-8AAC-5978B0122EC5}"/>
                </a:ext>
              </a:extLst>
            </p:cNvPr>
            <p:cNvGrpSpPr/>
            <p:nvPr/>
          </p:nvGrpSpPr>
          <p:grpSpPr>
            <a:xfrm>
              <a:off x="6682207" y="2123825"/>
              <a:ext cx="380584" cy="1853889"/>
              <a:chOff x="6682207" y="1329729"/>
              <a:chExt cx="380584" cy="1853889"/>
            </a:xfrm>
          </p:grpSpPr>
          <p:sp>
            <p:nvSpPr>
              <p:cNvPr id="74" name="Oval 73">
                <a:extLst>
                  <a:ext uri="{FF2B5EF4-FFF2-40B4-BE49-F238E27FC236}">
                    <a16:creationId xmlns:a16="http://schemas.microsoft.com/office/drawing/2014/main" id="{AE58746B-5746-384A-9F28-7BEB1D40861A}"/>
                  </a:ext>
                </a:extLst>
              </p:cNvPr>
              <p:cNvSpPr/>
              <p:nvPr/>
            </p:nvSpPr>
            <p:spPr>
              <a:xfrm>
                <a:off x="6682207" y="1329729"/>
                <a:ext cx="380582" cy="380582"/>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3D34478-F4DB-0347-AFC1-9E87EBBA85C3}"/>
                  </a:ext>
                </a:extLst>
              </p:cNvPr>
              <p:cNvSpPr/>
              <p:nvPr/>
            </p:nvSpPr>
            <p:spPr>
              <a:xfrm>
                <a:off x="6682207" y="1822370"/>
                <a:ext cx="380582" cy="380582"/>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98AC387-3840-EE4A-B7CC-EF5F7EA95177}"/>
                  </a:ext>
                </a:extLst>
              </p:cNvPr>
              <p:cNvSpPr/>
              <p:nvPr/>
            </p:nvSpPr>
            <p:spPr>
              <a:xfrm>
                <a:off x="6682207" y="2313472"/>
                <a:ext cx="380582" cy="380582"/>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198591C-4101-1241-850D-5AAC95F8E490}"/>
                  </a:ext>
                </a:extLst>
              </p:cNvPr>
              <p:cNvSpPr/>
              <p:nvPr/>
            </p:nvSpPr>
            <p:spPr>
              <a:xfrm>
                <a:off x="6682207" y="2803036"/>
                <a:ext cx="380584" cy="380582"/>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 name="Group 88">
              <a:extLst>
                <a:ext uri="{FF2B5EF4-FFF2-40B4-BE49-F238E27FC236}">
                  <a16:creationId xmlns:a16="http://schemas.microsoft.com/office/drawing/2014/main" id="{A1BF00C2-097B-8846-B4D6-CBCDD5554B07}"/>
                </a:ext>
              </a:extLst>
            </p:cNvPr>
            <p:cNvGrpSpPr/>
            <p:nvPr/>
          </p:nvGrpSpPr>
          <p:grpSpPr>
            <a:xfrm>
              <a:off x="7201847" y="1530670"/>
              <a:ext cx="2916329" cy="430887"/>
              <a:chOff x="7201847" y="736574"/>
              <a:chExt cx="2916329" cy="430887"/>
            </a:xfrm>
          </p:grpSpPr>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69AFA5AE-0DBC-704C-92CF-20FD52ECB72D}"/>
                      </a:ext>
                    </a:extLst>
                  </p:cNvPr>
                  <p:cNvSpPr txBox="1"/>
                  <p:nvPr/>
                </p:nvSpPr>
                <p:spPr>
                  <a:xfrm>
                    <a:off x="7201847" y="736574"/>
                    <a:ext cx="44550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oMath>
                      </m:oMathPara>
                    </a14:m>
                    <a:endParaRPr lang="en-US" sz="2800" dirty="0"/>
                  </a:p>
                </p:txBody>
              </p:sp>
            </mc:Choice>
            <mc:Fallback xmlns="">
              <p:sp>
                <p:nvSpPr>
                  <p:cNvPr id="78" name="TextBox 77">
                    <a:extLst>
                      <a:ext uri="{FF2B5EF4-FFF2-40B4-BE49-F238E27FC236}">
                        <a16:creationId xmlns:a16="http://schemas.microsoft.com/office/drawing/2014/main" id="{69AFA5AE-0DBC-704C-92CF-20FD52ECB72D}"/>
                      </a:ext>
                    </a:extLst>
                  </p:cNvPr>
                  <p:cNvSpPr txBox="1">
                    <a:spLocks noRot="1" noChangeAspect="1" noMove="1" noResize="1" noEditPoints="1" noAdjustHandles="1" noChangeArrowheads="1" noChangeShapeType="1" noTextEdit="1"/>
                  </p:cNvSpPr>
                  <p:nvPr/>
                </p:nvSpPr>
                <p:spPr>
                  <a:xfrm>
                    <a:off x="7201847" y="736574"/>
                    <a:ext cx="445507" cy="430887"/>
                  </a:xfrm>
                  <a:prstGeom prst="rect">
                    <a:avLst/>
                  </a:prstGeom>
                  <a:blipFill>
                    <a:blip r:embed="rId5"/>
                    <a:stretch>
                      <a:fillRect l="-5556" r="-2778"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2CE6F74-6E8B-604E-8D27-F07E0AED1910}"/>
                      </a:ext>
                    </a:extLst>
                  </p:cNvPr>
                  <p:cNvSpPr txBox="1"/>
                  <p:nvPr/>
                </p:nvSpPr>
                <p:spPr>
                  <a:xfrm>
                    <a:off x="769435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oMath>
                      </m:oMathPara>
                    </a14:m>
                    <a:endParaRPr lang="en-US" sz="2800" dirty="0"/>
                  </a:p>
                </p:txBody>
              </p:sp>
            </mc:Choice>
            <mc:Fallback xmlns="">
              <p:sp>
                <p:nvSpPr>
                  <p:cNvPr id="79" name="TextBox 78">
                    <a:extLst>
                      <a:ext uri="{FF2B5EF4-FFF2-40B4-BE49-F238E27FC236}">
                        <a16:creationId xmlns:a16="http://schemas.microsoft.com/office/drawing/2014/main" id="{32CE6F74-6E8B-604E-8D27-F07E0AED1910}"/>
                      </a:ext>
                    </a:extLst>
                  </p:cNvPr>
                  <p:cNvSpPr txBox="1">
                    <a:spLocks noRot="1" noChangeAspect="1" noMove="1" noResize="1" noEditPoints="1" noAdjustHandles="1" noChangeArrowheads="1" noChangeShapeType="1" noTextEdit="1"/>
                  </p:cNvSpPr>
                  <p:nvPr/>
                </p:nvSpPr>
                <p:spPr>
                  <a:xfrm>
                    <a:off x="7694357" y="736574"/>
                    <a:ext cx="453779" cy="430887"/>
                  </a:xfrm>
                  <a:prstGeom prst="rect">
                    <a:avLst/>
                  </a:prstGeom>
                  <a:blipFill>
                    <a:blip r:embed="rId6"/>
                    <a:stretch>
                      <a:fillRect l="-8108" r="-2703"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7BA5231C-2891-D94A-A817-67FA9788EDBE}"/>
                      </a:ext>
                    </a:extLst>
                  </p:cNvPr>
                  <p:cNvSpPr txBox="1"/>
                  <p:nvPr/>
                </p:nvSpPr>
                <p:spPr>
                  <a:xfrm>
                    <a:off x="966439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6</m:t>
                              </m:r>
                            </m:sub>
                          </m:sSub>
                        </m:oMath>
                      </m:oMathPara>
                    </a14:m>
                    <a:endParaRPr lang="en-US" sz="2800" dirty="0"/>
                  </a:p>
                </p:txBody>
              </p:sp>
            </mc:Choice>
            <mc:Fallback xmlns="">
              <p:sp>
                <p:nvSpPr>
                  <p:cNvPr id="80" name="TextBox 79">
                    <a:extLst>
                      <a:ext uri="{FF2B5EF4-FFF2-40B4-BE49-F238E27FC236}">
                        <a16:creationId xmlns:a16="http://schemas.microsoft.com/office/drawing/2014/main" id="{7BA5231C-2891-D94A-A817-67FA9788EDBE}"/>
                      </a:ext>
                    </a:extLst>
                  </p:cNvPr>
                  <p:cNvSpPr txBox="1">
                    <a:spLocks noRot="1" noChangeAspect="1" noMove="1" noResize="1" noEditPoints="1" noAdjustHandles="1" noChangeArrowheads="1" noChangeShapeType="1" noTextEdit="1"/>
                  </p:cNvSpPr>
                  <p:nvPr/>
                </p:nvSpPr>
                <p:spPr>
                  <a:xfrm>
                    <a:off x="9664397" y="736574"/>
                    <a:ext cx="453779" cy="430887"/>
                  </a:xfrm>
                  <a:prstGeom prst="rect">
                    <a:avLst/>
                  </a:prstGeom>
                  <a:blipFill>
                    <a:blip r:embed="rId7"/>
                    <a:stretch>
                      <a:fillRect l="-5405" r="-2703"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A55AAD0-65B8-384C-8C40-2D8D40CC9F7B}"/>
                      </a:ext>
                    </a:extLst>
                  </p:cNvPr>
                  <p:cNvSpPr txBox="1"/>
                  <p:nvPr/>
                </p:nvSpPr>
                <p:spPr>
                  <a:xfrm>
                    <a:off x="818686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3</m:t>
                              </m:r>
                            </m:sub>
                          </m:sSub>
                        </m:oMath>
                      </m:oMathPara>
                    </a14:m>
                    <a:endParaRPr lang="en-US" sz="2800" dirty="0"/>
                  </a:p>
                </p:txBody>
              </p:sp>
            </mc:Choice>
            <mc:Fallback xmlns="">
              <p:sp>
                <p:nvSpPr>
                  <p:cNvPr id="81" name="TextBox 80">
                    <a:extLst>
                      <a:ext uri="{FF2B5EF4-FFF2-40B4-BE49-F238E27FC236}">
                        <a16:creationId xmlns:a16="http://schemas.microsoft.com/office/drawing/2014/main" id="{6A55AAD0-65B8-384C-8C40-2D8D40CC9F7B}"/>
                      </a:ext>
                    </a:extLst>
                  </p:cNvPr>
                  <p:cNvSpPr txBox="1">
                    <a:spLocks noRot="1" noChangeAspect="1" noMove="1" noResize="1" noEditPoints="1" noAdjustHandles="1" noChangeArrowheads="1" noChangeShapeType="1" noTextEdit="1"/>
                  </p:cNvSpPr>
                  <p:nvPr/>
                </p:nvSpPr>
                <p:spPr>
                  <a:xfrm>
                    <a:off x="8186867" y="736574"/>
                    <a:ext cx="453779" cy="430887"/>
                  </a:xfrm>
                  <a:prstGeom prst="rect">
                    <a:avLst/>
                  </a:prstGeom>
                  <a:blipFill>
                    <a:blip r:embed="rId8"/>
                    <a:stretch>
                      <a:fillRect l="-8333" r="-5556"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1F4D9D2B-97F0-C84E-A9E0-A2C3FCB4FFEA}"/>
                      </a:ext>
                    </a:extLst>
                  </p:cNvPr>
                  <p:cNvSpPr txBox="1"/>
                  <p:nvPr/>
                </p:nvSpPr>
                <p:spPr>
                  <a:xfrm>
                    <a:off x="867937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4</m:t>
                              </m:r>
                            </m:sub>
                          </m:sSub>
                        </m:oMath>
                      </m:oMathPara>
                    </a14:m>
                    <a:endParaRPr lang="en-US" sz="2800" dirty="0"/>
                  </a:p>
                </p:txBody>
              </p:sp>
            </mc:Choice>
            <mc:Fallback xmlns="">
              <p:sp>
                <p:nvSpPr>
                  <p:cNvPr id="82" name="TextBox 81">
                    <a:extLst>
                      <a:ext uri="{FF2B5EF4-FFF2-40B4-BE49-F238E27FC236}">
                        <a16:creationId xmlns:a16="http://schemas.microsoft.com/office/drawing/2014/main" id="{1F4D9D2B-97F0-C84E-A9E0-A2C3FCB4FFEA}"/>
                      </a:ext>
                    </a:extLst>
                  </p:cNvPr>
                  <p:cNvSpPr txBox="1">
                    <a:spLocks noRot="1" noChangeAspect="1" noMove="1" noResize="1" noEditPoints="1" noAdjustHandles="1" noChangeArrowheads="1" noChangeShapeType="1" noTextEdit="1"/>
                  </p:cNvSpPr>
                  <p:nvPr/>
                </p:nvSpPr>
                <p:spPr>
                  <a:xfrm>
                    <a:off x="8679377" y="736574"/>
                    <a:ext cx="453779" cy="430887"/>
                  </a:xfrm>
                  <a:prstGeom prst="rect">
                    <a:avLst/>
                  </a:prstGeom>
                  <a:blipFill>
                    <a:blip r:embed="rId9"/>
                    <a:stretch>
                      <a:fillRect l="-5405" r="-2703"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A63CACE-3A80-3A43-B3B8-24F36042F3C7}"/>
                      </a:ext>
                    </a:extLst>
                  </p:cNvPr>
                  <p:cNvSpPr txBox="1"/>
                  <p:nvPr/>
                </p:nvSpPr>
                <p:spPr>
                  <a:xfrm>
                    <a:off x="9171887" y="736574"/>
                    <a:ext cx="45377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5</m:t>
                              </m:r>
                            </m:sub>
                          </m:sSub>
                        </m:oMath>
                      </m:oMathPara>
                    </a14:m>
                    <a:endParaRPr lang="en-US" sz="2800" dirty="0"/>
                  </a:p>
                </p:txBody>
              </p:sp>
            </mc:Choice>
            <mc:Fallback xmlns="">
              <p:sp>
                <p:nvSpPr>
                  <p:cNvPr id="83" name="TextBox 82">
                    <a:extLst>
                      <a:ext uri="{FF2B5EF4-FFF2-40B4-BE49-F238E27FC236}">
                        <a16:creationId xmlns:a16="http://schemas.microsoft.com/office/drawing/2014/main" id="{BA63CACE-3A80-3A43-B3B8-24F36042F3C7}"/>
                      </a:ext>
                    </a:extLst>
                  </p:cNvPr>
                  <p:cNvSpPr txBox="1">
                    <a:spLocks noRot="1" noChangeAspect="1" noMove="1" noResize="1" noEditPoints="1" noAdjustHandles="1" noChangeArrowheads="1" noChangeShapeType="1" noTextEdit="1"/>
                  </p:cNvSpPr>
                  <p:nvPr/>
                </p:nvSpPr>
                <p:spPr>
                  <a:xfrm>
                    <a:off x="9171887" y="736574"/>
                    <a:ext cx="453779" cy="430887"/>
                  </a:xfrm>
                  <a:prstGeom prst="rect">
                    <a:avLst/>
                  </a:prstGeom>
                  <a:blipFill>
                    <a:blip r:embed="rId10"/>
                    <a:stretch>
                      <a:fillRect l="-5405" r="-2703" b="-14706"/>
                    </a:stretch>
                  </a:blipFill>
                </p:spPr>
                <p:txBody>
                  <a:bodyPr/>
                  <a:lstStyle/>
                  <a:p>
                    <a:r>
                      <a:rPr lang="en-US">
                        <a:noFill/>
                      </a:rPr>
                      <a:t> </a:t>
                    </a:r>
                  </a:p>
                </p:txBody>
              </p:sp>
            </mc:Fallback>
          </mc:AlternateContent>
        </p:grpSp>
        <p:grpSp>
          <p:nvGrpSpPr>
            <p:cNvPr id="88" name="Group 87">
              <a:extLst>
                <a:ext uri="{FF2B5EF4-FFF2-40B4-BE49-F238E27FC236}">
                  <a16:creationId xmlns:a16="http://schemas.microsoft.com/office/drawing/2014/main" id="{20651C9E-D881-9D4D-B345-A14DCE7B04EA}"/>
                </a:ext>
              </a:extLst>
            </p:cNvPr>
            <p:cNvGrpSpPr/>
            <p:nvPr/>
          </p:nvGrpSpPr>
          <p:grpSpPr>
            <a:xfrm>
              <a:off x="7177821" y="2065555"/>
              <a:ext cx="2956110" cy="1975189"/>
              <a:chOff x="7177821" y="1271459"/>
              <a:chExt cx="2956110" cy="1975189"/>
            </a:xfrm>
          </p:grpSpPr>
          <p:sp>
            <p:nvSpPr>
              <p:cNvPr id="53" name="Rectangle 52">
                <a:extLst>
                  <a:ext uri="{FF2B5EF4-FFF2-40B4-BE49-F238E27FC236}">
                    <a16:creationId xmlns:a16="http://schemas.microsoft.com/office/drawing/2014/main" id="{3538A0D8-6428-AE40-9D69-B5EC6CE482B3}"/>
                  </a:ext>
                </a:extLst>
              </p:cNvPr>
              <p:cNvSpPr/>
              <p:nvPr/>
            </p:nvSpPr>
            <p:spPr>
              <a:xfrm>
                <a:off x="7177821" y="1271459"/>
                <a:ext cx="493560" cy="493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04A854D-D3E9-E142-90AD-018B7A8E32BF}"/>
                  </a:ext>
                </a:extLst>
              </p:cNvPr>
              <p:cNvSpPr/>
              <p:nvPr/>
            </p:nvSpPr>
            <p:spPr>
              <a:xfrm>
                <a:off x="7177821" y="1765019"/>
                <a:ext cx="493560" cy="4935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7EAFB59-C664-0A49-A6B7-6A963939EFE6}"/>
                  </a:ext>
                </a:extLst>
              </p:cNvPr>
              <p:cNvSpPr/>
              <p:nvPr/>
            </p:nvSpPr>
            <p:spPr>
              <a:xfrm>
                <a:off x="7177821" y="225857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883917D-2F00-8943-8FA3-E29D2A83D07D}"/>
                  </a:ext>
                </a:extLst>
              </p:cNvPr>
              <p:cNvSpPr/>
              <p:nvPr/>
            </p:nvSpPr>
            <p:spPr>
              <a:xfrm>
                <a:off x="7177821" y="275213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DE4F476-9BDE-B846-A228-A56DB6025A58}"/>
                  </a:ext>
                </a:extLst>
              </p:cNvPr>
              <p:cNvSpPr/>
              <p:nvPr/>
            </p:nvSpPr>
            <p:spPr>
              <a:xfrm>
                <a:off x="7671381" y="127145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D93688F-C319-1747-B638-02D129549B41}"/>
                  </a:ext>
                </a:extLst>
              </p:cNvPr>
              <p:cNvSpPr/>
              <p:nvPr/>
            </p:nvSpPr>
            <p:spPr>
              <a:xfrm>
                <a:off x="7671381" y="176501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47DD2EC-BAA8-C341-B4D6-A3B24C0E0B33}"/>
                  </a:ext>
                </a:extLst>
              </p:cNvPr>
              <p:cNvSpPr/>
              <p:nvPr/>
            </p:nvSpPr>
            <p:spPr>
              <a:xfrm>
                <a:off x="7671381" y="2258579"/>
                <a:ext cx="493560" cy="493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1D886E9-A648-5046-96D2-A1248EF5AA2F}"/>
                  </a:ext>
                </a:extLst>
              </p:cNvPr>
              <p:cNvSpPr/>
              <p:nvPr/>
            </p:nvSpPr>
            <p:spPr>
              <a:xfrm>
                <a:off x="7671381" y="2752139"/>
                <a:ext cx="493560" cy="4935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A68EC5E-742B-4E47-9285-4DD6A303EDA7}"/>
                  </a:ext>
                </a:extLst>
              </p:cNvPr>
              <p:cNvSpPr/>
              <p:nvPr/>
            </p:nvSpPr>
            <p:spPr>
              <a:xfrm>
                <a:off x="8162316" y="1271459"/>
                <a:ext cx="493560" cy="4935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22B36FF-7BA1-D74E-BD9A-E481E30C284D}"/>
                  </a:ext>
                </a:extLst>
              </p:cNvPr>
              <p:cNvSpPr/>
              <p:nvPr/>
            </p:nvSpPr>
            <p:spPr>
              <a:xfrm>
                <a:off x="8162316" y="176501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A70960B-178D-F34A-B05D-295552D44E32}"/>
                  </a:ext>
                </a:extLst>
              </p:cNvPr>
              <p:cNvSpPr/>
              <p:nvPr/>
            </p:nvSpPr>
            <p:spPr>
              <a:xfrm>
                <a:off x="8162316" y="2258579"/>
                <a:ext cx="493560" cy="4935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061F327-ECD4-F449-828B-E2EA90702F09}"/>
                  </a:ext>
                </a:extLst>
              </p:cNvPr>
              <p:cNvSpPr/>
              <p:nvPr/>
            </p:nvSpPr>
            <p:spPr>
              <a:xfrm>
                <a:off x="8162316" y="275213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52469EE-2B79-4D4D-85F9-1354E4754E1F}"/>
                  </a:ext>
                </a:extLst>
              </p:cNvPr>
              <p:cNvSpPr/>
              <p:nvPr/>
            </p:nvSpPr>
            <p:spPr>
              <a:xfrm>
                <a:off x="8655876" y="127145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AA8AD73-CF5E-5C41-AAB7-61030866FD90}"/>
                  </a:ext>
                </a:extLst>
              </p:cNvPr>
              <p:cNvSpPr/>
              <p:nvPr/>
            </p:nvSpPr>
            <p:spPr>
              <a:xfrm>
                <a:off x="8655876" y="1765019"/>
                <a:ext cx="493560" cy="493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B512914-9F31-6C40-8B4B-88A7A2E5A2BD}"/>
                  </a:ext>
                </a:extLst>
              </p:cNvPr>
              <p:cNvSpPr/>
              <p:nvPr/>
            </p:nvSpPr>
            <p:spPr>
              <a:xfrm>
                <a:off x="8655876" y="225857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3290C01-CC88-A148-90E0-E1BB940A30BB}"/>
                  </a:ext>
                </a:extLst>
              </p:cNvPr>
              <p:cNvSpPr/>
              <p:nvPr/>
            </p:nvSpPr>
            <p:spPr>
              <a:xfrm>
                <a:off x="8655876" y="275213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9B2EE96-6F65-2241-BE11-8C9FF8236D98}"/>
                  </a:ext>
                </a:extLst>
              </p:cNvPr>
              <p:cNvSpPr/>
              <p:nvPr/>
            </p:nvSpPr>
            <p:spPr>
              <a:xfrm>
                <a:off x="9146811" y="127145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76C1A5B5-7BE8-4945-A43C-EA7EBBC83014}"/>
                  </a:ext>
                </a:extLst>
              </p:cNvPr>
              <p:cNvSpPr/>
              <p:nvPr/>
            </p:nvSpPr>
            <p:spPr>
              <a:xfrm>
                <a:off x="9146811" y="176501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90649A8-1414-C744-B412-84C3755FC78C}"/>
                  </a:ext>
                </a:extLst>
              </p:cNvPr>
              <p:cNvSpPr/>
              <p:nvPr/>
            </p:nvSpPr>
            <p:spPr>
              <a:xfrm>
                <a:off x="9146811" y="2258579"/>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10ADA9-E79C-3B40-A736-D84DB6A8AFDE}"/>
                  </a:ext>
                </a:extLst>
              </p:cNvPr>
              <p:cNvSpPr/>
              <p:nvPr/>
            </p:nvSpPr>
            <p:spPr>
              <a:xfrm>
                <a:off x="9146811" y="2752139"/>
                <a:ext cx="493560" cy="4935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D0F0C76-4F2D-DD4C-9DEC-30B2CB86A98A}"/>
                  </a:ext>
                </a:extLst>
              </p:cNvPr>
              <p:cNvSpPr/>
              <p:nvPr/>
            </p:nvSpPr>
            <p:spPr>
              <a:xfrm>
                <a:off x="9640371" y="1272408"/>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C5CED399-03AE-4243-8E9F-D3504E43FA59}"/>
                  </a:ext>
                </a:extLst>
              </p:cNvPr>
              <p:cNvSpPr/>
              <p:nvPr/>
            </p:nvSpPr>
            <p:spPr>
              <a:xfrm>
                <a:off x="9640371" y="1765968"/>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5512BEB-3CC8-484A-8A81-619161096EF4}"/>
                  </a:ext>
                </a:extLst>
              </p:cNvPr>
              <p:cNvSpPr/>
              <p:nvPr/>
            </p:nvSpPr>
            <p:spPr>
              <a:xfrm>
                <a:off x="9640371" y="2259528"/>
                <a:ext cx="493560" cy="49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0A0A0F9-112C-E94E-AA62-18E4541E080A}"/>
                  </a:ext>
                </a:extLst>
              </p:cNvPr>
              <p:cNvSpPr/>
              <p:nvPr/>
            </p:nvSpPr>
            <p:spPr>
              <a:xfrm>
                <a:off x="9640371" y="2753088"/>
                <a:ext cx="493560" cy="493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95">
            <a:extLst>
              <a:ext uri="{FF2B5EF4-FFF2-40B4-BE49-F238E27FC236}">
                <a16:creationId xmlns:a16="http://schemas.microsoft.com/office/drawing/2014/main" id="{D9A1981F-4D2F-FE4B-8CA1-7147CB34758D}"/>
              </a:ext>
            </a:extLst>
          </p:cNvPr>
          <p:cNvGrpSpPr/>
          <p:nvPr/>
        </p:nvGrpSpPr>
        <p:grpSpPr>
          <a:xfrm>
            <a:off x="382587" y="5747099"/>
            <a:ext cx="11809413" cy="553998"/>
            <a:chOff x="382587" y="4953008"/>
            <a:chExt cx="11809413" cy="553998"/>
          </a:xfrm>
        </p:grpSpPr>
        <p:sp>
          <p:nvSpPr>
            <p:cNvPr id="27" name="Oval 26">
              <a:extLst>
                <a:ext uri="{FF2B5EF4-FFF2-40B4-BE49-F238E27FC236}">
                  <a16:creationId xmlns:a16="http://schemas.microsoft.com/office/drawing/2014/main" id="{5C588D98-9FD5-7340-8874-B7167AEBD37D}"/>
                </a:ext>
              </a:extLst>
            </p:cNvPr>
            <p:cNvSpPr/>
            <p:nvPr/>
          </p:nvSpPr>
          <p:spPr>
            <a:xfrm>
              <a:off x="3125650" y="5083407"/>
              <a:ext cx="366008" cy="366008"/>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6FD7398-6AC6-A047-8377-81941D497DAC}"/>
                </a:ext>
              </a:extLst>
            </p:cNvPr>
            <p:cNvSpPr/>
            <p:nvPr/>
          </p:nvSpPr>
          <p:spPr>
            <a:xfrm>
              <a:off x="4914395" y="5093083"/>
              <a:ext cx="366008" cy="366008"/>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C69D184-1B08-F74B-90AC-D5FE02EAACCF}"/>
                </a:ext>
              </a:extLst>
            </p:cNvPr>
            <p:cNvSpPr/>
            <p:nvPr/>
          </p:nvSpPr>
          <p:spPr>
            <a:xfrm>
              <a:off x="5406232" y="5093083"/>
              <a:ext cx="366008" cy="366008"/>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6A14A43-D612-7A44-B631-4D8ED3AC74E8}"/>
                </a:ext>
              </a:extLst>
            </p:cNvPr>
            <p:cNvSpPr/>
            <p:nvPr/>
          </p:nvSpPr>
          <p:spPr>
            <a:xfrm>
              <a:off x="7224547" y="5093083"/>
              <a:ext cx="366008" cy="366008"/>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221FE75-909F-3C4F-8CAA-2829EF725648}"/>
                </a:ext>
              </a:extLst>
            </p:cNvPr>
            <p:cNvSpPr/>
            <p:nvPr/>
          </p:nvSpPr>
          <p:spPr>
            <a:xfrm>
              <a:off x="7717419" y="5093083"/>
              <a:ext cx="366008" cy="366008"/>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791B231-14B2-7946-8B6E-EA7FB8A15F2D}"/>
                </a:ext>
              </a:extLst>
            </p:cNvPr>
            <p:cNvSpPr/>
            <p:nvPr/>
          </p:nvSpPr>
          <p:spPr>
            <a:xfrm>
              <a:off x="9540384" y="5093083"/>
              <a:ext cx="366008" cy="366008"/>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2B1A80D-D9E5-4447-84C9-403C7669B3DF}"/>
                </a:ext>
              </a:extLst>
            </p:cNvPr>
            <p:cNvSpPr/>
            <p:nvPr/>
          </p:nvSpPr>
          <p:spPr>
            <a:xfrm>
              <a:off x="10514453" y="5071088"/>
              <a:ext cx="366008" cy="366008"/>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DBD11FF-D91A-2C42-B7E8-DCB38960F328}"/>
                </a:ext>
              </a:extLst>
            </p:cNvPr>
            <p:cNvSpPr/>
            <p:nvPr/>
          </p:nvSpPr>
          <p:spPr>
            <a:xfrm>
              <a:off x="10033833" y="5093083"/>
              <a:ext cx="366008" cy="366008"/>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29ECD86-2425-A74C-ADE3-BFA38DED3B92}"/>
                    </a:ext>
                  </a:extLst>
                </p:cNvPr>
                <p:cNvSpPr txBox="1"/>
                <p:nvPr/>
              </p:nvSpPr>
              <p:spPr>
                <a:xfrm>
                  <a:off x="382587" y="4953008"/>
                  <a:ext cx="11809413" cy="553998"/>
                </a:xfrm>
                <a:prstGeom prst="rect">
                  <a:avLst/>
                </a:prstGeom>
                <a:noFill/>
              </p:spPr>
              <p:txBody>
                <a:bodyPr wrap="square" lIns="0" tIns="0" rIns="0" bIns="0" rtlCol="0">
                  <a:spAutoFit/>
                </a:bodyPr>
                <a:lstStyle/>
                <a:p>
                  <a14:m>
                    <m:oMath xmlns:m="http://schemas.openxmlformats.org/officeDocument/2006/math">
                      <m:func>
                        <m:funcPr>
                          <m:ctrlPr>
                            <a:rPr lang="en-US" sz="3600" b="0" i="1" smtClean="0">
                              <a:solidFill>
                                <a:schemeClr val="bg1"/>
                              </a:solidFill>
                              <a:latin typeface="Cambria Math" panose="02040503050406030204" pitchFamily="18" charset="0"/>
                            </a:rPr>
                          </m:ctrlPr>
                        </m:funcPr>
                        <m:fName>
                          <m:r>
                            <m:rPr>
                              <m:sty m:val="p"/>
                            </m:rPr>
                            <a:rPr lang="en-US" sz="3600" b="0" i="0" smtClean="0">
                              <a:solidFill>
                                <a:schemeClr val="bg1"/>
                              </a:solidFill>
                              <a:latin typeface="Cambria Math" panose="02040503050406030204" pitchFamily="18" charset="0"/>
                            </a:rPr>
                            <m:t>Pr</m:t>
                          </m:r>
                        </m:fName>
                        <m:e>
                          <m:d>
                            <m:dPr>
                              <m:ctrlPr>
                                <a:rPr lang="en-US" sz="3600" b="0" i="1" smtClean="0">
                                  <a:solidFill>
                                    <a:schemeClr val="bg1"/>
                                  </a:solidFill>
                                  <a:latin typeface="Cambria Math" panose="02040503050406030204" pitchFamily="18" charset="0"/>
                                </a:rPr>
                              </m:ctrlPr>
                            </m:dPr>
                            <m:e>
                              <m:r>
                                <a:rPr lang="en-US" sz="3600" i="1">
                                  <a:solidFill>
                                    <a:schemeClr val="bg1"/>
                                  </a:solidFill>
                                  <a:latin typeface="Cambria Math" panose="02040503050406030204" pitchFamily="18" charset="0"/>
                                </a:rPr>
                                <m:t>✓</m:t>
                              </m:r>
                            </m:e>
                            <m:e>
                              <m:r>
                                <a:rPr lang="en-US" sz="3600" b="1" i="0" smtClean="0">
                                  <a:solidFill>
                                    <a:schemeClr val="bg1"/>
                                  </a:solidFill>
                                  <a:latin typeface="Cambria Math" panose="02040503050406030204" pitchFamily="18" charset="0"/>
                                </a:rPr>
                                <m:t>𝐱</m:t>
                              </m:r>
                            </m:e>
                          </m:d>
                        </m:e>
                      </m:func>
                      <m:r>
                        <a:rPr lang="en-US" sz="3600" b="0" i="1" smtClean="0">
                          <a:latin typeface="Cambria Math" panose="02040503050406030204" pitchFamily="18" charset="0"/>
                        </a:rPr>
                        <m:t>≈</m:t>
                      </m:r>
                      <m:func>
                        <m:funcPr>
                          <m:ctrlPr>
                            <a:rPr lang="en-US" sz="3600" b="0" i="1" smtClean="0">
                              <a:latin typeface="Cambria Math" panose="02040503050406030204" pitchFamily="18" charset="0"/>
                            </a:rPr>
                          </m:ctrlPr>
                        </m:funcPr>
                        <m:fName>
                          <m:r>
                            <m:rPr>
                              <m:sty m:val="p"/>
                            </m:rPr>
                            <a:rPr lang="en-US" sz="3600" b="0" i="0" smtClean="0">
                              <a:latin typeface="Cambria Math" panose="02040503050406030204" pitchFamily="18" charset="0"/>
                            </a:rPr>
                            <m:t>Pr</m:t>
                          </m:r>
                        </m:fName>
                        <m:e>
                          <m:d>
                            <m:dPr>
                              <m:ctrlPr>
                                <a:rPr lang="en-US" sz="3600" b="0" i="1" smtClean="0">
                                  <a:latin typeface="Cambria Math" panose="02040503050406030204" pitchFamily="18" charset="0"/>
                                </a:rPr>
                              </m:ctrlPr>
                            </m:dPr>
                            <m:e>
                              <m:r>
                                <a:rPr lang="en-US" sz="3600" i="1">
                                  <a:latin typeface="Cambria Math" panose="02040503050406030204" pitchFamily="18" charset="0"/>
                                </a:rPr>
                                <m:t>✓</m:t>
                              </m:r>
                            </m:e>
                            <m:e>
                              <m:sSup>
                                <m:sSupPr>
                                  <m:ctrlPr>
                                    <a:rPr lang="en-US" sz="3600" b="0" i="1" smtClean="0">
                                      <a:solidFill>
                                        <a:schemeClr val="bg1"/>
                                      </a:solidFill>
                                      <a:latin typeface="Cambria Math" panose="02040503050406030204" pitchFamily="18" charset="0"/>
                                    </a:rPr>
                                  </m:ctrlPr>
                                </m:sSupPr>
                                <m:e>
                                  <m:r>
                                    <a:rPr lang="en-US" sz="3600" b="1" i="0" smtClean="0">
                                      <a:latin typeface="Cambria Math" panose="02040503050406030204" pitchFamily="18" charset="0"/>
                                    </a:rPr>
                                    <m:t>𝐱</m:t>
                                  </m:r>
                                </m:e>
                                <m:sup>
                                  <m:r>
                                    <a:rPr lang="en-US" sz="3600" b="0" i="1" smtClean="0">
                                      <a:solidFill>
                                        <a:schemeClr val="bg1"/>
                                      </a:solidFill>
                                      <a:latin typeface="Cambria Math" panose="02040503050406030204" pitchFamily="18" charset="0"/>
                                    </a:rPr>
                                    <m:t>′</m:t>
                                  </m:r>
                                </m:sup>
                              </m:sSup>
                            </m:e>
                          </m:d>
                        </m:e>
                      </m:func>
                      <m:r>
                        <m:rPr>
                          <m:sty m:val="p"/>
                        </m:rPr>
                        <a:rPr lang="en-US" sz="3600">
                          <a:latin typeface="Cambria Math" panose="02040503050406030204" pitchFamily="18" charset="0"/>
                        </a:rPr>
                        <m:t>Pr</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b="0" i="1" smtClean="0">
                          <a:latin typeface="Cambria Math" panose="02040503050406030204" pitchFamily="18" charset="0"/>
                        </a:rPr>
                        <m:t>,</m:t>
                      </m:r>
                      <m:r>
                        <a:rPr lang="en-US" sz="3600" b="1">
                          <a:latin typeface="Cambria Math" panose="02040503050406030204" pitchFamily="18" charset="0"/>
                        </a:rPr>
                        <m:t>𝐱</m:t>
                      </m:r>
                      <m:r>
                        <a:rPr lang="en-US" sz="3600" b="1" i="0" smtClean="0">
                          <a:solidFill>
                            <a:schemeClr val="bg1"/>
                          </a:solidFill>
                          <a:latin typeface="Cambria Math" panose="02040503050406030204" pitchFamily="18" charset="0"/>
                        </a:rPr>
                        <m:t>′</m:t>
                      </m:r>
                      <m:r>
                        <a:rPr lang="en-US" sz="3600" i="1">
                          <a:latin typeface="Cambria Math" panose="02040503050406030204" pitchFamily="18" charset="0"/>
                        </a:rPr>
                        <m:t>)</m:t>
                      </m:r>
                    </m:oMath>
                  </a14:m>
                  <a:r>
                    <a:rPr lang="en-US" sz="3600" dirty="0"/>
                    <a:t> </a:t>
                  </a:r>
                  <a14:m>
                    <m:oMath xmlns:m="http://schemas.openxmlformats.org/officeDocument/2006/math">
                      <m:r>
                        <m:rPr>
                          <m:sty m:val="p"/>
                        </m:rPr>
                        <a:rPr lang="en-US" sz="3600">
                          <a:latin typeface="Cambria Math" panose="02040503050406030204" pitchFamily="18" charset="0"/>
                        </a:rPr>
                        <m:t>Pr</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b="0" i="1" smtClean="0">
                          <a:latin typeface="Cambria Math" panose="02040503050406030204" pitchFamily="18" charset="0"/>
                        </a:rPr>
                        <m:t>,</m:t>
                      </m:r>
                      <m:r>
                        <a:rPr lang="en-US" sz="3600" b="1">
                          <a:latin typeface="Cambria Math" panose="02040503050406030204" pitchFamily="18" charset="0"/>
                        </a:rPr>
                        <m:t>𝐱</m:t>
                      </m:r>
                      <m:r>
                        <a:rPr lang="en-US" sz="3600" b="1" i="0" smtClean="0">
                          <a:solidFill>
                            <a:schemeClr val="bg1"/>
                          </a:solidFill>
                          <a:latin typeface="Cambria Math" panose="02040503050406030204" pitchFamily="18" charset="0"/>
                        </a:rPr>
                        <m:t>′</m:t>
                      </m:r>
                      <m:r>
                        <a:rPr lang="en-US" sz="3600" i="1">
                          <a:latin typeface="Cambria Math" panose="02040503050406030204" pitchFamily="18" charset="0"/>
                        </a:rPr>
                        <m:t>)</m:t>
                      </m:r>
                    </m:oMath>
                  </a14:m>
                  <a:r>
                    <a:rPr lang="en-US" sz="3600" dirty="0"/>
                    <a:t> </a:t>
                  </a:r>
                  <a14:m>
                    <m:oMath xmlns:m="http://schemas.openxmlformats.org/officeDocument/2006/math">
                      <m:r>
                        <m:rPr>
                          <m:sty m:val="p"/>
                        </m:rPr>
                        <a:rPr lang="en-US" sz="3600">
                          <a:latin typeface="Cambria Math" panose="02040503050406030204" pitchFamily="18" charset="0"/>
                        </a:rPr>
                        <m:t>Pr</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i="1">
                          <a:latin typeface="Cambria Math" panose="02040503050406030204" pitchFamily="18" charset="0"/>
                        </a:rPr>
                        <m:t>✓</m:t>
                      </m:r>
                      <m:r>
                        <a:rPr lang="en-US" sz="3600" b="0" i="1" smtClean="0">
                          <a:latin typeface="Cambria Math" panose="02040503050406030204" pitchFamily="18" charset="0"/>
                        </a:rPr>
                        <m:t>,</m:t>
                      </m:r>
                      <m:r>
                        <a:rPr lang="en-US" sz="3600" i="1">
                          <a:latin typeface="Cambria Math" panose="02040503050406030204" pitchFamily="18" charset="0"/>
                        </a:rPr>
                        <m:t>✓</m:t>
                      </m:r>
                      <m:r>
                        <a:rPr lang="en-US" sz="3600" b="0" i="1" smtClean="0">
                          <a:latin typeface="Cambria Math" panose="02040503050406030204" pitchFamily="18" charset="0"/>
                        </a:rPr>
                        <m:t>,</m:t>
                      </m:r>
                      <m:r>
                        <a:rPr lang="en-US" sz="3600" b="1">
                          <a:latin typeface="Cambria Math" panose="02040503050406030204" pitchFamily="18" charset="0"/>
                        </a:rPr>
                        <m:t>𝐱</m:t>
                      </m:r>
                      <m:r>
                        <a:rPr lang="en-US" sz="3600" b="1" i="0" smtClean="0">
                          <a:solidFill>
                            <a:schemeClr val="bg1"/>
                          </a:solidFill>
                          <a:latin typeface="Cambria Math" panose="02040503050406030204" pitchFamily="18" charset="0"/>
                        </a:rPr>
                        <m:t>′</m:t>
                      </m:r>
                      <m:r>
                        <a:rPr lang="en-US" sz="3600" i="1">
                          <a:latin typeface="Cambria Math" panose="02040503050406030204" pitchFamily="18" charset="0"/>
                        </a:rPr>
                        <m:t>)</m:t>
                      </m:r>
                    </m:oMath>
                  </a14:m>
                  <a:endParaRPr lang="en-US" sz="3600" dirty="0"/>
                </a:p>
              </p:txBody>
            </p:sp>
          </mc:Choice>
          <mc:Fallback xmlns="">
            <p:sp>
              <p:nvSpPr>
                <p:cNvPr id="25" name="TextBox 24">
                  <a:extLst>
                    <a:ext uri="{FF2B5EF4-FFF2-40B4-BE49-F238E27FC236}">
                      <a16:creationId xmlns:a16="http://schemas.microsoft.com/office/drawing/2014/main" id="{C29ECD86-2425-A74C-ADE3-BFA38DED3B92}"/>
                    </a:ext>
                  </a:extLst>
                </p:cNvPr>
                <p:cNvSpPr txBox="1">
                  <a:spLocks noRot="1" noChangeAspect="1" noMove="1" noResize="1" noEditPoints="1" noAdjustHandles="1" noChangeArrowheads="1" noChangeShapeType="1" noTextEdit="1"/>
                </p:cNvSpPr>
                <p:nvPr/>
              </p:nvSpPr>
              <p:spPr>
                <a:xfrm>
                  <a:off x="382587" y="4953008"/>
                  <a:ext cx="11809413" cy="553998"/>
                </a:xfrm>
                <a:prstGeom prst="rect">
                  <a:avLst/>
                </a:prstGeom>
                <a:blipFill>
                  <a:blip r:embed="rId11"/>
                  <a:stretch>
                    <a:fillRect l="-1289" t="-4545" b="-38636"/>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27C2F6DD-A57B-944C-901C-8DB746844D0C}"/>
                </a:ext>
              </a:extLst>
            </p:cNvPr>
            <p:cNvSpPr/>
            <p:nvPr/>
          </p:nvSpPr>
          <p:spPr>
            <a:xfrm>
              <a:off x="3911965" y="5071089"/>
              <a:ext cx="117782" cy="117782"/>
            </a:xfrm>
            <a:prstGeom prst="ellipse">
              <a:avLst/>
            </a:prstGeom>
            <a:solidFill>
              <a:srgbClr val="FEE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D3198AE-61B1-BE4B-834A-574CC74268EC}"/>
                </a:ext>
              </a:extLst>
            </p:cNvPr>
            <p:cNvSpPr/>
            <p:nvPr/>
          </p:nvSpPr>
          <p:spPr>
            <a:xfrm>
              <a:off x="6196579" y="5071089"/>
              <a:ext cx="117782" cy="117782"/>
            </a:xfrm>
            <a:prstGeom prst="ellipse">
              <a:avLst/>
            </a:prstGeom>
            <a:solidFill>
              <a:srgbClr val="FBB4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AB778AA-E97D-D84F-934E-617E53B0854B}"/>
                </a:ext>
              </a:extLst>
            </p:cNvPr>
            <p:cNvSpPr/>
            <p:nvPr/>
          </p:nvSpPr>
          <p:spPr>
            <a:xfrm>
              <a:off x="8512549" y="5071089"/>
              <a:ext cx="117782" cy="117782"/>
            </a:xfrm>
            <a:prstGeom prst="ellipse">
              <a:avLst/>
            </a:prstGeom>
            <a:solidFill>
              <a:srgbClr val="F768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CD4751C1-DF29-3A45-9374-7DF23140F32E}"/>
                </a:ext>
              </a:extLst>
            </p:cNvPr>
            <p:cNvSpPr/>
            <p:nvPr/>
          </p:nvSpPr>
          <p:spPr>
            <a:xfrm>
              <a:off x="11346735" y="5071089"/>
              <a:ext cx="117782" cy="117782"/>
            </a:xfrm>
            <a:prstGeom prst="ellipse">
              <a:avLst/>
            </a:prstGeom>
            <a:solidFill>
              <a:srgbClr val="AE01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00079165-569F-AB42-BE2A-A374621C0B7B}"/>
                  </a:ext>
                </a:extLst>
              </p:cNvPr>
              <p:cNvSpPr txBox="1"/>
              <p:nvPr/>
            </p:nvSpPr>
            <p:spPr>
              <a:xfrm>
                <a:off x="4836873" y="974211"/>
                <a:ext cx="251825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1" i="0" smtClean="0">
                              <a:latin typeface="Cambria Math" panose="02040503050406030204" pitchFamily="18" charset="0"/>
                            </a:rPr>
                            <m:t>𝐱</m:t>
                          </m:r>
                        </m:e>
                      </m:d>
                      <m:r>
                        <a:rPr lang="en-US" sz="2800" b="0" i="1" smtClean="0">
                          <a:latin typeface="Cambria Math" panose="02040503050406030204" pitchFamily="18" charset="0"/>
                        </a:rPr>
                        <m:t>→</m:t>
                      </m:r>
                      <m:r>
                        <m:rPr>
                          <m:sty m:val="p"/>
                        </m:rPr>
                        <a:rPr lang="en-US" sz="2800" b="0" i="0" smtClean="0">
                          <a:latin typeface="Cambria Math" panose="02040503050406030204" pitchFamily="18" charset="0"/>
                        </a:rPr>
                        <m:t>Pr</m:t>
                      </m:r>
                      <m:r>
                        <a:rPr lang="en-US" sz="2800" b="0" i="1" smtClean="0">
                          <a:latin typeface="Cambria Math" panose="02040503050406030204" pitchFamily="18" charset="0"/>
                        </a:rPr>
                        <m:t>⁡(</m:t>
                      </m:r>
                      <m:r>
                        <a:rPr lang="en-US" sz="2800" i="1">
                          <a:latin typeface="Cambria Math" panose="02040503050406030204" pitchFamily="18" charset="0"/>
                        </a:rPr>
                        <m:t>✓</m:t>
                      </m:r>
                      <m:r>
                        <a:rPr lang="en-US" sz="2800" b="0" i="1" smtClean="0">
                          <a:latin typeface="Cambria Math" panose="02040503050406030204" pitchFamily="18" charset="0"/>
                        </a:rPr>
                        <m:t>|</m:t>
                      </m:r>
                      <m:r>
                        <a:rPr lang="en-US" sz="2800" b="1" i="0" smtClean="0">
                          <a:latin typeface="Cambria Math" panose="02040503050406030204" pitchFamily="18" charset="0"/>
                        </a:rPr>
                        <m:t>𝐱</m:t>
                      </m:r>
                      <m:r>
                        <a:rPr lang="en-US" sz="2800" b="0" i="1" smtClean="0">
                          <a:latin typeface="Cambria Math" panose="02040503050406030204" pitchFamily="18" charset="0"/>
                        </a:rPr>
                        <m:t>)</m:t>
                      </m:r>
                    </m:oMath>
                  </m:oMathPara>
                </a14:m>
                <a:endParaRPr lang="en-US" sz="2800" dirty="0"/>
              </a:p>
            </p:txBody>
          </p:sp>
        </mc:Choice>
        <mc:Fallback xmlns="">
          <p:sp>
            <p:nvSpPr>
              <p:cNvPr id="99" name="TextBox 98">
                <a:extLst>
                  <a:ext uri="{FF2B5EF4-FFF2-40B4-BE49-F238E27FC236}">
                    <a16:creationId xmlns:a16="http://schemas.microsoft.com/office/drawing/2014/main" id="{00079165-569F-AB42-BE2A-A374621C0B7B}"/>
                  </a:ext>
                </a:extLst>
              </p:cNvPr>
              <p:cNvSpPr txBox="1">
                <a:spLocks noRot="1" noChangeAspect="1" noMove="1" noResize="1" noEditPoints="1" noAdjustHandles="1" noChangeArrowheads="1" noChangeShapeType="1" noTextEdit="1"/>
              </p:cNvSpPr>
              <p:nvPr/>
            </p:nvSpPr>
            <p:spPr>
              <a:xfrm>
                <a:off x="4836873" y="974211"/>
                <a:ext cx="2518253" cy="430887"/>
              </a:xfrm>
              <a:prstGeom prst="rect">
                <a:avLst/>
              </a:prstGeom>
              <a:blipFill>
                <a:blip r:embed="rId12"/>
                <a:stretch>
                  <a:fillRect l="-4020" t="-5714" r="-4020" b="-37143"/>
                </a:stretch>
              </a:blipFill>
            </p:spPr>
            <p:txBody>
              <a:bodyPr/>
              <a:lstStyle/>
              <a:p>
                <a:r>
                  <a:rPr lang="en-US">
                    <a:noFill/>
                  </a:rPr>
                  <a:t> </a:t>
                </a:r>
              </a:p>
            </p:txBody>
          </p:sp>
        </mc:Fallback>
      </mc:AlternateContent>
    </p:spTree>
    <p:extLst>
      <p:ext uri="{BB962C8B-B14F-4D97-AF65-F5344CB8AC3E}">
        <p14:creationId xmlns:p14="http://schemas.microsoft.com/office/powerpoint/2010/main" val="366018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367DC-CEBF-1143-A863-539F7F5C9726}"/>
              </a:ext>
            </a:extLst>
          </p:cNvPr>
          <p:cNvSpPr>
            <a:spLocks noGrp="1"/>
          </p:cNvSpPr>
          <p:nvPr>
            <p:ph type="title"/>
          </p:nvPr>
        </p:nvSpPr>
        <p:spPr/>
        <p:txBody>
          <a:bodyPr>
            <a:normAutofit fontScale="90000"/>
          </a:bodyPr>
          <a:lstStyle/>
          <a:p>
            <a:r>
              <a:rPr lang="en-US" dirty="0"/>
              <a:t>Optimization</a:t>
            </a:r>
          </a:p>
        </p:txBody>
      </p:sp>
      <p:sp>
        <p:nvSpPr>
          <p:cNvPr id="4" name="Slide Number Placeholder 3">
            <a:extLst>
              <a:ext uri="{FF2B5EF4-FFF2-40B4-BE49-F238E27FC236}">
                <a16:creationId xmlns:a16="http://schemas.microsoft.com/office/drawing/2014/main" id="{E59E73BA-5B30-7D4B-BC5F-B03E0A2417FF}"/>
              </a:ext>
            </a:extLst>
          </p:cNvPr>
          <p:cNvSpPr>
            <a:spLocks noGrp="1"/>
          </p:cNvSpPr>
          <p:nvPr>
            <p:ph type="sldNum" sz="quarter" idx="12"/>
          </p:nvPr>
        </p:nvSpPr>
        <p:spPr/>
        <p:txBody>
          <a:bodyPr/>
          <a:lstStyle/>
          <a:p>
            <a:fld id="{ED7F4C82-5684-9D49-BB71-7E0F578F0248}" type="slidenum">
              <a:rPr lang="en-US" smtClean="0"/>
              <a:t>69</a:t>
            </a:fld>
            <a:endParaRPr lang="en-US"/>
          </a:p>
        </p:txBody>
      </p:sp>
      <p:pic>
        <p:nvPicPr>
          <p:cNvPr id="10" name="Content Placeholder 9">
            <a:extLst>
              <a:ext uri="{FF2B5EF4-FFF2-40B4-BE49-F238E27FC236}">
                <a16:creationId xmlns:a16="http://schemas.microsoft.com/office/drawing/2014/main" id="{A67BC7A2-5BEA-5645-9EE4-E75186AFEE65}"/>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633601" y="918900"/>
            <a:ext cx="8924797" cy="5020199"/>
          </a:xfrm>
        </p:spPr>
      </p:pic>
      <p:grpSp>
        <p:nvGrpSpPr>
          <p:cNvPr id="12" name="Group 11">
            <a:extLst>
              <a:ext uri="{FF2B5EF4-FFF2-40B4-BE49-F238E27FC236}">
                <a16:creationId xmlns:a16="http://schemas.microsoft.com/office/drawing/2014/main" id="{042A5391-47C8-824C-9A85-E04EFB87FEEB}"/>
              </a:ext>
            </a:extLst>
          </p:cNvPr>
          <p:cNvGrpSpPr/>
          <p:nvPr/>
        </p:nvGrpSpPr>
        <p:grpSpPr>
          <a:xfrm>
            <a:off x="1540612" y="1579721"/>
            <a:ext cx="4855467" cy="1444933"/>
            <a:chOff x="3291183" y="366241"/>
            <a:chExt cx="4855467" cy="1444933"/>
          </a:xfrm>
        </p:grpSpPr>
        <p:sp>
          <p:nvSpPr>
            <p:cNvPr id="13" name="TextBox 12">
              <a:extLst>
                <a:ext uri="{FF2B5EF4-FFF2-40B4-BE49-F238E27FC236}">
                  <a16:creationId xmlns:a16="http://schemas.microsoft.com/office/drawing/2014/main" id="{496B9ADA-EF73-D749-9F15-0A72AC1CF3C0}"/>
                </a:ext>
              </a:extLst>
            </p:cNvPr>
            <p:cNvSpPr txBox="1"/>
            <p:nvPr/>
          </p:nvSpPr>
          <p:spPr>
            <a:xfrm>
              <a:off x="3291183" y="366241"/>
              <a:ext cx="4683633" cy="830997"/>
            </a:xfrm>
            <a:prstGeom prst="rect">
              <a:avLst/>
            </a:prstGeom>
            <a:noFill/>
          </p:spPr>
          <p:txBody>
            <a:bodyPr wrap="square" rtlCol="0">
              <a:spAutoFit/>
            </a:bodyPr>
            <a:lstStyle/>
            <a:p>
              <a:pPr algn="ctr"/>
              <a:r>
                <a:rPr lang="en-US" sz="2400" dirty="0">
                  <a:solidFill>
                    <a:schemeClr val="accent4"/>
                  </a:solidFill>
                  <a:latin typeface="Lucida Handwriting" panose="03010101010101010101" pitchFamily="66" charset="77"/>
                </a:rPr>
                <a:t>Energy based on robustness components</a:t>
              </a:r>
            </a:p>
          </p:txBody>
        </p:sp>
        <p:sp>
          <p:nvSpPr>
            <p:cNvPr id="14" name="Arc 13">
              <a:extLst>
                <a:ext uri="{FF2B5EF4-FFF2-40B4-BE49-F238E27FC236}">
                  <a16:creationId xmlns:a16="http://schemas.microsoft.com/office/drawing/2014/main" id="{432D3D84-AE94-0B4C-B786-8305E936DE22}"/>
                </a:ext>
              </a:extLst>
            </p:cNvPr>
            <p:cNvSpPr/>
            <p:nvPr/>
          </p:nvSpPr>
          <p:spPr>
            <a:xfrm flipH="1" flipV="1">
              <a:off x="7239498" y="904022"/>
              <a:ext cx="907152" cy="907152"/>
            </a:xfrm>
            <a:prstGeom prst="arc">
              <a:avLst>
                <a:gd name="adj1" fmla="val 6477502"/>
                <a:gd name="adj2" fmla="val 10396323"/>
              </a:avLst>
            </a:prstGeom>
            <a:ln w="38100">
              <a:solidFill>
                <a:schemeClr val="accent4"/>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grpSp>
        <p:nvGrpSpPr>
          <p:cNvPr id="15" name="Group 14">
            <a:extLst>
              <a:ext uri="{FF2B5EF4-FFF2-40B4-BE49-F238E27FC236}">
                <a16:creationId xmlns:a16="http://schemas.microsoft.com/office/drawing/2014/main" id="{375FDA7F-A8CE-AF4A-8268-3C1AC10DA106}"/>
              </a:ext>
            </a:extLst>
          </p:cNvPr>
          <p:cNvGrpSpPr/>
          <p:nvPr/>
        </p:nvGrpSpPr>
        <p:grpSpPr>
          <a:xfrm>
            <a:off x="6536470" y="3916722"/>
            <a:ext cx="4683633" cy="1570066"/>
            <a:chOff x="3291183" y="-372828"/>
            <a:chExt cx="4683633" cy="1570066"/>
          </a:xfrm>
        </p:grpSpPr>
        <p:sp>
          <p:nvSpPr>
            <p:cNvPr id="16" name="TextBox 15">
              <a:extLst>
                <a:ext uri="{FF2B5EF4-FFF2-40B4-BE49-F238E27FC236}">
                  <a16:creationId xmlns:a16="http://schemas.microsoft.com/office/drawing/2014/main" id="{BBFCFB2D-AA91-654B-81F9-9965988727A4}"/>
                </a:ext>
              </a:extLst>
            </p:cNvPr>
            <p:cNvSpPr txBox="1"/>
            <p:nvPr/>
          </p:nvSpPr>
          <p:spPr>
            <a:xfrm>
              <a:off x="3291183" y="366241"/>
              <a:ext cx="4683633" cy="830997"/>
            </a:xfrm>
            <a:prstGeom prst="rect">
              <a:avLst/>
            </a:prstGeom>
            <a:noFill/>
          </p:spPr>
          <p:txBody>
            <a:bodyPr wrap="square" rtlCol="0">
              <a:spAutoFit/>
            </a:bodyPr>
            <a:lstStyle/>
            <a:p>
              <a:pPr algn="ctr"/>
              <a:r>
                <a:rPr lang="en-US" sz="2400" dirty="0">
                  <a:solidFill>
                    <a:schemeClr val="accent4"/>
                  </a:solidFill>
                  <a:latin typeface="Lucida Handwriting" panose="03010101010101010101" pitchFamily="66" charset="77"/>
                </a:rPr>
                <a:t>Physical validity constraints</a:t>
              </a:r>
            </a:p>
          </p:txBody>
        </p:sp>
        <p:sp>
          <p:nvSpPr>
            <p:cNvPr id="17" name="Arc 16">
              <a:extLst>
                <a:ext uri="{FF2B5EF4-FFF2-40B4-BE49-F238E27FC236}">
                  <a16:creationId xmlns:a16="http://schemas.microsoft.com/office/drawing/2014/main" id="{B536630B-6E6D-3748-945B-838EB6C84F8B}"/>
                </a:ext>
              </a:extLst>
            </p:cNvPr>
            <p:cNvSpPr/>
            <p:nvPr/>
          </p:nvSpPr>
          <p:spPr>
            <a:xfrm>
              <a:off x="3634630" y="-372828"/>
              <a:ext cx="907152" cy="907152"/>
            </a:xfrm>
            <a:prstGeom prst="arc">
              <a:avLst>
                <a:gd name="adj1" fmla="val 6477502"/>
                <a:gd name="adj2" fmla="val 10396323"/>
              </a:avLst>
            </a:prstGeom>
            <a:ln w="38100">
              <a:solidFill>
                <a:schemeClr val="accent4"/>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spTree>
    <p:extLst>
      <p:ext uri="{BB962C8B-B14F-4D97-AF65-F5344CB8AC3E}">
        <p14:creationId xmlns:p14="http://schemas.microsoft.com/office/powerpoint/2010/main" val="19610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4489BD58-172F-364A-8706-32394ACFFDDE}"/>
              </a:ext>
            </a:extLst>
          </p:cNvPr>
          <p:cNvSpPr/>
          <p:nvPr/>
        </p:nvSpPr>
        <p:spPr>
          <a:xfrm>
            <a:off x="8438507" y="5063703"/>
            <a:ext cx="2514600" cy="538609"/>
          </a:xfrm>
          <a:prstGeom prst="rect">
            <a:avLst/>
          </a:pr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02BB0AC-D3B2-AA4F-A96B-A1F29B38A627}"/>
              </a:ext>
            </a:extLst>
          </p:cNvPr>
          <p:cNvSpPr/>
          <p:nvPr/>
        </p:nvSpPr>
        <p:spPr>
          <a:xfrm>
            <a:off x="5029200" y="5067497"/>
            <a:ext cx="2514600" cy="538609"/>
          </a:xfrm>
          <a:prstGeom prst="rect">
            <a:avLst/>
          </a:pr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37617-03DA-AE43-8977-C0DFC27F9629}"/>
              </a:ext>
            </a:extLst>
          </p:cNvPr>
          <p:cNvSpPr>
            <a:spLocks noGrp="1"/>
          </p:cNvSpPr>
          <p:nvPr>
            <p:ph type="title"/>
          </p:nvPr>
        </p:nvSpPr>
        <p:spPr/>
        <p:txBody>
          <a:bodyPr>
            <a:normAutofit fontScale="90000"/>
          </a:bodyPr>
          <a:lstStyle/>
          <a:p>
            <a:r>
              <a:rPr lang="en-US" dirty="0"/>
              <a:t>Problem</a:t>
            </a:r>
          </a:p>
        </p:txBody>
      </p:sp>
      <p:sp>
        <p:nvSpPr>
          <p:cNvPr id="3" name="Slide Number Placeholder 2">
            <a:extLst>
              <a:ext uri="{FF2B5EF4-FFF2-40B4-BE49-F238E27FC236}">
                <a16:creationId xmlns:a16="http://schemas.microsoft.com/office/drawing/2014/main" id="{3F835151-F0F5-5340-9229-0BD6AA8CE10C}"/>
              </a:ext>
            </a:extLst>
          </p:cNvPr>
          <p:cNvSpPr>
            <a:spLocks noGrp="1"/>
          </p:cNvSpPr>
          <p:nvPr>
            <p:ph type="sldNum" sz="quarter" idx="12"/>
          </p:nvPr>
        </p:nvSpPr>
        <p:spPr/>
        <p:txBody>
          <a:bodyPr/>
          <a:lstStyle/>
          <a:p>
            <a:fld id="{ED7F4C82-5684-9D49-BB71-7E0F578F0248}" type="slidenum">
              <a:rPr lang="en-US" smtClean="0"/>
              <a:t>7</a:t>
            </a:fld>
            <a:endParaRPr lang="en-US"/>
          </a:p>
        </p:txBody>
      </p:sp>
      <p:sp>
        <p:nvSpPr>
          <p:cNvPr id="9" name="Rectangle 8">
            <a:extLst>
              <a:ext uri="{FF2B5EF4-FFF2-40B4-BE49-F238E27FC236}">
                <a16:creationId xmlns:a16="http://schemas.microsoft.com/office/drawing/2014/main" id="{94BA9003-891B-744B-BE21-ABCD7B9FB1DE}"/>
              </a:ext>
            </a:extLst>
          </p:cNvPr>
          <p:cNvSpPr/>
          <p:nvPr/>
        </p:nvSpPr>
        <p:spPr>
          <a:xfrm>
            <a:off x="0" y="3156674"/>
            <a:ext cx="12192000" cy="365125"/>
          </a:xfrm>
          <a:prstGeom prst="rect">
            <a:avLst/>
          </a:prstGeom>
          <a:solidFill>
            <a:schemeClr val="bg1"/>
          </a:solidFill>
          <a:ln>
            <a:no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1B9B3A15-FB6A-4541-931A-F3499491F6AA}"/>
              </a:ext>
            </a:extLst>
          </p:cNvPr>
          <p:cNvSpPr/>
          <p:nvPr/>
        </p:nvSpPr>
        <p:spPr>
          <a:xfrm flipV="1">
            <a:off x="4401518" y="3521799"/>
            <a:ext cx="3388963" cy="365126"/>
          </a:xfrm>
          <a:prstGeom prst="triangle">
            <a:avLst/>
          </a:prstGeom>
          <a:solidFill>
            <a:schemeClr val="bg1"/>
          </a:solidFill>
          <a:ln>
            <a:no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8604CA2-AE46-6B41-9456-AD1099B84B0D}"/>
              </a:ext>
            </a:extLst>
          </p:cNvPr>
          <p:cNvGrpSpPr/>
          <p:nvPr/>
        </p:nvGrpSpPr>
        <p:grpSpPr>
          <a:xfrm>
            <a:off x="4811764" y="432846"/>
            <a:ext cx="4855467" cy="1119472"/>
            <a:chOff x="3291183" y="366241"/>
            <a:chExt cx="4855467" cy="1119472"/>
          </a:xfrm>
        </p:grpSpPr>
        <p:sp>
          <p:nvSpPr>
            <p:cNvPr id="23" name="TextBox 22">
              <a:extLst>
                <a:ext uri="{FF2B5EF4-FFF2-40B4-BE49-F238E27FC236}">
                  <a16:creationId xmlns:a16="http://schemas.microsoft.com/office/drawing/2014/main" id="{AE3CC7C4-01C3-184C-88B5-18B878BCE529}"/>
                </a:ext>
              </a:extLst>
            </p:cNvPr>
            <p:cNvSpPr txBox="1"/>
            <p:nvPr/>
          </p:nvSpPr>
          <p:spPr>
            <a:xfrm>
              <a:off x="3291183" y="366241"/>
              <a:ext cx="4683633" cy="461665"/>
            </a:xfrm>
            <a:prstGeom prst="rect">
              <a:avLst/>
            </a:prstGeom>
            <a:noFill/>
          </p:spPr>
          <p:txBody>
            <a:bodyPr wrap="square" rtlCol="0">
              <a:spAutoFit/>
            </a:bodyPr>
            <a:lstStyle/>
            <a:p>
              <a:pPr algn="ctr"/>
              <a:r>
                <a:rPr lang="en-US" sz="2400" dirty="0">
                  <a:solidFill>
                    <a:schemeClr val="accent4"/>
                  </a:solidFill>
                  <a:latin typeface="Lucida Handwriting" panose="03010101010101010101" pitchFamily="66" charset="77"/>
                </a:rPr>
                <a:t>Causal graph of events</a:t>
              </a:r>
            </a:p>
          </p:txBody>
        </p:sp>
        <p:sp>
          <p:nvSpPr>
            <p:cNvPr id="24" name="Arc 23">
              <a:extLst>
                <a:ext uri="{FF2B5EF4-FFF2-40B4-BE49-F238E27FC236}">
                  <a16:creationId xmlns:a16="http://schemas.microsoft.com/office/drawing/2014/main" id="{CED94D27-CB84-7145-A614-04443776E293}"/>
                </a:ext>
              </a:extLst>
            </p:cNvPr>
            <p:cNvSpPr/>
            <p:nvPr/>
          </p:nvSpPr>
          <p:spPr>
            <a:xfrm flipH="1" flipV="1">
              <a:off x="7239498" y="578561"/>
              <a:ext cx="907152" cy="907152"/>
            </a:xfrm>
            <a:prstGeom prst="arc">
              <a:avLst>
                <a:gd name="adj1" fmla="val 6477502"/>
                <a:gd name="adj2" fmla="val 10396323"/>
              </a:avLst>
            </a:prstGeom>
            <a:ln w="38100">
              <a:solidFill>
                <a:schemeClr val="accent4"/>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sp>
        <p:nvSpPr>
          <p:cNvPr id="39" name="TextBox 38">
            <a:extLst>
              <a:ext uri="{FF2B5EF4-FFF2-40B4-BE49-F238E27FC236}">
                <a16:creationId xmlns:a16="http://schemas.microsoft.com/office/drawing/2014/main" id="{03893D52-FFB7-4948-8C3B-13DAC3169BC8}"/>
              </a:ext>
            </a:extLst>
          </p:cNvPr>
          <p:cNvSpPr txBox="1"/>
          <p:nvPr/>
        </p:nvSpPr>
        <p:spPr>
          <a:xfrm>
            <a:off x="4920683" y="4528888"/>
            <a:ext cx="6159313" cy="1077218"/>
          </a:xfrm>
          <a:prstGeom prst="rect">
            <a:avLst/>
          </a:prstGeom>
          <a:noFill/>
        </p:spPr>
        <p:txBody>
          <a:bodyPr wrap="square" rtlCol="0">
            <a:spAutoFit/>
          </a:bodyPr>
          <a:lstStyle/>
          <a:p>
            <a:pPr algn="ctr"/>
            <a:r>
              <a:rPr lang="en-US" sz="3200" dirty="0"/>
              <a:t>Layout maximizing robustness to modeling bias and manual errors</a:t>
            </a:r>
          </a:p>
        </p:txBody>
      </p:sp>
      <p:pic>
        <p:nvPicPr>
          <p:cNvPr id="7" name="Graphic 6">
            <a:extLst>
              <a:ext uri="{FF2B5EF4-FFF2-40B4-BE49-F238E27FC236}">
                <a16:creationId xmlns:a16="http://schemas.microsoft.com/office/drawing/2014/main" id="{C33AAD5C-A425-E24F-B5D7-7E8C0BBD000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906" r="57461" b="48647"/>
          <a:stretch/>
        </p:blipFill>
        <p:spPr>
          <a:xfrm>
            <a:off x="0" y="898168"/>
            <a:ext cx="3056146" cy="2549059"/>
          </a:xfrm>
          <a:prstGeom prst="rect">
            <a:avLst/>
          </a:prstGeom>
        </p:spPr>
      </p:pic>
      <p:grpSp>
        <p:nvGrpSpPr>
          <p:cNvPr id="16" name="Group 15">
            <a:extLst>
              <a:ext uri="{FF2B5EF4-FFF2-40B4-BE49-F238E27FC236}">
                <a16:creationId xmlns:a16="http://schemas.microsoft.com/office/drawing/2014/main" id="{5AA13165-0321-FE45-8181-B81EF5F12073}"/>
              </a:ext>
            </a:extLst>
          </p:cNvPr>
          <p:cNvGrpSpPr/>
          <p:nvPr/>
        </p:nvGrpSpPr>
        <p:grpSpPr>
          <a:xfrm>
            <a:off x="7239498" y="1180271"/>
            <a:ext cx="4952501" cy="2320236"/>
            <a:chOff x="6613712" y="1486518"/>
            <a:chExt cx="6159313" cy="2885625"/>
          </a:xfrm>
        </p:grpSpPr>
        <p:pic>
          <p:nvPicPr>
            <p:cNvPr id="13" name="Graphic 12">
              <a:extLst>
                <a:ext uri="{FF2B5EF4-FFF2-40B4-BE49-F238E27FC236}">
                  <a16:creationId xmlns:a16="http://schemas.microsoft.com/office/drawing/2014/main" id="{E767A36A-6C58-F04E-AC24-73D2D32BA29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6797" t="57944" r="55469" b="30625"/>
            <a:stretch/>
          </p:blipFill>
          <p:spPr>
            <a:xfrm>
              <a:off x="7434504" y="1486518"/>
              <a:ext cx="4600575" cy="783895"/>
            </a:xfrm>
            <a:prstGeom prst="rect">
              <a:avLst/>
            </a:prstGeom>
          </p:spPr>
        </p:pic>
        <p:pic>
          <p:nvPicPr>
            <p:cNvPr id="15" name="Graphic 14">
              <a:extLst>
                <a:ext uri="{FF2B5EF4-FFF2-40B4-BE49-F238E27FC236}">
                  <a16:creationId xmlns:a16="http://schemas.microsoft.com/office/drawing/2014/main" id="{A60653A7-F307-C545-9FB0-DAD8A90F469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65992" r="49481"/>
            <a:stretch/>
          </p:blipFill>
          <p:spPr>
            <a:xfrm>
              <a:off x="6613712" y="2039899"/>
              <a:ext cx="6159313" cy="2332244"/>
            </a:xfrm>
            <a:prstGeom prst="rect">
              <a:avLst/>
            </a:prstGeom>
          </p:spPr>
        </p:pic>
      </p:grpSp>
      <p:pic>
        <p:nvPicPr>
          <p:cNvPr id="11" name="Graphic 10">
            <a:extLst>
              <a:ext uri="{FF2B5EF4-FFF2-40B4-BE49-F238E27FC236}">
                <a16:creationId xmlns:a16="http://schemas.microsoft.com/office/drawing/2014/main" id="{EA9FEB78-4AD7-E64F-B417-8388230FF4A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54727" t="18508" r="3554" b="63563"/>
          <a:stretch/>
        </p:blipFill>
        <p:spPr>
          <a:xfrm>
            <a:off x="3332324" y="2251069"/>
            <a:ext cx="3749582" cy="906414"/>
          </a:xfrm>
          <a:prstGeom prst="rect">
            <a:avLst/>
          </a:prstGeom>
        </p:spPr>
      </p:pic>
      <p:pic>
        <p:nvPicPr>
          <p:cNvPr id="28" name="Graphic 27">
            <a:extLst>
              <a:ext uri="{FF2B5EF4-FFF2-40B4-BE49-F238E27FC236}">
                <a16:creationId xmlns:a16="http://schemas.microsoft.com/office/drawing/2014/main" id="{1AE859BE-0BA7-374D-9939-91B64BE1645D}"/>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4679" r="1759" b="62831"/>
          <a:stretch/>
        </p:blipFill>
        <p:spPr>
          <a:xfrm>
            <a:off x="3332323" y="1329608"/>
            <a:ext cx="3907174" cy="1875281"/>
          </a:xfrm>
          <a:prstGeom prst="rect">
            <a:avLst/>
          </a:prstGeom>
        </p:spPr>
      </p:pic>
      <p:grpSp>
        <p:nvGrpSpPr>
          <p:cNvPr id="53" name="Group 52">
            <a:extLst>
              <a:ext uri="{FF2B5EF4-FFF2-40B4-BE49-F238E27FC236}">
                <a16:creationId xmlns:a16="http://schemas.microsoft.com/office/drawing/2014/main" id="{FCEEAF61-8183-8B49-A7A8-FAF677459E30}"/>
              </a:ext>
            </a:extLst>
          </p:cNvPr>
          <p:cNvGrpSpPr/>
          <p:nvPr/>
        </p:nvGrpSpPr>
        <p:grpSpPr>
          <a:xfrm>
            <a:off x="1112004" y="3967722"/>
            <a:ext cx="3403283" cy="2199550"/>
            <a:chOff x="869136" y="4039162"/>
            <a:chExt cx="3403283" cy="2199550"/>
          </a:xfrm>
        </p:grpSpPr>
        <p:sp>
          <p:nvSpPr>
            <p:cNvPr id="38" name="Rectangle 37">
              <a:extLst>
                <a:ext uri="{FF2B5EF4-FFF2-40B4-BE49-F238E27FC236}">
                  <a16:creationId xmlns:a16="http://schemas.microsoft.com/office/drawing/2014/main" id="{85C2236B-1CE7-0243-A8CC-0CAE76ECE4CF}"/>
                </a:ext>
              </a:extLst>
            </p:cNvPr>
            <p:cNvSpPr/>
            <p:nvPr/>
          </p:nvSpPr>
          <p:spPr>
            <a:xfrm>
              <a:off x="869136" y="4039162"/>
              <a:ext cx="3403283" cy="2199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0461E2C-A79A-B341-BD7D-1682C7CBE009}"/>
                </a:ext>
              </a:extLst>
            </p:cNvPr>
            <p:cNvCxnSpPr>
              <a:cxnSpLocks/>
            </p:cNvCxnSpPr>
            <p:nvPr/>
          </p:nvCxnSpPr>
          <p:spPr>
            <a:xfrm>
              <a:off x="869136" y="5959832"/>
              <a:ext cx="34032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17D9AF21-1713-3946-B730-EDC67D337239}"/>
                </a:ext>
              </a:extLst>
            </p:cNvPr>
            <p:cNvSpPr/>
            <p:nvPr/>
          </p:nvSpPr>
          <p:spPr>
            <a:xfrm>
              <a:off x="3384760" y="5300663"/>
              <a:ext cx="101392" cy="6591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60F35C8-3040-D443-A290-4FCBC4E7F0B0}"/>
                </a:ext>
              </a:extLst>
            </p:cNvPr>
            <p:cNvSpPr/>
            <p:nvPr/>
          </p:nvSpPr>
          <p:spPr>
            <a:xfrm>
              <a:off x="3610242" y="5300662"/>
              <a:ext cx="101392" cy="6591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08F3FFF-DC08-DC43-9464-5994211C4BF8}"/>
                </a:ext>
              </a:extLst>
            </p:cNvPr>
            <p:cNvSpPr/>
            <p:nvPr/>
          </p:nvSpPr>
          <p:spPr>
            <a:xfrm>
              <a:off x="3835724" y="5301633"/>
              <a:ext cx="101392" cy="6591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0FB5F75-2BDC-314E-BF45-AF925BFB47BF}"/>
                </a:ext>
              </a:extLst>
            </p:cNvPr>
            <p:cNvSpPr/>
            <p:nvPr/>
          </p:nvSpPr>
          <p:spPr>
            <a:xfrm rot="7200000">
              <a:off x="1969450" y="3965234"/>
              <a:ext cx="56274" cy="1687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1CDC974-D112-4041-82F3-52DEB524CA0A}"/>
                </a:ext>
              </a:extLst>
            </p:cNvPr>
            <p:cNvSpPr/>
            <p:nvPr/>
          </p:nvSpPr>
          <p:spPr>
            <a:xfrm>
              <a:off x="1510057" y="4223790"/>
              <a:ext cx="314325" cy="3143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FC09800-FAB2-B94F-A0C6-D0324DA85C63}"/>
                </a:ext>
              </a:extLst>
            </p:cNvPr>
            <p:cNvSpPr/>
            <p:nvPr/>
          </p:nvSpPr>
          <p:spPr>
            <a:xfrm>
              <a:off x="869136" y="5967491"/>
              <a:ext cx="3403283" cy="45719"/>
            </a:xfrm>
            <a:prstGeom prst="rect">
              <a:avLst/>
            </a:prstGeom>
            <a:pattFill prst="wdUpDiag">
              <a:fgClr>
                <a:srgbClr val="1F78B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4F81DB6A-B230-9042-9BD6-7A671BB7E211}"/>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animBg="1"/>
      <p:bldP spid="3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367DC-CEBF-1143-A863-539F7F5C9726}"/>
              </a:ext>
            </a:extLst>
          </p:cNvPr>
          <p:cNvSpPr>
            <a:spLocks noGrp="1"/>
          </p:cNvSpPr>
          <p:nvPr>
            <p:ph type="title"/>
          </p:nvPr>
        </p:nvSpPr>
        <p:spPr/>
        <p:txBody>
          <a:bodyPr>
            <a:normAutofit fontScale="90000"/>
          </a:bodyPr>
          <a:lstStyle/>
          <a:p>
            <a:r>
              <a:rPr lang="en-US" dirty="0"/>
              <a:t>Optimization</a:t>
            </a:r>
          </a:p>
        </p:txBody>
      </p:sp>
      <p:sp>
        <p:nvSpPr>
          <p:cNvPr id="4" name="Slide Number Placeholder 3">
            <a:extLst>
              <a:ext uri="{FF2B5EF4-FFF2-40B4-BE49-F238E27FC236}">
                <a16:creationId xmlns:a16="http://schemas.microsoft.com/office/drawing/2014/main" id="{E59E73BA-5B30-7D4B-BC5F-B03E0A2417FF}"/>
              </a:ext>
            </a:extLst>
          </p:cNvPr>
          <p:cNvSpPr>
            <a:spLocks noGrp="1"/>
          </p:cNvSpPr>
          <p:nvPr>
            <p:ph type="sldNum" sz="quarter" idx="12"/>
          </p:nvPr>
        </p:nvSpPr>
        <p:spPr/>
        <p:txBody>
          <a:bodyPr/>
          <a:lstStyle/>
          <a:p>
            <a:fld id="{ED7F4C82-5684-9D49-BB71-7E0F578F0248}" type="slidenum">
              <a:rPr lang="en-US" smtClean="0"/>
              <a:t>70</a:t>
            </a:fld>
            <a:endParaRPr lang="en-US"/>
          </a:p>
        </p:txBody>
      </p:sp>
      <p:pic>
        <p:nvPicPr>
          <p:cNvPr id="7" name="Content Placeholder 6">
            <a:extLst>
              <a:ext uri="{FF2B5EF4-FFF2-40B4-BE49-F238E27FC236}">
                <a16:creationId xmlns:a16="http://schemas.microsoft.com/office/drawing/2014/main" id="{2F414F1B-7B9E-6840-9880-68E5CACE8E2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397866" y="1503524"/>
            <a:ext cx="7476065" cy="4205287"/>
          </a:xfrm>
        </p:spPr>
      </p:pic>
      <p:grpSp>
        <p:nvGrpSpPr>
          <p:cNvPr id="9" name="Group 8">
            <a:extLst>
              <a:ext uri="{FF2B5EF4-FFF2-40B4-BE49-F238E27FC236}">
                <a16:creationId xmlns:a16="http://schemas.microsoft.com/office/drawing/2014/main" id="{A8A999C3-9AC4-284D-87D0-2E7EB7E4BF64}"/>
              </a:ext>
            </a:extLst>
          </p:cNvPr>
          <p:cNvGrpSpPr/>
          <p:nvPr/>
        </p:nvGrpSpPr>
        <p:grpSpPr>
          <a:xfrm>
            <a:off x="7508367" y="3429000"/>
            <a:ext cx="4683633" cy="1322650"/>
            <a:chOff x="2982569" y="366241"/>
            <a:chExt cx="4683633" cy="1322650"/>
          </a:xfrm>
        </p:grpSpPr>
        <p:sp>
          <p:nvSpPr>
            <p:cNvPr id="11" name="TextBox 10">
              <a:extLst>
                <a:ext uri="{FF2B5EF4-FFF2-40B4-BE49-F238E27FC236}">
                  <a16:creationId xmlns:a16="http://schemas.microsoft.com/office/drawing/2014/main" id="{70B4256B-A70B-8442-963B-DC4182854752}"/>
                </a:ext>
              </a:extLst>
            </p:cNvPr>
            <p:cNvSpPr txBox="1"/>
            <p:nvPr/>
          </p:nvSpPr>
          <p:spPr>
            <a:xfrm>
              <a:off x="2982569" y="366241"/>
              <a:ext cx="4683633" cy="830997"/>
            </a:xfrm>
            <a:prstGeom prst="rect">
              <a:avLst/>
            </a:prstGeom>
            <a:noFill/>
          </p:spPr>
          <p:txBody>
            <a:bodyPr wrap="square" rtlCol="0">
              <a:spAutoFit/>
            </a:bodyPr>
            <a:lstStyle/>
            <a:p>
              <a:pPr algn="ctr"/>
              <a:r>
                <a:rPr lang="en-US" sz="2400" dirty="0">
                  <a:solidFill>
                    <a:schemeClr val="accent4"/>
                  </a:solidFill>
                  <a:latin typeface="Lucida Handwriting" panose="03010101010101010101" pitchFamily="66" charset="77"/>
                </a:rPr>
                <a:t>Smooth minimum of robustness components</a:t>
              </a:r>
            </a:p>
          </p:txBody>
        </p:sp>
        <p:sp>
          <p:nvSpPr>
            <p:cNvPr id="12" name="Arc 11">
              <a:extLst>
                <a:ext uri="{FF2B5EF4-FFF2-40B4-BE49-F238E27FC236}">
                  <a16:creationId xmlns:a16="http://schemas.microsoft.com/office/drawing/2014/main" id="{B0653F63-0502-E24E-A031-C32FD3A2575C}"/>
                </a:ext>
              </a:extLst>
            </p:cNvPr>
            <p:cNvSpPr/>
            <p:nvPr/>
          </p:nvSpPr>
          <p:spPr>
            <a:xfrm rot="5400000" flipH="1" flipV="1">
              <a:off x="4348133" y="781739"/>
              <a:ext cx="907152" cy="907152"/>
            </a:xfrm>
            <a:prstGeom prst="arc">
              <a:avLst>
                <a:gd name="adj1" fmla="val 6477502"/>
                <a:gd name="adj2" fmla="val 10396323"/>
              </a:avLst>
            </a:prstGeom>
            <a:ln w="38100">
              <a:solidFill>
                <a:schemeClr val="accent4"/>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spTree>
    <p:extLst>
      <p:ext uri="{BB962C8B-B14F-4D97-AF65-F5344CB8AC3E}">
        <p14:creationId xmlns:p14="http://schemas.microsoft.com/office/powerpoint/2010/main" val="373509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70C5-1D19-444E-BFE6-A8C9734CAF3A}"/>
              </a:ext>
            </a:extLst>
          </p:cNvPr>
          <p:cNvSpPr>
            <a:spLocks noGrp="1"/>
          </p:cNvSpPr>
          <p:nvPr>
            <p:ph type="title"/>
          </p:nvPr>
        </p:nvSpPr>
        <p:spPr/>
        <p:txBody>
          <a:bodyPr>
            <a:normAutofit fontScale="90000"/>
          </a:bodyPr>
          <a:lstStyle/>
          <a:p>
            <a:r>
              <a:rPr lang="en-US" dirty="0"/>
              <a:t>TIMING</a:t>
            </a:r>
          </a:p>
        </p:txBody>
      </p:sp>
      <p:sp>
        <p:nvSpPr>
          <p:cNvPr id="4" name="Slide Number Placeholder 3">
            <a:extLst>
              <a:ext uri="{FF2B5EF4-FFF2-40B4-BE49-F238E27FC236}">
                <a16:creationId xmlns:a16="http://schemas.microsoft.com/office/drawing/2014/main" id="{E8FAA0ED-A5DE-EE49-AC2D-60CA95C01C74}"/>
              </a:ext>
            </a:extLst>
          </p:cNvPr>
          <p:cNvSpPr>
            <a:spLocks noGrp="1"/>
          </p:cNvSpPr>
          <p:nvPr>
            <p:ph type="sldNum" sz="quarter" idx="12"/>
          </p:nvPr>
        </p:nvSpPr>
        <p:spPr/>
        <p:txBody>
          <a:bodyPr/>
          <a:lstStyle/>
          <a:p>
            <a:fld id="{ED7F4C82-5684-9D49-BB71-7E0F578F0248}" type="slidenum">
              <a:rPr lang="en-US" smtClean="0"/>
              <a:t>71</a:t>
            </a:fld>
            <a:endParaRPr lang="en-US"/>
          </a:p>
        </p:txBody>
      </p:sp>
      <p:pic>
        <p:nvPicPr>
          <p:cNvPr id="10" name="Content Placeholder 9">
            <a:extLst>
              <a:ext uri="{FF2B5EF4-FFF2-40B4-BE49-F238E27FC236}">
                <a16:creationId xmlns:a16="http://schemas.microsoft.com/office/drawing/2014/main" id="{6A92ECC4-B179-C649-AB94-A2B4C15E4CA7}"/>
              </a:ext>
            </a:extLst>
          </p:cNvPr>
          <p:cNvPicPr>
            <a:picLocks noGrp="1" noChangeAspect="1"/>
          </p:cNvPicPr>
          <p:nvPr>
            <p:ph idx="1"/>
          </p:nvPr>
        </p:nvPicPr>
        <p:blipFill rotWithShape="1">
          <a:blip r:embed="rId2"/>
          <a:srcRect r="47356"/>
          <a:stretch/>
        </p:blipFill>
        <p:spPr>
          <a:xfrm>
            <a:off x="932411" y="1380187"/>
            <a:ext cx="7057946" cy="2765427"/>
          </a:xfrm>
        </p:spPr>
      </p:pic>
      <p:pic>
        <p:nvPicPr>
          <p:cNvPr id="11" name="Content Placeholder 9">
            <a:extLst>
              <a:ext uri="{FF2B5EF4-FFF2-40B4-BE49-F238E27FC236}">
                <a16:creationId xmlns:a16="http://schemas.microsoft.com/office/drawing/2014/main" id="{3652EA5D-E6DC-F340-8D22-A363439E39C9}"/>
              </a:ext>
            </a:extLst>
          </p:cNvPr>
          <p:cNvPicPr>
            <a:picLocks noChangeAspect="1"/>
          </p:cNvPicPr>
          <p:nvPr/>
        </p:nvPicPr>
        <p:blipFill rotWithShape="1">
          <a:blip r:embed="rId2"/>
          <a:srcRect l="75957" r="-1"/>
          <a:stretch/>
        </p:blipFill>
        <p:spPr>
          <a:xfrm>
            <a:off x="7990357" y="1380187"/>
            <a:ext cx="3223647" cy="2765427"/>
          </a:xfrm>
          <a:prstGeom prst="rect">
            <a:avLst/>
          </a:prstGeom>
        </p:spPr>
      </p:pic>
      <p:sp>
        <p:nvSpPr>
          <p:cNvPr id="13" name="TextBox 12">
            <a:extLst>
              <a:ext uri="{FF2B5EF4-FFF2-40B4-BE49-F238E27FC236}">
                <a16:creationId xmlns:a16="http://schemas.microsoft.com/office/drawing/2014/main" id="{E3AD4D3D-4BD6-1F44-93F3-AD82786AECA5}"/>
              </a:ext>
            </a:extLst>
          </p:cNvPr>
          <p:cNvSpPr txBox="1"/>
          <p:nvPr/>
        </p:nvSpPr>
        <p:spPr>
          <a:xfrm>
            <a:off x="1933835" y="4646816"/>
            <a:ext cx="8486619"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err="1"/>
              <a:t>CausalitySwitch</a:t>
            </a:r>
            <a:r>
              <a:rPr lang="en-US" sz="2400" dirty="0"/>
              <a:t> and </a:t>
            </a:r>
            <a:r>
              <a:rPr lang="en-US" sz="2400" dirty="0" err="1"/>
              <a:t>BallRun</a:t>
            </a:r>
            <a:r>
              <a:rPr lang="en-US" sz="2400" dirty="0"/>
              <a:t> worked in real-life at </a:t>
            </a:r>
            <a:r>
              <a:rPr lang="en-US" sz="2400" b="1" dirty="0"/>
              <a:t>first try</a:t>
            </a:r>
            <a:r>
              <a:rPr lang="en-US" sz="2400" dirty="0"/>
              <a:t>.</a:t>
            </a:r>
          </a:p>
          <a:p>
            <a:pPr marL="285750" indent="-285750">
              <a:buFont typeface="Arial" panose="020B0604020202020204" pitchFamily="34" charset="0"/>
              <a:buChar char="•"/>
            </a:pPr>
            <a:r>
              <a:rPr lang="en-US" sz="2400" dirty="0" err="1"/>
              <a:t>LongChain</a:t>
            </a:r>
            <a:r>
              <a:rPr lang="en-US" sz="2400" dirty="0"/>
              <a:t> and </a:t>
            </a:r>
            <a:r>
              <a:rPr lang="en-US" sz="2400" dirty="0" err="1"/>
              <a:t>TeapotAdventur</a:t>
            </a:r>
            <a:r>
              <a:rPr lang="en-US" sz="2400" dirty="0"/>
              <a:t> worked after </a:t>
            </a:r>
            <a:r>
              <a:rPr lang="en-US" sz="2400" b="1" dirty="0"/>
              <a:t>4-5 trials</a:t>
            </a:r>
            <a:r>
              <a:rPr lang="en-US" sz="2400" dirty="0"/>
              <a:t>.</a:t>
            </a:r>
          </a:p>
        </p:txBody>
      </p:sp>
    </p:spTree>
    <p:extLst>
      <p:ext uri="{BB962C8B-B14F-4D97-AF65-F5344CB8AC3E}">
        <p14:creationId xmlns:p14="http://schemas.microsoft.com/office/powerpoint/2010/main" val="2023794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7617-03DA-AE43-8977-C0DFC27F9629}"/>
              </a:ext>
            </a:extLst>
          </p:cNvPr>
          <p:cNvSpPr>
            <a:spLocks noGrp="1"/>
          </p:cNvSpPr>
          <p:nvPr>
            <p:ph type="title"/>
          </p:nvPr>
        </p:nvSpPr>
        <p:spPr/>
        <p:txBody>
          <a:bodyPr>
            <a:normAutofit fontScale="90000"/>
          </a:bodyPr>
          <a:lstStyle/>
          <a:p>
            <a:r>
              <a:rPr lang="en-US" dirty="0"/>
              <a:t>Sub-Problem: Branch Synchronization</a:t>
            </a:r>
          </a:p>
        </p:txBody>
      </p:sp>
      <p:sp>
        <p:nvSpPr>
          <p:cNvPr id="3" name="Slide Number Placeholder 2">
            <a:extLst>
              <a:ext uri="{FF2B5EF4-FFF2-40B4-BE49-F238E27FC236}">
                <a16:creationId xmlns:a16="http://schemas.microsoft.com/office/drawing/2014/main" id="{3F835151-F0F5-5340-9229-0BD6AA8CE10C}"/>
              </a:ext>
            </a:extLst>
          </p:cNvPr>
          <p:cNvSpPr>
            <a:spLocks noGrp="1"/>
          </p:cNvSpPr>
          <p:nvPr>
            <p:ph type="sldNum" sz="quarter" idx="12"/>
          </p:nvPr>
        </p:nvSpPr>
        <p:spPr/>
        <p:txBody>
          <a:bodyPr/>
          <a:lstStyle/>
          <a:p>
            <a:fld id="{ED7F4C82-5684-9D49-BB71-7E0F578F0248}" type="slidenum">
              <a:rPr lang="en-US" smtClean="0"/>
              <a:t>8</a:t>
            </a:fld>
            <a:endParaRPr lang="en-US"/>
          </a:p>
        </p:txBody>
      </p:sp>
      <p:pic>
        <p:nvPicPr>
          <p:cNvPr id="5" name="Graphic 4">
            <a:extLst>
              <a:ext uri="{FF2B5EF4-FFF2-40B4-BE49-F238E27FC236}">
                <a16:creationId xmlns:a16="http://schemas.microsoft.com/office/drawing/2014/main" id="{F1EF504D-F4CF-5545-B6CA-47095CECDC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4534" y="2590800"/>
            <a:ext cx="4940300" cy="1676400"/>
          </a:xfrm>
          <a:prstGeom prst="rect">
            <a:avLst/>
          </a:prstGeom>
        </p:spPr>
      </p:pic>
      <p:pic>
        <p:nvPicPr>
          <p:cNvPr id="7" name="Online Media 6" descr="branching">
            <a:hlinkClick r:id="" action="ppaction://media"/>
            <a:extLst>
              <a:ext uri="{FF2B5EF4-FFF2-40B4-BE49-F238E27FC236}">
                <a16:creationId xmlns:a16="http://schemas.microsoft.com/office/drawing/2014/main" id="{051868A2-28F4-D944-A0EB-EFCCB15AEB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7166" y="1645360"/>
            <a:ext cx="6340642" cy="3566611"/>
          </a:xfrm>
          <a:prstGeom prst="rect">
            <a:avLst/>
          </a:prstGeom>
        </p:spPr>
      </p:pic>
      <p:sp>
        <p:nvSpPr>
          <p:cNvPr id="8" name="Oval 7">
            <a:extLst>
              <a:ext uri="{FF2B5EF4-FFF2-40B4-BE49-F238E27FC236}">
                <a16:creationId xmlns:a16="http://schemas.microsoft.com/office/drawing/2014/main" id="{6E6607FA-6141-154E-B2D7-68FC7D9DA549}"/>
              </a:ext>
            </a:extLst>
          </p:cNvPr>
          <p:cNvSpPr/>
          <p:nvPr/>
        </p:nvSpPr>
        <p:spPr>
          <a:xfrm>
            <a:off x="10260564" y="2849113"/>
            <a:ext cx="240631" cy="240631"/>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658E56-12F9-EF4E-B5E7-3533D3188A4D}"/>
              </a:ext>
            </a:extLst>
          </p:cNvPr>
          <p:cNvSpPr/>
          <p:nvPr/>
        </p:nvSpPr>
        <p:spPr>
          <a:xfrm>
            <a:off x="9612384" y="2669882"/>
            <a:ext cx="240631" cy="240631"/>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8F99676-164E-1C47-80E9-125CBC770A56}"/>
              </a:ext>
            </a:extLst>
          </p:cNvPr>
          <p:cNvSpPr/>
          <p:nvPr/>
        </p:nvSpPr>
        <p:spPr>
          <a:xfrm>
            <a:off x="8864279" y="3020831"/>
            <a:ext cx="240631" cy="240631"/>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158D00-C7DE-5E4B-82AB-1312E37BCBCC}"/>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95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9CC1-EB5B-F542-AD8A-A4B775F04C68}"/>
              </a:ext>
            </a:extLst>
          </p:cNvPr>
          <p:cNvSpPr>
            <a:spLocks noGrp="1"/>
          </p:cNvSpPr>
          <p:nvPr>
            <p:ph type="title"/>
          </p:nvPr>
        </p:nvSpPr>
        <p:spPr/>
        <p:txBody>
          <a:bodyPr>
            <a:normAutofit fontScale="90000"/>
          </a:bodyPr>
          <a:lstStyle/>
          <a:p>
            <a:r>
              <a:rPr lang="en-US" dirty="0"/>
              <a:t>Related Work: Behavior Control Of Contraptions</a:t>
            </a:r>
          </a:p>
        </p:txBody>
      </p:sp>
      <p:sp>
        <p:nvSpPr>
          <p:cNvPr id="3" name="Slide Number Placeholder 2">
            <a:extLst>
              <a:ext uri="{FF2B5EF4-FFF2-40B4-BE49-F238E27FC236}">
                <a16:creationId xmlns:a16="http://schemas.microsoft.com/office/drawing/2014/main" id="{C26260F9-3E50-DB46-9950-F89655CB9BCF}"/>
              </a:ext>
            </a:extLst>
          </p:cNvPr>
          <p:cNvSpPr>
            <a:spLocks noGrp="1"/>
          </p:cNvSpPr>
          <p:nvPr>
            <p:ph type="sldNum" sz="quarter" idx="12"/>
          </p:nvPr>
        </p:nvSpPr>
        <p:spPr/>
        <p:txBody>
          <a:bodyPr/>
          <a:lstStyle/>
          <a:p>
            <a:fld id="{ED7F4C82-5684-9D49-BB71-7E0F578F0248}" type="slidenum">
              <a:rPr lang="en-US" smtClean="0"/>
              <a:t>9</a:t>
            </a:fld>
            <a:endParaRPr lang="en-US"/>
          </a:p>
        </p:txBody>
      </p:sp>
      <p:sp>
        <p:nvSpPr>
          <p:cNvPr id="10" name="Rectangle 9">
            <a:extLst>
              <a:ext uri="{FF2B5EF4-FFF2-40B4-BE49-F238E27FC236}">
                <a16:creationId xmlns:a16="http://schemas.microsoft.com/office/drawing/2014/main" id="{9FCC5957-04BC-364D-84F8-287B7ECB5811}"/>
              </a:ext>
            </a:extLst>
          </p:cNvPr>
          <p:cNvSpPr/>
          <p:nvPr/>
        </p:nvSpPr>
        <p:spPr>
          <a:xfrm>
            <a:off x="9232900" y="5880100"/>
            <a:ext cx="29591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972F392-023E-4349-961C-C0D6C0374E94}"/>
              </a:ext>
            </a:extLst>
          </p:cNvPr>
          <p:cNvGrpSpPr/>
          <p:nvPr/>
        </p:nvGrpSpPr>
        <p:grpSpPr>
          <a:xfrm>
            <a:off x="788710" y="1191519"/>
            <a:ext cx="4953600" cy="4970471"/>
            <a:chOff x="788710" y="1191519"/>
            <a:chExt cx="4953600" cy="4970471"/>
          </a:xfrm>
        </p:grpSpPr>
        <p:sp>
          <p:nvSpPr>
            <p:cNvPr id="8" name="TextBox 7">
              <a:extLst>
                <a:ext uri="{FF2B5EF4-FFF2-40B4-BE49-F238E27FC236}">
                  <a16:creationId xmlns:a16="http://schemas.microsoft.com/office/drawing/2014/main" id="{74381338-EE42-814F-BC18-6A3750E1F13B}"/>
                </a:ext>
              </a:extLst>
            </p:cNvPr>
            <p:cNvSpPr txBox="1"/>
            <p:nvPr/>
          </p:nvSpPr>
          <p:spPr>
            <a:xfrm>
              <a:off x="2164611" y="1191519"/>
              <a:ext cx="2196435" cy="400110"/>
            </a:xfrm>
            <a:prstGeom prst="rect">
              <a:avLst/>
            </a:prstGeom>
            <a:noFill/>
          </p:spPr>
          <p:txBody>
            <a:bodyPr wrap="none" rtlCol="0">
              <a:spAutoFit/>
            </a:bodyPr>
            <a:lstStyle/>
            <a:p>
              <a:pPr algn="ctr"/>
              <a:r>
                <a:rPr lang="en-US" sz="2000" b="1" dirty="0">
                  <a:solidFill>
                    <a:schemeClr val="accent1"/>
                  </a:solidFill>
                  <a:latin typeface="+mj-lt"/>
                </a:rPr>
                <a:t>DIRECT DESIGN</a:t>
              </a:r>
            </a:p>
          </p:txBody>
        </p:sp>
        <p:grpSp>
          <p:nvGrpSpPr>
            <p:cNvPr id="15" name="Group 14">
              <a:extLst>
                <a:ext uri="{FF2B5EF4-FFF2-40B4-BE49-F238E27FC236}">
                  <a16:creationId xmlns:a16="http://schemas.microsoft.com/office/drawing/2014/main" id="{486CC27A-55AC-7240-BDF5-E5EDD9FC1876}"/>
                </a:ext>
              </a:extLst>
            </p:cNvPr>
            <p:cNvGrpSpPr/>
            <p:nvPr/>
          </p:nvGrpSpPr>
          <p:grpSpPr>
            <a:xfrm>
              <a:off x="788710" y="1688788"/>
              <a:ext cx="4948238" cy="3298825"/>
              <a:chOff x="788710" y="1688788"/>
              <a:chExt cx="4948238" cy="3298825"/>
            </a:xfrm>
          </p:grpSpPr>
          <p:pic>
            <p:nvPicPr>
              <p:cNvPr id="5" name="Picture 4">
                <a:extLst>
                  <a:ext uri="{FF2B5EF4-FFF2-40B4-BE49-F238E27FC236}">
                    <a16:creationId xmlns:a16="http://schemas.microsoft.com/office/drawing/2014/main" id="{83F6D0BC-DFAD-F74F-9782-BE6C8E624A6D}"/>
                  </a:ext>
                </a:extLst>
              </p:cNvPr>
              <p:cNvPicPr>
                <a:picLocks noChangeAspect="1"/>
              </p:cNvPicPr>
              <p:nvPr/>
            </p:nvPicPr>
            <p:blipFill>
              <a:blip r:embed="rId3"/>
              <a:stretch>
                <a:fillRect/>
              </a:stretch>
            </p:blipFill>
            <p:spPr>
              <a:xfrm>
                <a:off x="788710" y="1688788"/>
                <a:ext cx="4948238" cy="3298825"/>
              </a:xfrm>
              <a:prstGeom prst="rect">
                <a:avLst/>
              </a:prstGeom>
            </p:spPr>
          </p:pic>
          <p:sp>
            <p:nvSpPr>
              <p:cNvPr id="11" name="TextBox 10">
                <a:extLst>
                  <a:ext uri="{FF2B5EF4-FFF2-40B4-BE49-F238E27FC236}">
                    <a16:creationId xmlns:a16="http://schemas.microsoft.com/office/drawing/2014/main" id="{689773FF-CB57-F549-B47D-8929419B3419}"/>
                  </a:ext>
                </a:extLst>
              </p:cNvPr>
              <p:cNvSpPr txBox="1"/>
              <p:nvPr/>
            </p:nvSpPr>
            <p:spPr>
              <a:xfrm>
                <a:off x="3404258" y="4587503"/>
                <a:ext cx="2332690" cy="400110"/>
              </a:xfrm>
              <a:prstGeom prst="rect">
                <a:avLst/>
              </a:prstGeom>
              <a:solidFill>
                <a:srgbClr val="FFFFFF">
                  <a:alpha val="80000"/>
                </a:srgbClr>
              </a:solidFill>
            </p:spPr>
            <p:txBody>
              <a:bodyPr wrap="none" rtlCol="0">
                <a:spAutoFit/>
              </a:bodyPr>
              <a:lstStyle/>
              <a:p>
                <a:r>
                  <a:rPr lang="en-US" sz="2000" dirty="0"/>
                  <a:t>[</a:t>
                </a:r>
                <a:r>
                  <a:rPr lang="en-US" sz="2000" dirty="0" err="1"/>
                  <a:t>Furuta</a:t>
                </a:r>
                <a:r>
                  <a:rPr lang="en-US" sz="2000" dirty="0"/>
                  <a:t> et al. 2010]</a:t>
                </a:r>
              </a:p>
            </p:txBody>
          </p:sp>
        </p:grpSp>
        <p:sp>
          <p:nvSpPr>
            <p:cNvPr id="13" name="TextBox 12">
              <a:extLst>
                <a:ext uri="{FF2B5EF4-FFF2-40B4-BE49-F238E27FC236}">
                  <a16:creationId xmlns:a16="http://schemas.microsoft.com/office/drawing/2014/main" id="{4C29CB33-8801-E24A-B669-5F5598A34A79}"/>
                </a:ext>
              </a:extLst>
            </p:cNvPr>
            <p:cNvSpPr txBox="1"/>
            <p:nvPr/>
          </p:nvSpPr>
          <p:spPr>
            <a:xfrm>
              <a:off x="788710" y="5084772"/>
              <a:ext cx="4953600" cy="1077218"/>
            </a:xfrm>
            <a:prstGeom prst="rect">
              <a:avLst/>
            </a:prstGeom>
            <a:noFill/>
          </p:spPr>
          <p:txBody>
            <a:bodyPr wrap="none" rtlCol="0">
              <a:spAutoFit/>
            </a:bodyPr>
            <a:lstStyle/>
            <a:p>
              <a:r>
                <a:rPr lang="en-US" sz="2400" dirty="0">
                  <a:solidFill>
                    <a:schemeClr val="accent3">
                      <a:lumMod val="75000"/>
                    </a:schemeClr>
                  </a:solidFill>
                </a:rPr>
                <a:t>+ Useful for visualization/prediction</a:t>
              </a:r>
            </a:p>
            <a:p>
              <a:endParaRPr lang="en-US" sz="1600" dirty="0"/>
            </a:p>
            <a:p>
              <a:r>
                <a:rPr lang="en-US" sz="2400" dirty="0">
                  <a:solidFill>
                    <a:schemeClr val="accent5"/>
                  </a:solidFill>
                </a:rPr>
                <a:t>− No direct behavior control</a:t>
              </a:r>
            </a:p>
          </p:txBody>
        </p:sp>
      </p:grpSp>
      <p:grpSp>
        <p:nvGrpSpPr>
          <p:cNvPr id="18" name="Group 17">
            <a:extLst>
              <a:ext uri="{FF2B5EF4-FFF2-40B4-BE49-F238E27FC236}">
                <a16:creationId xmlns:a16="http://schemas.microsoft.com/office/drawing/2014/main" id="{4B180509-2902-8949-BC99-250EB5523654}"/>
              </a:ext>
            </a:extLst>
          </p:cNvPr>
          <p:cNvGrpSpPr/>
          <p:nvPr/>
        </p:nvGrpSpPr>
        <p:grpSpPr>
          <a:xfrm>
            <a:off x="6455053" y="1188720"/>
            <a:ext cx="4766983" cy="4973270"/>
            <a:chOff x="6455053" y="1188720"/>
            <a:chExt cx="4766983" cy="4973270"/>
          </a:xfrm>
        </p:grpSpPr>
        <p:sp>
          <p:nvSpPr>
            <p:cNvPr id="9" name="TextBox 8">
              <a:extLst>
                <a:ext uri="{FF2B5EF4-FFF2-40B4-BE49-F238E27FC236}">
                  <a16:creationId xmlns:a16="http://schemas.microsoft.com/office/drawing/2014/main" id="{F35CAD8D-F0D6-5F40-AA74-774122B78D65}"/>
                </a:ext>
              </a:extLst>
            </p:cNvPr>
            <p:cNvSpPr txBox="1"/>
            <p:nvPr/>
          </p:nvSpPr>
          <p:spPr>
            <a:xfrm>
              <a:off x="7659433" y="1188720"/>
              <a:ext cx="2367956" cy="400110"/>
            </a:xfrm>
            <a:prstGeom prst="rect">
              <a:avLst/>
            </a:prstGeom>
            <a:noFill/>
          </p:spPr>
          <p:txBody>
            <a:bodyPr wrap="none" rtlCol="0">
              <a:spAutoFit/>
            </a:bodyPr>
            <a:lstStyle/>
            <a:p>
              <a:pPr algn="ctr"/>
              <a:r>
                <a:rPr lang="en-US" sz="2000" b="1" dirty="0">
                  <a:solidFill>
                    <a:schemeClr val="accent1"/>
                  </a:solidFill>
                  <a:latin typeface="+mj-lt"/>
                </a:rPr>
                <a:t>INVERSE DESIGN</a:t>
              </a:r>
            </a:p>
          </p:txBody>
        </p:sp>
        <p:grpSp>
          <p:nvGrpSpPr>
            <p:cNvPr id="16" name="Group 15">
              <a:extLst>
                <a:ext uri="{FF2B5EF4-FFF2-40B4-BE49-F238E27FC236}">
                  <a16:creationId xmlns:a16="http://schemas.microsoft.com/office/drawing/2014/main" id="{77D3CC4C-E527-C84B-B369-AEC331A6F680}"/>
                </a:ext>
              </a:extLst>
            </p:cNvPr>
            <p:cNvGrpSpPr/>
            <p:nvPr/>
          </p:nvGrpSpPr>
          <p:grpSpPr>
            <a:xfrm>
              <a:off x="6455053" y="1688789"/>
              <a:ext cx="4766983" cy="3298825"/>
              <a:chOff x="6455053" y="1688789"/>
              <a:chExt cx="4766983" cy="3298825"/>
            </a:xfrm>
          </p:grpSpPr>
          <p:pic>
            <p:nvPicPr>
              <p:cNvPr id="7" name="Picture 6">
                <a:extLst>
                  <a:ext uri="{FF2B5EF4-FFF2-40B4-BE49-F238E27FC236}">
                    <a16:creationId xmlns:a16="http://schemas.microsoft.com/office/drawing/2014/main" id="{231C5151-19DC-AC45-9696-513F5E75DC2E}"/>
                  </a:ext>
                </a:extLst>
              </p:cNvPr>
              <p:cNvPicPr>
                <a:picLocks noChangeAspect="1"/>
              </p:cNvPicPr>
              <p:nvPr/>
            </p:nvPicPr>
            <p:blipFill>
              <a:blip r:embed="rId4"/>
              <a:stretch>
                <a:fillRect/>
              </a:stretch>
            </p:blipFill>
            <p:spPr>
              <a:xfrm>
                <a:off x="6455053" y="1688789"/>
                <a:ext cx="4766983" cy="3298825"/>
              </a:xfrm>
              <a:prstGeom prst="rect">
                <a:avLst/>
              </a:prstGeom>
            </p:spPr>
          </p:pic>
          <p:sp>
            <p:nvSpPr>
              <p:cNvPr id="12" name="TextBox 11">
                <a:extLst>
                  <a:ext uri="{FF2B5EF4-FFF2-40B4-BE49-F238E27FC236}">
                    <a16:creationId xmlns:a16="http://schemas.microsoft.com/office/drawing/2014/main" id="{E6CD30D2-028E-0741-B411-DD21EB448583}"/>
                  </a:ext>
                </a:extLst>
              </p:cNvPr>
              <p:cNvSpPr txBox="1"/>
              <p:nvPr/>
            </p:nvSpPr>
            <p:spPr>
              <a:xfrm>
                <a:off x="8945451" y="4587503"/>
                <a:ext cx="2276585" cy="400110"/>
              </a:xfrm>
              <a:prstGeom prst="rect">
                <a:avLst/>
              </a:prstGeom>
              <a:solidFill>
                <a:srgbClr val="FFFFFF">
                  <a:alpha val="80000"/>
                </a:srgbClr>
              </a:solidFill>
            </p:spPr>
            <p:txBody>
              <a:bodyPr wrap="none" rtlCol="0">
                <a:spAutoFit/>
              </a:bodyPr>
              <a:lstStyle/>
              <a:p>
                <a:r>
                  <a:rPr lang="en-US" sz="2000" dirty="0"/>
                  <a:t>[</a:t>
                </a:r>
                <a:r>
                  <a:rPr lang="en-US" sz="2000" dirty="0" err="1"/>
                  <a:t>Coros</a:t>
                </a:r>
                <a:r>
                  <a:rPr lang="en-US" sz="2000" dirty="0"/>
                  <a:t> et al. 2013]</a:t>
                </a:r>
              </a:p>
            </p:txBody>
          </p:sp>
        </p:grpSp>
        <p:sp>
          <p:nvSpPr>
            <p:cNvPr id="14" name="TextBox 13">
              <a:extLst>
                <a:ext uri="{FF2B5EF4-FFF2-40B4-BE49-F238E27FC236}">
                  <a16:creationId xmlns:a16="http://schemas.microsoft.com/office/drawing/2014/main" id="{B1CE06CC-AB49-F944-A294-9AD8AE3E0012}"/>
                </a:ext>
              </a:extLst>
            </p:cNvPr>
            <p:cNvSpPr txBox="1"/>
            <p:nvPr/>
          </p:nvSpPr>
          <p:spPr>
            <a:xfrm>
              <a:off x="7114661" y="5084772"/>
              <a:ext cx="3661580" cy="1077218"/>
            </a:xfrm>
            <a:prstGeom prst="rect">
              <a:avLst/>
            </a:prstGeom>
            <a:noFill/>
          </p:spPr>
          <p:txBody>
            <a:bodyPr wrap="none" rtlCol="0">
              <a:spAutoFit/>
            </a:bodyPr>
            <a:lstStyle/>
            <a:p>
              <a:r>
                <a:rPr lang="en-US" sz="2400" dirty="0">
                  <a:solidFill>
                    <a:schemeClr val="accent3">
                      <a:lumMod val="75000"/>
                    </a:schemeClr>
                  </a:solidFill>
                </a:rPr>
                <a:t>+ Direct behavior control</a:t>
              </a:r>
            </a:p>
            <a:p>
              <a:endParaRPr lang="en-US" sz="1600" dirty="0"/>
            </a:p>
            <a:p>
              <a:r>
                <a:rPr lang="en-US" sz="2400" dirty="0">
                  <a:solidFill>
                    <a:schemeClr val="accent5"/>
                  </a:solidFill>
                </a:rPr>
                <a:t>− Continuous motion only</a:t>
              </a:r>
            </a:p>
          </p:txBody>
        </p:sp>
      </p:grpSp>
    </p:spTree>
    <p:extLst>
      <p:ext uri="{BB962C8B-B14F-4D97-AF65-F5344CB8AC3E}">
        <p14:creationId xmlns:p14="http://schemas.microsoft.com/office/powerpoint/2010/main" val="333063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IGGRAPH 2019 1">
      <a:dk1>
        <a:srgbClr val="000000"/>
      </a:dk1>
      <a:lt1>
        <a:srgbClr val="FFFFFF"/>
      </a:lt1>
      <a:dk2>
        <a:srgbClr val="44546A"/>
      </a:dk2>
      <a:lt2>
        <a:srgbClr val="F1F1F1"/>
      </a:lt2>
      <a:accent1>
        <a:srgbClr val="34205B"/>
      </a:accent1>
      <a:accent2>
        <a:srgbClr val="4C5CA9"/>
      </a:accent2>
      <a:accent3>
        <a:srgbClr val="57BD86"/>
      </a:accent3>
      <a:accent4>
        <a:srgbClr val="EF495C"/>
      </a:accent4>
      <a:accent5>
        <a:srgbClr val="FAA224"/>
      </a:accent5>
      <a:accent6>
        <a:srgbClr val="46BEB0"/>
      </a:accent6>
      <a:hlink>
        <a:srgbClr val="EF495C"/>
      </a:hlink>
      <a:folHlink>
        <a:srgbClr val="EF49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19836</TotalTime>
  <Words>3027</Words>
  <Application>Microsoft Macintosh PowerPoint</Application>
  <PresentationFormat>Widescreen</PresentationFormat>
  <Paragraphs>409</Paragraphs>
  <Slides>71</Slides>
  <Notes>43</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Narrow</vt:lpstr>
      <vt:lpstr>Calibri</vt:lpstr>
      <vt:lpstr>Cambria Math</vt:lpstr>
      <vt:lpstr>Lucida Handwriting</vt:lpstr>
      <vt:lpstr>System Font Regular</vt:lpstr>
      <vt:lpstr>Office Theme</vt:lpstr>
      <vt:lpstr>Designing Chain Reaction Contraptions From Causal Graphs</vt:lpstr>
      <vt:lpstr>PowerPoint Presentation</vt:lpstr>
      <vt:lpstr>PowerPoint Presentation</vt:lpstr>
      <vt:lpstr>PowerPoint Presentation</vt:lpstr>
      <vt:lpstr>PowerPoint Presentation</vt:lpstr>
      <vt:lpstr>PowerPoint Presentation</vt:lpstr>
      <vt:lpstr>Problem</vt:lpstr>
      <vt:lpstr>Sub-Problem: Branch Synchronization</vt:lpstr>
      <vt:lpstr>Related Work: Behavior Control Of Contraptions</vt:lpstr>
      <vt:lpstr>Insight</vt:lpstr>
      <vt:lpstr>Insight</vt:lpstr>
      <vt:lpstr>Insight</vt:lpstr>
      <vt:lpstr>Method Overview</vt:lpstr>
      <vt:lpstr>PowerPoint Presentation</vt:lpstr>
      <vt:lpstr>Method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 Up</vt:lpstr>
      <vt:lpstr>PowerPoint Presentation</vt:lpstr>
      <vt:lpstr>Ball Run</vt:lpstr>
      <vt:lpstr>Ball Run</vt:lpstr>
      <vt:lpstr>PowerPoint Presentation</vt:lpstr>
      <vt:lpstr>Ball Run</vt:lpstr>
      <vt:lpstr>Ball Run</vt:lpstr>
      <vt:lpstr>Ball Run</vt:lpstr>
      <vt:lpstr>Ball Run</vt:lpstr>
      <vt:lpstr>PowerPoint Presentation</vt:lpstr>
      <vt:lpstr>PowerPoint Presentation</vt:lpstr>
      <vt:lpstr>Causality Switch</vt:lpstr>
      <vt:lpstr>Causality Switch</vt:lpstr>
      <vt:lpstr>Causality Switch</vt:lpstr>
      <vt:lpstr>PowerPoint Presentation</vt:lpstr>
      <vt:lpstr>Teapot Adventure</vt:lpstr>
      <vt:lpstr>Teapot Adventure</vt:lpstr>
      <vt:lpstr>PowerPoint Presentation</vt:lpstr>
      <vt:lpstr>Teapot Adventure</vt:lpstr>
      <vt:lpstr>Teapot Adventure</vt:lpstr>
      <vt:lpstr>Teapot Adventure</vt:lpstr>
      <vt:lpstr>Teapot Adventure</vt:lpstr>
      <vt:lpstr>PowerPoint Presentation</vt:lpstr>
      <vt:lpstr>PowerPoint Presentation</vt:lpstr>
      <vt:lpstr>PowerPoint Presentation</vt:lpstr>
      <vt:lpstr>Robustness</vt:lpstr>
      <vt:lpstr>Robustness</vt:lpstr>
      <vt:lpstr>Robustness</vt:lpstr>
      <vt:lpstr>Robustness</vt:lpstr>
      <vt:lpstr>Robustness</vt:lpstr>
      <vt:lpstr>Future Work</vt:lpstr>
      <vt:lpstr>Conclusion</vt:lpstr>
      <vt:lpstr>PowerPoint Presentation</vt:lpstr>
      <vt:lpstr>Other Applications</vt:lpstr>
      <vt:lpstr>GUI</vt:lpstr>
      <vt:lpstr>Related Work: Sampling Techniques</vt:lpstr>
      <vt:lpstr>Factorization</vt:lpstr>
      <vt:lpstr>Optimization</vt:lpstr>
      <vt:lpstr>Optimization</vt:lpstr>
      <vt:lpstr>TIMING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Fulfer</dc:creator>
  <cp:lastModifiedBy>Robin Roussel</cp:lastModifiedBy>
  <cp:revision>310</cp:revision>
  <cp:lastPrinted>2019-07-29T19:25:49Z</cp:lastPrinted>
  <dcterms:created xsi:type="dcterms:W3CDTF">2018-09-25T15:31:41Z</dcterms:created>
  <dcterms:modified xsi:type="dcterms:W3CDTF">2019-08-01T16:27:51Z</dcterms:modified>
</cp:coreProperties>
</file>